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drawing1.xml" ContentType="application/vnd.ms-office.drawingml.diagramDrawing+xml"/>
  <Override PartName="/ppt/diagrams/quickStyle2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diagrams/layout2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92" r:id="rId2"/>
    <p:sldId id="294" r:id="rId3"/>
    <p:sldId id="266" r:id="rId4"/>
    <p:sldId id="258" r:id="rId5"/>
    <p:sldId id="268" r:id="rId6"/>
    <p:sldId id="269" r:id="rId7"/>
    <p:sldId id="270" r:id="rId8"/>
    <p:sldId id="271" r:id="rId9"/>
    <p:sldId id="272" r:id="rId10"/>
    <p:sldId id="273" r:id="rId11"/>
    <p:sldId id="274" r:id="rId12"/>
    <p:sldId id="290" r:id="rId13"/>
    <p:sldId id="291" r:id="rId14"/>
    <p:sldId id="285" r:id="rId15"/>
    <p:sldId id="284" r:id="rId16"/>
    <p:sldId id="287" r:id="rId17"/>
    <p:sldId id="286" r:id="rId18"/>
    <p:sldId id="288" r:id="rId19"/>
    <p:sldId id="289" r:id="rId2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900"/>
    <a:srgbClr val="FFFFFF"/>
    <a:srgbClr val="9999FF"/>
    <a:srgbClr val="0000FF"/>
    <a:srgbClr val="FF3399"/>
    <a:srgbClr val="66FF33"/>
    <a:srgbClr val="FF0066"/>
    <a:srgbClr val="F4F1E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8" autoAdjust="0"/>
    <p:restoredTop sz="94585" autoAdjust="0"/>
  </p:normalViewPr>
  <p:slideViewPr>
    <p:cSldViewPr>
      <p:cViewPr varScale="1">
        <p:scale>
          <a:sx n="44" d="100"/>
          <a:sy n="44" d="100"/>
        </p:scale>
        <p:origin x="-109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7.xml"/><Relationship Id="rId2" Type="http://schemas.openxmlformats.org/officeDocument/2006/relationships/slide" Target="../slides/slide6.xml"/><Relationship Id="rId1" Type="http://schemas.openxmlformats.org/officeDocument/2006/relationships/slide" Target="../slides/slide5.xml"/><Relationship Id="rId6" Type="http://schemas.openxmlformats.org/officeDocument/2006/relationships/slide" Target="../slides/slide10.xml"/><Relationship Id="rId5" Type="http://schemas.openxmlformats.org/officeDocument/2006/relationships/slide" Target="../slides/slide11.xml"/><Relationship Id="rId4" Type="http://schemas.openxmlformats.org/officeDocument/2006/relationships/slide" Target="../slides/slide9.xml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5.xml"/><Relationship Id="rId2" Type="http://schemas.openxmlformats.org/officeDocument/2006/relationships/slide" Target="../slides/slide14.xml"/><Relationship Id="rId1" Type="http://schemas.openxmlformats.org/officeDocument/2006/relationships/slide" Target="../slides/slide13.xml"/><Relationship Id="rId6" Type="http://schemas.openxmlformats.org/officeDocument/2006/relationships/slide" Target="../slides/slide18.xml"/><Relationship Id="rId5" Type="http://schemas.openxmlformats.org/officeDocument/2006/relationships/slide" Target="../slides/slide19.xml"/><Relationship Id="rId4" Type="http://schemas.openxmlformats.org/officeDocument/2006/relationships/slide" Target="../slides/slide17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72DC659-84C2-40CF-BCF1-C763C2F71AC8}" type="doc">
      <dgm:prSet loTypeId="urn:microsoft.com/office/officeart/2005/8/layout/radial3" loCatId="cycle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FCE310A8-1833-4C0A-9000-9DB716D212B6}">
      <dgm:prSet phldrT="[Текст]" custT="1">
        <dgm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sz="3200" b="1" i="1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rPr>
            <a:t>интонация</a:t>
          </a:r>
          <a:endParaRPr lang="ru-RU" sz="3200" b="1" i="1" dirty="0">
            <a:solidFill>
              <a:srgbClr val="FFFF00"/>
            </a:solidFill>
            <a:latin typeface="Times New Roman" pitchFamily="18" charset="0"/>
            <a:cs typeface="Times New Roman" pitchFamily="18" charset="0"/>
          </a:endParaRPr>
        </a:p>
      </dgm:t>
    </dgm:pt>
    <dgm:pt modelId="{8908D100-4A74-4337-817E-DE8126A7D5D8}" type="parTrans" cxnId="{9E815221-2D93-40CA-BD17-ED7BA8C915EE}">
      <dgm:prSet/>
      <dgm:spPr/>
      <dgm:t>
        <a:bodyPr/>
        <a:lstStyle/>
        <a:p>
          <a:endParaRPr lang="ru-RU"/>
        </a:p>
      </dgm:t>
    </dgm:pt>
    <dgm:pt modelId="{8CE8135F-E935-48B4-9233-BECF72B20C06}" type="sibTrans" cxnId="{9E815221-2D93-40CA-BD17-ED7BA8C915EE}">
      <dgm:prSet/>
      <dgm:spPr/>
      <dgm:t>
        <a:bodyPr/>
        <a:lstStyle/>
        <a:p>
          <a:endParaRPr lang="ru-RU"/>
        </a:p>
      </dgm:t>
    </dgm:pt>
    <dgm:pt modelId="{0BAA3E8D-6A4F-4264-A0C9-73FFE099859E}">
      <dgm:prSet phldrT="[Текст]" custT="1"/>
      <dgm:spPr/>
      <dgm:t>
        <a:bodyPr/>
        <a:lstStyle/>
        <a:p>
          <a:pPr>
            <a:spcAft>
              <a:spcPts val="0"/>
            </a:spcAft>
          </a:pPr>
          <a:r>
            <a:rPr lang="ru-RU" sz="2400" b="1" dirty="0" smtClean="0">
              <a:latin typeface="Times New Roman" pitchFamily="18" charset="0"/>
              <a:cs typeface="Times New Roman" pitchFamily="18" charset="0"/>
              <a:hlinkClick xmlns:r="http://schemas.openxmlformats.org/officeDocument/2006/relationships" r:id="rId1" action="ppaction://hlinksldjump"/>
            </a:rPr>
            <a:t>Мелодия</a:t>
          </a:r>
        </a:p>
        <a:p>
          <a:pPr>
            <a:spcAft>
              <a:spcPts val="0"/>
            </a:spcAft>
          </a:pPr>
          <a:r>
            <a:rPr lang="ru-RU" sz="2400" b="1" i="0" dirty="0" err="1" smtClean="0">
              <a:latin typeface="Times New Roman" pitchFamily="18" charset="0"/>
              <a:cs typeface="Times New Roman" pitchFamily="18" charset="0"/>
              <a:hlinkClick xmlns:r="http://schemas.openxmlformats.org/officeDocument/2006/relationships" r:id="rId1" action="ppaction://hlinksldjump"/>
            </a:rPr>
            <a:t>Сопровождение</a:t>
          </a:r>
          <a:r>
            <a:rPr lang="ru-RU" sz="2400" b="1" dirty="0" err="1" smtClean="0">
              <a:latin typeface="Times New Roman" pitchFamily="18" charset="0"/>
              <a:cs typeface="Times New Roman" pitchFamily="18" charset="0"/>
              <a:hlinkClick xmlns:r="http://schemas.openxmlformats.org/officeDocument/2006/relationships" r:id="rId1" action="ppaction://hlinksldjump"/>
            </a:rPr>
            <a:t>Склад</a:t>
          </a:r>
          <a:r>
            <a:rPr lang="ru-RU" sz="2400" b="1" dirty="0" smtClean="0">
              <a:latin typeface="Times New Roman" pitchFamily="18" charset="0"/>
              <a:cs typeface="Times New Roman" pitchFamily="18" charset="0"/>
              <a:hlinkClick xmlns:r="http://schemas.openxmlformats.org/officeDocument/2006/relationships" r:id="rId1" action="ppaction://hlinksldjump"/>
            </a:rPr>
            <a:t> фактуры</a:t>
          </a:r>
          <a:endParaRPr lang="ru-RU" sz="2400" b="1" i="0" dirty="0" smtClean="0">
            <a:latin typeface="Times New Roman" pitchFamily="18" charset="0"/>
            <a:cs typeface="Times New Roman" pitchFamily="18" charset="0"/>
          </a:endParaRPr>
        </a:p>
        <a:p>
          <a:pPr>
            <a:spcAft>
              <a:spcPct val="35000"/>
            </a:spcAft>
          </a:pPr>
          <a:endParaRPr lang="ru-RU" sz="2400" b="1" i="0" dirty="0">
            <a:latin typeface="Times New Roman" pitchFamily="18" charset="0"/>
            <a:cs typeface="Times New Roman" pitchFamily="18" charset="0"/>
          </a:endParaRPr>
        </a:p>
      </dgm:t>
    </dgm:pt>
    <dgm:pt modelId="{6ED16675-4D54-4DB7-B5D4-FFFF121856CC}" type="parTrans" cxnId="{9A70A4ED-BD3A-4D02-964C-7FCAD1102511}">
      <dgm:prSet/>
      <dgm:spPr/>
      <dgm:t>
        <a:bodyPr/>
        <a:lstStyle/>
        <a:p>
          <a:endParaRPr lang="ru-RU"/>
        </a:p>
      </dgm:t>
    </dgm:pt>
    <dgm:pt modelId="{8E1C54DF-F1B3-4C8C-949E-5F456CFCC949}" type="sibTrans" cxnId="{9A70A4ED-BD3A-4D02-964C-7FCAD1102511}">
      <dgm:prSet/>
      <dgm:spPr/>
      <dgm:t>
        <a:bodyPr/>
        <a:lstStyle/>
        <a:p>
          <a:endParaRPr lang="ru-RU"/>
        </a:p>
      </dgm:t>
    </dgm:pt>
    <dgm:pt modelId="{88581B59-4773-4A1B-91D5-E965462AA3AE}">
      <dgm:prSet phldrT="[Текст]" custT="1"/>
      <dgm:spPr/>
      <dgm:t>
        <a:bodyPr/>
        <a:lstStyle/>
        <a:p>
          <a:pPr>
            <a:spcAft>
              <a:spcPct val="35000"/>
            </a:spcAft>
          </a:pPr>
          <a:r>
            <a:rPr lang="ru-RU" sz="2400" b="1" dirty="0" smtClean="0">
              <a:latin typeface="Times New Roman" pitchFamily="18" charset="0"/>
              <a:cs typeface="Times New Roman" pitchFamily="18" charset="0"/>
              <a:hlinkClick xmlns:r="http://schemas.openxmlformats.org/officeDocument/2006/relationships" r:id="rId2" action="ppaction://hlinksldjump"/>
            </a:rPr>
            <a:t>Регистр</a:t>
          </a:r>
          <a:endParaRPr lang="ru-RU" sz="2400" b="1" dirty="0" smtClean="0">
            <a:latin typeface="Times New Roman" pitchFamily="18" charset="0"/>
            <a:cs typeface="Times New Roman" pitchFamily="18" charset="0"/>
          </a:endParaRPr>
        </a:p>
        <a:p>
          <a:pPr>
            <a:spcAft>
              <a:spcPts val="0"/>
            </a:spcAft>
          </a:pPr>
          <a:r>
            <a:rPr lang="ru-RU" sz="2400" i="1" dirty="0" smtClean="0">
              <a:latin typeface="Times New Roman" pitchFamily="18" charset="0"/>
              <a:cs typeface="Times New Roman" pitchFamily="18" charset="0"/>
            </a:rPr>
            <a:t>Высокий</a:t>
          </a:r>
        </a:p>
        <a:p>
          <a:pPr>
            <a:spcAft>
              <a:spcPts val="0"/>
            </a:spcAft>
          </a:pPr>
          <a:r>
            <a:rPr lang="ru-RU" sz="2400" i="1" dirty="0" smtClean="0">
              <a:latin typeface="Times New Roman" pitchFamily="18" charset="0"/>
              <a:cs typeface="Times New Roman" pitchFamily="18" charset="0"/>
            </a:rPr>
            <a:t>       Средний</a:t>
          </a:r>
        </a:p>
        <a:p>
          <a:pPr>
            <a:spcAft>
              <a:spcPts val="0"/>
            </a:spcAft>
          </a:pPr>
          <a:r>
            <a:rPr lang="ru-RU" sz="2400" i="1" dirty="0" smtClean="0">
              <a:latin typeface="Times New Roman" pitchFamily="18" charset="0"/>
              <a:cs typeface="Times New Roman" pitchFamily="18" charset="0"/>
            </a:rPr>
            <a:t>низкий</a:t>
          </a:r>
          <a:endParaRPr lang="ru-RU" sz="2400" i="1" dirty="0">
            <a:latin typeface="Times New Roman" pitchFamily="18" charset="0"/>
            <a:cs typeface="Times New Roman" pitchFamily="18" charset="0"/>
          </a:endParaRPr>
        </a:p>
      </dgm:t>
    </dgm:pt>
    <dgm:pt modelId="{B62BAE91-6809-4495-A279-4EF00E2B9AEC}" type="parTrans" cxnId="{8EF91655-5650-421B-9670-84269CB4B9F5}">
      <dgm:prSet/>
      <dgm:spPr/>
      <dgm:t>
        <a:bodyPr/>
        <a:lstStyle/>
        <a:p>
          <a:endParaRPr lang="ru-RU"/>
        </a:p>
      </dgm:t>
    </dgm:pt>
    <dgm:pt modelId="{267DACCC-1D1C-4CAD-815F-9752E21DD982}" type="sibTrans" cxnId="{8EF91655-5650-421B-9670-84269CB4B9F5}">
      <dgm:prSet/>
      <dgm:spPr/>
      <dgm:t>
        <a:bodyPr/>
        <a:lstStyle/>
        <a:p>
          <a:endParaRPr lang="ru-RU"/>
        </a:p>
      </dgm:t>
    </dgm:pt>
    <dgm:pt modelId="{8A400755-CEB5-405E-9B59-505458044D97}">
      <dgm:prSet phldrT="[Текст]" custT="1"/>
      <dgm:spPr/>
      <dgm:t>
        <a:bodyPr/>
        <a:lstStyle/>
        <a:p>
          <a:pPr>
            <a:spcAft>
              <a:spcPct val="35000"/>
            </a:spcAft>
          </a:pPr>
          <a:r>
            <a:rPr lang="ru-RU" sz="2400" b="1" dirty="0" smtClean="0">
              <a:latin typeface="Times New Roman" pitchFamily="18" charset="0"/>
              <a:cs typeface="Times New Roman" pitchFamily="18" charset="0"/>
              <a:hlinkClick xmlns:r="http://schemas.openxmlformats.org/officeDocument/2006/relationships" r:id="rId3" action="ppaction://hlinksldjump"/>
            </a:rPr>
            <a:t>Тембр</a:t>
          </a:r>
          <a:endParaRPr lang="ru-RU" sz="2400" b="1" dirty="0" smtClean="0">
            <a:latin typeface="Times New Roman" pitchFamily="18" charset="0"/>
            <a:cs typeface="Times New Roman" pitchFamily="18" charset="0"/>
          </a:endParaRPr>
        </a:p>
        <a:p>
          <a:pPr>
            <a:spcAft>
              <a:spcPts val="0"/>
            </a:spcAft>
          </a:pPr>
          <a:r>
            <a:rPr lang="ru-RU" sz="2400" i="1" dirty="0" smtClean="0">
              <a:latin typeface="Times New Roman" pitchFamily="18" charset="0"/>
              <a:cs typeface="Times New Roman" pitchFamily="18" charset="0"/>
            </a:rPr>
            <a:t>инструмента</a:t>
          </a:r>
        </a:p>
        <a:p>
          <a:pPr>
            <a:spcAft>
              <a:spcPts val="0"/>
            </a:spcAft>
          </a:pPr>
          <a:r>
            <a:rPr lang="ru-RU" sz="2400" i="1" dirty="0" smtClean="0">
              <a:latin typeface="Times New Roman" pitchFamily="18" charset="0"/>
              <a:cs typeface="Times New Roman" pitchFamily="18" charset="0"/>
            </a:rPr>
            <a:t>Оркестра(ансамбля)</a:t>
          </a:r>
        </a:p>
        <a:p>
          <a:pPr>
            <a:spcAft>
              <a:spcPts val="0"/>
            </a:spcAft>
          </a:pPr>
          <a:r>
            <a:rPr lang="ru-RU" sz="2400" i="1" dirty="0" smtClean="0">
              <a:latin typeface="Times New Roman" pitchFamily="18" charset="0"/>
              <a:cs typeface="Times New Roman" pitchFamily="18" charset="0"/>
            </a:rPr>
            <a:t>голоса</a:t>
          </a:r>
        </a:p>
        <a:p>
          <a:pPr>
            <a:spcAft>
              <a:spcPts val="0"/>
            </a:spcAft>
          </a:pPr>
          <a:r>
            <a:rPr lang="ru-RU" sz="2400" i="1" dirty="0" smtClean="0">
              <a:latin typeface="Times New Roman" pitchFamily="18" charset="0"/>
              <a:cs typeface="Times New Roman" pitchFamily="18" charset="0"/>
            </a:rPr>
            <a:t>хора</a:t>
          </a:r>
          <a:endParaRPr lang="ru-RU" sz="2400" i="1" dirty="0">
            <a:latin typeface="Times New Roman" pitchFamily="18" charset="0"/>
            <a:cs typeface="Times New Roman" pitchFamily="18" charset="0"/>
          </a:endParaRPr>
        </a:p>
      </dgm:t>
    </dgm:pt>
    <dgm:pt modelId="{E1E5F184-C05B-4460-A874-1483495FFB46}" type="parTrans" cxnId="{021262F1-660A-4B53-AA0E-1B6CA4FF1F3F}">
      <dgm:prSet/>
      <dgm:spPr/>
      <dgm:t>
        <a:bodyPr/>
        <a:lstStyle/>
        <a:p>
          <a:endParaRPr lang="ru-RU"/>
        </a:p>
      </dgm:t>
    </dgm:pt>
    <dgm:pt modelId="{AA1C3998-17C7-465E-9E72-DEBF2A94B853}" type="sibTrans" cxnId="{021262F1-660A-4B53-AA0E-1B6CA4FF1F3F}">
      <dgm:prSet/>
      <dgm:spPr/>
      <dgm:t>
        <a:bodyPr/>
        <a:lstStyle/>
        <a:p>
          <a:endParaRPr lang="ru-RU"/>
        </a:p>
      </dgm:t>
    </dgm:pt>
    <dgm:pt modelId="{60DA6597-C905-4313-BF9D-8F68991F307E}">
      <dgm:prSet/>
      <dgm:spPr/>
      <dgm:t>
        <a:bodyPr/>
        <a:lstStyle/>
        <a:p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A3FAEEFD-6500-4B0B-93F1-A57583A0D74E}" type="parTrans" cxnId="{D9917995-6964-4BF5-8C69-72F899C10BC9}">
      <dgm:prSet/>
      <dgm:spPr/>
      <dgm:t>
        <a:bodyPr/>
        <a:lstStyle/>
        <a:p>
          <a:endParaRPr lang="ru-RU"/>
        </a:p>
      </dgm:t>
    </dgm:pt>
    <dgm:pt modelId="{BC7790A5-CE5B-4B1B-BC4B-261E593776B6}" type="sibTrans" cxnId="{D9917995-6964-4BF5-8C69-72F899C10BC9}">
      <dgm:prSet/>
      <dgm:spPr/>
      <dgm:t>
        <a:bodyPr/>
        <a:lstStyle/>
        <a:p>
          <a:endParaRPr lang="ru-RU"/>
        </a:p>
      </dgm:t>
    </dgm:pt>
    <dgm:pt modelId="{36A53618-395A-4665-8581-846887FBBC9B}">
      <dgm:prSet phldrT="[Текст]" custT="1"/>
      <dgm:spPr/>
      <dgm:t>
        <a:bodyPr/>
        <a:lstStyle/>
        <a:p>
          <a:pPr>
            <a:spcAft>
              <a:spcPct val="35000"/>
            </a:spcAft>
          </a:pPr>
          <a:r>
            <a:rPr lang="ru-RU" sz="2400" b="1" dirty="0" smtClean="0">
              <a:latin typeface="Times New Roman" pitchFamily="18" charset="0"/>
              <a:cs typeface="Times New Roman" pitchFamily="18" charset="0"/>
              <a:hlinkClick xmlns:r="http://schemas.openxmlformats.org/officeDocument/2006/relationships" r:id="rId4" action="ppaction://hlinksldjump"/>
            </a:rPr>
            <a:t>Лад</a:t>
          </a:r>
          <a:endParaRPr lang="ru-RU" sz="2400" b="1" dirty="0" smtClean="0">
            <a:latin typeface="Times New Roman" pitchFamily="18" charset="0"/>
            <a:cs typeface="Times New Roman" pitchFamily="18" charset="0"/>
          </a:endParaRPr>
        </a:p>
        <a:p>
          <a:pPr>
            <a:spcAft>
              <a:spcPts val="0"/>
            </a:spcAft>
          </a:pPr>
          <a:r>
            <a:rPr lang="ru-RU" sz="2400" b="0" i="1" dirty="0" smtClean="0">
              <a:latin typeface="Times New Roman" pitchFamily="18" charset="0"/>
              <a:cs typeface="Times New Roman" pitchFamily="18" charset="0"/>
            </a:rPr>
            <a:t>мажор</a:t>
          </a:r>
        </a:p>
        <a:p>
          <a:pPr>
            <a:spcAft>
              <a:spcPts val="0"/>
            </a:spcAft>
          </a:pPr>
          <a:r>
            <a:rPr lang="ru-RU" sz="2400" b="0" i="1" dirty="0" smtClean="0">
              <a:latin typeface="Times New Roman" pitchFamily="18" charset="0"/>
              <a:cs typeface="Times New Roman" pitchFamily="18" charset="0"/>
            </a:rPr>
            <a:t>минор</a:t>
          </a:r>
          <a:endParaRPr lang="ru-RU" sz="2400" b="0" i="1" dirty="0">
            <a:latin typeface="Times New Roman" pitchFamily="18" charset="0"/>
            <a:cs typeface="Times New Roman" pitchFamily="18" charset="0"/>
          </a:endParaRPr>
        </a:p>
      </dgm:t>
    </dgm:pt>
    <dgm:pt modelId="{EAB027E2-0E14-44C9-B0FA-72F7AD50379F}" type="parTrans" cxnId="{DA572163-A140-4B19-B024-FEEFD8801C31}">
      <dgm:prSet/>
      <dgm:spPr/>
      <dgm:t>
        <a:bodyPr/>
        <a:lstStyle/>
        <a:p>
          <a:endParaRPr lang="ru-RU"/>
        </a:p>
      </dgm:t>
    </dgm:pt>
    <dgm:pt modelId="{F9A865C6-1A2C-4881-B046-8EDFD97E8638}" type="sibTrans" cxnId="{DA572163-A140-4B19-B024-FEEFD8801C31}">
      <dgm:prSet/>
      <dgm:spPr/>
      <dgm:t>
        <a:bodyPr/>
        <a:lstStyle/>
        <a:p>
          <a:endParaRPr lang="ru-RU"/>
        </a:p>
      </dgm:t>
    </dgm:pt>
    <dgm:pt modelId="{5A781152-022A-4B12-AACC-AA047D7A0D64}">
      <dgm:prSet phldrT="[Текст]" custT="1"/>
      <dgm:spPr/>
      <dgm:t>
        <a:bodyPr/>
        <a:lstStyle/>
        <a:p>
          <a:pPr>
            <a:spcAft>
              <a:spcPts val="0"/>
            </a:spcAft>
          </a:pPr>
          <a:r>
            <a:rPr lang="ru-RU" sz="2400" b="1" dirty="0" smtClean="0">
              <a:latin typeface="Times New Roman" pitchFamily="18" charset="0"/>
              <a:cs typeface="Times New Roman" pitchFamily="18" charset="0"/>
              <a:hlinkClick xmlns:r="http://schemas.openxmlformats.org/officeDocument/2006/relationships" r:id="rId5" action="ppaction://hlinksldjump"/>
            </a:rPr>
            <a:t>Ритм</a:t>
          </a:r>
          <a:endParaRPr lang="ru-RU" sz="2400" b="1" dirty="0" smtClean="0">
            <a:latin typeface="Times New Roman" pitchFamily="18" charset="0"/>
            <a:cs typeface="Times New Roman" pitchFamily="18" charset="0"/>
          </a:endParaRPr>
        </a:p>
        <a:p>
          <a:pPr>
            <a:spcAft>
              <a:spcPts val="0"/>
            </a:spcAft>
          </a:pPr>
          <a:r>
            <a:rPr lang="ru-RU" sz="2400" dirty="0" smtClean="0">
              <a:latin typeface="Times New Roman" pitchFamily="18" charset="0"/>
              <a:cs typeface="Times New Roman" pitchFamily="18" charset="0"/>
              <a:sym typeface="Maestro Wide"/>
            </a:rPr>
            <a:t>     </a:t>
          </a:r>
        </a:p>
        <a:p>
          <a:pPr>
            <a:spcAft>
              <a:spcPts val="0"/>
            </a:spcAft>
          </a:pPr>
          <a:r>
            <a:rPr lang="ru-RU" sz="2400" b="1" dirty="0" smtClean="0">
              <a:latin typeface="Times New Roman" pitchFamily="18" charset="0"/>
              <a:cs typeface="Times New Roman" pitchFamily="18" charset="0"/>
              <a:sym typeface="Maestro Wide"/>
              <a:hlinkClick xmlns:r="http://schemas.openxmlformats.org/officeDocument/2006/relationships" r:id="rId5" action="ppaction://hlinksldjump"/>
            </a:rPr>
            <a:t>Метр</a:t>
          </a:r>
          <a:endParaRPr lang="ru-RU" sz="2400" b="1" dirty="0" smtClean="0">
            <a:latin typeface="Times New Roman" pitchFamily="18" charset="0"/>
            <a:cs typeface="Times New Roman" pitchFamily="18" charset="0"/>
            <a:sym typeface="Maestro Wide"/>
          </a:endParaRPr>
        </a:p>
        <a:p>
          <a:pPr>
            <a:spcAft>
              <a:spcPts val="0"/>
            </a:spcAft>
          </a:pPr>
          <a:r>
            <a:rPr lang="ru-RU" sz="2000" i="1" dirty="0" smtClean="0">
              <a:latin typeface="Times New Roman" pitchFamily="18" charset="0"/>
              <a:cs typeface="Times New Roman" pitchFamily="18" charset="0"/>
              <a:sym typeface="Maestro Wide"/>
            </a:rPr>
            <a:t>двухдольный</a:t>
          </a:r>
        </a:p>
        <a:p>
          <a:pPr>
            <a:spcAft>
              <a:spcPts val="0"/>
            </a:spcAft>
          </a:pPr>
          <a:r>
            <a:rPr lang="ru-RU" sz="2000" i="1" dirty="0" smtClean="0">
              <a:latin typeface="Times New Roman" pitchFamily="18" charset="0"/>
              <a:cs typeface="Times New Roman" pitchFamily="18" charset="0"/>
              <a:sym typeface="Maestro Wide"/>
            </a:rPr>
            <a:t>трёхдольный</a:t>
          </a:r>
        </a:p>
      </dgm:t>
    </dgm:pt>
    <dgm:pt modelId="{68452251-1C22-440D-AD56-7100B145587D}" type="parTrans" cxnId="{3B41465A-2938-4127-B4A1-DA28FBEF585E}">
      <dgm:prSet/>
      <dgm:spPr/>
      <dgm:t>
        <a:bodyPr/>
        <a:lstStyle/>
        <a:p>
          <a:endParaRPr lang="ru-RU"/>
        </a:p>
      </dgm:t>
    </dgm:pt>
    <dgm:pt modelId="{BFC24FF7-DF26-4DDD-ACEB-D19D84B429A8}" type="sibTrans" cxnId="{3B41465A-2938-4127-B4A1-DA28FBEF585E}">
      <dgm:prSet/>
      <dgm:spPr/>
      <dgm:t>
        <a:bodyPr/>
        <a:lstStyle/>
        <a:p>
          <a:endParaRPr lang="ru-RU"/>
        </a:p>
      </dgm:t>
    </dgm:pt>
    <dgm:pt modelId="{FCC5CDA8-06E6-4932-8CAC-113932F14102}">
      <dgm:prSet phldrT="[Текст]" custT="1"/>
      <dgm:spPr/>
      <dgm:t>
        <a:bodyPr/>
        <a:lstStyle/>
        <a:p>
          <a:pPr>
            <a:spcAft>
              <a:spcPct val="35000"/>
            </a:spcAft>
          </a:pPr>
          <a:r>
            <a:rPr lang="ru-RU" sz="2400" dirty="0">
              <a:latin typeface="Times New Roman" pitchFamily="18" charset="0"/>
              <a:cs typeface="Times New Roman" pitchFamily="18" charset="0"/>
            </a:rPr>
            <a:t/>
          </a:r>
          <a:br>
            <a:rPr lang="ru-RU" sz="2400" dirty="0">
              <a:latin typeface="Times New Roman" pitchFamily="18" charset="0"/>
              <a:cs typeface="Times New Roman" pitchFamily="18" charset="0"/>
            </a:rPr>
          </a:br>
          <a:r>
            <a:rPr lang="ru-RU" sz="2400" b="1" dirty="0" smtClean="0">
              <a:latin typeface="Times New Roman" pitchFamily="18" charset="0"/>
              <a:cs typeface="Times New Roman" pitchFamily="18" charset="0"/>
              <a:hlinkClick xmlns:r="http://schemas.openxmlformats.org/officeDocument/2006/relationships" r:id="rId6" action="ppaction://hlinksldjump"/>
            </a:rPr>
            <a:t>темп</a:t>
          </a:r>
          <a:endParaRPr lang="ru-RU" sz="2400" b="1" dirty="0" smtClean="0">
            <a:latin typeface="Times New Roman" pitchFamily="18" charset="0"/>
            <a:cs typeface="Times New Roman" pitchFamily="18" charset="0"/>
          </a:endParaRPr>
        </a:p>
        <a:p>
          <a:pPr>
            <a:spcAft>
              <a:spcPts val="0"/>
            </a:spcAft>
          </a:pPr>
          <a:r>
            <a:rPr lang="ru-RU" sz="2400" i="1" dirty="0" smtClean="0">
              <a:latin typeface="Times New Roman" pitchFamily="18" charset="0"/>
              <a:cs typeface="Times New Roman" pitchFamily="18" charset="0"/>
            </a:rPr>
            <a:t>Быстро</a:t>
          </a:r>
        </a:p>
        <a:p>
          <a:pPr>
            <a:spcAft>
              <a:spcPts val="0"/>
            </a:spcAft>
          </a:pPr>
          <a:r>
            <a:rPr lang="ru-RU" sz="2400" i="1" dirty="0" smtClean="0">
              <a:latin typeface="Times New Roman" pitchFamily="18" charset="0"/>
              <a:cs typeface="Times New Roman" pitchFamily="18" charset="0"/>
            </a:rPr>
            <a:t>Умеренно</a:t>
          </a:r>
        </a:p>
        <a:p>
          <a:pPr>
            <a:spcAft>
              <a:spcPts val="0"/>
            </a:spcAft>
          </a:pPr>
          <a:r>
            <a:rPr lang="ru-RU" sz="2400" i="1" dirty="0" smtClean="0">
              <a:latin typeface="Times New Roman" pitchFamily="18" charset="0"/>
              <a:cs typeface="Times New Roman" pitchFamily="18" charset="0"/>
            </a:rPr>
            <a:t>медленно</a:t>
          </a:r>
          <a:endParaRPr lang="ru-RU" sz="2400" i="1" dirty="0">
            <a:latin typeface="Times New Roman" pitchFamily="18" charset="0"/>
            <a:cs typeface="Times New Roman" pitchFamily="18" charset="0"/>
          </a:endParaRPr>
        </a:p>
      </dgm:t>
    </dgm:pt>
    <dgm:pt modelId="{E9E456BA-EAFF-4DE0-BA23-6FFC0529BC64}" type="parTrans" cxnId="{30869F6F-3F47-4D21-B703-5AFC0EC68A1D}">
      <dgm:prSet/>
      <dgm:spPr/>
      <dgm:t>
        <a:bodyPr/>
        <a:lstStyle/>
        <a:p>
          <a:endParaRPr lang="ru-RU"/>
        </a:p>
      </dgm:t>
    </dgm:pt>
    <dgm:pt modelId="{C2D22B94-2BB8-4D6F-8C3F-63AB52FCBBD1}" type="sibTrans" cxnId="{30869F6F-3F47-4D21-B703-5AFC0EC68A1D}">
      <dgm:prSet/>
      <dgm:spPr/>
      <dgm:t>
        <a:bodyPr/>
        <a:lstStyle/>
        <a:p>
          <a:endParaRPr lang="ru-RU"/>
        </a:p>
      </dgm:t>
    </dgm:pt>
    <dgm:pt modelId="{5942DE3F-8B02-459B-A9BC-851E79694DDA}" type="pres">
      <dgm:prSet presAssocID="{772DC659-84C2-40CF-BCF1-C763C2F71AC8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03242D9-C8CC-4A32-8C86-3AA870E96A7F}" type="pres">
      <dgm:prSet presAssocID="{772DC659-84C2-40CF-BCF1-C763C2F71AC8}" presName="radial" presStyleCnt="0">
        <dgm:presLayoutVars>
          <dgm:animLvl val="ctr"/>
        </dgm:presLayoutVars>
      </dgm:prSet>
      <dgm:spPr/>
    </dgm:pt>
    <dgm:pt modelId="{CF11A0C2-B5E7-41BA-A603-9C5965507CDF}" type="pres">
      <dgm:prSet presAssocID="{FCE310A8-1833-4C0A-9000-9DB716D212B6}" presName="centerShape" presStyleLbl="vennNode1" presStyleIdx="0" presStyleCnt="7" custScaleX="92241" custScaleY="84479" custLinFactNeighborX="-1633" custLinFactNeighborY="-8698"/>
      <dgm:spPr/>
      <dgm:t>
        <a:bodyPr/>
        <a:lstStyle/>
        <a:p>
          <a:endParaRPr lang="ru-RU"/>
        </a:p>
      </dgm:t>
    </dgm:pt>
    <dgm:pt modelId="{70048E66-7509-419A-B23A-9B6F9CEEEE5E}" type="pres">
      <dgm:prSet presAssocID="{0BAA3E8D-6A4F-4264-A0C9-73FFE099859E}" presName="node" presStyleLbl="vennNode1" presStyleIdx="1" presStyleCnt="7" custScaleX="181615" custScaleY="108138" custRadScaleRad="98525" custRadScaleInc="-119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832DD1E-F31B-47C1-B117-0D03E3865ABA}" type="pres">
      <dgm:prSet presAssocID="{88581B59-4773-4A1B-91D5-E965462AA3AE}" presName="node" presStyleLbl="vennNode1" presStyleIdx="2" presStyleCnt="7" custScaleX="164486" custScaleY="119501" custRadScaleRad="116277" custRadScaleInc="137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EF7BC80-38CA-4B92-A3A4-A6A84F853060}" type="pres">
      <dgm:prSet presAssocID="{8A400755-CEB5-405E-9B59-505458044D97}" presName="node" presStyleLbl="vennNode1" presStyleIdx="3" presStyleCnt="7" custScaleX="228864" custScaleY="129357" custRadScaleRad="122736" custRadScaleInc="-3272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B8A29B5-C100-49A5-91FB-09CAD7160F75}" type="pres">
      <dgm:prSet presAssocID="{36A53618-395A-4665-8581-846887FBBC9B}" presName="node" presStyleLbl="vennNode1" presStyleIdx="4" presStyleCnt="7" custScaleX="123482" custScaleY="115908" custRadScaleRad="153177" custRadScaleInc="11112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AAAA137-7B05-4926-84FE-7FB31EA095B1}" type="pres">
      <dgm:prSet presAssocID="{FCC5CDA8-06E6-4932-8CAC-113932F14102}" presName="node" presStyleLbl="vennNode1" presStyleIdx="5" presStyleCnt="7" custScaleX="175388" custScaleY="121983" custRadScaleRad="122609" custRadScaleInc="6672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C6AC8EF-494F-4C05-B87E-569BC59F9DE3}" type="pres">
      <dgm:prSet presAssocID="{5A781152-022A-4B12-AACC-AA047D7A0D64}" presName="node" presStyleLbl="vennNode1" presStyleIdx="6" presStyleCnt="7" custScaleX="161080" custScaleY="119781" custRadScaleRad="141997" custRadScaleInc="1636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C023B96-C625-4786-8959-D5A91C7F5EA7}" type="presOf" srcId="{88581B59-4773-4A1B-91D5-E965462AA3AE}" destId="{D832DD1E-F31B-47C1-B117-0D03E3865ABA}" srcOrd="0" destOrd="0" presId="urn:microsoft.com/office/officeart/2005/8/layout/radial3"/>
    <dgm:cxn modelId="{9E815221-2D93-40CA-BD17-ED7BA8C915EE}" srcId="{772DC659-84C2-40CF-BCF1-C763C2F71AC8}" destId="{FCE310A8-1833-4C0A-9000-9DB716D212B6}" srcOrd="0" destOrd="0" parTransId="{8908D100-4A74-4337-817E-DE8126A7D5D8}" sibTransId="{8CE8135F-E935-48B4-9233-BECF72B20C06}"/>
    <dgm:cxn modelId="{9EA2E831-272E-4AF4-81D5-06B122BD6262}" type="presOf" srcId="{36A53618-395A-4665-8581-846887FBBC9B}" destId="{5B8A29B5-C100-49A5-91FB-09CAD7160F75}" srcOrd="0" destOrd="0" presId="urn:microsoft.com/office/officeart/2005/8/layout/radial3"/>
    <dgm:cxn modelId="{9A70A4ED-BD3A-4D02-964C-7FCAD1102511}" srcId="{FCE310A8-1833-4C0A-9000-9DB716D212B6}" destId="{0BAA3E8D-6A4F-4264-A0C9-73FFE099859E}" srcOrd="0" destOrd="0" parTransId="{6ED16675-4D54-4DB7-B5D4-FFFF121856CC}" sibTransId="{8E1C54DF-F1B3-4C8C-949E-5F456CFCC949}"/>
    <dgm:cxn modelId="{30869F6F-3F47-4D21-B703-5AFC0EC68A1D}" srcId="{FCE310A8-1833-4C0A-9000-9DB716D212B6}" destId="{FCC5CDA8-06E6-4932-8CAC-113932F14102}" srcOrd="4" destOrd="0" parTransId="{E9E456BA-EAFF-4DE0-BA23-6FFC0529BC64}" sibTransId="{C2D22B94-2BB8-4D6F-8C3F-63AB52FCBBD1}"/>
    <dgm:cxn modelId="{DA572163-A140-4B19-B024-FEEFD8801C31}" srcId="{FCE310A8-1833-4C0A-9000-9DB716D212B6}" destId="{36A53618-395A-4665-8581-846887FBBC9B}" srcOrd="3" destOrd="0" parTransId="{EAB027E2-0E14-44C9-B0FA-72F7AD50379F}" sibTransId="{F9A865C6-1A2C-4881-B046-8EDFD97E8638}"/>
    <dgm:cxn modelId="{338EA7C1-1A01-4619-AB0A-EA90F8CB61B3}" type="presOf" srcId="{0BAA3E8D-6A4F-4264-A0C9-73FFE099859E}" destId="{70048E66-7509-419A-B23A-9B6F9CEEEE5E}" srcOrd="0" destOrd="0" presId="urn:microsoft.com/office/officeart/2005/8/layout/radial3"/>
    <dgm:cxn modelId="{021262F1-660A-4B53-AA0E-1B6CA4FF1F3F}" srcId="{FCE310A8-1833-4C0A-9000-9DB716D212B6}" destId="{8A400755-CEB5-405E-9B59-505458044D97}" srcOrd="2" destOrd="0" parTransId="{E1E5F184-C05B-4460-A874-1483495FFB46}" sibTransId="{AA1C3998-17C7-465E-9E72-DEBF2A94B853}"/>
    <dgm:cxn modelId="{8EF91655-5650-421B-9670-84269CB4B9F5}" srcId="{FCE310A8-1833-4C0A-9000-9DB716D212B6}" destId="{88581B59-4773-4A1B-91D5-E965462AA3AE}" srcOrd="1" destOrd="0" parTransId="{B62BAE91-6809-4495-A279-4EF00E2B9AEC}" sibTransId="{267DACCC-1D1C-4CAD-815F-9752E21DD982}"/>
    <dgm:cxn modelId="{D9917995-6964-4BF5-8C69-72F899C10BC9}" srcId="{772DC659-84C2-40CF-BCF1-C763C2F71AC8}" destId="{60DA6597-C905-4313-BF9D-8F68991F307E}" srcOrd="1" destOrd="0" parTransId="{A3FAEEFD-6500-4B0B-93F1-A57583A0D74E}" sibTransId="{BC7790A5-CE5B-4B1B-BC4B-261E593776B6}"/>
    <dgm:cxn modelId="{3B41465A-2938-4127-B4A1-DA28FBEF585E}" srcId="{FCE310A8-1833-4C0A-9000-9DB716D212B6}" destId="{5A781152-022A-4B12-AACC-AA047D7A0D64}" srcOrd="5" destOrd="0" parTransId="{68452251-1C22-440D-AD56-7100B145587D}" sibTransId="{BFC24FF7-DF26-4DDD-ACEB-D19D84B429A8}"/>
    <dgm:cxn modelId="{21ECB924-C15F-4D81-9712-455C97A212FE}" type="presOf" srcId="{FCE310A8-1833-4C0A-9000-9DB716D212B6}" destId="{CF11A0C2-B5E7-41BA-A603-9C5965507CDF}" srcOrd="0" destOrd="0" presId="urn:microsoft.com/office/officeart/2005/8/layout/radial3"/>
    <dgm:cxn modelId="{0C63828A-602A-4B89-BA95-281E4C09FC0D}" type="presOf" srcId="{5A781152-022A-4B12-AACC-AA047D7A0D64}" destId="{AC6AC8EF-494F-4C05-B87E-569BC59F9DE3}" srcOrd="0" destOrd="0" presId="urn:microsoft.com/office/officeart/2005/8/layout/radial3"/>
    <dgm:cxn modelId="{9ADAE262-70C3-41C8-92CE-B03A056F9D50}" type="presOf" srcId="{772DC659-84C2-40CF-BCF1-C763C2F71AC8}" destId="{5942DE3F-8B02-459B-A9BC-851E79694DDA}" srcOrd="0" destOrd="0" presId="urn:microsoft.com/office/officeart/2005/8/layout/radial3"/>
    <dgm:cxn modelId="{D423F256-0D24-481D-8BB8-503FDE2108E3}" type="presOf" srcId="{8A400755-CEB5-405E-9B59-505458044D97}" destId="{6EF7BC80-38CA-4B92-A3A4-A6A84F853060}" srcOrd="0" destOrd="0" presId="urn:microsoft.com/office/officeart/2005/8/layout/radial3"/>
    <dgm:cxn modelId="{112BCFBC-12DA-4CC3-B89D-63A26CC4C6EC}" type="presOf" srcId="{FCC5CDA8-06E6-4932-8CAC-113932F14102}" destId="{EAAAA137-7B05-4926-84FE-7FB31EA095B1}" srcOrd="0" destOrd="0" presId="urn:microsoft.com/office/officeart/2005/8/layout/radial3"/>
    <dgm:cxn modelId="{8A110A76-67E6-413A-A138-E45F9A3C8B5E}" type="presParOf" srcId="{5942DE3F-8B02-459B-A9BC-851E79694DDA}" destId="{F03242D9-C8CC-4A32-8C86-3AA870E96A7F}" srcOrd="0" destOrd="0" presId="urn:microsoft.com/office/officeart/2005/8/layout/radial3"/>
    <dgm:cxn modelId="{E7967E26-04FA-4FD9-BD34-91826BD9B2AE}" type="presParOf" srcId="{F03242D9-C8CC-4A32-8C86-3AA870E96A7F}" destId="{CF11A0C2-B5E7-41BA-A603-9C5965507CDF}" srcOrd="0" destOrd="0" presId="urn:microsoft.com/office/officeart/2005/8/layout/radial3"/>
    <dgm:cxn modelId="{1AB5089C-A0FF-4011-8B42-FB7C5B4CC2CF}" type="presParOf" srcId="{F03242D9-C8CC-4A32-8C86-3AA870E96A7F}" destId="{70048E66-7509-419A-B23A-9B6F9CEEEE5E}" srcOrd="1" destOrd="0" presId="urn:microsoft.com/office/officeart/2005/8/layout/radial3"/>
    <dgm:cxn modelId="{CA54CA12-450A-41FB-BE61-BBBF9904238B}" type="presParOf" srcId="{F03242D9-C8CC-4A32-8C86-3AA870E96A7F}" destId="{D832DD1E-F31B-47C1-B117-0D03E3865ABA}" srcOrd="2" destOrd="0" presId="urn:microsoft.com/office/officeart/2005/8/layout/radial3"/>
    <dgm:cxn modelId="{74B2624B-6D85-4419-99E3-C36B29348459}" type="presParOf" srcId="{F03242D9-C8CC-4A32-8C86-3AA870E96A7F}" destId="{6EF7BC80-38CA-4B92-A3A4-A6A84F853060}" srcOrd="3" destOrd="0" presId="urn:microsoft.com/office/officeart/2005/8/layout/radial3"/>
    <dgm:cxn modelId="{FAEB9073-3154-414A-9A5B-C9B4B943518E}" type="presParOf" srcId="{F03242D9-C8CC-4A32-8C86-3AA870E96A7F}" destId="{5B8A29B5-C100-49A5-91FB-09CAD7160F75}" srcOrd="4" destOrd="0" presId="urn:microsoft.com/office/officeart/2005/8/layout/radial3"/>
    <dgm:cxn modelId="{9AE359AF-9FC9-4BBB-B282-B0214D57DFA9}" type="presParOf" srcId="{F03242D9-C8CC-4A32-8C86-3AA870E96A7F}" destId="{EAAAA137-7B05-4926-84FE-7FB31EA095B1}" srcOrd="5" destOrd="0" presId="urn:microsoft.com/office/officeart/2005/8/layout/radial3"/>
    <dgm:cxn modelId="{6A716D49-E9C1-4CAB-A6E1-3B28E103ACCD}" type="presParOf" srcId="{F03242D9-C8CC-4A32-8C86-3AA870E96A7F}" destId="{AC6AC8EF-494F-4C05-B87E-569BC59F9DE3}" srcOrd="6" destOrd="0" presId="urn:microsoft.com/office/officeart/2005/8/layout/radial3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72DC659-84C2-40CF-BCF1-C763C2F71AC8}" type="doc">
      <dgm:prSet loTypeId="urn:microsoft.com/office/officeart/2005/8/layout/radial3" loCatId="cycle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FCE310A8-1833-4C0A-9000-9DB716D212B6}">
      <dgm:prSet phldrT="[Текст]" custT="1">
        <dgm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sz="3200" b="1" i="1" dirty="0" smtClean="0">
              <a:solidFill>
                <a:srgbClr val="FFFF00"/>
              </a:solidFill>
            </a:rPr>
            <a:t>интонация</a:t>
          </a:r>
          <a:endParaRPr lang="ru-RU" sz="3200" b="1" i="1" dirty="0">
            <a:solidFill>
              <a:srgbClr val="FFFF00"/>
            </a:solidFill>
          </a:endParaRPr>
        </a:p>
      </dgm:t>
    </dgm:pt>
    <dgm:pt modelId="{8908D100-4A74-4337-817E-DE8126A7D5D8}" type="parTrans" cxnId="{9E815221-2D93-40CA-BD17-ED7BA8C915EE}">
      <dgm:prSet/>
      <dgm:spPr/>
      <dgm:t>
        <a:bodyPr/>
        <a:lstStyle/>
        <a:p>
          <a:endParaRPr lang="ru-RU"/>
        </a:p>
      </dgm:t>
    </dgm:pt>
    <dgm:pt modelId="{8CE8135F-E935-48B4-9233-BECF72B20C06}" type="sibTrans" cxnId="{9E815221-2D93-40CA-BD17-ED7BA8C915EE}">
      <dgm:prSet/>
      <dgm:spPr/>
      <dgm:t>
        <a:bodyPr/>
        <a:lstStyle/>
        <a:p>
          <a:endParaRPr lang="ru-RU"/>
        </a:p>
      </dgm:t>
    </dgm:pt>
    <dgm:pt modelId="{0BAA3E8D-6A4F-4264-A0C9-73FFE099859E}">
      <dgm:prSet phldrT="[Текст]" custT="1"/>
      <dgm:spPr/>
      <dgm:t>
        <a:bodyPr/>
        <a:lstStyle/>
        <a:p>
          <a:pPr>
            <a:spcAft>
              <a:spcPts val="0"/>
            </a:spcAft>
          </a:pPr>
          <a:r>
            <a:rPr lang="ru-RU" sz="2400" b="1" dirty="0" smtClean="0">
              <a:latin typeface="Times New Roman" pitchFamily="18" charset="0"/>
              <a:cs typeface="Times New Roman" pitchFamily="18" charset="0"/>
              <a:hlinkClick xmlns:r="http://schemas.openxmlformats.org/officeDocument/2006/relationships" r:id="rId1" action="ppaction://hlinksldjump"/>
            </a:rPr>
            <a:t>Мелодия</a:t>
          </a:r>
        </a:p>
        <a:p>
          <a:pPr>
            <a:spcAft>
              <a:spcPts val="0"/>
            </a:spcAft>
          </a:pPr>
          <a:r>
            <a:rPr lang="ru-RU" sz="2400" b="1" i="0" dirty="0" err="1" smtClean="0">
              <a:latin typeface="Times New Roman" pitchFamily="18" charset="0"/>
              <a:cs typeface="Times New Roman" pitchFamily="18" charset="0"/>
              <a:hlinkClick xmlns:r="http://schemas.openxmlformats.org/officeDocument/2006/relationships" r:id="rId1" action="ppaction://hlinksldjump"/>
            </a:rPr>
            <a:t>Сопровождение</a:t>
          </a:r>
          <a:r>
            <a:rPr lang="ru-RU" sz="2400" b="1" dirty="0" err="1" smtClean="0">
              <a:latin typeface="Times New Roman" pitchFamily="18" charset="0"/>
              <a:cs typeface="Times New Roman" pitchFamily="18" charset="0"/>
              <a:hlinkClick xmlns:r="http://schemas.openxmlformats.org/officeDocument/2006/relationships" r:id="rId1" action="ppaction://hlinksldjump"/>
            </a:rPr>
            <a:t>Склад</a:t>
          </a:r>
          <a:r>
            <a:rPr lang="ru-RU" sz="2400" b="1" dirty="0" smtClean="0">
              <a:latin typeface="Times New Roman" pitchFamily="18" charset="0"/>
              <a:cs typeface="Times New Roman" pitchFamily="18" charset="0"/>
              <a:hlinkClick xmlns:r="http://schemas.openxmlformats.org/officeDocument/2006/relationships" r:id="rId1" action="ppaction://hlinksldjump"/>
            </a:rPr>
            <a:t> фактуры</a:t>
          </a:r>
          <a:endParaRPr lang="ru-RU" sz="2400" b="1" i="0" dirty="0" smtClean="0">
            <a:latin typeface="Times New Roman" pitchFamily="18" charset="0"/>
            <a:cs typeface="Times New Roman" pitchFamily="18" charset="0"/>
          </a:endParaRPr>
        </a:p>
        <a:p>
          <a:pPr>
            <a:spcAft>
              <a:spcPct val="35000"/>
            </a:spcAft>
          </a:pPr>
          <a:endParaRPr lang="ru-RU" sz="2400" b="1" i="0" dirty="0">
            <a:latin typeface="Times New Roman" pitchFamily="18" charset="0"/>
            <a:cs typeface="Times New Roman" pitchFamily="18" charset="0"/>
          </a:endParaRPr>
        </a:p>
      </dgm:t>
    </dgm:pt>
    <dgm:pt modelId="{6ED16675-4D54-4DB7-B5D4-FFFF121856CC}" type="parTrans" cxnId="{9A70A4ED-BD3A-4D02-964C-7FCAD1102511}">
      <dgm:prSet/>
      <dgm:spPr/>
      <dgm:t>
        <a:bodyPr/>
        <a:lstStyle/>
        <a:p>
          <a:endParaRPr lang="ru-RU"/>
        </a:p>
      </dgm:t>
    </dgm:pt>
    <dgm:pt modelId="{8E1C54DF-F1B3-4C8C-949E-5F456CFCC949}" type="sibTrans" cxnId="{9A70A4ED-BD3A-4D02-964C-7FCAD1102511}">
      <dgm:prSet/>
      <dgm:spPr/>
      <dgm:t>
        <a:bodyPr/>
        <a:lstStyle/>
        <a:p>
          <a:endParaRPr lang="ru-RU"/>
        </a:p>
      </dgm:t>
    </dgm:pt>
    <dgm:pt modelId="{88581B59-4773-4A1B-91D5-E965462AA3AE}">
      <dgm:prSet phldrT="[Текст]" custT="1"/>
      <dgm:spPr/>
      <dgm:t>
        <a:bodyPr/>
        <a:lstStyle/>
        <a:p>
          <a:pPr>
            <a:spcAft>
              <a:spcPct val="35000"/>
            </a:spcAft>
          </a:pPr>
          <a:r>
            <a:rPr lang="ru-RU" sz="2400" b="1" dirty="0" smtClean="0">
              <a:latin typeface="Times New Roman" pitchFamily="18" charset="0"/>
              <a:cs typeface="Times New Roman" pitchFamily="18" charset="0"/>
              <a:hlinkClick xmlns:r="http://schemas.openxmlformats.org/officeDocument/2006/relationships" r:id="rId2" action="ppaction://hlinksldjump"/>
            </a:rPr>
            <a:t>Регистр</a:t>
          </a:r>
          <a:endParaRPr lang="ru-RU" sz="2400" b="1" dirty="0" smtClean="0">
            <a:latin typeface="Times New Roman" pitchFamily="18" charset="0"/>
            <a:cs typeface="Times New Roman" pitchFamily="18" charset="0"/>
          </a:endParaRPr>
        </a:p>
        <a:p>
          <a:pPr>
            <a:spcAft>
              <a:spcPts val="0"/>
            </a:spcAft>
          </a:pPr>
          <a:r>
            <a:rPr lang="ru-RU" sz="2400" i="1" dirty="0" smtClean="0">
              <a:latin typeface="Times New Roman" pitchFamily="18" charset="0"/>
              <a:cs typeface="Times New Roman" pitchFamily="18" charset="0"/>
            </a:rPr>
            <a:t>Высокий</a:t>
          </a:r>
        </a:p>
        <a:p>
          <a:pPr>
            <a:spcAft>
              <a:spcPts val="0"/>
            </a:spcAft>
          </a:pPr>
          <a:r>
            <a:rPr lang="ru-RU" sz="2400" i="1" dirty="0" smtClean="0">
              <a:latin typeface="Times New Roman" pitchFamily="18" charset="0"/>
              <a:cs typeface="Times New Roman" pitchFamily="18" charset="0"/>
            </a:rPr>
            <a:t>       Средний</a:t>
          </a:r>
        </a:p>
        <a:p>
          <a:pPr>
            <a:spcAft>
              <a:spcPts val="0"/>
            </a:spcAft>
          </a:pPr>
          <a:r>
            <a:rPr lang="ru-RU" sz="2400" i="1" dirty="0" smtClean="0">
              <a:latin typeface="Times New Roman" pitchFamily="18" charset="0"/>
              <a:cs typeface="Times New Roman" pitchFamily="18" charset="0"/>
            </a:rPr>
            <a:t>низкий</a:t>
          </a:r>
          <a:endParaRPr lang="ru-RU" sz="2400" i="1" dirty="0">
            <a:latin typeface="Times New Roman" pitchFamily="18" charset="0"/>
            <a:cs typeface="Times New Roman" pitchFamily="18" charset="0"/>
          </a:endParaRPr>
        </a:p>
      </dgm:t>
    </dgm:pt>
    <dgm:pt modelId="{B62BAE91-6809-4495-A279-4EF00E2B9AEC}" type="parTrans" cxnId="{8EF91655-5650-421B-9670-84269CB4B9F5}">
      <dgm:prSet/>
      <dgm:spPr/>
      <dgm:t>
        <a:bodyPr/>
        <a:lstStyle/>
        <a:p>
          <a:endParaRPr lang="ru-RU"/>
        </a:p>
      </dgm:t>
    </dgm:pt>
    <dgm:pt modelId="{267DACCC-1D1C-4CAD-815F-9752E21DD982}" type="sibTrans" cxnId="{8EF91655-5650-421B-9670-84269CB4B9F5}">
      <dgm:prSet/>
      <dgm:spPr/>
      <dgm:t>
        <a:bodyPr/>
        <a:lstStyle/>
        <a:p>
          <a:endParaRPr lang="ru-RU"/>
        </a:p>
      </dgm:t>
    </dgm:pt>
    <dgm:pt modelId="{8A400755-CEB5-405E-9B59-505458044D97}">
      <dgm:prSet phldrT="[Текст]" custT="1"/>
      <dgm:spPr/>
      <dgm:t>
        <a:bodyPr/>
        <a:lstStyle/>
        <a:p>
          <a:pPr>
            <a:spcAft>
              <a:spcPct val="35000"/>
            </a:spcAft>
          </a:pPr>
          <a:r>
            <a:rPr lang="ru-RU" sz="2400" b="1" dirty="0" smtClean="0">
              <a:latin typeface="Times New Roman" pitchFamily="18" charset="0"/>
              <a:cs typeface="Times New Roman" pitchFamily="18" charset="0"/>
              <a:hlinkClick xmlns:r="http://schemas.openxmlformats.org/officeDocument/2006/relationships" r:id="rId3" action="ppaction://hlinksldjump"/>
            </a:rPr>
            <a:t>Тембр</a:t>
          </a:r>
          <a:endParaRPr lang="ru-RU" sz="2400" b="1" dirty="0" smtClean="0">
            <a:latin typeface="Times New Roman" pitchFamily="18" charset="0"/>
            <a:cs typeface="Times New Roman" pitchFamily="18" charset="0"/>
          </a:endParaRPr>
        </a:p>
        <a:p>
          <a:pPr>
            <a:spcAft>
              <a:spcPts val="0"/>
            </a:spcAft>
          </a:pPr>
          <a:r>
            <a:rPr lang="ru-RU" sz="2400" i="1" dirty="0" smtClean="0">
              <a:latin typeface="Times New Roman" pitchFamily="18" charset="0"/>
              <a:cs typeface="Times New Roman" pitchFamily="18" charset="0"/>
            </a:rPr>
            <a:t>инструмента</a:t>
          </a:r>
        </a:p>
        <a:p>
          <a:pPr>
            <a:spcAft>
              <a:spcPts val="0"/>
            </a:spcAft>
          </a:pPr>
          <a:r>
            <a:rPr lang="ru-RU" sz="2400" i="1" dirty="0" smtClean="0">
              <a:latin typeface="Times New Roman" pitchFamily="18" charset="0"/>
              <a:cs typeface="Times New Roman" pitchFamily="18" charset="0"/>
            </a:rPr>
            <a:t>Оркестра(ансамбля)</a:t>
          </a:r>
        </a:p>
        <a:p>
          <a:pPr>
            <a:spcAft>
              <a:spcPts val="0"/>
            </a:spcAft>
          </a:pPr>
          <a:r>
            <a:rPr lang="ru-RU" sz="2400" i="1" dirty="0" smtClean="0">
              <a:latin typeface="Times New Roman" pitchFamily="18" charset="0"/>
              <a:cs typeface="Times New Roman" pitchFamily="18" charset="0"/>
            </a:rPr>
            <a:t>голоса</a:t>
          </a:r>
        </a:p>
        <a:p>
          <a:pPr>
            <a:spcAft>
              <a:spcPts val="0"/>
            </a:spcAft>
          </a:pPr>
          <a:r>
            <a:rPr lang="ru-RU" sz="2400" i="1" dirty="0" smtClean="0">
              <a:latin typeface="Times New Roman" pitchFamily="18" charset="0"/>
              <a:cs typeface="Times New Roman" pitchFamily="18" charset="0"/>
            </a:rPr>
            <a:t>хора</a:t>
          </a:r>
          <a:endParaRPr lang="ru-RU" sz="2400" i="1" dirty="0">
            <a:latin typeface="Times New Roman" pitchFamily="18" charset="0"/>
            <a:cs typeface="Times New Roman" pitchFamily="18" charset="0"/>
          </a:endParaRPr>
        </a:p>
      </dgm:t>
    </dgm:pt>
    <dgm:pt modelId="{E1E5F184-C05B-4460-A874-1483495FFB46}" type="parTrans" cxnId="{021262F1-660A-4B53-AA0E-1B6CA4FF1F3F}">
      <dgm:prSet/>
      <dgm:spPr/>
      <dgm:t>
        <a:bodyPr/>
        <a:lstStyle/>
        <a:p>
          <a:endParaRPr lang="ru-RU"/>
        </a:p>
      </dgm:t>
    </dgm:pt>
    <dgm:pt modelId="{AA1C3998-17C7-465E-9E72-DEBF2A94B853}" type="sibTrans" cxnId="{021262F1-660A-4B53-AA0E-1B6CA4FF1F3F}">
      <dgm:prSet/>
      <dgm:spPr/>
      <dgm:t>
        <a:bodyPr/>
        <a:lstStyle/>
        <a:p>
          <a:endParaRPr lang="ru-RU"/>
        </a:p>
      </dgm:t>
    </dgm:pt>
    <dgm:pt modelId="{60DA6597-C905-4313-BF9D-8F68991F307E}">
      <dgm:prSet/>
      <dgm:spPr/>
      <dgm:t>
        <a:bodyPr/>
        <a:lstStyle/>
        <a:p>
          <a:endParaRPr lang="ru-RU" dirty="0"/>
        </a:p>
      </dgm:t>
    </dgm:pt>
    <dgm:pt modelId="{A3FAEEFD-6500-4B0B-93F1-A57583A0D74E}" type="parTrans" cxnId="{D9917995-6964-4BF5-8C69-72F899C10BC9}">
      <dgm:prSet/>
      <dgm:spPr/>
      <dgm:t>
        <a:bodyPr/>
        <a:lstStyle/>
        <a:p>
          <a:endParaRPr lang="ru-RU"/>
        </a:p>
      </dgm:t>
    </dgm:pt>
    <dgm:pt modelId="{BC7790A5-CE5B-4B1B-BC4B-261E593776B6}" type="sibTrans" cxnId="{D9917995-6964-4BF5-8C69-72F899C10BC9}">
      <dgm:prSet/>
      <dgm:spPr/>
      <dgm:t>
        <a:bodyPr/>
        <a:lstStyle/>
        <a:p>
          <a:endParaRPr lang="ru-RU"/>
        </a:p>
      </dgm:t>
    </dgm:pt>
    <dgm:pt modelId="{36A53618-395A-4665-8581-846887FBBC9B}">
      <dgm:prSet phldrT="[Текст]" custT="1"/>
      <dgm:spPr/>
      <dgm:t>
        <a:bodyPr/>
        <a:lstStyle/>
        <a:p>
          <a:pPr>
            <a:spcAft>
              <a:spcPct val="35000"/>
            </a:spcAft>
          </a:pPr>
          <a:r>
            <a:rPr lang="ru-RU" sz="2400" b="1" dirty="0" smtClean="0">
              <a:latin typeface="Times New Roman" pitchFamily="18" charset="0"/>
              <a:cs typeface="Times New Roman" pitchFamily="18" charset="0"/>
              <a:hlinkClick xmlns:r="http://schemas.openxmlformats.org/officeDocument/2006/relationships" r:id="rId4" action="ppaction://hlinksldjump"/>
            </a:rPr>
            <a:t>Лад</a:t>
          </a:r>
          <a:endParaRPr lang="ru-RU" sz="2400" b="1" dirty="0" smtClean="0">
            <a:latin typeface="Times New Roman" pitchFamily="18" charset="0"/>
            <a:cs typeface="Times New Roman" pitchFamily="18" charset="0"/>
          </a:endParaRPr>
        </a:p>
        <a:p>
          <a:pPr>
            <a:spcAft>
              <a:spcPts val="0"/>
            </a:spcAft>
          </a:pPr>
          <a:r>
            <a:rPr lang="ru-RU" sz="2400" b="0" i="1" dirty="0" smtClean="0">
              <a:latin typeface="Times New Roman" pitchFamily="18" charset="0"/>
              <a:cs typeface="Times New Roman" pitchFamily="18" charset="0"/>
            </a:rPr>
            <a:t>мажор</a:t>
          </a:r>
        </a:p>
        <a:p>
          <a:pPr>
            <a:spcAft>
              <a:spcPts val="0"/>
            </a:spcAft>
          </a:pPr>
          <a:r>
            <a:rPr lang="ru-RU" sz="2400" b="0" i="1" dirty="0" smtClean="0">
              <a:latin typeface="Times New Roman" pitchFamily="18" charset="0"/>
              <a:cs typeface="Times New Roman" pitchFamily="18" charset="0"/>
            </a:rPr>
            <a:t>минор</a:t>
          </a:r>
          <a:endParaRPr lang="ru-RU" sz="2400" b="0" i="1" dirty="0">
            <a:latin typeface="Times New Roman" pitchFamily="18" charset="0"/>
            <a:cs typeface="Times New Roman" pitchFamily="18" charset="0"/>
          </a:endParaRPr>
        </a:p>
      </dgm:t>
    </dgm:pt>
    <dgm:pt modelId="{EAB027E2-0E14-44C9-B0FA-72F7AD50379F}" type="parTrans" cxnId="{DA572163-A140-4B19-B024-FEEFD8801C31}">
      <dgm:prSet/>
      <dgm:spPr/>
      <dgm:t>
        <a:bodyPr/>
        <a:lstStyle/>
        <a:p>
          <a:endParaRPr lang="ru-RU"/>
        </a:p>
      </dgm:t>
    </dgm:pt>
    <dgm:pt modelId="{F9A865C6-1A2C-4881-B046-8EDFD97E8638}" type="sibTrans" cxnId="{DA572163-A140-4B19-B024-FEEFD8801C31}">
      <dgm:prSet/>
      <dgm:spPr/>
      <dgm:t>
        <a:bodyPr/>
        <a:lstStyle/>
        <a:p>
          <a:endParaRPr lang="ru-RU"/>
        </a:p>
      </dgm:t>
    </dgm:pt>
    <dgm:pt modelId="{5A781152-022A-4B12-AACC-AA047D7A0D64}">
      <dgm:prSet phldrT="[Текст]" custT="1"/>
      <dgm:spPr/>
      <dgm:t>
        <a:bodyPr/>
        <a:lstStyle/>
        <a:p>
          <a:pPr>
            <a:spcAft>
              <a:spcPts val="0"/>
            </a:spcAft>
          </a:pPr>
          <a:r>
            <a:rPr lang="ru-RU" sz="2400" b="1" dirty="0" smtClean="0">
              <a:latin typeface="Times New Roman" pitchFamily="18" charset="0"/>
              <a:cs typeface="Times New Roman" pitchFamily="18" charset="0"/>
              <a:hlinkClick xmlns:r="http://schemas.openxmlformats.org/officeDocument/2006/relationships" r:id="rId5" action="ppaction://hlinksldjump"/>
            </a:rPr>
            <a:t>Ритм</a:t>
          </a:r>
          <a:endParaRPr lang="ru-RU" sz="2400" b="1" dirty="0" smtClean="0">
            <a:latin typeface="Times New Roman" pitchFamily="18" charset="0"/>
            <a:cs typeface="Times New Roman" pitchFamily="18" charset="0"/>
          </a:endParaRPr>
        </a:p>
        <a:p>
          <a:pPr>
            <a:spcAft>
              <a:spcPts val="0"/>
            </a:spcAft>
          </a:pPr>
          <a:r>
            <a:rPr lang="ru-RU" sz="2400" dirty="0" smtClean="0">
              <a:latin typeface="Times New Roman" pitchFamily="18" charset="0"/>
              <a:cs typeface="Times New Roman" pitchFamily="18" charset="0"/>
              <a:sym typeface="Maestro Wide"/>
            </a:rPr>
            <a:t>     </a:t>
          </a:r>
        </a:p>
        <a:p>
          <a:pPr>
            <a:spcAft>
              <a:spcPts val="0"/>
            </a:spcAft>
          </a:pPr>
          <a:r>
            <a:rPr lang="ru-RU" sz="2400" b="1" dirty="0" smtClean="0">
              <a:latin typeface="Times New Roman" pitchFamily="18" charset="0"/>
              <a:cs typeface="Times New Roman" pitchFamily="18" charset="0"/>
              <a:sym typeface="Maestro Wide"/>
              <a:hlinkClick xmlns:r="http://schemas.openxmlformats.org/officeDocument/2006/relationships" r:id="rId5" action="ppaction://hlinksldjump"/>
            </a:rPr>
            <a:t>Метр</a:t>
          </a:r>
          <a:endParaRPr lang="ru-RU" sz="2400" b="1" dirty="0" smtClean="0">
            <a:latin typeface="Times New Roman" pitchFamily="18" charset="0"/>
            <a:cs typeface="Times New Roman" pitchFamily="18" charset="0"/>
            <a:sym typeface="Maestro Wide"/>
          </a:endParaRPr>
        </a:p>
        <a:p>
          <a:pPr>
            <a:spcAft>
              <a:spcPts val="0"/>
            </a:spcAft>
          </a:pPr>
          <a:r>
            <a:rPr lang="ru-RU" sz="2000" i="1" dirty="0" smtClean="0">
              <a:latin typeface="Times New Roman" pitchFamily="18" charset="0"/>
              <a:cs typeface="Times New Roman" pitchFamily="18" charset="0"/>
              <a:sym typeface="Maestro Wide"/>
            </a:rPr>
            <a:t>двухдольный</a:t>
          </a:r>
        </a:p>
        <a:p>
          <a:pPr>
            <a:spcAft>
              <a:spcPts val="0"/>
            </a:spcAft>
          </a:pPr>
          <a:r>
            <a:rPr lang="ru-RU" sz="2000" i="1" dirty="0" smtClean="0">
              <a:latin typeface="Times New Roman" pitchFamily="18" charset="0"/>
              <a:cs typeface="Times New Roman" pitchFamily="18" charset="0"/>
              <a:sym typeface="Maestro Wide"/>
            </a:rPr>
            <a:t>трёхдольный</a:t>
          </a:r>
        </a:p>
      </dgm:t>
    </dgm:pt>
    <dgm:pt modelId="{68452251-1C22-440D-AD56-7100B145587D}" type="parTrans" cxnId="{3B41465A-2938-4127-B4A1-DA28FBEF585E}">
      <dgm:prSet/>
      <dgm:spPr/>
      <dgm:t>
        <a:bodyPr/>
        <a:lstStyle/>
        <a:p>
          <a:endParaRPr lang="ru-RU"/>
        </a:p>
      </dgm:t>
    </dgm:pt>
    <dgm:pt modelId="{BFC24FF7-DF26-4DDD-ACEB-D19D84B429A8}" type="sibTrans" cxnId="{3B41465A-2938-4127-B4A1-DA28FBEF585E}">
      <dgm:prSet/>
      <dgm:spPr/>
      <dgm:t>
        <a:bodyPr/>
        <a:lstStyle/>
        <a:p>
          <a:endParaRPr lang="ru-RU"/>
        </a:p>
      </dgm:t>
    </dgm:pt>
    <dgm:pt modelId="{FCC5CDA8-06E6-4932-8CAC-113932F14102}">
      <dgm:prSet phldrT="[Текст]" custT="1"/>
      <dgm:spPr/>
      <dgm:t>
        <a:bodyPr/>
        <a:lstStyle/>
        <a:p>
          <a:pPr>
            <a:spcAft>
              <a:spcPct val="35000"/>
            </a:spcAft>
          </a:pPr>
          <a:r>
            <a:rPr lang="ru-RU" sz="2400" dirty="0">
              <a:latin typeface="Times New Roman" pitchFamily="18" charset="0"/>
              <a:cs typeface="Times New Roman" pitchFamily="18" charset="0"/>
            </a:rPr>
            <a:t/>
          </a:r>
          <a:br>
            <a:rPr lang="ru-RU" sz="2400" dirty="0">
              <a:latin typeface="Times New Roman" pitchFamily="18" charset="0"/>
              <a:cs typeface="Times New Roman" pitchFamily="18" charset="0"/>
            </a:rPr>
          </a:br>
          <a:r>
            <a:rPr lang="ru-RU" sz="2400" b="1" dirty="0" smtClean="0">
              <a:latin typeface="Times New Roman" pitchFamily="18" charset="0"/>
              <a:cs typeface="Times New Roman" pitchFamily="18" charset="0"/>
              <a:hlinkClick xmlns:r="http://schemas.openxmlformats.org/officeDocument/2006/relationships" r:id="rId6" action="ppaction://hlinksldjump"/>
            </a:rPr>
            <a:t>темп</a:t>
          </a:r>
          <a:endParaRPr lang="ru-RU" sz="2400" b="1" dirty="0" smtClean="0">
            <a:latin typeface="Times New Roman" pitchFamily="18" charset="0"/>
            <a:cs typeface="Times New Roman" pitchFamily="18" charset="0"/>
          </a:endParaRPr>
        </a:p>
        <a:p>
          <a:pPr>
            <a:spcAft>
              <a:spcPts val="0"/>
            </a:spcAft>
          </a:pPr>
          <a:r>
            <a:rPr lang="ru-RU" sz="2400" i="1" dirty="0" smtClean="0">
              <a:latin typeface="Times New Roman" pitchFamily="18" charset="0"/>
              <a:cs typeface="Times New Roman" pitchFamily="18" charset="0"/>
            </a:rPr>
            <a:t>Быстро</a:t>
          </a:r>
        </a:p>
        <a:p>
          <a:pPr>
            <a:spcAft>
              <a:spcPts val="0"/>
            </a:spcAft>
          </a:pPr>
          <a:r>
            <a:rPr lang="ru-RU" sz="2400" i="1" dirty="0" smtClean="0">
              <a:latin typeface="Times New Roman" pitchFamily="18" charset="0"/>
              <a:cs typeface="Times New Roman" pitchFamily="18" charset="0"/>
            </a:rPr>
            <a:t>Умеренно</a:t>
          </a:r>
        </a:p>
        <a:p>
          <a:pPr>
            <a:spcAft>
              <a:spcPts val="0"/>
            </a:spcAft>
          </a:pPr>
          <a:r>
            <a:rPr lang="ru-RU" sz="2400" i="1" dirty="0" smtClean="0">
              <a:latin typeface="Times New Roman" pitchFamily="18" charset="0"/>
              <a:cs typeface="Times New Roman" pitchFamily="18" charset="0"/>
            </a:rPr>
            <a:t>медленно</a:t>
          </a:r>
          <a:endParaRPr lang="ru-RU" sz="2400" i="1" dirty="0">
            <a:latin typeface="Times New Roman" pitchFamily="18" charset="0"/>
            <a:cs typeface="Times New Roman" pitchFamily="18" charset="0"/>
          </a:endParaRPr>
        </a:p>
      </dgm:t>
    </dgm:pt>
    <dgm:pt modelId="{E9E456BA-EAFF-4DE0-BA23-6FFC0529BC64}" type="parTrans" cxnId="{30869F6F-3F47-4D21-B703-5AFC0EC68A1D}">
      <dgm:prSet/>
      <dgm:spPr/>
      <dgm:t>
        <a:bodyPr/>
        <a:lstStyle/>
        <a:p>
          <a:endParaRPr lang="ru-RU"/>
        </a:p>
      </dgm:t>
    </dgm:pt>
    <dgm:pt modelId="{C2D22B94-2BB8-4D6F-8C3F-63AB52FCBBD1}" type="sibTrans" cxnId="{30869F6F-3F47-4D21-B703-5AFC0EC68A1D}">
      <dgm:prSet/>
      <dgm:spPr/>
      <dgm:t>
        <a:bodyPr/>
        <a:lstStyle/>
        <a:p>
          <a:endParaRPr lang="ru-RU"/>
        </a:p>
      </dgm:t>
    </dgm:pt>
    <dgm:pt modelId="{5942DE3F-8B02-459B-A9BC-851E79694DDA}" type="pres">
      <dgm:prSet presAssocID="{772DC659-84C2-40CF-BCF1-C763C2F71AC8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03242D9-C8CC-4A32-8C86-3AA870E96A7F}" type="pres">
      <dgm:prSet presAssocID="{772DC659-84C2-40CF-BCF1-C763C2F71AC8}" presName="radial" presStyleCnt="0">
        <dgm:presLayoutVars>
          <dgm:animLvl val="ctr"/>
        </dgm:presLayoutVars>
      </dgm:prSet>
      <dgm:spPr/>
    </dgm:pt>
    <dgm:pt modelId="{CF11A0C2-B5E7-41BA-A603-9C5965507CDF}" type="pres">
      <dgm:prSet presAssocID="{FCE310A8-1833-4C0A-9000-9DB716D212B6}" presName="centerShape" presStyleLbl="vennNode1" presStyleIdx="0" presStyleCnt="7" custScaleX="92241" custScaleY="84479" custLinFactNeighborX="-1633" custLinFactNeighborY="-8698"/>
      <dgm:spPr/>
      <dgm:t>
        <a:bodyPr/>
        <a:lstStyle/>
        <a:p>
          <a:endParaRPr lang="ru-RU"/>
        </a:p>
      </dgm:t>
    </dgm:pt>
    <dgm:pt modelId="{70048E66-7509-419A-B23A-9B6F9CEEEE5E}" type="pres">
      <dgm:prSet presAssocID="{0BAA3E8D-6A4F-4264-A0C9-73FFE099859E}" presName="node" presStyleLbl="vennNode1" presStyleIdx="1" presStyleCnt="7" custScaleX="181615" custScaleY="108138" custRadScaleRad="98525" custRadScaleInc="-119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832DD1E-F31B-47C1-B117-0D03E3865ABA}" type="pres">
      <dgm:prSet presAssocID="{88581B59-4773-4A1B-91D5-E965462AA3AE}" presName="node" presStyleLbl="vennNode1" presStyleIdx="2" presStyleCnt="7" custScaleX="164486" custScaleY="124645" custRadScaleRad="116832" custRadScaleInc="56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EF7BC80-38CA-4B92-A3A4-A6A84F853060}" type="pres">
      <dgm:prSet presAssocID="{8A400755-CEB5-405E-9B59-505458044D97}" presName="node" presStyleLbl="vennNode1" presStyleIdx="3" presStyleCnt="7" custScaleX="228864" custScaleY="129357" custRadScaleRad="122736" custRadScaleInc="-3272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B8A29B5-C100-49A5-91FB-09CAD7160F75}" type="pres">
      <dgm:prSet presAssocID="{36A53618-395A-4665-8581-846887FBBC9B}" presName="node" presStyleLbl="vennNode1" presStyleIdx="4" presStyleCnt="7" custScaleX="123482" custScaleY="115908" custRadScaleRad="153177" custRadScaleInc="11112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AAAA137-7B05-4926-84FE-7FB31EA095B1}" type="pres">
      <dgm:prSet presAssocID="{FCC5CDA8-06E6-4932-8CAC-113932F14102}" presName="node" presStyleLbl="vennNode1" presStyleIdx="5" presStyleCnt="7" custScaleX="175388" custScaleY="121983" custRadScaleRad="122609" custRadScaleInc="6672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C6AC8EF-494F-4C05-B87E-569BC59F9DE3}" type="pres">
      <dgm:prSet presAssocID="{5A781152-022A-4B12-AACC-AA047D7A0D64}" presName="node" presStyleLbl="vennNode1" presStyleIdx="6" presStyleCnt="7" custScaleX="161080" custScaleY="119781" custRadScaleRad="141997" custRadScaleInc="1636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E83A2A8-8B27-4D9C-AEB2-E191654D6368}" type="presOf" srcId="{88581B59-4773-4A1B-91D5-E965462AA3AE}" destId="{D832DD1E-F31B-47C1-B117-0D03E3865ABA}" srcOrd="0" destOrd="0" presId="urn:microsoft.com/office/officeart/2005/8/layout/radial3"/>
    <dgm:cxn modelId="{9A70A4ED-BD3A-4D02-964C-7FCAD1102511}" srcId="{FCE310A8-1833-4C0A-9000-9DB716D212B6}" destId="{0BAA3E8D-6A4F-4264-A0C9-73FFE099859E}" srcOrd="0" destOrd="0" parTransId="{6ED16675-4D54-4DB7-B5D4-FFFF121856CC}" sibTransId="{8E1C54DF-F1B3-4C8C-949E-5F456CFCC949}"/>
    <dgm:cxn modelId="{30869F6F-3F47-4D21-B703-5AFC0EC68A1D}" srcId="{FCE310A8-1833-4C0A-9000-9DB716D212B6}" destId="{FCC5CDA8-06E6-4932-8CAC-113932F14102}" srcOrd="4" destOrd="0" parTransId="{E9E456BA-EAFF-4DE0-BA23-6FFC0529BC64}" sibTransId="{C2D22B94-2BB8-4D6F-8C3F-63AB52FCBBD1}"/>
    <dgm:cxn modelId="{556FD8B8-F78D-49CB-AB83-582A0326613C}" type="presOf" srcId="{36A53618-395A-4665-8581-846887FBBC9B}" destId="{5B8A29B5-C100-49A5-91FB-09CAD7160F75}" srcOrd="0" destOrd="0" presId="urn:microsoft.com/office/officeart/2005/8/layout/radial3"/>
    <dgm:cxn modelId="{9E815221-2D93-40CA-BD17-ED7BA8C915EE}" srcId="{772DC659-84C2-40CF-BCF1-C763C2F71AC8}" destId="{FCE310A8-1833-4C0A-9000-9DB716D212B6}" srcOrd="0" destOrd="0" parTransId="{8908D100-4A74-4337-817E-DE8126A7D5D8}" sibTransId="{8CE8135F-E935-48B4-9233-BECF72B20C06}"/>
    <dgm:cxn modelId="{8EF91655-5650-421B-9670-84269CB4B9F5}" srcId="{FCE310A8-1833-4C0A-9000-9DB716D212B6}" destId="{88581B59-4773-4A1B-91D5-E965462AA3AE}" srcOrd="1" destOrd="0" parTransId="{B62BAE91-6809-4495-A279-4EF00E2B9AEC}" sibTransId="{267DACCC-1D1C-4CAD-815F-9752E21DD982}"/>
    <dgm:cxn modelId="{DA5B3BA0-7E77-4B2F-918A-7330870D2A7B}" type="presOf" srcId="{FCC5CDA8-06E6-4932-8CAC-113932F14102}" destId="{EAAAA137-7B05-4926-84FE-7FB31EA095B1}" srcOrd="0" destOrd="0" presId="urn:microsoft.com/office/officeart/2005/8/layout/radial3"/>
    <dgm:cxn modelId="{7F70272D-35BB-4246-B3D7-69B097ADEA0C}" type="presOf" srcId="{772DC659-84C2-40CF-BCF1-C763C2F71AC8}" destId="{5942DE3F-8B02-459B-A9BC-851E79694DDA}" srcOrd="0" destOrd="0" presId="urn:microsoft.com/office/officeart/2005/8/layout/radial3"/>
    <dgm:cxn modelId="{021262F1-660A-4B53-AA0E-1B6CA4FF1F3F}" srcId="{FCE310A8-1833-4C0A-9000-9DB716D212B6}" destId="{8A400755-CEB5-405E-9B59-505458044D97}" srcOrd="2" destOrd="0" parTransId="{E1E5F184-C05B-4460-A874-1483495FFB46}" sibTransId="{AA1C3998-17C7-465E-9E72-DEBF2A94B853}"/>
    <dgm:cxn modelId="{D9917995-6964-4BF5-8C69-72F899C10BC9}" srcId="{772DC659-84C2-40CF-BCF1-C763C2F71AC8}" destId="{60DA6597-C905-4313-BF9D-8F68991F307E}" srcOrd="1" destOrd="0" parTransId="{A3FAEEFD-6500-4B0B-93F1-A57583A0D74E}" sibTransId="{BC7790A5-CE5B-4B1B-BC4B-261E593776B6}"/>
    <dgm:cxn modelId="{6D07B5C2-132F-4224-BD01-652ED9CFFF35}" type="presOf" srcId="{0BAA3E8D-6A4F-4264-A0C9-73FFE099859E}" destId="{70048E66-7509-419A-B23A-9B6F9CEEEE5E}" srcOrd="0" destOrd="0" presId="urn:microsoft.com/office/officeart/2005/8/layout/radial3"/>
    <dgm:cxn modelId="{7387D472-BC02-4FB1-BD2E-C6C440226851}" type="presOf" srcId="{FCE310A8-1833-4C0A-9000-9DB716D212B6}" destId="{CF11A0C2-B5E7-41BA-A603-9C5965507CDF}" srcOrd="0" destOrd="0" presId="urn:microsoft.com/office/officeart/2005/8/layout/radial3"/>
    <dgm:cxn modelId="{DA572163-A140-4B19-B024-FEEFD8801C31}" srcId="{FCE310A8-1833-4C0A-9000-9DB716D212B6}" destId="{36A53618-395A-4665-8581-846887FBBC9B}" srcOrd="3" destOrd="0" parTransId="{EAB027E2-0E14-44C9-B0FA-72F7AD50379F}" sibTransId="{F9A865C6-1A2C-4881-B046-8EDFD97E8638}"/>
    <dgm:cxn modelId="{60D135E6-38B3-4C6F-9F62-B9DCAA4D228A}" type="presOf" srcId="{8A400755-CEB5-405E-9B59-505458044D97}" destId="{6EF7BC80-38CA-4B92-A3A4-A6A84F853060}" srcOrd="0" destOrd="0" presId="urn:microsoft.com/office/officeart/2005/8/layout/radial3"/>
    <dgm:cxn modelId="{3B41465A-2938-4127-B4A1-DA28FBEF585E}" srcId="{FCE310A8-1833-4C0A-9000-9DB716D212B6}" destId="{5A781152-022A-4B12-AACC-AA047D7A0D64}" srcOrd="5" destOrd="0" parTransId="{68452251-1C22-440D-AD56-7100B145587D}" sibTransId="{BFC24FF7-DF26-4DDD-ACEB-D19D84B429A8}"/>
    <dgm:cxn modelId="{547FA489-3813-4B38-8788-3B61158ADA4F}" type="presOf" srcId="{5A781152-022A-4B12-AACC-AA047D7A0D64}" destId="{AC6AC8EF-494F-4C05-B87E-569BC59F9DE3}" srcOrd="0" destOrd="0" presId="urn:microsoft.com/office/officeart/2005/8/layout/radial3"/>
    <dgm:cxn modelId="{E8683509-04C8-4284-8E88-787FE9C51B41}" type="presParOf" srcId="{5942DE3F-8B02-459B-A9BC-851E79694DDA}" destId="{F03242D9-C8CC-4A32-8C86-3AA870E96A7F}" srcOrd="0" destOrd="0" presId="urn:microsoft.com/office/officeart/2005/8/layout/radial3"/>
    <dgm:cxn modelId="{DCC1460E-11AA-488F-AF1D-2372772EDA3A}" type="presParOf" srcId="{F03242D9-C8CC-4A32-8C86-3AA870E96A7F}" destId="{CF11A0C2-B5E7-41BA-A603-9C5965507CDF}" srcOrd="0" destOrd="0" presId="urn:microsoft.com/office/officeart/2005/8/layout/radial3"/>
    <dgm:cxn modelId="{5A84A785-830E-43D5-A816-6A660FA548B2}" type="presParOf" srcId="{F03242D9-C8CC-4A32-8C86-3AA870E96A7F}" destId="{70048E66-7509-419A-B23A-9B6F9CEEEE5E}" srcOrd="1" destOrd="0" presId="urn:microsoft.com/office/officeart/2005/8/layout/radial3"/>
    <dgm:cxn modelId="{CFA667D5-8794-42F3-9AC9-66B3CFB19B73}" type="presParOf" srcId="{F03242D9-C8CC-4A32-8C86-3AA870E96A7F}" destId="{D832DD1E-F31B-47C1-B117-0D03E3865ABA}" srcOrd="2" destOrd="0" presId="urn:microsoft.com/office/officeart/2005/8/layout/radial3"/>
    <dgm:cxn modelId="{FABC0BCE-57EC-4FE0-904A-940DC18CFCA0}" type="presParOf" srcId="{F03242D9-C8CC-4A32-8C86-3AA870E96A7F}" destId="{6EF7BC80-38CA-4B92-A3A4-A6A84F853060}" srcOrd="3" destOrd="0" presId="urn:microsoft.com/office/officeart/2005/8/layout/radial3"/>
    <dgm:cxn modelId="{92B38098-2CB4-495D-AD50-0E886516F19B}" type="presParOf" srcId="{F03242D9-C8CC-4A32-8C86-3AA870E96A7F}" destId="{5B8A29B5-C100-49A5-91FB-09CAD7160F75}" srcOrd="4" destOrd="0" presId="urn:microsoft.com/office/officeart/2005/8/layout/radial3"/>
    <dgm:cxn modelId="{8F18AA15-2545-4A7E-8B95-F06B607E0582}" type="presParOf" srcId="{F03242D9-C8CC-4A32-8C86-3AA870E96A7F}" destId="{EAAAA137-7B05-4926-84FE-7FB31EA095B1}" srcOrd="5" destOrd="0" presId="urn:microsoft.com/office/officeart/2005/8/layout/radial3"/>
    <dgm:cxn modelId="{46B93A3F-13DE-4CA3-8DEE-32C725BE8288}" type="presParOf" srcId="{F03242D9-C8CC-4A32-8C86-3AA870E96A7F}" destId="{AC6AC8EF-494F-4C05-B87E-569BC59F9DE3}" srcOrd="6" destOrd="0" presId="urn:microsoft.com/office/officeart/2005/8/layout/radial3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CF11A0C2-B5E7-41BA-A603-9C5965507CDF}">
      <dsp:nvSpPr>
        <dsp:cNvPr id="0" name=""/>
        <dsp:cNvSpPr/>
      </dsp:nvSpPr>
      <dsp:spPr>
        <a:xfrm>
          <a:off x="2627477" y="1260242"/>
          <a:ext cx="3265217" cy="2990452"/>
        </a:xfrm>
        <a:prstGeom prst="ellipse">
          <a:avLst/>
        </a:prstGeom>
        <a:gradFill rotWithShape="1">
          <a:gsLst>
            <a:gs pos="0">
              <a:schemeClr val="accent4">
                <a:shade val="51000"/>
                <a:satMod val="130000"/>
              </a:schemeClr>
            </a:gs>
            <a:gs pos="80000">
              <a:schemeClr val="accent4">
                <a:shade val="93000"/>
                <a:satMod val="130000"/>
              </a:schemeClr>
            </a:gs>
            <a:gs pos="100000">
              <a:schemeClr val="accent4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4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4"/>
        </a:lnRef>
        <a:fillRef idx="3">
          <a:schemeClr val="accent4"/>
        </a:fillRef>
        <a:effectRef idx="2">
          <a:schemeClr val="accent4"/>
        </a:effectRef>
        <a:fontRef idx="minor">
          <a:schemeClr val="lt1"/>
        </a:fontRef>
      </dsp:style>
      <dsp:txBody>
        <a:bodyPr spcFirstLastPara="0" vert="horz" wrap="square" lIns="40640" tIns="40640" rIns="40640" bIns="4064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i="1" kern="12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rPr>
            <a:t>интонация</a:t>
          </a:r>
          <a:endParaRPr lang="ru-RU" sz="3200" b="1" i="1" kern="1200" dirty="0">
            <a:solidFill>
              <a:srgbClr val="FFFF00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2627477" y="1260242"/>
        <a:ext cx="3265217" cy="2990452"/>
      </dsp:txXfrm>
    </dsp:sp>
    <dsp:sp modelId="{70048E66-7509-419A-B23A-9B6F9CEEEE5E}">
      <dsp:nvSpPr>
        <dsp:cNvPr id="0" name=""/>
        <dsp:cNvSpPr/>
      </dsp:nvSpPr>
      <dsp:spPr>
        <a:xfrm>
          <a:off x="2699789" y="-71588"/>
          <a:ext cx="3214473" cy="1913976"/>
        </a:xfrm>
        <a:prstGeom prst="ellipse">
          <a:avLst/>
        </a:prstGeom>
        <a:solidFill>
          <a:schemeClr val="accent3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2400" b="1" kern="1200" dirty="0" smtClean="0">
              <a:latin typeface="Times New Roman" pitchFamily="18" charset="0"/>
              <a:cs typeface="Times New Roman" pitchFamily="18" charset="0"/>
              <a:hlinkClick xmlns:r="http://schemas.openxmlformats.org/officeDocument/2006/relationships" r:id="" action="ppaction://hlinksldjump"/>
            </a:rPr>
            <a:t>Мелодия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2400" b="1" i="0" kern="1200" dirty="0" err="1" smtClean="0">
              <a:latin typeface="Times New Roman" pitchFamily="18" charset="0"/>
              <a:cs typeface="Times New Roman" pitchFamily="18" charset="0"/>
              <a:hlinkClick xmlns:r="http://schemas.openxmlformats.org/officeDocument/2006/relationships" r:id="" action="ppaction://hlinksldjump"/>
            </a:rPr>
            <a:t>Сопровождение</a:t>
          </a:r>
          <a:r>
            <a:rPr lang="ru-RU" sz="2400" b="1" kern="1200" dirty="0" err="1" smtClean="0">
              <a:latin typeface="Times New Roman" pitchFamily="18" charset="0"/>
              <a:cs typeface="Times New Roman" pitchFamily="18" charset="0"/>
              <a:hlinkClick xmlns:r="http://schemas.openxmlformats.org/officeDocument/2006/relationships" r:id="" action="ppaction://hlinksldjump"/>
            </a:rPr>
            <a:t>Склад</a:t>
          </a:r>
          <a:r>
            <a:rPr lang="ru-RU" sz="2400" b="1" kern="1200" dirty="0" smtClean="0">
              <a:latin typeface="Times New Roman" pitchFamily="18" charset="0"/>
              <a:cs typeface="Times New Roman" pitchFamily="18" charset="0"/>
              <a:hlinkClick xmlns:r="http://schemas.openxmlformats.org/officeDocument/2006/relationships" r:id="" action="ppaction://hlinksldjump"/>
            </a:rPr>
            <a:t> фактуры</a:t>
          </a:r>
          <a:endParaRPr lang="ru-RU" sz="2400" b="1" i="0" kern="1200" dirty="0" smtClean="0">
            <a:latin typeface="Times New Roman" pitchFamily="18" charset="0"/>
            <a:cs typeface="Times New Roman" pitchFamily="18" charset="0"/>
          </a:endParaRP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400" b="1" i="0" kern="1200" dirty="0">
            <a:latin typeface="Times New Roman" pitchFamily="18" charset="0"/>
            <a:cs typeface="Times New Roman" pitchFamily="18" charset="0"/>
          </a:endParaRPr>
        </a:p>
      </dsp:txBody>
      <dsp:txXfrm>
        <a:off x="2699789" y="-71588"/>
        <a:ext cx="3214473" cy="1913976"/>
      </dsp:txXfrm>
    </dsp:sp>
    <dsp:sp modelId="{D832DD1E-F31B-47C1-B117-0D03E3865ABA}">
      <dsp:nvSpPr>
        <dsp:cNvPr id="0" name=""/>
        <dsp:cNvSpPr/>
      </dsp:nvSpPr>
      <dsp:spPr>
        <a:xfrm>
          <a:off x="5220098" y="792135"/>
          <a:ext cx="2911301" cy="2115094"/>
        </a:xfrm>
        <a:prstGeom prst="ellipse">
          <a:avLst/>
        </a:prstGeom>
        <a:solidFill>
          <a:schemeClr val="accent4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latin typeface="Times New Roman" pitchFamily="18" charset="0"/>
              <a:cs typeface="Times New Roman" pitchFamily="18" charset="0"/>
              <a:hlinkClick xmlns:r="http://schemas.openxmlformats.org/officeDocument/2006/relationships" r:id="" action="ppaction://hlinksldjump"/>
            </a:rPr>
            <a:t>Регистр</a:t>
          </a:r>
          <a:endParaRPr lang="ru-RU" sz="2400" b="1" kern="1200" dirty="0" smtClean="0">
            <a:latin typeface="Times New Roman" pitchFamily="18" charset="0"/>
            <a:cs typeface="Times New Roman" pitchFamily="18" charset="0"/>
          </a:endParaRP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2400" i="1" kern="1200" dirty="0" smtClean="0">
              <a:latin typeface="Times New Roman" pitchFamily="18" charset="0"/>
              <a:cs typeface="Times New Roman" pitchFamily="18" charset="0"/>
            </a:rPr>
            <a:t>Высокий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2400" i="1" kern="1200" dirty="0" smtClean="0">
              <a:latin typeface="Times New Roman" pitchFamily="18" charset="0"/>
              <a:cs typeface="Times New Roman" pitchFamily="18" charset="0"/>
            </a:rPr>
            <a:t>       Средний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2400" i="1" kern="1200" dirty="0" smtClean="0">
              <a:latin typeface="Times New Roman" pitchFamily="18" charset="0"/>
              <a:cs typeface="Times New Roman" pitchFamily="18" charset="0"/>
            </a:rPr>
            <a:t>низкий</a:t>
          </a:r>
          <a:endParaRPr lang="ru-RU" sz="2400" i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5220098" y="792135"/>
        <a:ext cx="2911301" cy="2115094"/>
      </dsp:txXfrm>
    </dsp:sp>
    <dsp:sp modelId="{6EF7BC80-38CA-4B92-A3A4-A6A84F853060}">
      <dsp:nvSpPr>
        <dsp:cNvPr id="0" name=""/>
        <dsp:cNvSpPr/>
      </dsp:nvSpPr>
      <dsp:spPr>
        <a:xfrm>
          <a:off x="5093246" y="2520697"/>
          <a:ext cx="4050751" cy="2289539"/>
        </a:xfrm>
        <a:prstGeom prst="ellipse">
          <a:avLst/>
        </a:prstGeom>
        <a:solidFill>
          <a:schemeClr val="accent5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latin typeface="Times New Roman" pitchFamily="18" charset="0"/>
              <a:cs typeface="Times New Roman" pitchFamily="18" charset="0"/>
              <a:hlinkClick xmlns:r="http://schemas.openxmlformats.org/officeDocument/2006/relationships" r:id="" action="ppaction://hlinksldjump"/>
            </a:rPr>
            <a:t>Тембр</a:t>
          </a:r>
          <a:endParaRPr lang="ru-RU" sz="2400" b="1" kern="1200" dirty="0" smtClean="0">
            <a:latin typeface="Times New Roman" pitchFamily="18" charset="0"/>
            <a:cs typeface="Times New Roman" pitchFamily="18" charset="0"/>
          </a:endParaRP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2400" i="1" kern="1200" dirty="0" smtClean="0">
              <a:latin typeface="Times New Roman" pitchFamily="18" charset="0"/>
              <a:cs typeface="Times New Roman" pitchFamily="18" charset="0"/>
            </a:rPr>
            <a:t>инструмента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2400" i="1" kern="1200" dirty="0" smtClean="0">
              <a:latin typeface="Times New Roman" pitchFamily="18" charset="0"/>
              <a:cs typeface="Times New Roman" pitchFamily="18" charset="0"/>
            </a:rPr>
            <a:t>Оркестра(ансамбля)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2400" i="1" kern="1200" dirty="0" smtClean="0">
              <a:latin typeface="Times New Roman" pitchFamily="18" charset="0"/>
              <a:cs typeface="Times New Roman" pitchFamily="18" charset="0"/>
            </a:rPr>
            <a:t>голоса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2400" i="1" kern="1200" dirty="0" smtClean="0">
              <a:latin typeface="Times New Roman" pitchFamily="18" charset="0"/>
              <a:cs typeface="Times New Roman" pitchFamily="18" charset="0"/>
            </a:rPr>
            <a:t>хора</a:t>
          </a:r>
          <a:endParaRPr lang="ru-RU" sz="2400" i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5093246" y="2520697"/>
        <a:ext cx="4050751" cy="2289539"/>
      </dsp:txXfrm>
    </dsp:sp>
    <dsp:sp modelId="{5B8A29B5-C100-49A5-91FB-09CAD7160F75}">
      <dsp:nvSpPr>
        <dsp:cNvPr id="0" name=""/>
        <dsp:cNvSpPr/>
      </dsp:nvSpPr>
      <dsp:spPr>
        <a:xfrm>
          <a:off x="8" y="3528821"/>
          <a:ext cx="2185555" cy="2051500"/>
        </a:xfrm>
        <a:prstGeom prst="ellipse">
          <a:avLst/>
        </a:prstGeom>
        <a:solidFill>
          <a:schemeClr val="accent6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latin typeface="Times New Roman" pitchFamily="18" charset="0"/>
              <a:cs typeface="Times New Roman" pitchFamily="18" charset="0"/>
              <a:hlinkClick xmlns:r="http://schemas.openxmlformats.org/officeDocument/2006/relationships" r:id="" action="ppaction://hlinksldjump"/>
            </a:rPr>
            <a:t>Лад</a:t>
          </a:r>
          <a:endParaRPr lang="ru-RU" sz="2400" b="1" kern="1200" dirty="0" smtClean="0">
            <a:latin typeface="Times New Roman" pitchFamily="18" charset="0"/>
            <a:cs typeface="Times New Roman" pitchFamily="18" charset="0"/>
          </a:endParaRP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2400" b="0" i="1" kern="1200" dirty="0" smtClean="0">
              <a:latin typeface="Times New Roman" pitchFamily="18" charset="0"/>
              <a:cs typeface="Times New Roman" pitchFamily="18" charset="0"/>
            </a:rPr>
            <a:t>мажор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2400" b="0" i="1" kern="1200" dirty="0" smtClean="0">
              <a:latin typeface="Times New Roman" pitchFamily="18" charset="0"/>
              <a:cs typeface="Times New Roman" pitchFamily="18" charset="0"/>
            </a:rPr>
            <a:t>минор</a:t>
          </a:r>
          <a:endParaRPr lang="ru-RU" sz="2400" b="0" i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8" y="3528821"/>
        <a:ext cx="2185555" cy="2051500"/>
      </dsp:txXfrm>
    </dsp:sp>
    <dsp:sp modelId="{EAAAA137-7B05-4926-84FE-7FB31EA095B1}">
      <dsp:nvSpPr>
        <dsp:cNvPr id="0" name=""/>
        <dsp:cNvSpPr/>
      </dsp:nvSpPr>
      <dsp:spPr>
        <a:xfrm>
          <a:off x="0" y="1584586"/>
          <a:ext cx="3104259" cy="2159024"/>
        </a:xfrm>
        <a:prstGeom prst="ellipse">
          <a:avLst/>
        </a:prstGeom>
        <a:solidFill>
          <a:schemeClr val="accent2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>
              <a:latin typeface="Times New Roman" pitchFamily="18" charset="0"/>
              <a:cs typeface="Times New Roman" pitchFamily="18" charset="0"/>
            </a:rPr>
            <a:t/>
          </a:r>
          <a:br>
            <a:rPr lang="ru-RU" sz="2400" kern="1200" dirty="0">
              <a:latin typeface="Times New Roman" pitchFamily="18" charset="0"/>
              <a:cs typeface="Times New Roman" pitchFamily="18" charset="0"/>
            </a:rPr>
          </a:br>
          <a:r>
            <a:rPr lang="ru-RU" sz="2400" b="1" kern="1200" dirty="0" smtClean="0">
              <a:latin typeface="Times New Roman" pitchFamily="18" charset="0"/>
              <a:cs typeface="Times New Roman" pitchFamily="18" charset="0"/>
              <a:hlinkClick xmlns:r="http://schemas.openxmlformats.org/officeDocument/2006/relationships" r:id="" action="ppaction://hlinksldjump"/>
            </a:rPr>
            <a:t>темп</a:t>
          </a:r>
          <a:endParaRPr lang="ru-RU" sz="2400" b="1" kern="1200" dirty="0" smtClean="0">
            <a:latin typeface="Times New Roman" pitchFamily="18" charset="0"/>
            <a:cs typeface="Times New Roman" pitchFamily="18" charset="0"/>
          </a:endParaRP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2400" i="1" kern="1200" dirty="0" smtClean="0">
              <a:latin typeface="Times New Roman" pitchFamily="18" charset="0"/>
              <a:cs typeface="Times New Roman" pitchFamily="18" charset="0"/>
            </a:rPr>
            <a:t>Быстро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2400" i="1" kern="1200" dirty="0" smtClean="0">
              <a:latin typeface="Times New Roman" pitchFamily="18" charset="0"/>
              <a:cs typeface="Times New Roman" pitchFamily="18" charset="0"/>
            </a:rPr>
            <a:t>Умеренно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2400" i="1" kern="1200" dirty="0" smtClean="0">
              <a:latin typeface="Times New Roman" pitchFamily="18" charset="0"/>
              <a:cs typeface="Times New Roman" pitchFamily="18" charset="0"/>
            </a:rPr>
            <a:t>медленно</a:t>
          </a:r>
          <a:endParaRPr lang="ru-RU" sz="2400" i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0" y="1584586"/>
        <a:ext cx="3104259" cy="2159024"/>
      </dsp:txXfrm>
    </dsp:sp>
    <dsp:sp modelId="{AC6AC8EF-494F-4C05-B87E-569BC59F9DE3}">
      <dsp:nvSpPr>
        <dsp:cNvPr id="0" name=""/>
        <dsp:cNvSpPr/>
      </dsp:nvSpPr>
      <dsp:spPr>
        <a:xfrm>
          <a:off x="395539" y="418"/>
          <a:ext cx="2851016" cy="2120050"/>
        </a:xfrm>
        <a:prstGeom prst="ellipse">
          <a:avLst/>
        </a:prstGeom>
        <a:solidFill>
          <a:schemeClr val="accent3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2400" b="1" kern="1200" dirty="0" smtClean="0">
              <a:latin typeface="Times New Roman" pitchFamily="18" charset="0"/>
              <a:cs typeface="Times New Roman" pitchFamily="18" charset="0"/>
              <a:hlinkClick xmlns:r="http://schemas.openxmlformats.org/officeDocument/2006/relationships" r:id="" action="ppaction://hlinksldjump"/>
            </a:rPr>
            <a:t>Ритм</a:t>
          </a:r>
          <a:endParaRPr lang="ru-RU" sz="2400" b="1" kern="1200" dirty="0" smtClean="0">
            <a:latin typeface="Times New Roman" pitchFamily="18" charset="0"/>
            <a:cs typeface="Times New Roman" pitchFamily="18" charset="0"/>
          </a:endParaRP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2400" kern="1200" dirty="0" smtClean="0">
              <a:latin typeface="Times New Roman" pitchFamily="18" charset="0"/>
              <a:cs typeface="Times New Roman" pitchFamily="18" charset="0"/>
              <a:sym typeface="Maestro Wide"/>
            </a:rPr>
            <a:t>     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2400" b="1" kern="1200" dirty="0" smtClean="0">
              <a:latin typeface="Times New Roman" pitchFamily="18" charset="0"/>
              <a:cs typeface="Times New Roman" pitchFamily="18" charset="0"/>
              <a:sym typeface="Maestro Wide"/>
              <a:hlinkClick xmlns:r="http://schemas.openxmlformats.org/officeDocument/2006/relationships" r:id="" action="ppaction://hlinksldjump"/>
            </a:rPr>
            <a:t>Метр</a:t>
          </a:r>
          <a:endParaRPr lang="ru-RU" sz="2400" b="1" kern="1200" dirty="0" smtClean="0">
            <a:latin typeface="Times New Roman" pitchFamily="18" charset="0"/>
            <a:cs typeface="Times New Roman" pitchFamily="18" charset="0"/>
            <a:sym typeface="Maestro Wide"/>
          </a:endParaRP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2000" i="1" kern="1200" dirty="0" smtClean="0">
              <a:latin typeface="Times New Roman" pitchFamily="18" charset="0"/>
              <a:cs typeface="Times New Roman" pitchFamily="18" charset="0"/>
              <a:sym typeface="Maestro Wide"/>
            </a:rPr>
            <a:t>двухдольный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2000" i="1" kern="1200" dirty="0" smtClean="0">
              <a:latin typeface="Times New Roman" pitchFamily="18" charset="0"/>
              <a:cs typeface="Times New Roman" pitchFamily="18" charset="0"/>
              <a:sym typeface="Maestro Wide"/>
            </a:rPr>
            <a:t>трёхдольный</a:t>
          </a:r>
        </a:p>
      </dsp:txBody>
      <dsp:txXfrm>
        <a:off x="395539" y="418"/>
        <a:ext cx="2851016" cy="2120050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CF11A0C2-B5E7-41BA-A603-9C5965507CDF}">
      <dsp:nvSpPr>
        <dsp:cNvPr id="0" name=""/>
        <dsp:cNvSpPr/>
      </dsp:nvSpPr>
      <dsp:spPr>
        <a:xfrm>
          <a:off x="2627477" y="1260242"/>
          <a:ext cx="3265217" cy="2990452"/>
        </a:xfrm>
        <a:prstGeom prst="ellipse">
          <a:avLst/>
        </a:prstGeom>
        <a:gradFill rotWithShape="1">
          <a:gsLst>
            <a:gs pos="0">
              <a:schemeClr val="accent4">
                <a:shade val="51000"/>
                <a:satMod val="130000"/>
              </a:schemeClr>
            </a:gs>
            <a:gs pos="80000">
              <a:schemeClr val="accent4">
                <a:shade val="93000"/>
                <a:satMod val="130000"/>
              </a:schemeClr>
            </a:gs>
            <a:gs pos="100000">
              <a:schemeClr val="accent4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4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4"/>
        </a:lnRef>
        <a:fillRef idx="3">
          <a:schemeClr val="accent4"/>
        </a:fillRef>
        <a:effectRef idx="2">
          <a:schemeClr val="accent4"/>
        </a:effectRef>
        <a:fontRef idx="minor">
          <a:schemeClr val="lt1"/>
        </a:fontRef>
      </dsp:style>
      <dsp:txBody>
        <a:bodyPr spcFirstLastPara="0" vert="horz" wrap="square" lIns="40640" tIns="40640" rIns="40640" bIns="4064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i="1" kern="1200" dirty="0" smtClean="0">
              <a:solidFill>
                <a:srgbClr val="FFFF00"/>
              </a:solidFill>
            </a:rPr>
            <a:t>интонация</a:t>
          </a:r>
          <a:endParaRPr lang="ru-RU" sz="3200" b="1" i="1" kern="1200" dirty="0">
            <a:solidFill>
              <a:srgbClr val="FFFF00"/>
            </a:solidFill>
          </a:endParaRPr>
        </a:p>
      </dsp:txBody>
      <dsp:txXfrm>
        <a:off x="2627477" y="1260242"/>
        <a:ext cx="3265217" cy="2990452"/>
      </dsp:txXfrm>
    </dsp:sp>
    <dsp:sp modelId="{70048E66-7509-419A-B23A-9B6F9CEEEE5E}">
      <dsp:nvSpPr>
        <dsp:cNvPr id="0" name=""/>
        <dsp:cNvSpPr/>
      </dsp:nvSpPr>
      <dsp:spPr>
        <a:xfrm>
          <a:off x="2699789" y="-71588"/>
          <a:ext cx="3214473" cy="1913976"/>
        </a:xfrm>
        <a:prstGeom prst="ellipse">
          <a:avLst/>
        </a:prstGeom>
        <a:solidFill>
          <a:schemeClr val="accent3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2400" b="1" kern="1200" dirty="0" smtClean="0">
              <a:latin typeface="Times New Roman" pitchFamily="18" charset="0"/>
              <a:cs typeface="Times New Roman" pitchFamily="18" charset="0"/>
              <a:hlinkClick xmlns:r="http://schemas.openxmlformats.org/officeDocument/2006/relationships" r:id="" action="ppaction://hlinksldjump"/>
            </a:rPr>
            <a:t>Мелодия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2400" b="1" i="0" kern="1200" dirty="0" err="1" smtClean="0">
              <a:latin typeface="Times New Roman" pitchFamily="18" charset="0"/>
              <a:cs typeface="Times New Roman" pitchFamily="18" charset="0"/>
              <a:hlinkClick xmlns:r="http://schemas.openxmlformats.org/officeDocument/2006/relationships" r:id="" action="ppaction://hlinksldjump"/>
            </a:rPr>
            <a:t>Сопровождение</a:t>
          </a:r>
          <a:r>
            <a:rPr lang="ru-RU" sz="2400" b="1" kern="1200" dirty="0" err="1" smtClean="0">
              <a:latin typeface="Times New Roman" pitchFamily="18" charset="0"/>
              <a:cs typeface="Times New Roman" pitchFamily="18" charset="0"/>
              <a:hlinkClick xmlns:r="http://schemas.openxmlformats.org/officeDocument/2006/relationships" r:id="" action="ppaction://hlinksldjump"/>
            </a:rPr>
            <a:t>Склад</a:t>
          </a:r>
          <a:r>
            <a:rPr lang="ru-RU" sz="2400" b="1" kern="1200" dirty="0" smtClean="0">
              <a:latin typeface="Times New Roman" pitchFamily="18" charset="0"/>
              <a:cs typeface="Times New Roman" pitchFamily="18" charset="0"/>
              <a:hlinkClick xmlns:r="http://schemas.openxmlformats.org/officeDocument/2006/relationships" r:id="" action="ppaction://hlinksldjump"/>
            </a:rPr>
            <a:t> фактуры</a:t>
          </a:r>
          <a:endParaRPr lang="ru-RU" sz="2400" b="1" i="0" kern="1200" dirty="0" smtClean="0">
            <a:latin typeface="Times New Roman" pitchFamily="18" charset="0"/>
            <a:cs typeface="Times New Roman" pitchFamily="18" charset="0"/>
          </a:endParaRP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400" b="1" i="0" kern="1200" dirty="0">
            <a:latin typeface="Times New Roman" pitchFamily="18" charset="0"/>
            <a:cs typeface="Times New Roman" pitchFamily="18" charset="0"/>
          </a:endParaRPr>
        </a:p>
      </dsp:txBody>
      <dsp:txXfrm>
        <a:off x="2699789" y="-71588"/>
        <a:ext cx="3214473" cy="1913976"/>
      </dsp:txXfrm>
    </dsp:sp>
    <dsp:sp modelId="{D832DD1E-F31B-47C1-B117-0D03E3865ABA}">
      <dsp:nvSpPr>
        <dsp:cNvPr id="0" name=""/>
        <dsp:cNvSpPr/>
      </dsp:nvSpPr>
      <dsp:spPr>
        <a:xfrm>
          <a:off x="5220061" y="720501"/>
          <a:ext cx="2911301" cy="2206139"/>
        </a:xfrm>
        <a:prstGeom prst="ellipse">
          <a:avLst/>
        </a:prstGeom>
        <a:solidFill>
          <a:schemeClr val="accent4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latin typeface="Times New Roman" pitchFamily="18" charset="0"/>
              <a:cs typeface="Times New Roman" pitchFamily="18" charset="0"/>
              <a:hlinkClick xmlns:r="http://schemas.openxmlformats.org/officeDocument/2006/relationships" r:id="" action="ppaction://hlinksldjump"/>
            </a:rPr>
            <a:t>Регистр</a:t>
          </a:r>
          <a:endParaRPr lang="ru-RU" sz="2400" b="1" kern="1200" dirty="0" smtClean="0">
            <a:latin typeface="Times New Roman" pitchFamily="18" charset="0"/>
            <a:cs typeface="Times New Roman" pitchFamily="18" charset="0"/>
          </a:endParaRP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2400" i="1" kern="1200" dirty="0" smtClean="0">
              <a:latin typeface="Times New Roman" pitchFamily="18" charset="0"/>
              <a:cs typeface="Times New Roman" pitchFamily="18" charset="0"/>
            </a:rPr>
            <a:t>Высокий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2400" i="1" kern="1200" dirty="0" smtClean="0">
              <a:latin typeface="Times New Roman" pitchFamily="18" charset="0"/>
              <a:cs typeface="Times New Roman" pitchFamily="18" charset="0"/>
            </a:rPr>
            <a:t>       Средний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2400" i="1" kern="1200" dirty="0" smtClean="0">
              <a:latin typeface="Times New Roman" pitchFamily="18" charset="0"/>
              <a:cs typeface="Times New Roman" pitchFamily="18" charset="0"/>
            </a:rPr>
            <a:t>низкий</a:t>
          </a:r>
          <a:endParaRPr lang="ru-RU" sz="2400" i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5220061" y="720501"/>
        <a:ext cx="2911301" cy="2206139"/>
      </dsp:txXfrm>
    </dsp:sp>
    <dsp:sp modelId="{6EF7BC80-38CA-4B92-A3A4-A6A84F853060}">
      <dsp:nvSpPr>
        <dsp:cNvPr id="0" name=""/>
        <dsp:cNvSpPr/>
      </dsp:nvSpPr>
      <dsp:spPr>
        <a:xfrm>
          <a:off x="5093246" y="2520697"/>
          <a:ext cx="4050751" cy="2289539"/>
        </a:xfrm>
        <a:prstGeom prst="ellipse">
          <a:avLst/>
        </a:prstGeom>
        <a:solidFill>
          <a:schemeClr val="accent5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latin typeface="Times New Roman" pitchFamily="18" charset="0"/>
              <a:cs typeface="Times New Roman" pitchFamily="18" charset="0"/>
              <a:hlinkClick xmlns:r="http://schemas.openxmlformats.org/officeDocument/2006/relationships" r:id="" action="ppaction://hlinksldjump"/>
            </a:rPr>
            <a:t>Тембр</a:t>
          </a:r>
          <a:endParaRPr lang="ru-RU" sz="2400" b="1" kern="1200" dirty="0" smtClean="0">
            <a:latin typeface="Times New Roman" pitchFamily="18" charset="0"/>
            <a:cs typeface="Times New Roman" pitchFamily="18" charset="0"/>
          </a:endParaRP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2400" i="1" kern="1200" dirty="0" smtClean="0">
              <a:latin typeface="Times New Roman" pitchFamily="18" charset="0"/>
              <a:cs typeface="Times New Roman" pitchFamily="18" charset="0"/>
            </a:rPr>
            <a:t>инструмента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2400" i="1" kern="1200" dirty="0" smtClean="0">
              <a:latin typeface="Times New Roman" pitchFamily="18" charset="0"/>
              <a:cs typeface="Times New Roman" pitchFamily="18" charset="0"/>
            </a:rPr>
            <a:t>Оркестра(ансамбля)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2400" i="1" kern="1200" dirty="0" smtClean="0">
              <a:latin typeface="Times New Roman" pitchFamily="18" charset="0"/>
              <a:cs typeface="Times New Roman" pitchFamily="18" charset="0"/>
            </a:rPr>
            <a:t>голоса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2400" i="1" kern="1200" dirty="0" smtClean="0">
              <a:latin typeface="Times New Roman" pitchFamily="18" charset="0"/>
              <a:cs typeface="Times New Roman" pitchFamily="18" charset="0"/>
            </a:rPr>
            <a:t>хора</a:t>
          </a:r>
          <a:endParaRPr lang="ru-RU" sz="2400" i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5093246" y="2520697"/>
        <a:ext cx="4050751" cy="2289539"/>
      </dsp:txXfrm>
    </dsp:sp>
    <dsp:sp modelId="{5B8A29B5-C100-49A5-91FB-09CAD7160F75}">
      <dsp:nvSpPr>
        <dsp:cNvPr id="0" name=""/>
        <dsp:cNvSpPr/>
      </dsp:nvSpPr>
      <dsp:spPr>
        <a:xfrm>
          <a:off x="8" y="3528821"/>
          <a:ext cx="2185555" cy="2051500"/>
        </a:xfrm>
        <a:prstGeom prst="ellipse">
          <a:avLst/>
        </a:prstGeom>
        <a:solidFill>
          <a:schemeClr val="accent6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latin typeface="Times New Roman" pitchFamily="18" charset="0"/>
              <a:cs typeface="Times New Roman" pitchFamily="18" charset="0"/>
              <a:hlinkClick xmlns:r="http://schemas.openxmlformats.org/officeDocument/2006/relationships" r:id="" action="ppaction://hlinksldjump"/>
            </a:rPr>
            <a:t>Лад</a:t>
          </a:r>
          <a:endParaRPr lang="ru-RU" sz="2400" b="1" kern="1200" dirty="0" smtClean="0">
            <a:latin typeface="Times New Roman" pitchFamily="18" charset="0"/>
            <a:cs typeface="Times New Roman" pitchFamily="18" charset="0"/>
          </a:endParaRP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2400" b="0" i="1" kern="1200" dirty="0" smtClean="0">
              <a:latin typeface="Times New Roman" pitchFamily="18" charset="0"/>
              <a:cs typeface="Times New Roman" pitchFamily="18" charset="0"/>
            </a:rPr>
            <a:t>мажор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2400" b="0" i="1" kern="1200" dirty="0" smtClean="0">
              <a:latin typeface="Times New Roman" pitchFamily="18" charset="0"/>
              <a:cs typeface="Times New Roman" pitchFamily="18" charset="0"/>
            </a:rPr>
            <a:t>минор</a:t>
          </a:r>
          <a:endParaRPr lang="ru-RU" sz="2400" b="0" i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8" y="3528821"/>
        <a:ext cx="2185555" cy="2051500"/>
      </dsp:txXfrm>
    </dsp:sp>
    <dsp:sp modelId="{EAAAA137-7B05-4926-84FE-7FB31EA095B1}">
      <dsp:nvSpPr>
        <dsp:cNvPr id="0" name=""/>
        <dsp:cNvSpPr/>
      </dsp:nvSpPr>
      <dsp:spPr>
        <a:xfrm>
          <a:off x="0" y="1584586"/>
          <a:ext cx="3104259" cy="2159024"/>
        </a:xfrm>
        <a:prstGeom prst="ellipse">
          <a:avLst/>
        </a:prstGeom>
        <a:solidFill>
          <a:schemeClr val="accent2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>
              <a:latin typeface="Times New Roman" pitchFamily="18" charset="0"/>
              <a:cs typeface="Times New Roman" pitchFamily="18" charset="0"/>
            </a:rPr>
            <a:t/>
          </a:r>
          <a:br>
            <a:rPr lang="ru-RU" sz="2400" kern="1200" dirty="0">
              <a:latin typeface="Times New Roman" pitchFamily="18" charset="0"/>
              <a:cs typeface="Times New Roman" pitchFamily="18" charset="0"/>
            </a:rPr>
          </a:br>
          <a:r>
            <a:rPr lang="ru-RU" sz="2400" b="1" kern="1200" dirty="0" smtClean="0">
              <a:latin typeface="Times New Roman" pitchFamily="18" charset="0"/>
              <a:cs typeface="Times New Roman" pitchFamily="18" charset="0"/>
              <a:hlinkClick xmlns:r="http://schemas.openxmlformats.org/officeDocument/2006/relationships" r:id="" action="ppaction://hlinksldjump"/>
            </a:rPr>
            <a:t>темп</a:t>
          </a:r>
          <a:endParaRPr lang="ru-RU" sz="2400" b="1" kern="1200" dirty="0" smtClean="0">
            <a:latin typeface="Times New Roman" pitchFamily="18" charset="0"/>
            <a:cs typeface="Times New Roman" pitchFamily="18" charset="0"/>
          </a:endParaRP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2400" i="1" kern="1200" dirty="0" smtClean="0">
              <a:latin typeface="Times New Roman" pitchFamily="18" charset="0"/>
              <a:cs typeface="Times New Roman" pitchFamily="18" charset="0"/>
            </a:rPr>
            <a:t>Быстро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2400" i="1" kern="1200" dirty="0" smtClean="0">
              <a:latin typeface="Times New Roman" pitchFamily="18" charset="0"/>
              <a:cs typeface="Times New Roman" pitchFamily="18" charset="0"/>
            </a:rPr>
            <a:t>Умеренно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2400" i="1" kern="1200" dirty="0" smtClean="0">
              <a:latin typeface="Times New Roman" pitchFamily="18" charset="0"/>
              <a:cs typeface="Times New Roman" pitchFamily="18" charset="0"/>
            </a:rPr>
            <a:t>медленно</a:t>
          </a:r>
          <a:endParaRPr lang="ru-RU" sz="2400" i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0" y="1584586"/>
        <a:ext cx="3104259" cy="2159024"/>
      </dsp:txXfrm>
    </dsp:sp>
    <dsp:sp modelId="{AC6AC8EF-494F-4C05-B87E-569BC59F9DE3}">
      <dsp:nvSpPr>
        <dsp:cNvPr id="0" name=""/>
        <dsp:cNvSpPr/>
      </dsp:nvSpPr>
      <dsp:spPr>
        <a:xfrm>
          <a:off x="395539" y="418"/>
          <a:ext cx="2851016" cy="2120050"/>
        </a:xfrm>
        <a:prstGeom prst="ellipse">
          <a:avLst/>
        </a:prstGeom>
        <a:solidFill>
          <a:schemeClr val="accent3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2400" b="1" kern="1200" dirty="0" smtClean="0">
              <a:latin typeface="Times New Roman" pitchFamily="18" charset="0"/>
              <a:cs typeface="Times New Roman" pitchFamily="18" charset="0"/>
              <a:hlinkClick xmlns:r="http://schemas.openxmlformats.org/officeDocument/2006/relationships" r:id="" action="ppaction://hlinksldjump"/>
            </a:rPr>
            <a:t>Ритм</a:t>
          </a:r>
          <a:endParaRPr lang="ru-RU" sz="2400" b="1" kern="1200" dirty="0" smtClean="0">
            <a:latin typeface="Times New Roman" pitchFamily="18" charset="0"/>
            <a:cs typeface="Times New Roman" pitchFamily="18" charset="0"/>
          </a:endParaRP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2400" kern="1200" dirty="0" smtClean="0">
              <a:latin typeface="Times New Roman" pitchFamily="18" charset="0"/>
              <a:cs typeface="Times New Roman" pitchFamily="18" charset="0"/>
              <a:sym typeface="Maestro Wide"/>
            </a:rPr>
            <a:t>     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2400" b="1" kern="1200" dirty="0" smtClean="0">
              <a:latin typeface="Times New Roman" pitchFamily="18" charset="0"/>
              <a:cs typeface="Times New Roman" pitchFamily="18" charset="0"/>
              <a:sym typeface="Maestro Wide"/>
              <a:hlinkClick xmlns:r="http://schemas.openxmlformats.org/officeDocument/2006/relationships" r:id="" action="ppaction://hlinksldjump"/>
            </a:rPr>
            <a:t>Метр</a:t>
          </a:r>
          <a:endParaRPr lang="ru-RU" sz="2400" b="1" kern="1200" dirty="0" smtClean="0">
            <a:latin typeface="Times New Roman" pitchFamily="18" charset="0"/>
            <a:cs typeface="Times New Roman" pitchFamily="18" charset="0"/>
            <a:sym typeface="Maestro Wide"/>
          </a:endParaRP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2000" i="1" kern="1200" dirty="0" smtClean="0">
              <a:latin typeface="Times New Roman" pitchFamily="18" charset="0"/>
              <a:cs typeface="Times New Roman" pitchFamily="18" charset="0"/>
              <a:sym typeface="Maestro Wide"/>
            </a:rPr>
            <a:t>двухдольный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2000" i="1" kern="1200" dirty="0" smtClean="0">
              <a:latin typeface="Times New Roman" pitchFamily="18" charset="0"/>
              <a:cs typeface="Times New Roman" pitchFamily="18" charset="0"/>
              <a:sym typeface="Maestro Wide"/>
            </a:rPr>
            <a:t>трёхдольный</a:t>
          </a:r>
        </a:p>
      </dsp:txBody>
      <dsp:txXfrm>
        <a:off x="395539" y="418"/>
        <a:ext cx="2851016" cy="212005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3">
  <dgm:title val=""/>
  <dgm:desc val=""/>
  <dgm:catLst>
    <dgm:cat type="relationship" pri="31000"/>
    <dgm:cat type="cycle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onstrLst/>
    <dgm:ruleLst/>
    <dgm:layoutNode name="radial">
      <dgm:varLst>
        <dgm:animLvl val="ctr"/>
      </dgm:varLst>
      <dgm:choose name="Name0">
        <dgm:if name="Name1" func="var" arg="dir" op="equ" val="norm">
          <dgm:choose name="Name2">
            <dgm:if name="Name3" axis="ch ch" ptType="node node" st="1 1" cnt="1 0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else name="Name4">
              <dgm:alg type="cycle">
                <dgm:param type="stAng" val="0"/>
                <dgm:param type="spanAng" val="360"/>
                <dgm:param type="ctrShpMap" val="fNode"/>
              </dgm:alg>
            </dgm:else>
          </dgm:choose>
        </dgm:if>
        <dgm:else name="Name5">
          <dgm:alg type="cycle">
            <dgm:param type="stAng" val="0"/>
            <dgm:param type="spanAng" val="-360"/>
            <dgm:param type="ctrShpMap" val="fNode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enterShape" refType="w"/>
        <dgm:constr type="h" for="ch" forName="centerShape" refType="h"/>
        <dgm:constr type="w" for="ch" forName="node" refType="w" fact="0.5"/>
        <dgm:constr type="h" for="ch" forName="node" refType="h" fact="0.5"/>
        <dgm:constr type="sp" refType="w" refFor="ch" refForName="node" fact="-0.2"/>
        <dgm:constr type="sibSp" refType="w" refFor="ch" refForName="node" fact="-0.2"/>
        <dgm:constr type="primFontSz" for="ch" forName="centerShape" val="65"/>
        <dgm:constr type="primFontSz" for="des" forName="node" val="65"/>
        <dgm:constr type="primFontSz" for="ch" forName="node" refType="primFontSz" refFor="ch" refForName="centerShape" op="lte"/>
      </dgm:constrLst>
      <dgm:ruleLst/>
      <dgm:forEach name="Name6" axis="ch" ptType="node" cnt="1">
        <dgm:layoutNode name="centerShape" styleLbl="vennNode1">
          <dgm:alg type="tx"/>
          <dgm:shape xmlns:r="http://schemas.openxmlformats.org/officeDocument/2006/relationships" type="ellipse" r:blip="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7" axis="ch" ptType="node">
          <dgm:layoutNode name="node" styleLbl="venn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3">
  <dgm:title val=""/>
  <dgm:desc val=""/>
  <dgm:catLst>
    <dgm:cat type="relationship" pri="31000"/>
    <dgm:cat type="cycle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onstrLst/>
    <dgm:ruleLst/>
    <dgm:layoutNode name="radial">
      <dgm:varLst>
        <dgm:animLvl val="ctr"/>
      </dgm:varLst>
      <dgm:choose name="Name0">
        <dgm:if name="Name1" func="var" arg="dir" op="equ" val="norm">
          <dgm:choose name="Name2">
            <dgm:if name="Name3" axis="ch ch" ptType="node node" st="1 1" cnt="1 0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else name="Name4">
              <dgm:alg type="cycle">
                <dgm:param type="stAng" val="0"/>
                <dgm:param type="spanAng" val="360"/>
                <dgm:param type="ctrShpMap" val="fNode"/>
              </dgm:alg>
            </dgm:else>
          </dgm:choose>
        </dgm:if>
        <dgm:else name="Name5">
          <dgm:alg type="cycle">
            <dgm:param type="stAng" val="0"/>
            <dgm:param type="spanAng" val="-360"/>
            <dgm:param type="ctrShpMap" val="fNode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enterShape" refType="w"/>
        <dgm:constr type="h" for="ch" forName="centerShape" refType="h"/>
        <dgm:constr type="w" for="ch" forName="node" refType="w" fact="0.5"/>
        <dgm:constr type="h" for="ch" forName="node" refType="h" fact="0.5"/>
        <dgm:constr type="sp" refType="w" refFor="ch" refForName="node" fact="-0.2"/>
        <dgm:constr type="sibSp" refType="w" refFor="ch" refForName="node" fact="-0.2"/>
        <dgm:constr type="primFontSz" for="ch" forName="centerShape" val="65"/>
        <dgm:constr type="primFontSz" for="des" forName="node" val="65"/>
        <dgm:constr type="primFontSz" for="ch" forName="node" refType="primFontSz" refFor="ch" refForName="centerShape" op="lte"/>
      </dgm:constrLst>
      <dgm:ruleLst/>
      <dgm:forEach name="Name6" axis="ch" ptType="node" cnt="1">
        <dgm:layoutNode name="centerShape" styleLbl="vennNode1">
          <dgm:alg type="tx"/>
          <dgm:shape xmlns:r="http://schemas.openxmlformats.org/officeDocument/2006/relationships" type="ellipse" r:blip="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7" axis="ch" ptType="node">
          <dgm:layoutNode name="node" styleLbl="venn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4C03FA-980E-4942-B4AC-2C5264A9A688}" type="datetimeFigureOut">
              <a:rPr lang="ru-RU"/>
              <a:pPr>
                <a:defRPr/>
              </a:pPr>
              <a:t>07.05.2014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736619-CFEA-4FBC-BDE1-DAF705D9355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EDC72D-E37C-4590-BE53-734066949A7E}" type="datetimeFigureOut">
              <a:rPr lang="ru-RU"/>
              <a:pPr>
                <a:defRPr/>
              </a:pPr>
              <a:t>07.05.2014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96375F-FD6B-4421-95C0-3736A7F7D8C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A01FD2-BBC4-4F86-9720-195295E02CCB}" type="datetimeFigureOut">
              <a:rPr lang="ru-RU"/>
              <a:pPr>
                <a:defRPr/>
              </a:pPr>
              <a:t>07.05.2014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6175BF-9571-4EF9-A41D-281F8A3149E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5BEFBE-FD28-4807-BBA6-9E70B5F63ACE}" type="datetimeFigureOut">
              <a:rPr lang="ru-RU"/>
              <a:pPr>
                <a:defRPr/>
              </a:pPr>
              <a:t>07.05.2014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A1D2FE-95A0-4C5B-B8B0-4D91E1C7B6B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5975E1-A974-4809-AAEE-2B7C805A7F53}" type="datetimeFigureOut">
              <a:rPr lang="ru-RU"/>
              <a:pPr>
                <a:defRPr/>
              </a:pPr>
              <a:t>07.05.2014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B96E01-8EF0-43F8-838B-6E4DC00680E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D22805-27CB-4D2B-9F7B-E46DE836ED1B}" type="datetimeFigureOut">
              <a:rPr lang="ru-RU"/>
              <a:pPr>
                <a:defRPr/>
              </a:pPr>
              <a:t>07.05.2014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9D44B4-6007-4959-B650-AECAA553329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B1E2AC-F378-4EAA-9FBB-E9A82B913DE2}" type="datetimeFigureOut">
              <a:rPr lang="ru-RU"/>
              <a:pPr>
                <a:defRPr/>
              </a:pPr>
              <a:t>07.05.2014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423D08-1598-451D-8864-EF971BC2608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816BA8-4F77-4FA6-BF84-0C4F8C311960}" type="datetimeFigureOut">
              <a:rPr lang="ru-RU"/>
              <a:pPr>
                <a:defRPr/>
              </a:pPr>
              <a:t>07.05.2014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4C6297-D37A-4F65-8AFD-9EF8A01C8F6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B6AECE-6070-4A76-AEDD-BB5D5973F78E}" type="datetimeFigureOut">
              <a:rPr lang="ru-RU"/>
              <a:pPr>
                <a:defRPr/>
              </a:pPr>
              <a:t>07.05.2014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4CCFAA-0027-4C29-956E-DC165974436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315A1F-200A-421C-9019-4B7A7C1B863F}" type="datetimeFigureOut">
              <a:rPr lang="ru-RU"/>
              <a:pPr>
                <a:defRPr/>
              </a:pPr>
              <a:t>07.05.2014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B8DF9E-0744-4051-9947-8BDEBC94C65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AB9759-CB7B-474D-8017-31CB83545162}" type="datetimeFigureOut">
              <a:rPr lang="ru-RU"/>
              <a:pPr>
                <a:defRPr/>
              </a:pPr>
              <a:t>07.05.2014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1ED4D1-1A6C-4361-9C39-5EC0DAF7041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5592253-F1EF-429C-8214-5206A539F8F1}" type="datetimeFigureOut">
              <a:rPr lang="ru-RU"/>
              <a:pPr>
                <a:defRPr/>
              </a:pPr>
              <a:t>07.05.2014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69FDE77B-DB69-4A76-9A68-C80D7F1C73D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gif"/><Relationship Id="rId13" Type="http://schemas.openxmlformats.org/officeDocument/2006/relationships/image" Target="../media/image4.png"/><Relationship Id="rId3" Type="http://schemas.openxmlformats.org/officeDocument/2006/relationships/slide" Target="slide4.xml"/><Relationship Id="rId7" Type="http://schemas.openxmlformats.org/officeDocument/2006/relationships/image" Target="../media/image36.gif"/><Relationship Id="rId12" Type="http://schemas.openxmlformats.org/officeDocument/2006/relationships/image" Target="../media/image3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&#1082;&#1086;&#1085;&#1092;&#1077;&#1088;&#1077;&#1085;&#1094;&#1080;&#1080;%20&#1080;%20&#1082;&#1086;&#1085;&#1082;&#1091;&#1088;&#1089;&#1099;\1%20&#1089;&#1077;&#1085;&#1090;&#1103;&#1073;&#1088;&#1103;%20&#1082;&#1086;&#1085;&#1082;&#1091;&#1088;&#1089;%202014\&#1055;&#1088;&#1077;&#1079;&#1077;&#1085;&#1090;&#1072;&#1094;&#1080;&#1103;\05.%20Track%205.mp3" TargetMode="External"/><Relationship Id="rId6" Type="http://schemas.openxmlformats.org/officeDocument/2006/relationships/image" Target="../media/image35.png"/><Relationship Id="rId11" Type="http://schemas.openxmlformats.org/officeDocument/2006/relationships/image" Target="../media/image40.gif"/><Relationship Id="rId5" Type="http://schemas.openxmlformats.org/officeDocument/2006/relationships/image" Target="../media/image34.png"/><Relationship Id="rId10" Type="http://schemas.openxmlformats.org/officeDocument/2006/relationships/image" Target="../media/image39.png"/><Relationship Id="rId4" Type="http://schemas.openxmlformats.org/officeDocument/2006/relationships/image" Target="../media/image33.png"/><Relationship Id="rId9" Type="http://schemas.openxmlformats.org/officeDocument/2006/relationships/image" Target="../media/image38.gi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openxmlformats.org/officeDocument/2006/relationships/slide" Target="slide8.xml"/><Relationship Id="rId7" Type="http://schemas.openxmlformats.org/officeDocument/2006/relationships/image" Target="../media/image42.png"/><Relationship Id="rId2" Type="http://schemas.openxmlformats.org/officeDocument/2006/relationships/slideLayout" Target="../slideLayouts/slideLayout7.xml"/><Relationship Id="rId1" Type="http://schemas.openxmlformats.org/officeDocument/2006/relationships/audio" Target="05.%20Track%205.mp3" TargetMode="External"/><Relationship Id="rId6" Type="http://schemas.openxmlformats.org/officeDocument/2006/relationships/image" Target="../media/image3.png"/><Relationship Id="rId5" Type="http://schemas.openxmlformats.org/officeDocument/2006/relationships/image" Target="../media/image41.wmf"/><Relationship Id="rId10" Type="http://schemas.openxmlformats.org/officeDocument/2006/relationships/image" Target="../media/image5.jpeg"/><Relationship Id="rId4" Type="http://schemas.openxmlformats.org/officeDocument/2006/relationships/slide" Target="slide4.xml"/><Relationship Id="rId9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" Target="slide16.xml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slideLayout" Target="../slideLayouts/slideLayout7.xml"/><Relationship Id="rId1" Type="http://schemas.openxmlformats.org/officeDocument/2006/relationships/audio" Target="file:///E:\&#1055;&#1088;&#1077;&#1079;&#1077;&#1085;&#1090;&#1072;&#1094;&#1080;&#1103;\02.%20Track%202.mp3" TargetMode="External"/><Relationship Id="rId6" Type="http://schemas.openxmlformats.org/officeDocument/2006/relationships/diagramColors" Target="../diagrams/colors2.xml"/><Relationship Id="rId11" Type="http://schemas.openxmlformats.org/officeDocument/2006/relationships/image" Target="../media/image5.jpeg"/><Relationship Id="rId5" Type="http://schemas.openxmlformats.org/officeDocument/2006/relationships/diagramQuickStyle" Target="../diagrams/quickStyle2.xml"/><Relationship Id="rId10" Type="http://schemas.openxmlformats.org/officeDocument/2006/relationships/image" Target="../media/image4.png"/><Relationship Id="rId4" Type="http://schemas.openxmlformats.org/officeDocument/2006/relationships/diagramLayout" Target="../diagrams/layout2.xml"/><Relationship Id="rId9" Type="http://schemas.openxmlformats.org/officeDocument/2006/relationships/image" Target="../media/image44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3" Type="http://schemas.openxmlformats.org/officeDocument/2006/relationships/slide" Target="slide12.xml"/><Relationship Id="rId7" Type="http://schemas.openxmlformats.org/officeDocument/2006/relationships/image" Target="../media/image9.gif"/><Relationship Id="rId2" Type="http://schemas.openxmlformats.org/officeDocument/2006/relationships/slideLayout" Target="../slideLayouts/slideLayout7.xml"/><Relationship Id="rId1" Type="http://schemas.openxmlformats.org/officeDocument/2006/relationships/audio" Target="file:///E:\&#1055;&#1088;&#1077;&#1079;&#1077;&#1085;&#1090;&#1072;&#1094;&#1080;&#1103;\02.%20Track%202.mp3" TargetMode="External"/><Relationship Id="rId6" Type="http://schemas.openxmlformats.org/officeDocument/2006/relationships/image" Target="../media/image8.png"/><Relationship Id="rId5" Type="http://schemas.openxmlformats.org/officeDocument/2006/relationships/image" Target="../media/image7.gif"/><Relationship Id="rId4" Type="http://schemas.openxmlformats.org/officeDocument/2006/relationships/image" Target="../media/image6.png"/><Relationship Id="rId9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slide" Target="slide12.xml"/><Relationship Id="rId7" Type="http://schemas.openxmlformats.org/officeDocument/2006/relationships/image" Target="../media/image13.gif"/><Relationship Id="rId2" Type="http://schemas.openxmlformats.org/officeDocument/2006/relationships/slideLayout" Target="../slideLayouts/slideLayout7.xml"/><Relationship Id="rId1" Type="http://schemas.openxmlformats.org/officeDocument/2006/relationships/audio" Target="02.%20Track%202.mp3" TargetMode="External"/><Relationship Id="rId6" Type="http://schemas.openxmlformats.org/officeDocument/2006/relationships/image" Target="../media/image12.png"/><Relationship Id="rId11" Type="http://schemas.openxmlformats.org/officeDocument/2006/relationships/image" Target="../media/image4.png"/><Relationship Id="rId5" Type="http://schemas.openxmlformats.org/officeDocument/2006/relationships/image" Target="../media/image11.gif"/><Relationship Id="rId10" Type="http://schemas.openxmlformats.org/officeDocument/2006/relationships/image" Target="../media/image44.png"/><Relationship Id="rId4" Type="http://schemas.openxmlformats.org/officeDocument/2006/relationships/image" Target="../media/image10.png"/><Relationship Id="rId9" Type="http://schemas.openxmlformats.org/officeDocument/2006/relationships/image" Target="../media/image15.gif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gif"/><Relationship Id="rId13" Type="http://schemas.openxmlformats.org/officeDocument/2006/relationships/image" Target="../media/image44.png"/><Relationship Id="rId3" Type="http://schemas.openxmlformats.org/officeDocument/2006/relationships/slide" Target="slide12.xml"/><Relationship Id="rId7" Type="http://schemas.openxmlformats.org/officeDocument/2006/relationships/image" Target="../media/image19.gif"/><Relationship Id="rId12" Type="http://schemas.openxmlformats.org/officeDocument/2006/relationships/image" Target="../media/image24.gif"/><Relationship Id="rId2" Type="http://schemas.openxmlformats.org/officeDocument/2006/relationships/slideLayout" Target="../slideLayouts/slideLayout7.xml"/><Relationship Id="rId1" Type="http://schemas.openxmlformats.org/officeDocument/2006/relationships/audio" Target="file:///E:\&#1055;&#1088;&#1077;&#1079;&#1077;&#1085;&#1090;&#1072;&#1094;&#1080;&#1103;\02.%20Track%202.mp3" TargetMode="External"/><Relationship Id="rId6" Type="http://schemas.openxmlformats.org/officeDocument/2006/relationships/image" Target="../media/image18.png"/><Relationship Id="rId11" Type="http://schemas.openxmlformats.org/officeDocument/2006/relationships/image" Target="../media/image23.png"/><Relationship Id="rId5" Type="http://schemas.openxmlformats.org/officeDocument/2006/relationships/image" Target="../media/image17.png"/><Relationship Id="rId10" Type="http://schemas.openxmlformats.org/officeDocument/2006/relationships/image" Target="../media/image22.gif"/><Relationship Id="rId4" Type="http://schemas.openxmlformats.org/officeDocument/2006/relationships/image" Target="../media/image16.jpeg"/><Relationship Id="rId9" Type="http://schemas.openxmlformats.org/officeDocument/2006/relationships/image" Target="../media/image21.png"/><Relationship Id="rId14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3" Type="http://schemas.openxmlformats.org/officeDocument/2006/relationships/slide" Target="slide12.xml"/><Relationship Id="rId7" Type="http://schemas.openxmlformats.org/officeDocument/2006/relationships/image" Target="../media/image28.gif"/><Relationship Id="rId2" Type="http://schemas.openxmlformats.org/officeDocument/2006/relationships/slideLayout" Target="../slideLayouts/slideLayout7.xml"/><Relationship Id="rId1" Type="http://schemas.openxmlformats.org/officeDocument/2006/relationships/audio" Target="02.%20Track%202.mp3" TargetMode="External"/><Relationship Id="rId6" Type="http://schemas.openxmlformats.org/officeDocument/2006/relationships/image" Target="../media/image27.gif"/><Relationship Id="rId5" Type="http://schemas.openxmlformats.org/officeDocument/2006/relationships/image" Target="../media/image26.png"/><Relationship Id="rId4" Type="http://schemas.openxmlformats.org/officeDocument/2006/relationships/image" Target="../media/image25.png"/><Relationship Id="rId9" Type="http://schemas.openxmlformats.org/officeDocument/2006/relationships/image" Target="../media/image4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3" Type="http://schemas.openxmlformats.org/officeDocument/2006/relationships/slide" Target="slide12.xml"/><Relationship Id="rId7" Type="http://schemas.openxmlformats.org/officeDocument/2006/relationships/image" Target="../media/image32.gif"/><Relationship Id="rId2" Type="http://schemas.openxmlformats.org/officeDocument/2006/relationships/slideLayout" Target="../slideLayouts/slideLayout7.xml"/><Relationship Id="rId1" Type="http://schemas.openxmlformats.org/officeDocument/2006/relationships/audio" Target="02.%20Track%202.mp3" TargetMode="External"/><Relationship Id="rId6" Type="http://schemas.openxmlformats.org/officeDocument/2006/relationships/image" Target="../media/image31.gif"/><Relationship Id="rId5" Type="http://schemas.openxmlformats.org/officeDocument/2006/relationships/image" Target="../media/image30.png"/><Relationship Id="rId4" Type="http://schemas.openxmlformats.org/officeDocument/2006/relationships/image" Target="../media/image29.png"/><Relationship Id="rId9" Type="http://schemas.openxmlformats.org/officeDocument/2006/relationships/image" Target="../media/image4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gif"/><Relationship Id="rId13" Type="http://schemas.openxmlformats.org/officeDocument/2006/relationships/image" Target="../media/image4.png"/><Relationship Id="rId3" Type="http://schemas.openxmlformats.org/officeDocument/2006/relationships/slide" Target="slide12.xml"/><Relationship Id="rId7" Type="http://schemas.openxmlformats.org/officeDocument/2006/relationships/image" Target="../media/image36.gif"/><Relationship Id="rId12" Type="http://schemas.openxmlformats.org/officeDocument/2006/relationships/image" Target="../media/image44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E:\&#1055;&#1088;&#1077;&#1079;&#1077;&#1085;&#1090;&#1072;&#1094;&#1080;&#1103;\02.%20Track%202.mp3" TargetMode="External"/><Relationship Id="rId6" Type="http://schemas.openxmlformats.org/officeDocument/2006/relationships/image" Target="../media/image35.png"/><Relationship Id="rId11" Type="http://schemas.openxmlformats.org/officeDocument/2006/relationships/image" Target="../media/image40.gif"/><Relationship Id="rId5" Type="http://schemas.openxmlformats.org/officeDocument/2006/relationships/image" Target="../media/image34.png"/><Relationship Id="rId10" Type="http://schemas.openxmlformats.org/officeDocument/2006/relationships/image" Target="../media/image39.png"/><Relationship Id="rId4" Type="http://schemas.openxmlformats.org/officeDocument/2006/relationships/image" Target="../media/image33.png"/><Relationship Id="rId9" Type="http://schemas.openxmlformats.org/officeDocument/2006/relationships/image" Target="../media/image38.gif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openxmlformats.org/officeDocument/2006/relationships/slide" Target="slide8.xml"/><Relationship Id="rId7" Type="http://schemas.openxmlformats.org/officeDocument/2006/relationships/image" Target="../media/image42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E:\&#1055;&#1088;&#1077;&#1079;&#1077;&#1085;&#1090;&#1072;&#1094;&#1080;&#1103;\02.%20Track%202.mp3" TargetMode="External"/><Relationship Id="rId6" Type="http://schemas.openxmlformats.org/officeDocument/2006/relationships/image" Target="../media/image44.png"/><Relationship Id="rId5" Type="http://schemas.openxmlformats.org/officeDocument/2006/relationships/image" Target="../media/image41.wmf"/><Relationship Id="rId4" Type="http://schemas.openxmlformats.org/officeDocument/2006/relationships/slide" Target="slide12.xml"/><Relationship Id="rId9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://office.microsoft.com/ru-RU/?CTT=97" TargetMode="Externa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oz.by/data/img/90/32/745/cover/9032745.jpg" TargetMode="External"/><Relationship Id="rId2" Type="http://schemas.openxmlformats.org/officeDocument/2006/relationships/slide" Target="slide12.xml"/><Relationship Id="rId1" Type="http://schemas.openxmlformats.org/officeDocument/2006/relationships/slideLayout" Target="../slideLayouts/slideLayout1.xml"/><Relationship Id="rId5" Type="http://schemas.openxmlformats.org/officeDocument/2006/relationships/slide" Target="slide1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openxmlformats.org/officeDocument/2006/relationships/image" Target="../media/image5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&#1082;&#1086;&#1085;&#1092;&#1077;&#1088;&#1077;&#1085;&#1094;&#1080;&#1080;%20&#1080;%20&#1082;&#1086;&#1085;&#1082;&#1091;&#1088;&#1089;&#1099;\1%20&#1089;&#1077;&#1085;&#1090;&#1103;&#1073;&#1088;&#1103;%20&#1082;&#1086;&#1085;&#1082;&#1091;&#1088;&#1089;%202014\&#1055;&#1088;&#1077;&#1079;&#1077;&#1085;&#1090;&#1072;&#1094;&#1080;&#1103;\05.%20Track%205.mp3" TargetMode="External"/><Relationship Id="rId6" Type="http://schemas.openxmlformats.org/officeDocument/2006/relationships/diagramColors" Target="../diagrams/colors1.xml"/><Relationship Id="rId11" Type="http://schemas.openxmlformats.org/officeDocument/2006/relationships/image" Target="../media/image4.png"/><Relationship Id="rId5" Type="http://schemas.openxmlformats.org/officeDocument/2006/relationships/diagramQuickStyle" Target="../diagrams/quickStyle1.xml"/><Relationship Id="rId10" Type="http://schemas.openxmlformats.org/officeDocument/2006/relationships/slide" Target="slide3.xml"/><Relationship Id="rId4" Type="http://schemas.openxmlformats.org/officeDocument/2006/relationships/diagramLayout" Target="../diagrams/layout1.xml"/><Relationship Id="rId9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" Target="slide4.xml"/><Relationship Id="rId7" Type="http://schemas.openxmlformats.org/officeDocument/2006/relationships/image" Target="../media/image9.gif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&#1082;&#1086;&#1085;&#1092;&#1077;&#1088;&#1077;&#1085;&#1094;&#1080;&#1080;%20&#1080;%20&#1082;&#1086;&#1085;&#1082;&#1091;&#1088;&#1089;&#1099;\1%20&#1089;&#1077;&#1085;&#1090;&#1103;&#1073;&#1088;&#1103;%20&#1082;&#1086;&#1085;&#1082;&#1091;&#1088;&#1089;%202014\&#1055;&#1088;&#1077;&#1079;&#1077;&#1085;&#1090;&#1072;&#1094;&#1080;&#1103;\05.%20Track%205.mp3" TargetMode="External"/><Relationship Id="rId6" Type="http://schemas.openxmlformats.org/officeDocument/2006/relationships/image" Target="../media/image8.png"/><Relationship Id="rId5" Type="http://schemas.openxmlformats.org/officeDocument/2006/relationships/image" Target="../media/image7.gif"/><Relationship Id="rId4" Type="http://schemas.openxmlformats.org/officeDocument/2006/relationships/image" Target="../media/image6.png"/><Relationship Id="rId9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slide" Target="slide4.xml"/><Relationship Id="rId7" Type="http://schemas.openxmlformats.org/officeDocument/2006/relationships/image" Target="../media/image13.gif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&#1082;&#1086;&#1085;&#1092;&#1077;&#1088;&#1077;&#1085;&#1094;&#1080;&#1080;%20&#1080;%20&#1082;&#1086;&#1085;&#1082;&#1091;&#1088;&#1089;&#1099;\1%20&#1089;&#1077;&#1085;&#1090;&#1103;&#1073;&#1088;&#1103;%20&#1082;&#1086;&#1085;&#1082;&#1091;&#1088;&#1089;%202014\&#1055;&#1088;&#1077;&#1079;&#1077;&#1085;&#1090;&#1072;&#1094;&#1080;&#1103;\05.%20Track%205.mp3" TargetMode="External"/><Relationship Id="rId6" Type="http://schemas.openxmlformats.org/officeDocument/2006/relationships/image" Target="../media/image12.png"/><Relationship Id="rId11" Type="http://schemas.openxmlformats.org/officeDocument/2006/relationships/image" Target="../media/image4.png"/><Relationship Id="rId5" Type="http://schemas.openxmlformats.org/officeDocument/2006/relationships/image" Target="../media/image11.gif"/><Relationship Id="rId10" Type="http://schemas.openxmlformats.org/officeDocument/2006/relationships/image" Target="../media/image3.png"/><Relationship Id="rId4" Type="http://schemas.openxmlformats.org/officeDocument/2006/relationships/image" Target="../media/image10.png"/><Relationship Id="rId9" Type="http://schemas.openxmlformats.org/officeDocument/2006/relationships/image" Target="../media/image15.gi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gif"/><Relationship Id="rId13" Type="http://schemas.openxmlformats.org/officeDocument/2006/relationships/image" Target="../media/image3.png"/><Relationship Id="rId3" Type="http://schemas.openxmlformats.org/officeDocument/2006/relationships/slide" Target="slide4.xml"/><Relationship Id="rId7" Type="http://schemas.openxmlformats.org/officeDocument/2006/relationships/image" Target="../media/image19.gif"/><Relationship Id="rId12" Type="http://schemas.openxmlformats.org/officeDocument/2006/relationships/image" Target="../media/image24.gif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&#1082;&#1086;&#1085;&#1092;&#1077;&#1088;&#1077;&#1085;&#1094;&#1080;&#1080;%20&#1080;%20&#1082;&#1086;&#1085;&#1082;&#1091;&#1088;&#1089;&#1099;\1%20&#1089;&#1077;&#1085;&#1090;&#1103;&#1073;&#1088;&#1103;%20&#1082;&#1086;&#1085;&#1082;&#1091;&#1088;&#1089;%202014\&#1055;&#1088;&#1077;&#1079;&#1077;&#1085;&#1090;&#1072;&#1094;&#1080;&#1103;\05.%20Track%205.mp3" TargetMode="External"/><Relationship Id="rId6" Type="http://schemas.openxmlformats.org/officeDocument/2006/relationships/image" Target="../media/image18.png"/><Relationship Id="rId11" Type="http://schemas.openxmlformats.org/officeDocument/2006/relationships/image" Target="../media/image23.png"/><Relationship Id="rId5" Type="http://schemas.openxmlformats.org/officeDocument/2006/relationships/image" Target="../media/image17.png"/><Relationship Id="rId10" Type="http://schemas.openxmlformats.org/officeDocument/2006/relationships/image" Target="../media/image22.gif"/><Relationship Id="rId4" Type="http://schemas.openxmlformats.org/officeDocument/2006/relationships/image" Target="../media/image16.jpeg"/><Relationship Id="rId9" Type="http://schemas.openxmlformats.org/officeDocument/2006/relationships/image" Target="../media/image21.png"/><Relationship Id="rId1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" Target="slide4.xml"/><Relationship Id="rId7" Type="http://schemas.openxmlformats.org/officeDocument/2006/relationships/image" Target="../media/image28.gif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&#1082;&#1086;&#1085;&#1092;&#1077;&#1088;&#1077;&#1085;&#1094;&#1080;&#1080;%20&#1080;%20&#1082;&#1086;&#1085;&#1082;&#1091;&#1088;&#1089;&#1099;\1%20&#1089;&#1077;&#1085;&#1090;&#1103;&#1073;&#1088;&#1103;%20&#1082;&#1086;&#1085;&#1082;&#1091;&#1088;&#1089;%202014\&#1055;&#1088;&#1077;&#1079;&#1077;&#1085;&#1090;&#1072;&#1094;&#1080;&#1103;\05.%20Track%205.mp3" TargetMode="External"/><Relationship Id="rId6" Type="http://schemas.openxmlformats.org/officeDocument/2006/relationships/image" Target="../media/image27.gif"/><Relationship Id="rId5" Type="http://schemas.openxmlformats.org/officeDocument/2006/relationships/image" Target="../media/image26.png"/><Relationship Id="rId4" Type="http://schemas.openxmlformats.org/officeDocument/2006/relationships/image" Target="../media/image25.png"/><Relationship Id="rId9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" Target="slide4.xml"/><Relationship Id="rId7" Type="http://schemas.openxmlformats.org/officeDocument/2006/relationships/image" Target="../media/image32.gif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&#1082;&#1086;&#1085;&#1092;&#1077;&#1088;&#1077;&#1085;&#1094;&#1080;&#1080;%20&#1080;%20&#1082;&#1086;&#1085;&#1082;&#1091;&#1088;&#1089;&#1099;\1%20&#1089;&#1077;&#1085;&#1090;&#1103;&#1073;&#1088;&#1103;%20&#1082;&#1086;&#1085;&#1082;&#1091;&#1088;&#1089;%202014\&#1055;&#1088;&#1077;&#1079;&#1077;&#1085;&#1090;&#1072;&#1094;&#1080;&#1103;\05.%20Track%205.mp3" TargetMode="External"/><Relationship Id="rId6" Type="http://schemas.openxmlformats.org/officeDocument/2006/relationships/image" Target="../media/image31.gif"/><Relationship Id="rId5" Type="http://schemas.openxmlformats.org/officeDocument/2006/relationships/image" Target="../media/image30.png"/><Relationship Id="rId4" Type="http://schemas.openxmlformats.org/officeDocument/2006/relationships/image" Target="../media/image29.png"/><Relationship Id="rId9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3528" y="0"/>
            <a:ext cx="8352928" cy="1569660"/>
          </a:xfrm>
          <a:prstGeom prst="rect">
            <a:avLst/>
          </a:prstGeom>
        </p:spPr>
        <p:txBody>
          <a:bodyPr>
            <a:spAutoFit/>
            <a:scene3d>
              <a:camera prst="perspectiveLeft"/>
              <a:lightRig rig="threePt" dir="t"/>
            </a:scene3d>
            <a:sp3d extrusionH="57150">
              <a:bevelT w="82550" h="38100" prst="coolSlant"/>
            </a:sp3d>
          </a:bodyPr>
          <a:lstStyle/>
          <a:p>
            <a:pPr algn="ctr">
              <a:defRPr/>
            </a:pPr>
            <a:r>
              <a:rPr lang="ru-RU" sz="4800" b="1" spc="30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Учебно-методическое пособие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0" y="2564904"/>
            <a:ext cx="8819456" cy="267765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800" b="1" i="1" spc="60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66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Авторская электронная</a:t>
            </a:r>
            <a:r>
              <a:rPr lang="ru-RU" sz="2800" b="1" spc="60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66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spc="60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66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игра</a:t>
            </a:r>
          </a:p>
          <a:p>
            <a:pPr algn="ctr">
              <a:defRPr/>
            </a:pPr>
            <a:endParaRPr lang="ru-RU" sz="2800" b="1" i="1" spc="60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66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endParaRPr lang="ru-RU" sz="2800" b="1" i="1" spc="60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66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sz="2800" b="1" i="1" spc="60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66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>
              <a:defRPr/>
            </a:pPr>
            <a:r>
              <a:rPr lang="ru-RU" sz="2800" b="1" i="1" spc="60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66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для развития навыков определения выразительных средств музыки</a:t>
            </a:r>
            <a:endParaRPr lang="ru-RU" sz="2800" b="1" spc="60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66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23528" y="3068960"/>
            <a:ext cx="8820472" cy="1139934"/>
          </a:xfrm>
          <a:prstGeom prst="rect">
            <a:avLst/>
          </a:prstGeom>
        </p:spPr>
        <p:txBody>
          <a:bodyPr>
            <a:prstTxWarp prst="textWave1">
              <a:avLst/>
            </a:prstTxWarp>
            <a:spAutoFit/>
          </a:bodyPr>
          <a:lstStyle/>
          <a:p>
            <a:pPr algn="ctr">
              <a:defRPr/>
            </a:pPr>
            <a:r>
              <a:rPr lang="ru-RU" sz="4800" b="1" spc="600" dirty="0">
                <a:ln w="18000">
                  <a:solidFill>
                    <a:srgbClr val="00B050"/>
                  </a:solidFill>
                  <a:prstDash val="solid"/>
                  <a:miter lim="800000"/>
                </a:ln>
                <a:solidFill>
                  <a:srgbClr val="FF99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4800" b="1" spc="600" dirty="0">
                <a:ln w="18000">
                  <a:solidFill>
                    <a:srgbClr val="00B05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4800" b="1" spc="600" dirty="0">
                <a:ln w="18000">
                  <a:solidFill>
                    <a:srgbClr val="00B050"/>
                  </a:solidFill>
                  <a:prstDash val="solid"/>
                  <a:miter lim="800000"/>
                </a:ln>
                <a:solidFill>
                  <a:srgbClr val="0000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ru-RU" sz="4800" b="1" spc="600" dirty="0">
                <a:ln w="18000">
                  <a:solidFill>
                    <a:srgbClr val="00B050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ru-RU" sz="4800" b="1" spc="600" dirty="0">
                <a:ln w="18000">
                  <a:solidFill>
                    <a:srgbClr val="00B050"/>
                  </a:solidFill>
                  <a:prstDash val="solid"/>
                  <a:miter lim="800000"/>
                </a:ln>
                <a:solidFill>
                  <a:srgbClr val="66FF33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sz="4800" b="1" spc="600" dirty="0">
                <a:ln w="18000">
                  <a:solidFill>
                    <a:srgbClr val="00B050"/>
                  </a:solidFill>
                  <a:prstDash val="solid"/>
                  <a:miter lim="800000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ru-RU" sz="4800" b="1" spc="600" dirty="0">
                <a:ln w="18000">
                  <a:solidFill>
                    <a:srgbClr val="00B050"/>
                  </a:solidFill>
                  <a:prstDash val="solid"/>
                  <a:miter lim="800000"/>
                </a:ln>
                <a:solidFill>
                  <a:srgbClr val="FF33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ru-RU" sz="4800" b="1" spc="600" dirty="0">
                <a:ln w="18000">
                  <a:solidFill>
                    <a:srgbClr val="00B050"/>
                  </a:solidFill>
                  <a:prstDash val="solid"/>
                  <a:miter lim="800000"/>
                </a:ln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ы</a:t>
            </a:r>
            <a:r>
              <a:rPr lang="ru-RU" sz="4800" b="1" spc="600" dirty="0">
                <a:ln w="18000">
                  <a:solidFill>
                    <a:srgbClr val="00B05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b="1" spc="600" dirty="0">
                <a:ln w="18000">
                  <a:solidFill>
                    <a:srgbClr val="00B050"/>
                  </a:solidFill>
                  <a:prstDash val="solid"/>
                  <a:miter lim="800000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4800" b="1" spc="600" dirty="0">
                <a:ln w="18000">
                  <a:solidFill>
                    <a:srgbClr val="00B05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4800" b="1" spc="600" dirty="0">
                <a:ln w="18000">
                  <a:solidFill>
                    <a:srgbClr val="00B05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ru-RU" sz="4800" b="1" spc="600" dirty="0">
                <a:ln w="18000">
                  <a:solidFill>
                    <a:srgbClr val="00B050"/>
                  </a:solidFill>
                  <a:prstDash val="solid"/>
                  <a:miter lim="800000"/>
                </a:ln>
                <a:solidFill>
                  <a:srgbClr val="0000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4800" b="1" spc="600" dirty="0">
                <a:ln w="18000">
                  <a:solidFill>
                    <a:srgbClr val="00B050"/>
                  </a:solidFill>
                  <a:prstDash val="solid"/>
                  <a:miter lim="800000"/>
                </a:ln>
                <a:solidFill>
                  <a:srgbClr val="66FF33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4800" b="1" spc="600" dirty="0">
                <a:ln w="18000">
                  <a:solidFill>
                    <a:srgbClr val="00B050"/>
                  </a:solidFill>
                  <a:prstDash val="solid"/>
                  <a:miter lim="800000"/>
                </a:ln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4800" b="1" spc="600" dirty="0">
                <a:ln w="18000">
                  <a:solidFill>
                    <a:srgbClr val="00B050"/>
                  </a:solidFill>
                  <a:prstDash val="solid"/>
                  <a:miter lim="800000"/>
                </a:ln>
                <a:solidFill>
                  <a:schemeClr val="accent5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ц</a:t>
            </a:r>
            <a:r>
              <a:rPr lang="ru-RU" sz="4800" b="1" spc="600" dirty="0">
                <a:ln w="18000">
                  <a:solidFill>
                    <a:srgbClr val="00B050"/>
                  </a:solidFill>
                  <a:prstDash val="solid"/>
                  <a:miter lim="800000"/>
                </a:ln>
                <a:solidFill>
                  <a:srgbClr val="FF33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4800" b="1" spc="600" dirty="0">
                <a:ln w="18000">
                  <a:solidFill>
                    <a:srgbClr val="00B050"/>
                  </a:solidFill>
                  <a:prstDash val="solid"/>
                  <a:miter lim="800000"/>
                </a:ln>
                <a:solidFill>
                  <a:srgbClr val="0000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4800" b="1" spc="600" dirty="0">
                <a:ln w="18000">
                  <a:solidFill>
                    <a:srgbClr val="00B050"/>
                  </a:solidFill>
                  <a:prstDash val="solid"/>
                  <a:miter lim="800000"/>
                </a:ln>
                <a:solidFill>
                  <a:srgbClr val="FF99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»  </a:t>
            </a:r>
            <a:endParaRPr lang="en-US" sz="4800" b="1" spc="600" dirty="0">
              <a:ln w="18000">
                <a:solidFill>
                  <a:srgbClr val="00B050"/>
                </a:solidFill>
                <a:prstDash val="solid"/>
                <a:miter lim="800000"/>
              </a:ln>
              <a:solidFill>
                <a:srgbClr val="FF99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Блок-схема: узел 17"/>
          <p:cNvSpPr/>
          <p:nvPr/>
        </p:nvSpPr>
        <p:spPr>
          <a:xfrm>
            <a:off x="3995738" y="2060575"/>
            <a:ext cx="312737" cy="288925"/>
          </a:xfrm>
          <a:prstGeom prst="flowChartConnector">
            <a:avLst/>
          </a:prstGeom>
          <a:solidFill>
            <a:srgbClr val="FF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9" name="Блок-схема: узел 18"/>
          <p:cNvSpPr/>
          <p:nvPr/>
        </p:nvSpPr>
        <p:spPr>
          <a:xfrm>
            <a:off x="4427538" y="2347913"/>
            <a:ext cx="314325" cy="290512"/>
          </a:xfrm>
          <a:prstGeom prst="flowChartConnector">
            <a:avLst/>
          </a:prstGeom>
          <a:solidFill>
            <a:srgbClr val="FF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0" name="Блок-схема: узел 19"/>
          <p:cNvSpPr/>
          <p:nvPr/>
        </p:nvSpPr>
        <p:spPr>
          <a:xfrm>
            <a:off x="4643438" y="2203450"/>
            <a:ext cx="314325" cy="290513"/>
          </a:xfrm>
          <a:prstGeom prst="flowChartConnector">
            <a:avLst/>
          </a:prstGeom>
          <a:solidFill>
            <a:srgbClr val="FF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1" name="Блок-схема: узел 20"/>
          <p:cNvSpPr/>
          <p:nvPr/>
        </p:nvSpPr>
        <p:spPr>
          <a:xfrm rot="480000">
            <a:off x="4103688" y="1835150"/>
            <a:ext cx="298450" cy="284163"/>
          </a:xfrm>
          <a:prstGeom prst="flowChartConnector">
            <a:avLst/>
          </a:prstGeom>
          <a:solidFill>
            <a:srgbClr val="FF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2" name="Блок-схема: узел 21"/>
          <p:cNvSpPr/>
          <p:nvPr/>
        </p:nvSpPr>
        <p:spPr>
          <a:xfrm>
            <a:off x="4356100" y="1771650"/>
            <a:ext cx="312738" cy="290513"/>
          </a:xfrm>
          <a:prstGeom prst="flowChartConnector">
            <a:avLst/>
          </a:prstGeom>
          <a:solidFill>
            <a:srgbClr val="FF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3" name="Блок-схема: узел 22"/>
          <p:cNvSpPr/>
          <p:nvPr/>
        </p:nvSpPr>
        <p:spPr>
          <a:xfrm>
            <a:off x="4140200" y="2338388"/>
            <a:ext cx="312738" cy="290512"/>
          </a:xfrm>
          <a:prstGeom prst="flowChartConnector">
            <a:avLst/>
          </a:prstGeom>
          <a:solidFill>
            <a:srgbClr val="FF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4" name="Блок-схема: узел 23"/>
          <p:cNvSpPr/>
          <p:nvPr/>
        </p:nvSpPr>
        <p:spPr>
          <a:xfrm>
            <a:off x="4643438" y="1916113"/>
            <a:ext cx="314325" cy="288925"/>
          </a:xfrm>
          <a:prstGeom prst="flowChartConnector">
            <a:avLst/>
          </a:prstGeom>
          <a:solidFill>
            <a:srgbClr val="FF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5" name="Восьмиугольник 24"/>
          <p:cNvSpPr/>
          <p:nvPr/>
        </p:nvSpPr>
        <p:spPr>
          <a:xfrm>
            <a:off x="4286250" y="2060575"/>
            <a:ext cx="407988" cy="341313"/>
          </a:xfrm>
          <a:prstGeom prst="octago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rgbClr val="FF0000"/>
                </a:solidFill>
              </a:rPr>
              <a:t>7</a:t>
            </a:r>
          </a:p>
        </p:txBody>
      </p:sp>
      <p:sp>
        <p:nvSpPr>
          <p:cNvPr id="26" name="Прямоугольник 25"/>
          <p:cNvSpPr/>
          <p:nvPr/>
        </p:nvSpPr>
        <p:spPr>
          <a:xfrm>
            <a:off x="0" y="5445224"/>
            <a:ext cx="9144000" cy="1323439"/>
          </a:xfrm>
          <a:prstGeom prst="rect">
            <a:avLst/>
          </a:prstGeom>
        </p:spPr>
        <p:txBody>
          <a:bodyPr>
            <a:spAutoFit/>
            <a:scene3d>
              <a:camera prst="perspectiveLeft"/>
              <a:lightRig rig="threePt" dir="t"/>
            </a:scene3d>
            <a:sp3d extrusionH="57150">
              <a:bevelT w="82550" h="38100" prst="coolSlant"/>
            </a:sp3d>
          </a:bodyPr>
          <a:lstStyle/>
          <a:p>
            <a:pPr algn="ctr">
              <a:defRPr/>
            </a:pPr>
            <a:r>
              <a:rPr lang="ru-RU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Учитель музыки</a:t>
            </a:r>
          </a:p>
          <a:p>
            <a:pPr algn="ctr">
              <a:defRPr/>
            </a:pPr>
            <a:r>
              <a:rPr lang="ru-RU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ГБОУ СОШ № 307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ru-RU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Адмиралтейского района </a:t>
            </a:r>
          </a:p>
          <a:p>
            <a:pPr algn="ctr">
              <a:defRPr/>
            </a:pPr>
            <a:r>
              <a:rPr lang="ru-RU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Санкт-Петербурга </a:t>
            </a:r>
          </a:p>
          <a:p>
            <a:pPr algn="ctr">
              <a:defRPr/>
            </a:pPr>
            <a:r>
              <a:rPr lang="ru-RU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Колодкина Ольга Валентиновна 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override="childStyle">
                                        <p:cTn id="6" dur="250" autoRev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CC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250" autoRev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CC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250" autoRev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3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0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1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2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13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3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5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6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7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18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3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0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23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23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5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6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7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28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23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0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1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2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33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23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5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6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7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38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23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0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1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2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43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66" name="Группа 6"/>
          <p:cNvGrpSpPr>
            <a:grpSpLocks/>
          </p:cNvGrpSpPr>
          <p:nvPr/>
        </p:nvGrpSpPr>
        <p:grpSpPr bwMode="auto">
          <a:xfrm>
            <a:off x="2195513" y="1628775"/>
            <a:ext cx="4321175" cy="3240088"/>
            <a:chOff x="0" y="1800212"/>
            <a:chExt cx="2901994" cy="2158881"/>
          </a:xfrm>
        </p:grpSpPr>
        <p:sp>
          <p:nvSpPr>
            <p:cNvPr id="8" name="Овал 7"/>
            <p:cNvSpPr/>
            <p:nvPr/>
          </p:nvSpPr>
          <p:spPr>
            <a:xfrm>
              <a:off x="0" y="1800212"/>
              <a:ext cx="2901994" cy="2158881"/>
            </a:xfrm>
            <a:prstGeom prst="ellips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alpha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alpha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/>
            </a:fontRef>
          </p:style>
        </p:sp>
        <p:sp>
          <p:nvSpPr>
            <p:cNvPr id="9" name="Овал 4"/>
            <p:cNvSpPr/>
            <p:nvPr/>
          </p:nvSpPr>
          <p:spPr>
            <a:xfrm>
              <a:off x="425384" y="2116481"/>
              <a:ext cx="2051226" cy="152634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  <p:txBody>
            <a:bodyPr lIns="30480" tIns="30480" rIns="30480" bIns="30480" spcCol="1270" anchor="ctr"/>
            <a:lstStyle/>
            <a:p>
              <a:pPr algn="ctr" defTabSz="10668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3200" b="1" u="sng" dirty="0">
                  <a:solidFill>
                    <a:srgbClr val="293BE3"/>
                  </a:solidFill>
                  <a:latin typeface="Times New Roman" pitchFamily="18" charset="0"/>
                  <a:cs typeface="Times New Roman" pitchFamily="18" charset="0"/>
                </a:rPr>
                <a:t>темп</a:t>
              </a:r>
            </a:p>
            <a:p>
              <a:pPr algn="ctr" defTabSz="10668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ru-RU" sz="3200" b="1" dirty="0">
                <a:latin typeface="Times New Roman" pitchFamily="18" charset="0"/>
                <a:cs typeface="Times New Roman" pitchFamily="18" charset="0"/>
              </a:endParaRPr>
            </a:p>
            <a:p>
              <a:pPr algn="ctr" defTabSz="10668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ru-RU" sz="3200" b="1" dirty="0">
                <a:latin typeface="Times New Roman" pitchFamily="18" charset="0"/>
                <a:cs typeface="Times New Roman" pitchFamily="18" charset="0"/>
              </a:endParaRPr>
            </a:p>
            <a:p>
              <a:pPr algn="ctr" defTabSz="10668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ru-RU" sz="3200" i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13" name="Управляющая кнопка: домой 12">
            <a:hlinkClick r:id="rId3" action="ppaction://hlinksldjump" highlightClick="1"/>
          </p:cNvPr>
          <p:cNvSpPr/>
          <p:nvPr/>
        </p:nvSpPr>
        <p:spPr>
          <a:xfrm>
            <a:off x="8605838" y="0"/>
            <a:ext cx="538162" cy="538163"/>
          </a:xfrm>
          <a:prstGeom prst="actionButtonHome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804025" y="2924175"/>
            <a:ext cx="1993900" cy="52387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размеренно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250825" y="4581525"/>
            <a:ext cx="2640013" cy="52228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стремительно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5148263" y="836613"/>
            <a:ext cx="1638300" cy="523875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скованно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659563" y="4221163"/>
            <a:ext cx="1931987" cy="52387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протяжно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2339975" y="836613"/>
            <a:ext cx="1709738" cy="523875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Не спеша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2555875" y="5373688"/>
            <a:ext cx="2347913" cy="522287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неторопливо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468313" y="3357563"/>
            <a:ext cx="1355725" cy="52387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устало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0" y="1628775"/>
            <a:ext cx="1806575" cy="52387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подвижно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5651500" y="5084763"/>
            <a:ext cx="2689225" cy="523875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торжественно</a:t>
            </a:r>
          </a:p>
        </p:txBody>
      </p:sp>
      <p:pic>
        <p:nvPicPr>
          <p:cNvPr id="11277" name="Рисунок 32" descr="бег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24075" y="2060575"/>
            <a:ext cx="1095375" cy="1162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8" name="Рисунок 33" descr="прогулка.gif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24525" y="2924175"/>
            <a:ext cx="795338" cy="129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9" name="Рисунок 34" descr="черепаха.gif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851275" y="4581525"/>
            <a:ext cx="1047750" cy="704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80" name="Picture 3" descr="C:\Users\1\AppData\Local\Microsoft\Windows\Temporary Internet Files\Content.IE5\F9C1GVN8\MM900323831[1].gif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851275" y="4581525"/>
            <a:ext cx="10287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" name="Рисунок 31" descr="черепаха.gif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851275" y="4581525"/>
            <a:ext cx="1047750" cy="704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82" name="Picture 6" descr="C:\Users\1\AppData\Local\Microsoft\Windows\Temporary Internet Files\Content.IE5\F9C1GVN8\MM900283994[1].gif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124075" y="2060575"/>
            <a:ext cx="107632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Рисунок 20" descr="бег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24075" y="2060575"/>
            <a:ext cx="1095375" cy="1162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84" name="Picture 9" descr="C:\Users\1\AppData\Local\Microsoft\Windows\Temporary Internet Files\Content.IE5\F9C1GVN8\MM900354669[1].gif"/>
          <p:cNvPicPr>
            <a:picLocks noChangeAspect="1" noChangeArrowheads="1" noCrop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724525" y="2924175"/>
            <a:ext cx="792163" cy="1308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Рисунок 19" descr="прогулка.gif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24525" y="2924175"/>
            <a:ext cx="795338" cy="136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" name="TextBox 38"/>
          <p:cNvSpPr txBox="1"/>
          <p:nvPr/>
        </p:nvSpPr>
        <p:spPr>
          <a:xfrm>
            <a:off x="6875463" y="1773238"/>
            <a:ext cx="1709737" cy="522287"/>
          </a:xfrm>
          <a:prstGeom prst="rect">
            <a:avLst/>
          </a:prstGeom>
          <a:solidFill>
            <a:srgbClr val="FFC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суетливо</a:t>
            </a:r>
          </a:p>
        </p:txBody>
      </p:sp>
      <p:sp>
        <p:nvSpPr>
          <p:cNvPr id="41" name="Заголовок 5"/>
          <p:cNvSpPr txBox="1">
            <a:spLocks/>
          </p:cNvSpPr>
          <p:nvPr/>
        </p:nvSpPr>
        <p:spPr>
          <a:xfrm>
            <a:off x="0" y="5589240"/>
            <a:ext cx="9144000" cy="980727"/>
          </a:xfrm>
          <a:prstGeom prst="rect">
            <a:avLst/>
          </a:prstGeom>
        </p:spPr>
        <p:txBody>
          <a:bodyPr spcFirstLastPara="1">
            <a:prstTxWarp prst="textArchDown">
              <a:avLst/>
            </a:prstTxWarp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200" b="1" spc="300" dirty="0">
                <a:solidFill>
                  <a:srgbClr val="3333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Фредерик Шопен</a:t>
            </a:r>
            <a:r>
              <a:rPr lang="ru-RU" sz="3200" b="1" spc="300" dirty="0">
                <a:solidFill>
                  <a:srgbClr val="0000CC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lang="ru-RU" sz="3200" b="1" spc="300" dirty="0">
                <a:solidFill>
                  <a:srgbClr val="3333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«Мазурка Фа мажор»</a:t>
            </a:r>
            <a:br>
              <a:rPr lang="ru-RU" sz="3200" b="1" spc="300" dirty="0">
                <a:solidFill>
                  <a:srgbClr val="333300"/>
                </a:solidFill>
                <a:latin typeface="Times New Roman" pitchFamily="18" charset="0"/>
                <a:ea typeface="+mj-ea"/>
                <a:cs typeface="Times New Roman" pitchFamily="18" charset="0"/>
              </a:rPr>
            </a:br>
            <a:endParaRPr lang="ru-RU" sz="3200" b="1" spc="300" dirty="0">
              <a:solidFill>
                <a:srgbClr val="333300"/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11288" name="Рисунок 34" descr="метроном.gif"/>
          <p:cNvPicPr>
            <a:picLocks noChangeAspect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067175" y="1125538"/>
            <a:ext cx="825500" cy="102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89" name="Picture 2" descr="C:\Users\1\AppData\Local\Microsoft\Windows\Temporary Internet Files\Content.IE5\W8K2G6XT\MM900336855[1].gif"/>
          <p:cNvPicPr>
            <a:picLocks noChangeAspect="1" noChangeArrowheads="1" noCrop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4067175" y="1125538"/>
            <a:ext cx="792163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" name="Рисунок 36" descr="метроном.gif"/>
          <p:cNvPicPr>
            <a:picLocks noChangeAspect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067175" y="1125538"/>
            <a:ext cx="825500" cy="102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" name="TextBox 34"/>
          <p:cNvSpPr txBox="1">
            <a:spLocks noChangeArrowheads="1"/>
          </p:cNvSpPr>
          <p:nvPr/>
        </p:nvSpPr>
        <p:spPr bwMode="auto">
          <a:xfrm>
            <a:off x="3419475" y="2636838"/>
            <a:ext cx="1770063" cy="646112"/>
          </a:xfrm>
          <a:prstGeom prst="rect">
            <a:avLst/>
          </a:prstGeom>
          <a:solidFill>
            <a:srgbClr val="A27AA0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 i="1">
                <a:latin typeface="Times New Roman" pitchFamily="18" charset="0"/>
                <a:cs typeface="Times New Roman" pitchFamily="18" charset="0"/>
              </a:rPr>
              <a:t>быстро</a:t>
            </a:r>
          </a:p>
        </p:txBody>
      </p:sp>
      <p:sp>
        <p:nvSpPr>
          <p:cNvPr id="36" name="TextBox 35"/>
          <p:cNvSpPr txBox="1">
            <a:spLocks noChangeArrowheads="1"/>
          </p:cNvSpPr>
          <p:nvPr/>
        </p:nvSpPr>
        <p:spPr bwMode="auto">
          <a:xfrm>
            <a:off x="3348038" y="3213100"/>
            <a:ext cx="2003425" cy="646113"/>
          </a:xfrm>
          <a:prstGeom prst="rect">
            <a:avLst/>
          </a:prstGeom>
          <a:solidFill>
            <a:srgbClr val="A27AA0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 i="1">
                <a:latin typeface="Times New Roman" pitchFamily="18" charset="0"/>
                <a:cs typeface="Times New Roman" pitchFamily="18" charset="0"/>
              </a:rPr>
              <a:t>умеренно</a:t>
            </a:r>
          </a:p>
        </p:txBody>
      </p:sp>
      <p:sp>
        <p:nvSpPr>
          <p:cNvPr id="40" name="TextBox 39"/>
          <p:cNvSpPr txBox="1">
            <a:spLocks noChangeArrowheads="1"/>
          </p:cNvSpPr>
          <p:nvPr/>
        </p:nvSpPr>
        <p:spPr bwMode="auto">
          <a:xfrm>
            <a:off x="3276600" y="3933825"/>
            <a:ext cx="2014538" cy="646113"/>
          </a:xfrm>
          <a:prstGeom prst="rect">
            <a:avLst/>
          </a:prstGeom>
          <a:solidFill>
            <a:srgbClr val="A27AA0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 i="1">
                <a:latin typeface="Times New Roman" pitchFamily="18" charset="0"/>
                <a:cs typeface="Times New Roman" pitchFamily="18" charset="0"/>
              </a:rPr>
              <a:t>медленно</a:t>
            </a:r>
          </a:p>
        </p:txBody>
      </p:sp>
      <p:pic>
        <p:nvPicPr>
          <p:cNvPr id="42" name="05. Track 5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5148263" y="2205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" name="Блок-схема: узел 33"/>
          <p:cNvSpPr/>
          <p:nvPr/>
        </p:nvSpPr>
        <p:spPr>
          <a:xfrm>
            <a:off x="7667625" y="981075"/>
            <a:ext cx="314325" cy="287338"/>
          </a:xfrm>
          <a:prstGeom prst="flowChartConnector">
            <a:avLst/>
          </a:prstGeom>
          <a:solidFill>
            <a:srgbClr val="FF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3" name="Блок-схема: узел 42"/>
          <p:cNvSpPr/>
          <p:nvPr/>
        </p:nvSpPr>
        <p:spPr>
          <a:xfrm>
            <a:off x="8101013" y="1268413"/>
            <a:ext cx="312737" cy="288925"/>
          </a:xfrm>
          <a:prstGeom prst="flowChartConnector">
            <a:avLst/>
          </a:prstGeom>
          <a:solidFill>
            <a:srgbClr val="FF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4" name="Блок-схема: узел 43"/>
          <p:cNvSpPr/>
          <p:nvPr/>
        </p:nvSpPr>
        <p:spPr>
          <a:xfrm>
            <a:off x="8316913" y="1125538"/>
            <a:ext cx="312737" cy="287337"/>
          </a:xfrm>
          <a:prstGeom prst="flowChartConnector">
            <a:avLst/>
          </a:prstGeom>
          <a:solidFill>
            <a:srgbClr val="FF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5" name="Блок-схема: узел 44"/>
          <p:cNvSpPr/>
          <p:nvPr/>
        </p:nvSpPr>
        <p:spPr>
          <a:xfrm rot="480000">
            <a:off x="7777163" y="755650"/>
            <a:ext cx="296862" cy="282575"/>
          </a:xfrm>
          <a:prstGeom prst="flowChartConnector">
            <a:avLst/>
          </a:prstGeom>
          <a:solidFill>
            <a:srgbClr val="FF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6" name="Блок-схема: узел 45"/>
          <p:cNvSpPr/>
          <p:nvPr/>
        </p:nvSpPr>
        <p:spPr>
          <a:xfrm>
            <a:off x="8027988" y="692150"/>
            <a:ext cx="314325" cy="288925"/>
          </a:xfrm>
          <a:prstGeom prst="flowChartConnector">
            <a:avLst/>
          </a:prstGeom>
          <a:solidFill>
            <a:srgbClr val="FF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7" name="Блок-схема: узел 46"/>
          <p:cNvSpPr/>
          <p:nvPr/>
        </p:nvSpPr>
        <p:spPr>
          <a:xfrm>
            <a:off x="7812088" y="1258888"/>
            <a:ext cx="312737" cy="288925"/>
          </a:xfrm>
          <a:prstGeom prst="flowChartConnector">
            <a:avLst/>
          </a:prstGeom>
          <a:solidFill>
            <a:srgbClr val="FF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8" name="Блок-схема: узел 47"/>
          <p:cNvSpPr/>
          <p:nvPr/>
        </p:nvSpPr>
        <p:spPr>
          <a:xfrm>
            <a:off x="8316913" y="836613"/>
            <a:ext cx="312737" cy="288925"/>
          </a:xfrm>
          <a:prstGeom prst="flowChartConnector">
            <a:avLst/>
          </a:prstGeom>
          <a:solidFill>
            <a:srgbClr val="FF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" name="Восьмиугольник 48"/>
          <p:cNvSpPr/>
          <p:nvPr/>
        </p:nvSpPr>
        <p:spPr>
          <a:xfrm>
            <a:off x="7956550" y="981075"/>
            <a:ext cx="409575" cy="338138"/>
          </a:xfrm>
          <a:prstGeom prst="oct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4</a:t>
            </a:r>
          </a:p>
        </p:txBody>
      </p:sp>
      <p:grpSp>
        <p:nvGrpSpPr>
          <p:cNvPr id="11303" name="Группа 50"/>
          <p:cNvGrpSpPr>
            <a:grpSpLocks/>
          </p:cNvGrpSpPr>
          <p:nvPr/>
        </p:nvGrpSpPr>
        <p:grpSpPr bwMode="auto">
          <a:xfrm>
            <a:off x="0" y="-171450"/>
            <a:ext cx="8459788" cy="792163"/>
            <a:chOff x="0" y="-171400"/>
            <a:chExt cx="9144000" cy="792088"/>
          </a:xfrm>
        </p:grpSpPr>
        <p:pic>
          <p:nvPicPr>
            <p:cNvPr id="11304" name="Picture 10" descr="D:\конференции и конкурсы\1 сентября конкурс 2014\Заголовок игры.png"/>
            <p:cNvPicPr>
              <a:picLocks noChangeAspect="1" noChangeArrowheads="1"/>
            </p:cNvPicPr>
            <p:nvPr/>
          </p:nvPicPr>
          <p:blipFill>
            <a:blip r:embed="rId13" cstate="print"/>
            <a:srcRect/>
            <a:stretch>
              <a:fillRect/>
            </a:stretch>
          </p:blipFill>
          <p:spPr bwMode="auto">
            <a:xfrm>
              <a:off x="1187624" y="-171400"/>
              <a:ext cx="7956376" cy="7920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3" name="TextBox 52"/>
            <p:cNvSpPr txBox="1"/>
            <p:nvPr/>
          </p:nvSpPr>
          <p:spPr>
            <a:xfrm>
              <a:off x="0" y="34"/>
              <a:ext cx="1209706" cy="52382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ru-RU" sz="2800" b="1" i="1" spc="300" dirty="0">
                  <a:solidFill>
                    <a:srgbClr val="009900"/>
                  </a:solidFill>
                  <a:latin typeface="Times New Roman" pitchFamily="18" charset="0"/>
                  <a:cs typeface="Times New Roman" pitchFamily="18" charset="0"/>
                </a:rPr>
                <a:t>Игра</a:t>
              </a:r>
            </a:p>
          </p:txBody>
        </p:sp>
      </p:grp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4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8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55" presetID="23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56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57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58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59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60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1" fill="hold">
                      <p:stCondLst>
                        <p:cond delay="0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mph" presetSubtype="2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9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AD23E"/>
                                      </p:to>
                                    </p:animClr>
                                    <p:set>
                                      <p:cBhvr>
                                        <p:cTn id="70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1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23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73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4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5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76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1" dur="91379" fill="hold"/>
                                        <p:tgtEl>
                                          <p:spTgt spid="4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8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audio>
              <p:cMediaNode>
                <p:cTn id="9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2"/>
                </p:tgtEl>
              </p:cMediaNode>
            </p:audio>
            <p:seq concurrent="1" nextAc="seek">
              <p:cTn id="91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2" fill="hold">
                      <p:stCondLst>
                        <p:cond delay="0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5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8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96" presetID="23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97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98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99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100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101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2" fill="hold">
                      <p:stCondLst>
                        <p:cond delay="0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3" presetClass="emph" presetSubtype="0" repeatCount="indefinite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0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0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0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10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23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10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11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12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113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24" grpId="0" animBg="1"/>
      <p:bldP spid="25" grpId="0" animBg="1"/>
      <p:bldP spid="26" grpId="0" animBg="1"/>
      <p:bldP spid="28" grpId="0" animBg="1"/>
      <p:bldP spid="29" grpId="0" animBg="1"/>
      <p:bldP spid="31" grpId="0" animBg="1"/>
      <p:bldP spid="39" grpId="0" animBg="1"/>
      <p:bldP spid="35" grpId="0" animBg="1"/>
      <p:bldP spid="36" grpId="0" animBg="1"/>
      <p:bldP spid="40" grpId="0" animBg="1"/>
      <p:bldP spid="34" grpId="0" animBg="1"/>
      <p:bldP spid="44" grpId="0" animBg="1"/>
      <p:bldP spid="46" grpId="0" animBg="1"/>
      <p:bldP spid="4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90" name="Группа 6"/>
          <p:cNvGrpSpPr>
            <a:grpSpLocks/>
          </p:cNvGrpSpPr>
          <p:nvPr/>
        </p:nvGrpSpPr>
        <p:grpSpPr bwMode="auto">
          <a:xfrm>
            <a:off x="1908175" y="1268413"/>
            <a:ext cx="5111750" cy="4321175"/>
            <a:chOff x="1115616" y="0"/>
            <a:chExt cx="2275105" cy="2128582"/>
          </a:xfrm>
        </p:grpSpPr>
        <p:sp>
          <p:nvSpPr>
            <p:cNvPr id="8" name="Овал 7"/>
            <p:cNvSpPr/>
            <p:nvPr/>
          </p:nvSpPr>
          <p:spPr>
            <a:xfrm>
              <a:off x="1115616" y="0"/>
              <a:ext cx="2275105" cy="2128582"/>
            </a:xfrm>
            <a:prstGeom prst="ellips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alpha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alpha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/>
            </a:fontRef>
          </p:style>
        </p:sp>
        <p:sp>
          <p:nvSpPr>
            <p:cNvPr id="9" name="Овал 4"/>
            <p:cNvSpPr/>
            <p:nvPr/>
          </p:nvSpPr>
          <p:spPr>
            <a:xfrm>
              <a:off x="1435685" y="177512"/>
              <a:ext cx="1608118" cy="125587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  <p:txBody>
            <a:bodyPr lIns="30480" tIns="30480" rIns="30480" bIns="30480" spcCol="1270" anchor="ctr"/>
            <a:lstStyle/>
            <a:p>
              <a:pPr algn="ctr" defTabSz="10668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3600" b="1" u="sng" dirty="0">
                  <a:solidFill>
                    <a:srgbClr val="293BE3"/>
                  </a:solidFill>
                  <a:latin typeface="Times New Roman" pitchFamily="18" charset="0"/>
                  <a:cs typeface="Times New Roman" pitchFamily="18" charset="0"/>
                </a:rPr>
                <a:t>Ритм</a:t>
              </a:r>
            </a:p>
            <a:p>
              <a:pPr algn="ctr" defTabSz="1066800" fontAlgn="auto">
                <a:spcAft>
                  <a:spcPts val="0"/>
                </a:spcAft>
                <a:buFont typeface="Maestro Wide"/>
                <a:buChar char="h"/>
                <a:defRPr/>
              </a:pPr>
              <a:r>
                <a:rPr lang="ru-RU" sz="4400" dirty="0">
                  <a:latin typeface="Times New Roman" pitchFamily="18" charset="0"/>
                  <a:cs typeface="Times New Roman" pitchFamily="18" charset="0"/>
                  <a:sym typeface="Maestro Wide"/>
                </a:rPr>
                <a:t>    </a:t>
              </a:r>
            </a:p>
            <a:p>
              <a:pPr algn="ctr" defTabSz="1066800" fontAlgn="auto">
                <a:lnSpc>
                  <a:spcPct val="90000"/>
                </a:lnSpc>
                <a:spcAft>
                  <a:spcPts val="0"/>
                </a:spcAft>
                <a:defRPr/>
              </a:pPr>
              <a:endParaRPr lang="ru-RU" sz="3600" b="1" dirty="0">
                <a:latin typeface="Times New Roman" pitchFamily="18" charset="0"/>
                <a:cs typeface="Times New Roman" pitchFamily="18" charset="0"/>
                <a:sym typeface="Maestro Wide"/>
                <a:hlinkClick r:id="rId3" action="ppaction://hlinksldjump"/>
              </a:endParaRPr>
            </a:p>
            <a:p>
              <a:pPr algn="ctr" defTabSz="1066800" fontAlgn="auto">
                <a:lnSpc>
                  <a:spcPct val="90000"/>
                </a:lnSpc>
                <a:spcAft>
                  <a:spcPts val="0"/>
                </a:spcAft>
                <a:defRPr/>
              </a:pPr>
              <a:r>
                <a:rPr lang="ru-RU" sz="3600" b="1" u="sng" dirty="0">
                  <a:solidFill>
                    <a:srgbClr val="293BE3"/>
                  </a:solidFill>
                  <a:latin typeface="Times New Roman" pitchFamily="18" charset="0"/>
                  <a:cs typeface="Times New Roman" pitchFamily="18" charset="0"/>
                  <a:sym typeface="Maestro Wide"/>
                </a:rPr>
                <a:t>Метр</a:t>
              </a:r>
            </a:p>
          </p:txBody>
        </p:sp>
      </p:grpSp>
      <p:sp>
        <p:nvSpPr>
          <p:cNvPr id="13" name="Управляющая кнопка: домой 12">
            <a:hlinkClick r:id="rId4" action="ppaction://hlinksldjump" highlightClick="1"/>
          </p:cNvPr>
          <p:cNvSpPr/>
          <p:nvPr/>
        </p:nvSpPr>
        <p:spPr>
          <a:xfrm>
            <a:off x="8605838" y="0"/>
            <a:ext cx="538162" cy="538163"/>
          </a:xfrm>
          <a:prstGeom prst="actionButtonHome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979613" y="620713"/>
            <a:ext cx="1443037" cy="523875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острый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572375" y="836613"/>
            <a:ext cx="1571625" cy="52387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плавный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0" y="836613"/>
            <a:ext cx="1379538" cy="52387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ровный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795963" y="620713"/>
            <a:ext cx="1395412" cy="5238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чёткий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3779838" y="981075"/>
            <a:ext cx="1428750" cy="522288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упругий</a:t>
            </a:r>
          </a:p>
        </p:txBody>
      </p:sp>
      <p:grpSp>
        <p:nvGrpSpPr>
          <p:cNvPr id="3" name="Group 17"/>
          <p:cNvGrpSpPr>
            <a:grpSpLocks noChangeAspect="1"/>
          </p:cNvGrpSpPr>
          <p:nvPr/>
        </p:nvGrpSpPr>
        <p:grpSpPr bwMode="auto">
          <a:xfrm>
            <a:off x="2051050" y="4581525"/>
            <a:ext cx="1009650" cy="1604963"/>
            <a:chOff x="249" y="2886"/>
            <a:chExt cx="740" cy="1178"/>
          </a:xfrm>
        </p:grpSpPr>
        <p:sp>
          <p:nvSpPr>
            <p:cNvPr id="12421" name="AutoShape 16"/>
            <p:cNvSpPr>
              <a:spLocks noChangeAspect="1" noChangeArrowheads="1" noTextEdit="1"/>
            </p:cNvSpPr>
            <p:nvPr/>
          </p:nvSpPr>
          <p:spPr bwMode="auto">
            <a:xfrm>
              <a:off x="249" y="2886"/>
              <a:ext cx="740" cy="11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422" name="Freeform 18"/>
            <p:cNvSpPr>
              <a:spLocks/>
            </p:cNvSpPr>
            <p:nvPr/>
          </p:nvSpPr>
          <p:spPr bwMode="auto">
            <a:xfrm>
              <a:off x="292" y="3057"/>
              <a:ext cx="672" cy="825"/>
            </a:xfrm>
            <a:custGeom>
              <a:avLst/>
              <a:gdLst>
                <a:gd name="T0" fmla="*/ 0 w 1345"/>
                <a:gd name="T1" fmla="*/ 0 h 1651"/>
                <a:gd name="T2" fmla="*/ 0 w 1345"/>
                <a:gd name="T3" fmla="*/ 0 h 1651"/>
                <a:gd name="T4" fmla="*/ 0 w 1345"/>
                <a:gd name="T5" fmla="*/ 0 h 1651"/>
                <a:gd name="T6" fmla="*/ 0 w 1345"/>
                <a:gd name="T7" fmla="*/ 0 h 1651"/>
                <a:gd name="T8" fmla="*/ 0 w 1345"/>
                <a:gd name="T9" fmla="*/ 0 h 1651"/>
                <a:gd name="T10" fmla="*/ 0 w 1345"/>
                <a:gd name="T11" fmla="*/ 0 h 1651"/>
                <a:gd name="T12" fmla="*/ 0 w 1345"/>
                <a:gd name="T13" fmla="*/ 0 h 1651"/>
                <a:gd name="T14" fmla="*/ 0 w 1345"/>
                <a:gd name="T15" fmla="*/ 0 h 1651"/>
                <a:gd name="T16" fmla="*/ 0 w 1345"/>
                <a:gd name="T17" fmla="*/ 0 h 1651"/>
                <a:gd name="T18" fmla="*/ 0 w 1345"/>
                <a:gd name="T19" fmla="*/ 0 h 1651"/>
                <a:gd name="T20" fmla="*/ 0 w 1345"/>
                <a:gd name="T21" fmla="*/ 0 h 1651"/>
                <a:gd name="T22" fmla="*/ 0 w 1345"/>
                <a:gd name="T23" fmla="*/ 0 h 1651"/>
                <a:gd name="T24" fmla="*/ 0 w 1345"/>
                <a:gd name="T25" fmla="*/ 0 h 1651"/>
                <a:gd name="T26" fmla="*/ 0 w 1345"/>
                <a:gd name="T27" fmla="*/ 0 h 1651"/>
                <a:gd name="T28" fmla="*/ 0 w 1345"/>
                <a:gd name="T29" fmla="*/ 0 h 1651"/>
                <a:gd name="T30" fmla="*/ 0 w 1345"/>
                <a:gd name="T31" fmla="*/ 0 h 1651"/>
                <a:gd name="T32" fmla="*/ 0 w 1345"/>
                <a:gd name="T33" fmla="*/ 0 h 1651"/>
                <a:gd name="T34" fmla="*/ 0 w 1345"/>
                <a:gd name="T35" fmla="*/ 0 h 1651"/>
                <a:gd name="T36" fmla="*/ 0 w 1345"/>
                <a:gd name="T37" fmla="*/ 0 h 1651"/>
                <a:gd name="T38" fmla="*/ 0 w 1345"/>
                <a:gd name="T39" fmla="*/ 0 h 1651"/>
                <a:gd name="T40" fmla="*/ 0 w 1345"/>
                <a:gd name="T41" fmla="*/ 0 h 1651"/>
                <a:gd name="T42" fmla="*/ 0 w 1345"/>
                <a:gd name="T43" fmla="*/ 0 h 1651"/>
                <a:gd name="T44" fmla="*/ 0 w 1345"/>
                <a:gd name="T45" fmla="*/ 0 h 1651"/>
                <a:gd name="T46" fmla="*/ 0 w 1345"/>
                <a:gd name="T47" fmla="*/ 0 h 1651"/>
                <a:gd name="T48" fmla="*/ 0 w 1345"/>
                <a:gd name="T49" fmla="*/ 0 h 1651"/>
                <a:gd name="T50" fmla="*/ 0 w 1345"/>
                <a:gd name="T51" fmla="*/ 0 h 1651"/>
                <a:gd name="T52" fmla="*/ 0 w 1345"/>
                <a:gd name="T53" fmla="*/ 0 h 1651"/>
                <a:gd name="T54" fmla="*/ 0 w 1345"/>
                <a:gd name="T55" fmla="*/ 0 h 1651"/>
                <a:gd name="T56" fmla="*/ 0 w 1345"/>
                <a:gd name="T57" fmla="*/ 0 h 1651"/>
                <a:gd name="T58" fmla="*/ 0 w 1345"/>
                <a:gd name="T59" fmla="*/ 0 h 1651"/>
                <a:gd name="T60" fmla="*/ 0 w 1345"/>
                <a:gd name="T61" fmla="*/ 0 h 1651"/>
                <a:gd name="T62" fmla="*/ 0 w 1345"/>
                <a:gd name="T63" fmla="*/ 0 h 1651"/>
                <a:gd name="T64" fmla="*/ 0 w 1345"/>
                <a:gd name="T65" fmla="*/ 0 h 1651"/>
                <a:gd name="T66" fmla="*/ 0 w 1345"/>
                <a:gd name="T67" fmla="*/ 0 h 1651"/>
                <a:gd name="T68" fmla="*/ 0 w 1345"/>
                <a:gd name="T69" fmla="*/ 0 h 1651"/>
                <a:gd name="T70" fmla="*/ 0 w 1345"/>
                <a:gd name="T71" fmla="*/ 0 h 1651"/>
                <a:gd name="T72" fmla="*/ 0 w 1345"/>
                <a:gd name="T73" fmla="*/ 0 h 1651"/>
                <a:gd name="T74" fmla="*/ 0 w 1345"/>
                <a:gd name="T75" fmla="*/ 0 h 1651"/>
                <a:gd name="T76" fmla="*/ 0 w 1345"/>
                <a:gd name="T77" fmla="*/ 0 h 1651"/>
                <a:gd name="T78" fmla="*/ 0 w 1345"/>
                <a:gd name="T79" fmla="*/ 0 h 1651"/>
                <a:gd name="T80" fmla="*/ 0 w 1345"/>
                <a:gd name="T81" fmla="*/ 0 h 1651"/>
                <a:gd name="T82" fmla="*/ 0 w 1345"/>
                <a:gd name="T83" fmla="*/ 0 h 1651"/>
                <a:gd name="T84" fmla="*/ 0 w 1345"/>
                <a:gd name="T85" fmla="*/ 0 h 1651"/>
                <a:gd name="T86" fmla="*/ 0 w 1345"/>
                <a:gd name="T87" fmla="*/ 0 h 1651"/>
                <a:gd name="T88" fmla="*/ 0 w 1345"/>
                <a:gd name="T89" fmla="*/ 0 h 1651"/>
                <a:gd name="T90" fmla="*/ 0 w 1345"/>
                <a:gd name="T91" fmla="*/ 0 h 1651"/>
                <a:gd name="T92" fmla="*/ 0 w 1345"/>
                <a:gd name="T93" fmla="*/ 0 h 1651"/>
                <a:gd name="T94" fmla="*/ 0 w 1345"/>
                <a:gd name="T95" fmla="*/ 0 h 1651"/>
                <a:gd name="T96" fmla="*/ 0 w 1345"/>
                <a:gd name="T97" fmla="*/ 0 h 1651"/>
                <a:gd name="T98" fmla="*/ 0 w 1345"/>
                <a:gd name="T99" fmla="*/ 0 h 1651"/>
                <a:gd name="T100" fmla="*/ 0 w 1345"/>
                <a:gd name="T101" fmla="*/ 0 h 1651"/>
                <a:gd name="T102" fmla="*/ 0 w 1345"/>
                <a:gd name="T103" fmla="*/ 0 h 1651"/>
                <a:gd name="T104" fmla="*/ 0 w 1345"/>
                <a:gd name="T105" fmla="*/ 0 h 1651"/>
                <a:gd name="T106" fmla="*/ 0 w 1345"/>
                <a:gd name="T107" fmla="*/ 0 h 1651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1345"/>
                <a:gd name="T163" fmla="*/ 0 h 1651"/>
                <a:gd name="T164" fmla="*/ 1345 w 1345"/>
                <a:gd name="T165" fmla="*/ 1651 h 1651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1345" h="1651">
                  <a:moveTo>
                    <a:pt x="591" y="8"/>
                  </a:moveTo>
                  <a:lnTo>
                    <a:pt x="590" y="8"/>
                  </a:lnTo>
                  <a:lnTo>
                    <a:pt x="587" y="8"/>
                  </a:lnTo>
                  <a:lnTo>
                    <a:pt x="584" y="10"/>
                  </a:lnTo>
                  <a:lnTo>
                    <a:pt x="581" y="10"/>
                  </a:lnTo>
                  <a:lnTo>
                    <a:pt x="578" y="11"/>
                  </a:lnTo>
                  <a:lnTo>
                    <a:pt x="574" y="13"/>
                  </a:lnTo>
                  <a:lnTo>
                    <a:pt x="570" y="14"/>
                  </a:lnTo>
                  <a:lnTo>
                    <a:pt x="565" y="16"/>
                  </a:lnTo>
                  <a:lnTo>
                    <a:pt x="560" y="17"/>
                  </a:lnTo>
                  <a:lnTo>
                    <a:pt x="555" y="20"/>
                  </a:lnTo>
                  <a:lnTo>
                    <a:pt x="548" y="21"/>
                  </a:lnTo>
                  <a:lnTo>
                    <a:pt x="542" y="23"/>
                  </a:lnTo>
                  <a:lnTo>
                    <a:pt x="536" y="26"/>
                  </a:lnTo>
                  <a:lnTo>
                    <a:pt x="529" y="29"/>
                  </a:lnTo>
                  <a:lnTo>
                    <a:pt x="522" y="32"/>
                  </a:lnTo>
                  <a:lnTo>
                    <a:pt x="514" y="34"/>
                  </a:lnTo>
                  <a:lnTo>
                    <a:pt x="506" y="37"/>
                  </a:lnTo>
                  <a:lnTo>
                    <a:pt x="498" y="40"/>
                  </a:lnTo>
                  <a:lnTo>
                    <a:pt x="490" y="43"/>
                  </a:lnTo>
                  <a:lnTo>
                    <a:pt x="481" y="46"/>
                  </a:lnTo>
                  <a:lnTo>
                    <a:pt x="472" y="49"/>
                  </a:lnTo>
                  <a:lnTo>
                    <a:pt x="464" y="53"/>
                  </a:lnTo>
                  <a:lnTo>
                    <a:pt x="455" y="56"/>
                  </a:lnTo>
                  <a:lnTo>
                    <a:pt x="445" y="61"/>
                  </a:lnTo>
                  <a:lnTo>
                    <a:pt x="436" y="64"/>
                  </a:lnTo>
                  <a:lnTo>
                    <a:pt x="426" y="69"/>
                  </a:lnTo>
                  <a:lnTo>
                    <a:pt x="416" y="72"/>
                  </a:lnTo>
                  <a:lnTo>
                    <a:pt x="407" y="77"/>
                  </a:lnTo>
                  <a:lnTo>
                    <a:pt x="397" y="81"/>
                  </a:lnTo>
                  <a:lnTo>
                    <a:pt x="388" y="85"/>
                  </a:lnTo>
                  <a:lnTo>
                    <a:pt x="376" y="90"/>
                  </a:lnTo>
                  <a:lnTo>
                    <a:pt x="366" y="94"/>
                  </a:lnTo>
                  <a:lnTo>
                    <a:pt x="356" y="98"/>
                  </a:lnTo>
                  <a:lnTo>
                    <a:pt x="347" y="103"/>
                  </a:lnTo>
                  <a:lnTo>
                    <a:pt x="337" y="109"/>
                  </a:lnTo>
                  <a:lnTo>
                    <a:pt x="327" y="113"/>
                  </a:lnTo>
                  <a:lnTo>
                    <a:pt x="317" y="117"/>
                  </a:lnTo>
                  <a:lnTo>
                    <a:pt x="307" y="123"/>
                  </a:lnTo>
                  <a:lnTo>
                    <a:pt x="296" y="127"/>
                  </a:lnTo>
                  <a:lnTo>
                    <a:pt x="286" y="132"/>
                  </a:lnTo>
                  <a:lnTo>
                    <a:pt x="277" y="138"/>
                  </a:lnTo>
                  <a:lnTo>
                    <a:pt x="267" y="142"/>
                  </a:lnTo>
                  <a:lnTo>
                    <a:pt x="259" y="148"/>
                  </a:lnTo>
                  <a:lnTo>
                    <a:pt x="250" y="154"/>
                  </a:lnTo>
                  <a:lnTo>
                    <a:pt x="240" y="158"/>
                  </a:lnTo>
                  <a:lnTo>
                    <a:pt x="231" y="164"/>
                  </a:lnTo>
                  <a:lnTo>
                    <a:pt x="222" y="170"/>
                  </a:lnTo>
                  <a:lnTo>
                    <a:pt x="213" y="174"/>
                  </a:lnTo>
                  <a:lnTo>
                    <a:pt x="206" y="180"/>
                  </a:lnTo>
                  <a:lnTo>
                    <a:pt x="197" y="186"/>
                  </a:lnTo>
                  <a:lnTo>
                    <a:pt x="190" y="191"/>
                  </a:lnTo>
                  <a:lnTo>
                    <a:pt x="183" y="197"/>
                  </a:lnTo>
                  <a:lnTo>
                    <a:pt x="176" y="202"/>
                  </a:lnTo>
                  <a:lnTo>
                    <a:pt x="170" y="207"/>
                  </a:lnTo>
                  <a:lnTo>
                    <a:pt x="163" y="213"/>
                  </a:lnTo>
                  <a:lnTo>
                    <a:pt x="157" y="219"/>
                  </a:lnTo>
                  <a:lnTo>
                    <a:pt x="151" y="225"/>
                  </a:lnTo>
                  <a:lnTo>
                    <a:pt x="145" y="231"/>
                  </a:lnTo>
                  <a:lnTo>
                    <a:pt x="141" y="236"/>
                  </a:lnTo>
                  <a:lnTo>
                    <a:pt x="136" y="241"/>
                  </a:lnTo>
                  <a:lnTo>
                    <a:pt x="132" y="247"/>
                  </a:lnTo>
                  <a:lnTo>
                    <a:pt x="129" y="252"/>
                  </a:lnTo>
                  <a:lnTo>
                    <a:pt x="125" y="258"/>
                  </a:lnTo>
                  <a:lnTo>
                    <a:pt x="122" y="264"/>
                  </a:lnTo>
                  <a:lnTo>
                    <a:pt x="119" y="271"/>
                  </a:lnTo>
                  <a:lnTo>
                    <a:pt x="115" y="280"/>
                  </a:lnTo>
                  <a:lnTo>
                    <a:pt x="112" y="289"/>
                  </a:lnTo>
                  <a:lnTo>
                    <a:pt x="109" y="298"/>
                  </a:lnTo>
                  <a:lnTo>
                    <a:pt x="104" y="306"/>
                  </a:lnTo>
                  <a:lnTo>
                    <a:pt x="102" y="318"/>
                  </a:lnTo>
                  <a:lnTo>
                    <a:pt x="97" y="328"/>
                  </a:lnTo>
                  <a:lnTo>
                    <a:pt x="94" y="340"/>
                  </a:lnTo>
                  <a:lnTo>
                    <a:pt x="90" y="351"/>
                  </a:lnTo>
                  <a:lnTo>
                    <a:pt x="87" y="364"/>
                  </a:lnTo>
                  <a:lnTo>
                    <a:pt x="83" y="376"/>
                  </a:lnTo>
                  <a:lnTo>
                    <a:pt x="80" y="389"/>
                  </a:lnTo>
                  <a:lnTo>
                    <a:pt x="77" y="402"/>
                  </a:lnTo>
                  <a:lnTo>
                    <a:pt x="74" y="417"/>
                  </a:lnTo>
                  <a:lnTo>
                    <a:pt x="70" y="431"/>
                  </a:lnTo>
                  <a:lnTo>
                    <a:pt x="67" y="446"/>
                  </a:lnTo>
                  <a:lnTo>
                    <a:pt x="62" y="460"/>
                  </a:lnTo>
                  <a:lnTo>
                    <a:pt x="59" y="476"/>
                  </a:lnTo>
                  <a:lnTo>
                    <a:pt x="56" y="491"/>
                  </a:lnTo>
                  <a:lnTo>
                    <a:pt x="52" y="507"/>
                  </a:lnTo>
                  <a:lnTo>
                    <a:pt x="49" y="523"/>
                  </a:lnTo>
                  <a:lnTo>
                    <a:pt x="46" y="540"/>
                  </a:lnTo>
                  <a:lnTo>
                    <a:pt x="43" y="556"/>
                  </a:lnTo>
                  <a:lnTo>
                    <a:pt x="40" y="572"/>
                  </a:lnTo>
                  <a:lnTo>
                    <a:pt x="38" y="590"/>
                  </a:lnTo>
                  <a:lnTo>
                    <a:pt x="35" y="606"/>
                  </a:lnTo>
                  <a:lnTo>
                    <a:pt x="32" y="623"/>
                  </a:lnTo>
                  <a:lnTo>
                    <a:pt x="30" y="641"/>
                  </a:lnTo>
                  <a:lnTo>
                    <a:pt x="27" y="657"/>
                  </a:lnTo>
                  <a:lnTo>
                    <a:pt x="26" y="674"/>
                  </a:lnTo>
                  <a:lnTo>
                    <a:pt x="23" y="691"/>
                  </a:lnTo>
                  <a:lnTo>
                    <a:pt x="20" y="709"/>
                  </a:lnTo>
                  <a:lnTo>
                    <a:pt x="19" y="725"/>
                  </a:lnTo>
                  <a:lnTo>
                    <a:pt x="16" y="742"/>
                  </a:lnTo>
                  <a:lnTo>
                    <a:pt x="14" y="760"/>
                  </a:lnTo>
                  <a:lnTo>
                    <a:pt x="11" y="776"/>
                  </a:lnTo>
                  <a:lnTo>
                    <a:pt x="10" y="793"/>
                  </a:lnTo>
                  <a:lnTo>
                    <a:pt x="8" y="809"/>
                  </a:lnTo>
                  <a:lnTo>
                    <a:pt x="7" y="827"/>
                  </a:lnTo>
                  <a:lnTo>
                    <a:pt x="6" y="843"/>
                  </a:lnTo>
                  <a:lnTo>
                    <a:pt x="4" y="859"/>
                  </a:lnTo>
                  <a:lnTo>
                    <a:pt x="3" y="875"/>
                  </a:lnTo>
                  <a:lnTo>
                    <a:pt x="3" y="889"/>
                  </a:lnTo>
                  <a:lnTo>
                    <a:pt x="1" y="905"/>
                  </a:lnTo>
                  <a:lnTo>
                    <a:pt x="1" y="920"/>
                  </a:lnTo>
                  <a:lnTo>
                    <a:pt x="1" y="936"/>
                  </a:lnTo>
                  <a:lnTo>
                    <a:pt x="0" y="949"/>
                  </a:lnTo>
                  <a:lnTo>
                    <a:pt x="0" y="963"/>
                  </a:lnTo>
                  <a:lnTo>
                    <a:pt x="0" y="976"/>
                  </a:lnTo>
                  <a:lnTo>
                    <a:pt x="0" y="991"/>
                  </a:lnTo>
                  <a:lnTo>
                    <a:pt x="0" y="1002"/>
                  </a:lnTo>
                  <a:lnTo>
                    <a:pt x="0" y="1015"/>
                  </a:lnTo>
                  <a:lnTo>
                    <a:pt x="1" y="1027"/>
                  </a:lnTo>
                  <a:lnTo>
                    <a:pt x="3" y="1040"/>
                  </a:lnTo>
                  <a:lnTo>
                    <a:pt x="3" y="1050"/>
                  </a:lnTo>
                  <a:lnTo>
                    <a:pt x="4" y="1061"/>
                  </a:lnTo>
                  <a:lnTo>
                    <a:pt x="6" y="1071"/>
                  </a:lnTo>
                  <a:lnTo>
                    <a:pt x="7" y="1079"/>
                  </a:lnTo>
                  <a:lnTo>
                    <a:pt x="8" y="1088"/>
                  </a:lnTo>
                  <a:lnTo>
                    <a:pt x="11" y="1097"/>
                  </a:lnTo>
                  <a:lnTo>
                    <a:pt x="13" y="1104"/>
                  </a:lnTo>
                  <a:lnTo>
                    <a:pt x="16" y="1111"/>
                  </a:lnTo>
                  <a:lnTo>
                    <a:pt x="19" y="1117"/>
                  </a:lnTo>
                  <a:lnTo>
                    <a:pt x="22" y="1125"/>
                  </a:lnTo>
                  <a:lnTo>
                    <a:pt x="24" y="1132"/>
                  </a:lnTo>
                  <a:lnTo>
                    <a:pt x="29" y="1139"/>
                  </a:lnTo>
                  <a:lnTo>
                    <a:pt x="33" y="1146"/>
                  </a:lnTo>
                  <a:lnTo>
                    <a:pt x="38" y="1155"/>
                  </a:lnTo>
                  <a:lnTo>
                    <a:pt x="43" y="1164"/>
                  </a:lnTo>
                  <a:lnTo>
                    <a:pt x="49" y="1172"/>
                  </a:lnTo>
                  <a:lnTo>
                    <a:pt x="54" y="1181"/>
                  </a:lnTo>
                  <a:lnTo>
                    <a:pt x="61" y="1190"/>
                  </a:lnTo>
                  <a:lnTo>
                    <a:pt x="67" y="1200"/>
                  </a:lnTo>
                  <a:lnTo>
                    <a:pt x="74" y="1209"/>
                  </a:lnTo>
                  <a:lnTo>
                    <a:pt x="81" y="1219"/>
                  </a:lnTo>
                  <a:lnTo>
                    <a:pt x="88" y="1228"/>
                  </a:lnTo>
                  <a:lnTo>
                    <a:pt x="96" y="1239"/>
                  </a:lnTo>
                  <a:lnTo>
                    <a:pt x="104" y="1249"/>
                  </a:lnTo>
                  <a:lnTo>
                    <a:pt x="113" y="1258"/>
                  </a:lnTo>
                  <a:lnTo>
                    <a:pt x="122" y="1268"/>
                  </a:lnTo>
                  <a:lnTo>
                    <a:pt x="131" y="1279"/>
                  </a:lnTo>
                  <a:lnTo>
                    <a:pt x="139" y="1290"/>
                  </a:lnTo>
                  <a:lnTo>
                    <a:pt x="148" y="1300"/>
                  </a:lnTo>
                  <a:lnTo>
                    <a:pt x="158" y="1311"/>
                  </a:lnTo>
                  <a:lnTo>
                    <a:pt x="167" y="1322"/>
                  </a:lnTo>
                  <a:lnTo>
                    <a:pt x="177" y="1332"/>
                  </a:lnTo>
                  <a:lnTo>
                    <a:pt x="186" y="1343"/>
                  </a:lnTo>
                  <a:lnTo>
                    <a:pt x="196" y="1354"/>
                  </a:lnTo>
                  <a:lnTo>
                    <a:pt x="208" y="1364"/>
                  </a:lnTo>
                  <a:lnTo>
                    <a:pt x="218" y="1376"/>
                  </a:lnTo>
                  <a:lnTo>
                    <a:pt x="228" y="1386"/>
                  </a:lnTo>
                  <a:lnTo>
                    <a:pt x="238" y="1396"/>
                  </a:lnTo>
                  <a:lnTo>
                    <a:pt x="250" y="1408"/>
                  </a:lnTo>
                  <a:lnTo>
                    <a:pt x="260" y="1418"/>
                  </a:lnTo>
                  <a:lnTo>
                    <a:pt x="270" y="1428"/>
                  </a:lnTo>
                  <a:lnTo>
                    <a:pt x="282" y="1438"/>
                  </a:lnTo>
                  <a:lnTo>
                    <a:pt x="293" y="1449"/>
                  </a:lnTo>
                  <a:lnTo>
                    <a:pt x="304" y="1459"/>
                  </a:lnTo>
                  <a:lnTo>
                    <a:pt x="315" y="1469"/>
                  </a:lnTo>
                  <a:lnTo>
                    <a:pt x="325" y="1479"/>
                  </a:lnTo>
                  <a:lnTo>
                    <a:pt x="337" y="1489"/>
                  </a:lnTo>
                  <a:lnTo>
                    <a:pt x="349" y="1499"/>
                  </a:lnTo>
                  <a:lnTo>
                    <a:pt x="359" y="1508"/>
                  </a:lnTo>
                  <a:lnTo>
                    <a:pt x="371" y="1517"/>
                  </a:lnTo>
                  <a:lnTo>
                    <a:pt x="381" y="1526"/>
                  </a:lnTo>
                  <a:lnTo>
                    <a:pt x="392" y="1534"/>
                  </a:lnTo>
                  <a:lnTo>
                    <a:pt x="402" y="1543"/>
                  </a:lnTo>
                  <a:lnTo>
                    <a:pt x="414" y="1552"/>
                  </a:lnTo>
                  <a:lnTo>
                    <a:pt x="424" y="1559"/>
                  </a:lnTo>
                  <a:lnTo>
                    <a:pt x="436" y="1568"/>
                  </a:lnTo>
                  <a:lnTo>
                    <a:pt x="446" y="1575"/>
                  </a:lnTo>
                  <a:lnTo>
                    <a:pt x="456" y="1582"/>
                  </a:lnTo>
                  <a:lnTo>
                    <a:pt x="466" y="1590"/>
                  </a:lnTo>
                  <a:lnTo>
                    <a:pt x="477" y="1595"/>
                  </a:lnTo>
                  <a:lnTo>
                    <a:pt x="487" y="1601"/>
                  </a:lnTo>
                  <a:lnTo>
                    <a:pt x="497" y="1608"/>
                  </a:lnTo>
                  <a:lnTo>
                    <a:pt x="506" y="1614"/>
                  </a:lnTo>
                  <a:lnTo>
                    <a:pt x="516" y="1620"/>
                  </a:lnTo>
                  <a:lnTo>
                    <a:pt x="525" y="1624"/>
                  </a:lnTo>
                  <a:lnTo>
                    <a:pt x="535" y="1629"/>
                  </a:lnTo>
                  <a:lnTo>
                    <a:pt x="544" y="1632"/>
                  </a:lnTo>
                  <a:lnTo>
                    <a:pt x="552" y="1636"/>
                  </a:lnTo>
                  <a:lnTo>
                    <a:pt x="560" y="1639"/>
                  </a:lnTo>
                  <a:lnTo>
                    <a:pt x="568" y="1642"/>
                  </a:lnTo>
                  <a:lnTo>
                    <a:pt x="577" y="1645"/>
                  </a:lnTo>
                  <a:lnTo>
                    <a:pt x="584" y="1646"/>
                  </a:lnTo>
                  <a:lnTo>
                    <a:pt x="591" y="1648"/>
                  </a:lnTo>
                  <a:lnTo>
                    <a:pt x="600" y="1649"/>
                  </a:lnTo>
                  <a:lnTo>
                    <a:pt x="607" y="1649"/>
                  </a:lnTo>
                  <a:lnTo>
                    <a:pt x="616" y="1651"/>
                  </a:lnTo>
                  <a:lnTo>
                    <a:pt x="625" y="1649"/>
                  </a:lnTo>
                  <a:lnTo>
                    <a:pt x="635" y="1649"/>
                  </a:lnTo>
                  <a:lnTo>
                    <a:pt x="644" y="1649"/>
                  </a:lnTo>
                  <a:lnTo>
                    <a:pt x="654" y="1648"/>
                  </a:lnTo>
                  <a:lnTo>
                    <a:pt x="664" y="1646"/>
                  </a:lnTo>
                  <a:lnTo>
                    <a:pt x="674" y="1645"/>
                  </a:lnTo>
                  <a:lnTo>
                    <a:pt x="685" y="1643"/>
                  </a:lnTo>
                  <a:lnTo>
                    <a:pt x="696" y="1642"/>
                  </a:lnTo>
                  <a:lnTo>
                    <a:pt x="708" y="1639"/>
                  </a:lnTo>
                  <a:lnTo>
                    <a:pt x="718" y="1638"/>
                  </a:lnTo>
                  <a:lnTo>
                    <a:pt x="730" y="1635"/>
                  </a:lnTo>
                  <a:lnTo>
                    <a:pt x="743" y="1632"/>
                  </a:lnTo>
                  <a:lnTo>
                    <a:pt x="754" y="1629"/>
                  </a:lnTo>
                  <a:lnTo>
                    <a:pt x="766" y="1626"/>
                  </a:lnTo>
                  <a:lnTo>
                    <a:pt x="778" y="1622"/>
                  </a:lnTo>
                  <a:lnTo>
                    <a:pt x="791" y="1619"/>
                  </a:lnTo>
                  <a:lnTo>
                    <a:pt x="802" y="1614"/>
                  </a:lnTo>
                  <a:lnTo>
                    <a:pt x="815" y="1610"/>
                  </a:lnTo>
                  <a:lnTo>
                    <a:pt x="827" y="1606"/>
                  </a:lnTo>
                  <a:lnTo>
                    <a:pt x="840" y="1601"/>
                  </a:lnTo>
                  <a:lnTo>
                    <a:pt x="853" y="1597"/>
                  </a:lnTo>
                  <a:lnTo>
                    <a:pt x="866" y="1591"/>
                  </a:lnTo>
                  <a:lnTo>
                    <a:pt x="879" y="1587"/>
                  </a:lnTo>
                  <a:lnTo>
                    <a:pt x="892" y="1582"/>
                  </a:lnTo>
                  <a:lnTo>
                    <a:pt x="906" y="1577"/>
                  </a:lnTo>
                  <a:lnTo>
                    <a:pt x="919" y="1571"/>
                  </a:lnTo>
                  <a:lnTo>
                    <a:pt x="932" y="1565"/>
                  </a:lnTo>
                  <a:lnTo>
                    <a:pt x="945" y="1561"/>
                  </a:lnTo>
                  <a:lnTo>
                    <a:pt x="958" y="1553"/>
                  </a:lnTo>
                  <a:lnTo>
                    <a:pt x="971" y="1547"/>
                  </a:lnTo>
                  <a:lnTo>
                    <a:pt x="983" y="1542"/>
                  </a:lnTo>
                  <a:lnTo>
                    <a:pt x="996" y="1536"/>
                  </a:lnTo>
                  <a:lnTo>
                    <a:pt x="1009" y="1530"/>
                  </a:lnTo>
                  <a:lnTo>
                    <a:pt x="1020" y="1523"/>
                  </a:lnTo>
                  <a:lnTo>
                    <a:pt x="1033" y="1517"/>
                  </a:lnTo>
                  <a:lnTo>
                    <a:pt x="1047" y="1511"/>
                  </a:lnTo>
                  <a:lnTo>
                    <a:pt x="1058" y="1504"/>
                  </a:lnTo>
                  <a:lnTo>
                    <a:pt x="1071" y="1498"/>
                  </a:lnTo>
                  <a:lnTo>
                    <a:pt x="1083" y="1491"/>
                  </a:lnTo>
                  <a:lnTo>
                    <a:pt x="1095" y="1485"/>
                  </a:lnTo>
                  <a:lnTo>
                    <a:pt x="1106" y="1478"/>
                  </a:lnTo>
                  <a:lnTo>
                    <a:pt x="1118" y="1472"/>
                  </a:lnTo>
                  <a:lnTo>
                    <a:pt x="1129" y="1465"/>
                  </a:lnTo>
                  <a:lnTo>
                    <a:pt x="1141" y="1459"/>
                  </a:lnTo>
                  <a:lnTo>
                    <a:pt x="1151" y="1452"/>
                  </a:lnTo>
                  <a:lnTo>
                    <a:pt x="1161" y="1446"/>
                  </a:lnTo>
                  <a:lnTo>
                    <a:pt x="1172" y="1438"/>
                  </a:lnTo>
                  <a:lnTo>
                    <a:pt x="1182" y="1431"/>
                  </a:lnTo>
                  <a:lnTo>
                    <a:pt x="1190" y="1425"/>
                  </a:lnTo>
                  <a:lnTo>
                    <a:pt x="1201" y="1418"/>
                  </a:lnTo>
                  <a:lnTo>
                    <a:pt x="1209" y="1412"/>
                  </a:lnTo>
                  <a:lnTo>
                    <a:pt x="1218" y="1405"/>
                  </a:lnTo>
                  <a:lnTo>
                    <a:pt x="1227" y="1398"/>
                  </a:lnTo>
                  <a:lnTo>
                    <a:pt x="1236" y="1392"/>
                  </a:lnTo>
                  <a:lnTo>
                    <a:pt x="1243" y="1386"/>
                  </a:lnTo>
                  <a:lnTo>
                    <a:pt x="1250" y="1380"/>
                  </a:lnTo>
                  <a:lnTo>
                    <a:pt x="1257" y="1373"/>
                  </a:lnTo>
                  <a:lnTo>
                    <a:pt x="1265" y="1367"/>
                  </a:lnTo>
                  <a:lnTo>
                    <a:pt x="1270" y="1361"/>
                  </a:lnTo>
                  <a:lnTo>
                    <a:pt x="1276" y="1356"/>
                  </a:lnTo>
                  <a:lnTo>
                    <a:pt x="1282" y="1348"/>
                  </a:lnTo>
                  <a:lnTo>
                    <a:pt x="1286" y="1341"/>
                  </a:lnTo>
                  <a:lnTo>
                    <a:pt x="1292" y="1334"/>
                  </a:lnTo>
                  <a:lnTo>
                    <a:pt x="1297" y="1325"/>
                  </a:lnTo>
                  <a:lnTo>
                    <a:pt x="1301" y="1315"/>
                  </a:lnTo>
                  <a:lnTo>
                    <a:pt x="1305" y="1305"/>
                  </a:lnTo>
                  <a:lnTo>
                    <a:pt x="1308" y="1293"/>
                  </a:lnTo>
                  <a:lnTo>
                    <a:pt x="1314" y="1281"/>
                  </a:lnTo>
                  <a:lnTo>
                    <a:pt x="1317" y="1268"/>
                  </a:lnTo>
                  <a:lnTo>
                    <a:pt x="1320" y="1255"/>
                  </a:lnTo>
                  <a:lnTo>
                    <a:pt x="1323" y="1241"/>
                  </a:lnTo>
                  <a:lnTo>
                    <a:pt x="1326" y="1226"/>
                  </a:lnTo>
                  <a:lnTo>
                    <a:pt x="1329" y="1210"/>
                  </a:lnTo>
                  <a:lnTo>
                    <a:pt x="1330" y="1194"/>
                  </a:lnTo>
                  <a:lnTo>
                    <a:pt x="1333" y="1178"/>
                  </a:lnTo>
                  <a:lnTo>
                    <a:pt x="1336" y="1162"/>
                  </a:lnTo>
                  <a:lnTo>
                    <a:pt x="1337" y="1143"/>
                  </a:lnTo>
                  <a:lnTo>
                    <a:pt x="1339" y="1126"/>
                  </a:lnTo>
                  <a:lnTo>
                    <a:pt x="1340" y="1109"/>
                  </a:lnTo>
                  <a:lnTo>
                    <a:pt x="1342" y="1090"/>
                  </a:lnTo>
                  <a:lnTo>
                    <a:pt x="1342" y="1071"/>
                  </a:lnTo>
                  <a:lnTo>
                    <a:pt x="1343" y="1050"/>
                  </a:lnTo>
                  <a:lnTo>
                    <a:pt x="1343" y="1031"/>
                  </a:lnTo>
                  <a:lnTo>
                    <a:pt x="1345" y="1011"/>
                  </a:lnTo>
                  <a:lnTo>
                    <a:pt x="1345" y="991"/>
                  </a:lnTo>
                  <a:lnTo>
                    <a:pt x="1345" y="970"/>
                  </a:lnTo>
                  <a:lnTo>
                    <a:pt x="1345" y="950"/>
                  </a:lnTo>
                  <a:lnTo>
                    <a:pt x="1345" y="928"/>
                  </a:lnTo>
                  <a:lnTo>
                    <a:pt x="1345" y="908"/>
                  </a:lnTo>
                  <a:lnTo>
                    <a:pt x="1345" y="886"/>
                  </a:lnTo>
                  <a:lnTo>
                    <a:pt x="1345" y="866"/>
                  </a:lnTo>
                  <a:lnTo>
                    <a:pt x="1345" y="845"/>
                  </a:lnTo>
                  <a:lnTo>
                    <a:pt x="1343" y="824"/>
                  </a:lnTo>
                  <a:lnTo>
                    <a:pt x="1342" y="802"/>
                  </a:lnTo>
                  <a:lnTo>
                    <a:pt x="1340" y="780"/>
                  </a:lnTo>
                  <a:lnTo>
                    <a:pt x="1340" y="760"/>
                  </a:lnTo>
                  <a:lnTo>
                    <a:pt x="1339" y="738"/>
                  </a:lnTo>
                  <a:lnTo>
                    <a:pt x="1337" y="718"/>
                  </a:lnTo>
                  <a:lnTo>
                    <a:pt x="1336" y="696"/>
                  </a:lnTo>
                  <a:lnTo>
                    <a:pt x="1334" y="675"/>
                  </a:lnTo>
                  <a:lnTo>
                    <a:pt x="1333" y="655"/>
                  </a:lnTo>
                  <a:lnTo>
                    <a:pt x="1330" y="635"/>
                  </a:lnTo>
                  <a:lnTo>
                    <a:pt x="1329" y="614"/>
                  </a:lnTo>
                  <a:lnTo>
                    <a:pt x="1327" y="594"/>
                  </a:lnTo>
                  <a:lnTo>
                    <a:pt x="1324" y="575"/>
                  </a:lnTo>
                  <a:lnTo>
                    <a:pt x="1323" y="556"/>
                  </a:lnTo>
                  <a:lnTo>
                    <a:pt x="1321" y="537"/>
                  </a:lnTo>
                  <a:lnTo>
                    <a:pt x="1318" y="518"/>
                  </a:lnTo>
                  <a:lnTo>
                    <a:pt x="1315" y="501"/>
                  </a:lnTo>
                  <a:lnTo>
                    <a:pt x="1314" y="484"/>
                  </a:lnTo>
                  <a:lnTo>
                    <a:pt x="1311" y="465"/>
                  </a:lnTo>
                  <a:lnTo>
                    <a:pt x="1308" y="449"/>
                  </a:lnTo>
                  <a:lnTo>
                    <a:pt x="1305" y="433"/>
                  </a:lnTo>
                  <a:lnTo>
                    <a:pt x="1304" y="417"/>
                  </a:lnTo>
                  <a:lnTo>
                    <a:pt x="1301" y="402"/>
                  </a:lnTo>
                  <a:lnTo>
                    <a:pt x="1298" y="388"/>
                  </a:lnTo>
                  <a:lnTo>
                    <a:pt x="1295" y="375"/>
                  </a:lnTo>
                  <a:lnTo>
                    <a:pt x="1292" y="361"/>
                  </a:lnTo>
                  <a:lnTo>
                    <a:pt x="1289" y="348"/>
                  </a:lnTo>
                  <a:lnTo>
                    <a:pt x="1288" y="338"/>
                  </a:lnTo>
                  <a:lnTo>
                    <a:pt x="1285" y="327"/>
                  </a:lnTo>
                  <a:lnTo>
                    <a:pt x="1282" y="316"/>
                  </a:lnTo>
                  <a:lnTo>
                    <a:pt x="1279" y="308"/>
                  </a:lnTo>
                  <a:lnTo>
                    <a:pt x="1276" y="299"/>
                  </a:lnTo>
                  <a:lnTo>
                    <a:pt x="1273" y="290"/>
                  </a:lnTo>
                  <a:lnTo>
                    <a:pt x="1269" y="283"/>
                  </a:lnTo>
                  <a:lnTo>
                    <a:pt x="1265" y="274"/>
                  </a:lnTo>
                  <a:lnTo>
                    <a:pt x="1260" y="267"/>
                  </a:lnTo>
                  <a:lnTo>
                    <a:pt x="1254" y="258"/>
                  </a:lnTo>
                  <a:lnTo>
                    <a:pt x="1249" y="251"/>
                  </a:lnTo>
                  <a:lnTo>
                    <a:pt x="1241" y="242"/>
                  </a:lnTo>
                  <a:lnTo>
                    <a:pt x="1236" y="235"/>
                  </a:lnTo>
                  <a:lnTo>
                    <a:pt x="1228" y="226"/>
                  </a:lnTo>
                  <a:lnTo>
                    <a:pt x="1220" y="219"/>
                  </a:lnTo>
                  <a:lnTo>
                    <a:pt x="1211" y="212"/>
                  </a:lnTo>
                  <a:lnTo>
                    <a:pt x="1202" y="204"/>
                  </a:lnTo>
                  <a:lnTo>
                    <a:pt x="1193" y="197"/>
                  </a:lnTo>
                  <a:lnTo>
                    <a:pt x="1185" y="188"/>
                  </a:lnTo>
                  <a:lnTo>
                    <a:pt x="1173" y="181"/>
                  </a:lnTo>
                  <a:lnTo>
                    <a:pt x="1164" y="174"/>
                  </a:lnTo>
                  <a:lnTo>
                    <a:pt x="1153" y="167"/>
                  </a:lnTo>
                  <a:lnTo>
                    <a:pt x="1142" y="159"/>
                  </a:lnTo>
                  <a:lnTo>
                    <a:pt x="1131" y="152"/>
                  </a:lnTo>
                  <a:lnTo>
                    <a:pt x="1119" y="146"/>
                  </a:lnTo>
                  <a:lnTo>
                    <a:pt x="1108" y="139"/>
                  </a:lnTo>
                  <a:lnTo>
                    <a:pt x="1095" y="132"/>
                  </a:lnTo>
                  <a:lnTo>
                    <a:pt x="1083" y="126"/>
                  </a:lnTo>
                  <a:lnTo>
                    <a:pt x="1070" y="120"/>
                  </a:lnTo>
                  <a:lnTo>
                    <a:pt x="1057" y="113"/>
                  </a:lnTo>
                  <a:lnTo>
                    <a:pt x="1045" y="106"/>
                  </a:lnTo>
                  <a:lnTo>
                    <a:pt x="1031" y="100"/>
                  </a:lnTo>
                  <a:lnTo>
                    <a:pt x="1017" y="94"/>
                  </a:lnTo>
                  <a:lnTo>
                    <a:pt x="1004" y="88"/>
                  </a:lnTo>
                  <a:lnTo>
                    <a:pt x="991" y="82"/>
                  </a:lnTo>
                  <a:lnTo>
                    <a:pt x="978" y="78"/>
                  </a:lnTo>
                  <a:lnTo>
                    <a:pt x="965" y="72"/>
                  </a:lnTo>
                  <a:lnTo>
                    <a:pt x="951" y="66"/>
                  </a:lnTo>
                  <a:lnTo>
                    <a:pt x="936" y="62"/>
                  </a:lnTo>
                  <a:lnTo>
                    <a:pt x="923" y="56"/>
                  </a:lnTo>
                  <a:lnTo>
                    <a:pt x="910" y="52"/>
                  </a:lnTo>
                  <a:lnTo>
                    <a:pt x="895" y="48"/>
                  </a:lnTo>
                  <a:lnTo>
                    <a:pt x="881" y="43"/>
                  </a:lnTo>
                  <a:lnTo>
                    <a:pt x="868" y="39"/>
                  </a:lnTo>
                  <a:lnTo>
                    <a:pt x="855" y="34"/>
                  </a:lnTo>
                  <a:lnTo>
                    <a:pt x="840" y="30"/>
                  </a:lnTo>
                  <a:lnTo>
                    <a:pt x="827" y="27"/>
                  </a:lnTo>
                  <a:lnTo>
                    <a:pt x="814" y="23"/>
                  </a:lnTo>
                  <a:lnTo>
                    <a:pt x="801" y="20"/>
                  </a:lnTo>
                  <a:lnTo>
                    <a:pt x="786" y="17"/>
                  </a:lnTo>
                  <a:lnTo>
                    <a:pt x="775" y="14"/>
                  </a:lnTo>
                  <a:lnTo>
                    <a:pt x="762" y="11"/>
                  </a:lnTo>
                  <a:lnTo>
                    <a:pt x="748" y="10"/>
                  </a:lnTo>
                  <a:lnTo>
                    <a:pt x="737" y="7"/>
                  </a:lnTo>
                  <a:lnTo>
                    <a:pt x="724" y="5"/>
                  </a:lnTo>
                  <a:lnTo>
                    <a:pt x="712" y="4"/>
                  </a:lnTo>
                  <a:lnTo>
                    <a:pt x="701" y="2"/>
                  </a:lnTo>
                  <a:lnTo>
                    <a:pt x="689" y="1"/>
                  </a:lnTo>
                  <a:lnTo>
                    <a:pt x="679" y="1"/>
                  </a:lnTo>
                  <a:lnTo>
                    <a:pt x="669" y="0"/>
                  </a:lnTo>
                  <a:lnTo>
                    <a:pt x="658" y="0"/>
                  </a:lnTo>
                  <a:lnTo>
                    <a:pt x="648" y="0"/>
                  </a:lnTo>
                  <a:lnTo>
                    <a:pt x="639" y="0"/>
                  </a:lnTo>
                  <a:lnTo>
                    <a:pt x="629" y="0"/>
                  </a:lnTo>
                  <a:lnTo>
                    <a:pt x="622" y="1"/>
                  </a:lnTo>
                  <a:lnTo>
                    <a:pt x="612" y="2"/>
                  </a:lnTo>
                  <a:lnTo>
                    <a:pt x="605" y="4"/>
                  </a:lnTo>
                  <a:lnTo>
                    <a:pt x="597" y="5"/>
                  </a:lnTo>
                  <a:lnTo>
                    <a:pt x="591" y="8"/>
                  </a:lnTo>
                  <a:close/>
                </a:path>
              </a:pathLst>
            </a:custGeom>
            <a:solidFill>
              <a:srgbClr val="C9D49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423" name="Freeform 19"/>
            <p:cNvSpPr>
              <a:spLocks/>
            </p:cNvSpPr>
            <p:nvPr/>
          </p:nvSpPr>
          <p:spPr bwMode="auto">
            <a:xfrm>
              <a:off x="655" y="3973"/>
              <a:ext cx="120" cy="74"/>
            </a:xfrm>
            <a:custGeom>
              <a:avLst/>
              <a:gdLst>
                <a:gd name="T0" fmla="*/ 0 w 242"/>
                <a:gd name="T1" fmla="*/ 0 h 149"/>
                <a:gd name="T2" fmla="*/ 0 w 242"/>
                <a:gd name="T3" fmla="*/ 0 h 149"/>
                <a:gd name="T4" fmla="*/ 0 w 242"/>
                <a:gd name="T5" fmla="*/ 0 h 149"/>
                <a:gd name="T6" fmla="*/ 0 w 242"/>
                <a:gd name="T7" fmla="*/ 0 h 149"/>
                <a:gd name="T8" fmla="*/ 0 w 242"/>
                <a:gd name="T9" fmla="*/ 0 h 149"/>
                <a:gd name="T10" fmla="*/ 0 w 242"/>
                <a:gd name="T11" fmla="*/ 0 h 149"/>
                <a:gd name="T12" fmla="*/ 0 w 242"/>
                <a:gd name="T13" fmla="*/ 0 h 149"/>
                <a:gd name="T14" fmla="*/ 0 w 242"/>
                <a:gd name="T15" fmla="*/ 0 h 149"/>
                <a:gd name="T16" fmla="*/ 0 w 242"/>
                <a:gd name="T17" fmla="*/ 0 h 149"/>
                <a:gd name="T18" fmla="*/ 0 w 242"/>
                <a:gd name="T19" fmla="*/ 0 h 149"/>
                <a:gd name="T20" fmla="*/ 0 w 242"/>
                <a:gd name="T21" fmla="*/ 0 h 149"/>
                <a:gd name="T22" fmla="*/ 0 w 242"/>
                <a:gd name="T23" fmla="*/ 0 h 149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242"/>
                <a:gd name="T37" fmla="*/ 0 h 149"/>
                <a:gd name="T38" fmla="*/ 242 w 242"/>
                <a:gd name="T39" fmla="*/ 149 h 149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242" h="149">
                  <a:moveTo>
                    <a:pt x="12" y="0"/>
                  </a:moveTo>
                  <a:lnTo>
                    <a:pt x="3" y="29"/>
                  </a:lnTo>
                  <a:lnTo>
                    <a:pt x="0" y="114"/>
                  </a:lnTo>
                  <a:lnTo>
                    <a:pt x="28" y="118"/>
                  </a:lnTo>
                  <a:lnTo>
                    <a:pt x="37" y="61"/>
                  </a:lnTo>
                  <a:lnTo>
                    <a:pt x="95" y="130"/>
                  </a:lnTo>
                  <a:lnTo>
                    <a:pt x="217" y="149"/>
                  </a:lnTo>
                  <a:lnTo>
                    <a:pt x="231" y="149"/>
                  </a:lnTo>
                  <a:lnTo>
                    <a:pt x="242" y="135"/>
                  </a:lnTo>
                  <a:lnTo>
                    <a:pt x="133" y="26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6E99E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424" name="Freeform 20"/>
            <p:cNvSpPr>
              <a:spLocks/>
            </p:cNvSpPr>
            <p:nvPr/>
          </p:nvSpPr>
          <p:spPr bwMode="auto">
            <a:xfrm>
              <a:off x="340" y="3921"/>
              <a:ext cx="104" cy="114"/>
            </a:xfrm>
            <a:custGeom>
              <a:avLst/>
              <a:gdLst>
                <a:gd name="T0" fmla="*/ 0 w 208"/>
                <a:gd name="T1" fmla="*/ 1 h 228"/>
                <a:gd name="T2" fmla="*/ 1 w 208"/>
                <a:gd name="T3" fmla="*/ 1 h 228"/>
                <a:gd name="T4" fmla="*/ 1 w 208"/>
                <a:gd name="T5" fmla="*/ 1 h 228"/>
                <a:gd name="T6" fmla="*/ 1 w 208"/>
                <a:gd name="T7" fmla="*/ 1 h 228"/>
                <a:gd name="T8" fmla="*/ 1 w 208"/>
                <a:gd name="T9" fmla="*/ 1 h 228"/>
                <a:gd name="T10" fmla="*/ 1 w 208"/>
                <a:gd name="T11" fmla="*/ 1 h 228"/>
                <a:gd name="T12" fmla="*/ 1 w 208"/>
                <a:gd name="T13" fmla="*/ 1 h 228"/>
                <a:gd name="T14" fmla="*/ 1 w 208"/>
                <a:gd name="T15" fmla="*/ 1 h 228"/>
                <a:gd name="T16" fmla="*/ 1 w 208"/>
                <a:gd name="T17" fmla="*/ 1 h 228"/>
                <a:gd name="T18" fmla="*/ 1 w 208"/>
                <a:gd name="T19" fmla="*/ 1 h 228"/>
                <a:gd name="T20" fmla="*/ 1 w 208"/>
                <a:gd name="T21" fmla="*/ 1 h 228"/>
                <a:gd name="T22" fmla="*/ 1 w 208"/>
                <a:gd name="T23" fmla="*/ 0 h 228"/>
                <a:gd name="T24" fmla="*/ 1 w 208"/>
                <a:gd name="T25" fmla="*/ 1 h 228"/>
                <a:gd name="T26" fmla="*/ 0 w 208"/>
                <a:gd name="T27" fmla="*/ 1 h 228"/>
                <a:gd name="T28" fmla="*/ 0 w 208"/>
                <a:gd name="T29" fmla="*/ 1 h 22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08"/>
                <a:gd name="T46" fmla="*/ 0 h 228"/>
                <a:gd name="T47" fmla="*/ 208 w 208"/>
                <a:gd name="T48" fmla="*/ 228 h 228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08" h="228">
                  <a:moveTo>
                    <a:pt x="0" y="107"/>
                  </a:moveTo>
                  <a:lnTo>
                    <a:pt x="14" y="123"/>
                  </a:lnTo>
                  <a:lnTo>
                    <a:pt x="40" y="81"/>
                  </a:lnTo>
                  <a:lnTo>
                    <a:pt x="61" y="74"/>
                  </a:lnTo>
                  <a:lnTo>
                    <a:pt x="67" y="100"/>
                  </a:lnTo>
                  <a:lnTo>
                    <a:pt x="87" y="192"/>
                  </a:lnTo>
                  <a:lnTo>
                    <a:pt x="135" y="219"/>
                  </a:lnTo>
                  <a:lnTo>
                    <a:pt x="200" y="228"/>
                  </a:lnTo>
                  <a:lnTo>
                    <a:pt x="208" y="215"/>
                  </a:lnTo>
                  <a:lnTo>
                    <a:pt x="132" y="78"/>
                  </a:lnTo>
                  <a:lnTo>
                    <a:pt x="101" y="7"/>
                  </a:lnTo>
                  <a:lnTo>
                    <a:pt x="87" y="0"/>
                  </a:lnTo>
                  <a:lnTo>
                    <a:pt x="23" y="68"/>
                  </a:lnTo>
                  <a:lnTo>
                    <a:pt x="0" y="107"/>
                  </a:lnTo>
                  <a:close/>
                </a:path>
              </a:pathLst>
            </a:custGeom>
            <a:solidFill>
              <a:srgbClr val="6E99E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425" name="Freeform 21"/>
            <p:cNvSpPr>
              <a:spLocks/>
            </p:cNvSpPr>
            <p:nvPr/>
          </p:nvSpPr>
          <p:spPr bwMode="auto">
            <a:xfrm>
              <a:off x="732" y="3722"/>
              <a:ext cx="127" cy="202"/>
            </a:xfrm>
            <a:custGeom>
              <a:avLst/>
              <a:gdLst>
                <a:gd name="T0" fmla="*/ 1 w 253"/>
                <a:gd name="T1" fmla="*/ 0 h 406"/>
                <a:gd name="T2" fmla="*/ 1 w 253"/>
                <a:gd name="T3" fmla="*/ 0 h 406"/>
                <a:gd name="T4" fmla="*/ 0 w 253"/>
                <a:gd name="T5" fmla="*/ 0 h 406"/>
                <a:gd name="T6" fmla="*/ 0 w 253"/>
                <a:gd name="T7" fmla="*/ 0 h 406"/>
                <a:gd name="T8" fmla="*/ 0 w 253"/>
                <a:gd name="T9" fmla="*/ 0 h 406"/>
                <a:gd name="T10" fmla="*/ 0 w 253"/>
                <a:gd name="T11" fmla="*/ 0 h 406"/>
                <a:gd name="T12" fmla="*/ 0 w 253"/>
                <a:gd name="T13" fmla="*/ 0 h 406"/>
                <a:gd name="T14" fmla="*/ 0 w 253"/>
                <a:gd name="T15" fmla="*/ 0 h 406"/>
                <a:gd name="T16" fmla="*/ 0 w 253"/>
                <a:gd name="T17" fmla="*/ 0 h 406"/>
                <a:gd name="T18" fmla="*/ 0 w 253"/>
                <a:gd name="T19" fmla="*/ 0 h 406"/>
                <a:gd name="T20" fmla="*/ 0 w 253"/>
                <a:gd name="T21" fmla="*/ 0 h 406"/>
                <a:gd name="T22" fmla="*/ 0 w 253"/>
                <a:gd name="T23" fmla="*/ 0 h 406"/>
                <a:gd name="T24" fmla="*/ 0 w 253"/>
                <a:gd name="T25" fmla="*/ 0 h 406"/>
                <a:gd name="T26" fmla="*/ 0 w 253"/>
                <a:gd name="T27" fmla="*/ 0 h 406"/>
                <a:gd name="T28" fmla="*/ 0 w 253"/>
                <a:gd name="T29" fmla="*/ 0 h 406"/>
                <a:gd name="T30" fmla="*/ 0 w 253"/>
                <a:gd name="T31" fmla="*/ 0 h 406"/>
                <a:gd name="T32" fmla="*/ 0 w 253"/>
                <a:gd name="T33" fmla="*/ 0 h 406"/>
                <a:gd name="T34" fmla="*/ 1 w 253"/>
                <a:gd name="T35" fmla="*/ 0 h 406"/>
                <a:gd name="T36" fmla="*/ 1 w 253"/>
                <a:gd name="T37" fmla="*/ 0 h 406"/>
                <a:gd name="T38" fmla="*/ 1 w 253"/>
                <a:gd name="T39" fmla="*/ 0 h 406"/>
                <a:gd name="T40" fmla="*/ 1 w 253"/>
                <a:gd name="T41" fmla="*/ 0 h 406"/>
                <a:gd name="T42" fmla="*/ 1 w 253"/>
                <a:gd name="T43" fmla="*/ 0 h 406"/>
                <a:gd name="T44" fmla="*/ 1 w 253"/>
                <a:gd name="T45" fmla="*/ 0 h 406"/>
                <a:gd name="T46" fmla="*/ 1 w 253"/>
                <a:gd name="T47" fmla="*/ 0 h 406"/>
                <a:gd name="T48" fmla="*/ 1 w 253"/>
                <a:gd name="T49" fmla="*/ 0 h 406"/>
                <a:gd name="T50" fmla="*/ 1 w 253"/>
                <a:gd name="T51" fmla="*/ 0 h 406"/>
                <a:gd name="T52" fmla="*/ 1 w 253"/>
                <a:gd name="T53" fmla="*/ 0 h 406"/>
                <a:gd name="T54" fmla="*/ 1 w 253"/>
                <a:gd name="T55" fmla="*/ 0 h 406"/>
                <a:gd name="T56" fmla="*/ 1 w 253"/>
                <a:gd name="T57" fmla="*/ 0 h 406"/>
                <a:gd name="T58" fmla="*/ 1 w 253"/>
                <a:gd name="T59" fmla="*/ 0 h 406"/>
                <a:gd name="T60" fmla="*/ 1 w 253"/>
                <a:gd name="T61" fmla="*/ 0 h 406"/>
                <a:gd name="T62" fmla="*/ 1 w 253"/>
                <a:gd name="T63" fmla="*/ 0 h 406"/>
                <a:gd name="T64" fmla="*/ 1 w 253"/>
                <a:gd name="T65" fmla="*/ 0 h 406"/>
                <a:gd name="T66" fmla="*/ 1 w 253"/>
                <a:gd name="T67" fmla="*/ 0 h 406"/>
                <a:gd name="T68" fmla="*/ 1 w 253"/>
                <a:gd name="T69" fmla="*/ 0 h 406"/>
                <a:gd name="T70" fmla="*/ 1 w 253"/>
                <a:gd name="T71" fmla="*/ 0 h 406"/>
                <a:gd name="T72" fmla="*/ 1 w 253"/>
                <a:gd name="T73" fmla="*/ 0 h 40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253"/>
                <a:gd name="T112" fmla="*/ 0 h 406"/>
                <a:gd name="T113" fmla="*/ 253 w 253"/>
                <a:gd name="T114" fmla="*/ 406 h 40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253" h="406">
                  <a:moveTo>
                    <a:pt x="1" y="0"/>
                  </a:moveTo>
                  <a:lnTo>
                    <a:pt x="1" y="0"/>
                  </a:lnTo>
                  <a:lnTo>
                    <a:pt x="0" y="3"/>
                  </a:lnTo>
                  <a:lnTo>
                    <a:pt x="0" y="5"/>
                  </a:lnTo>
                  <a:lnTo>
                    <a:pt x="0" y="8"/>
                  </a:lnTo>
                  <a:lnTo>
                    <a:pt x="0" y="9"/>
                  </a:lnTo>
                  <a:lnTo>
                    <a:pt x="0" y="12"/>
                  </a:lnTo>
                  <a:lnTo>
                    <a:pt x="0" y="15"/>
                  </a:lnTo>
                  <a:lnTo>
                    <a:pt x="0" y="19"/>
                  </a:lnTo>
                  <a:lnTo>
                    <a:pt x="0" y="22"/>
                  </a:lnTo>
                  <a:lnTo>
                    <a:pt x="0" y="27"/>
                  </a:lnTo>
                  <a:lnTo>
                    <a:pt x="0" y="31"/>
                  </a:lnTo>
                  <a:lnTo>
                    <a:pt x="0" y="35"/>
                  </a:lnTo>
                  <a:lnTo>
                    <a:pt x="0" y="40"/>
                  </a:lnTo>
                  <a:lnTo>
                    <a:pt x="0" y="45"/>
                  </a:lnTo>
                  <a:lnTo>
                    <a:pt x="0" y="50"/>
                  </a:lnTo>
                  <a:lnTo>
                    <a:pt x="0" y="54"/>
                  </a:lnTo>
                  <a:lnTo>
                    <a:pt x="1" y="59"/>
                  </a:lnTo>
                  <a:lnTo>
                    <a:pt x="1" y="64"/>
                  </a:lnTo>
                  <a:lnTo>
                    <a:pt x="3" y="69"/>
                  </a:lnTo>
                  <a:lnTo>
                    <a:pt x="3" y="75"/>
                  </a:lnTo>
                  <a:lnTo>
                    <a:pt x="4" y="79"/>
                  </a:lnTo>
                  <a:lnTo>
                    <a:pt x="6" y="85"/>
                  </a:lnTo>
                  <a:lnTo>
                    <a:pt x="7" y="89"/>
                  </a:lnTo>
                  <a:lnTo>
                    <a:pt x="9" y="95"/>
                  </a:lnTo>
                  <a:lnTo>
                    <a:pt x="11" y="99"/>
                  </a:lnTo>
                  <a:lnTo>
                    <a:pt x="13" y="104"/>
                  </a:lnTo>
                  <a:lnTo>
                    <a:pt x="14" y="108"/>
                  </a:lnTo>
                  <a:lnTo>
                    <a:pt x="17" y="114"/>
                  </a:lnTo>
                  <a:lnTo>
                    <a:pt x="20" y="118"/>
                  </a:lnTo>
                  <a:lnTo>
                    <a:pt x="25" y="123"/>
                  </a:lnTo>
                  <a:lnTo>
                    <a:pt x="160" y="295"/>
                  </a:lnTo>
                  <a:lnTo>
                    <a:pt x="139" y="403"/>
                  </a:lnTo>
                  <a:lnTo>
                    <a:pt x="253" y="406"/>
                  </a:lnTo>
                  <a:lnTo>
                    <a:pt x="126" y="6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426" name="Freeform 22"/>
            <p:cNvSpPr>
              <a:spLocks/>
            </p:cNvSpPr>
            <p:nvPr/>
          </p:nvSpPr>
          <p:spPr bwMode="auto">
            <a:xfrm>
              <a:off x="555" y="3704"/>
              <a:ext cx="111" cy="215"/>
            </a:xfrm>
            <a:custGeom>
              <a:avLst/>
              <a:gdLst>
                <a:gd name="T0" fmla="*/ 0 w 221"/>
                <a:gd name="T1" fmla="*/ 0 h 432"/>
                <a:gd name="T2" fmla="*/ 1 w 221"/>
                <a:gd name="T3" fmla="*/ 0 h 432"/>
                <a:gd name="T4" fmla="*/ 1 w 221"/>
                <a:gd name="T5" fmla="*/ 0 h 432"/>
                <a:gd name="T6" fmla="*/ 1 w 221"/>
                <a:gd name="T7" fmla="*/ 0 h 432"/>
                <a:gd name="T8" fmla="*/ 1 w 221"/>
                <a:gd name="T9" fmla="*/ 0 h 432"/>
                <a:gd name="T10" fmla="*/ 1 w 221"/>
                <a:gd name="T11" fmla="*/ 0 h 432"/>
                <a:gd name="T12" fmla="*/ 0 w 221"/>
                <a:gd name="T13" fmla="*/ 0 h 432"/>
                <a:gd name="T14" fmla="*/ 0 w 221"/>
                <a:gd name="T15" fmla="*/ 0 h 43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1"/>
                <a:gd name="T25" fmla="*/ 0 h 432"/>
                <a:gd name="T26" fmla="*/ 221 w 221"/>
                <a:gd name="T27" fmla="*/ 432 h 43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1" h="432">
                  <a:moveTo>
                    <a:pt x="0" y="432"/>
                  </a:moveTo>
                  <a:lnTo>
                    <a:pt x="3" y="397"/>
                  </a:lnTo>
                  <a:lnTo>
                    <a:pt x="54" y="397"/>
                  </a:lnTo>
                  <a:lnTo>
                    <a:pt x="195" y="0"/>
                  </a:lnTo>
                  <a:lnTo>
                    <a:pt x="221" y="119"/>
                  </a:lnTo>
                  <a:lnTo>
                    <a:pt x="135" y="420"/>
                  </a:lnTo>
                  <a:lnTo>
                    <a:pt x="0" y="4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427" name="Freeform 23"/>
            <p:cNvSpPr>
              <a:spLocks/>
            </p:cNvSpPr>
            <p:nvPr/>
          </p:nvSpPr>
          <p:spPr bwMode="auto">
            <a:xfrm>
              <a:off x="585" y="3111"/>
              <a:ext cx="348" cy="324"/>
            </a:xfrm>
            <a:custGeom>
              <a:avLst/>
              <a:gdLst>
                <a:gd name="T0" fmla="*/ 0 w 696"/>
                <a:gd name="T1" fmla="*/ 0 h 650"/>
                <a:gd name="T2" fmla="*/ 1 w 696"/>
                <a:gd name="T3" fmla="*/ 0 h 650"/>
                <a:gd name="T4" fmla="*/ 1 w 696"/>
                <a:gd name="T5" fmla="*/ 0 h 650"/>
                <a:gd name="T6" fmla="*/ 1 w 696"/>
                <a:gd name="T7" fmla="*/ 0 h 650"/>
                <a:gd name="T8" fmla="*/ 1 w 696"/>
                <a:gd name="T9" fmla="*/ 0 h 650"/>
                <a:gd name="T10" fmla="*/ 1 w 696"/>
                <a:gd name="T11" fmla="*/ 0 h 650"/>
                <a:gd name="T12" fmla="*/ 0 w 696"/>
                <a:gd name="T13" fmla="*/ 0 h 650"/>
                <a:gd name="T14" fmla="*/ 0 w 696"/>
                <a:gd name="T15" fmla="*/ 0 h 65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96"/>
                <a:gd name="T25" fmla="*/ 0 h 650"/>
                <a:gd name="T26" fmla="*/ 696 w 696"/>
                <a:gd name="T27" fmla="*/ 650 h 65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96" h="650">
                  <a:moveTo>
                    <a:pt x="0" y="284"/>
                  </a:moveTo>
                  <a:lnTo>
                    <a:pt x="231" y="0"/>
                  </a:lnTo>
                  <a:lnTo>
                    <a:pt x="330" y="268"/>
                  </a:lnTo>
                  <a:lnTo>
                    <a:pt x="696" y="458"/>
                  </a:lnTo>
                  <a:lnTo>
                    <a:pt x="583" y="650"/>
                  </a:lnTo>
                  <a:lnTo>
                    <a:pt x="30" y="613"/>
                  </a:lnTo>
                  <a:lnTo>
                    <a:pt x="0" y="28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428" name="Freeform 24"/>
            <p:cNvSpPr>
              <a:spLocks/>
            </p:cNvSpPr>
            <p:nvPr/>
          </p:nvSpPr>
          <p:spPr bwMode="auto">
            <a:xfrm>
              <a:off x="350" y="3160"/>
              <a:ext cx="316" cy="655"/>
            </a:xfrm>
            <a:custGeom>
              <a:avLst/>
              <a:gdLst>
                <a:gd name="T0" fmla="*/ 1 w 631"/>
                <a:gd name="T1" fmla="*/ 0 h 1311"/>
                <a:gd name="T2" fmla="*/ 1 w 631"/>
                <a:gd name="T3" fmla="*/ 0 h 1311"/>
                <a:gd name="T4" fmla="*/ 1 w 631"/>
                <a:gd name="T5" fmla="*/ 0 h 1311"/>
                <a:gd name="T6" fmla="*/ 1 w 631"/>
                <a:gd name="T7" fmla="*/ 0 h 1311"/>
                <a:gd name="T8" fmla="*/ 1 w 631"/>
                <a:gd name="T9" fmla="*/ 0 h 1311"/>
                <a:gd name="T10" fmla="*/ 1 w 631"/>
                <a:gd name="T11" fmla="*/ 0 h 1311"/>
                <a:gd name="T12" fmla="*/ 1 w 631"/>
                <a:gd name="T13" fmla="*/ 0 h 1311"/>
                <a:gd name="T14" fmla="*/ 1 w 631"/>
                <a:gd name="T15" fmla="*/ 0 h 1311"/>
                <a:gd name="T16" fmla="*/ 1 w 631"/>
                <a:gd name="T17" fmla="*/ 0 h 1311"/>
                <a:gd name="T18" fmla="*/ 1 w 631"/>
                <a:gd name="T19" fmla="*/ 0 h 1311"/>
                <a:gd name="T20" fmla="*/ 1 w 631"/>
                <a:gd name="T21" fmla="*/ 0 h 1311"/>
                <a:gd name="T22" fmla="*/ 1 w 631"/>
                <a:gd name="T23" fmla="*/ 0 h 1311"/>
                <a:gd name="T24" fmla="*/ 1 w 631"/>
                <a:gd name="T25" fmla="*/ 0 h 1311"/>
                <a:gd name="T26" fmla="*/ 1 w 631"/>
                <a:gd name="T27" fmla="*/ 0 h 1311"/>
                <a:gd name="T28" fmla="*/ 1 w 631"/>
                <a:gd name="T29" fmla="*/ 0 h 1311"/>
                <a:gd name="T30" fmla="*/ 1 w 631"/>
                <a:gd name="T31" fmla="*/ 0 h 1311"/>
                <a:gd name="T32" fmla="*/ 1 w 631"/>
                <a:gd name="T33" fmla="*/ 0 h 1311"/>
                <a:gd name="T34" fmla="*/ 1 w 631"/>
                <a:gd name="T35" fmla="*/ 0 h 1311"/>
                <a:gd name="T36" fmla="*/ 1 w 631"/>
                <a:gd name="T37" fmla="*/ 0 h 1311"/>
                <a:gd name="T38" fmla="*/ 1 w 631"/>
                <a:gd name="T39" fmla="*/ 0 h 1311"/>
                <a:gd name="T40" fmla="*/ 1 w 631"/>
                <a:gd name="T41" fmla="*/ 0 h 1311"/>
                <a:gd name="T42" fmla="*/ 1 w 631"/>
                <a:gd name="T43" fmla="*/ 0 h 1311"/>
                <a:gd name="T44" fmla="*/ 1 w 631"/>
                <a:gd name="T45" fmla="*/ 0 h 1311"/>
                <a:gd name="T46" fmla="*/ 1 w 631"/>
                <a:gd name="T47" fmla="*/ 0 h 1311"/>
                <a:gd name="T48" fmla="*/ 1 w 631"/>
                <a:gd name="T49" fmla="*/ 0 h 1311"/>
                <a:gd name="T50" fmla="*/ 1 w 631"/>
                <a:gd name="T51" fmla="*/ 0 h 1311"/>
                <a:gd name="T52" fmla="*/ 1 w 631"/>
                <a:gd name="T53" fmla="*/ 0 h 1311"/>
                <a:gd name="T54" fmla="*/ 1 w 631"/>
                <a:gd name="T55" fmla="*/ 0 h 1311"/>
                <a:gd name="T56" fmla="*/ 1 w 631"/>
                <a:gd name="T57" fmla="*/ 0 h 1311"/>
                <a:gd name="T58" fmla="*/ 1 w 631"/>
                <a:gd name="T59" fmla="*/ 0 h 1311"/>
                <a:gd name="T60" fmla="*/ 1 w 631"/>
                <a:gd name="T61" fmla="*/ 0 h 1311"/>
                <a:gd name="T62" fmla="*/ 1 w 631"/>
                <a:gd name="T63" fmla="*/ 0 h 1311"/>
                <a:gd name="T64" fmla="*/ 1 w 631"/>
                <a:gd name="T65" fmla="*/ 0 h 1311"/>
                <a:gd name="T66" fmla="*/ 1 w 631"/>
                <a:gd name="T67" fmla="*/ 0 h 1311"/>
                <a:gd name="T68" fmla="*/ 0 w 631"/>
                <a:gd name="T69" fmla="*/ 0 h 1311"/>
                <a:gd name="T70" fmla="*/ 1 w 631"/>
                <a:gd name="T71" fmla="*/ 0 h 1311"/>
                <a:gd name="T72" fmla="*/ 1 w 631"/>
                <a:gd name="T73" fmla="*/ 0 h 1311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631"/>
                <a:gd name="T112" fmla="*/ 0 h 1311"/>
                <a:gd name="T113" fmla="*/ 631 w 631"/>
                <a:gd name="T114" fmla="*/ 1311 h 1311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631" h="1311">
                  <a:moveTo>
                    <a:pt x="51" y="173"/>
                  </a:moveTo>
                  <a:lnTo>
                    <a:pt x="67" y="214"/>
                  </a:lnTo>
                  <a:lnTo>
                    <a:pt x="77" y="218"/>
                  </a:lnTo>
                  <a:lnTo>
                    <a:pt x="140" y="174"/>
                  </a:lnTo>
                  <a:lnTo>
                    <a:pt x="183" y="285"/>
                  </a:lnTo>
                  <a:lnTo>
                    <a:pt x="151" y="282"/>
                  </a:lnTo>
                  <a:lnTo>
                    <a:pt x="159" y="305"/>
                  </a:lnTo>
                  <a:lnTo>
                    <a:pt x="131" y="334"/>
                  </a:lnTo>
                  <a:lnTo>
                    <a:pt x="112" y="366"/>
                  </a:lnTo>
                  <a:lnTo>
                    <a:pt x="106" y="414"/>
                  </a:lnTo>
                  <a:lnTo>
                    <a:pt x="115" y="458"/>
                  </a:lnTo>
                  <a:lnTo>
                    <a:pt x="125" y="488"/>
                  </a:lnTo>
                  <a:lnTo>
                    <a:pt x="223" y="622"/>
                  </a:lnTo>
                  <a:lnTo>
                    <a:pt x="231" y="744"/>
                  </a:lnTo>
                  <a:lnTo>
                    <a:pt x="176" y="786"/>
                  </a:lnTo>
                  <a:lnTo>
                    <a:pt x="141" y="850"/>
                  </a:lnTo>
                  <a:lnTo>
                    <a:pt x="143" y="1041"/>
                  </a:lnTo>
                  <a:lnTo>
                    <a:pt x="118" y="1126"/>
                  </a:lnTo>
                  <a:lnTo>
                    <a:pt x="83" y="1203"/>
                  </a:lnTo>
                  <a:lnTo>
                    <a:pt x="108" y="1232"/>
                  </a:lnTo>
                  <a:lnTo>
                    <a:pt x="275" y="1311"/>
                  </a:lnTo>
                  <a:lnTo>
                    <a:pt x="589" y="1232"/>
                  </a:lnTo>
                  <a:lnTo>
                    <a:pt x="529" y="1062"/>
                  </a:lnTo>
                  <a:lnTo>
                    <a:pt x="452" y="930"/>
                  </a:lnTo>
                  <a:lnTo>
                    <a:pt x="407" y="791"/>
                  </a:lnTo>
                  <a:lnTo>
                    <a:pt x="401" y="731"/>
                  </a:lnTo>
                  <a:lnTo>
                    <a:pt x="412" y="716"/>
                  </a:lnTo>
                  <a:lnTo>
                    <a:pt x="401" y="591"/>
                  </a:lnTo>
                  <a:lnTo>
                    <a:pt x="422" y="562"/>
                  </a:lnTo>
                  <a:lnTo>
                    <a:pt x="631" y="488"/>
                  </a:lnTo>
                  <a:lnTo>
                    <a:pt x="545" y="435"/>
                  </a:lnTo>
                  <a:lnTo>
                    <a:pt x="503" y="299"/>
                  </a:lnTo>
                  <a:lnTo>
                    <a:pt x="302" y="311"/>
                  </a:lnTo>
                  <a:lnTo>
                    <a:pt x="282" y="285"/>
                  </a:lnTo>
                  <a:lnTo>
                    <a:pt x="0" y="0"/>
                  </a:lnTo>
                  <a:lnTo>
                    <a:pt x="51" y="173"/>
                  </a:lnTo>
                  <a:close/>
                </a:path>
              </a:pathLst>
            </a:custGeom>
            <a:solidFill>
              <a:srgbClr val="BA87E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429" name="Freeform 25"/>
            <p:cNvSpPr>
              <a:spLocks/>
            </p:cNvSpPr>
            <p:nvPr/>
          </p:nvSpPr>
          <p:spPr bwMode="auto">
            <a:xfrm>
              <a:off x="562" y="3771"/>
              <a:ext cx="168" cy="228"/>
            </a:xfrm>
            <a:custGeom>
              <a:avLst/>
              <a:gdLst>
                <a:gd name="T0" fmla="*/ 0 w 337"/>
                <a:gd name="T1" fmla="*/ 1 h 455"/>
                <a:gd name="T2" fmla="*/ 0 w 337"/>
                <a:gd name="T3" fmla="*/ 1 h 455"/>
                <a:gd name="T4" fmla="*/ 0 w 337"/>
                <a:gd name="T5" fmla="*/ 1 h 455"/>
                <a:gd name="T6" fmla="*/ 0 w 337"/>
                <a:gd name="T7" fmla="*/ 1 h 455"/>
                <a:gd name="T8" fmla="*/ 0 w 337"/>
                <a:gd name="T9" fmla="*/ 1 h 455"/>
                <a:gd name="T10" fmla="*/ 0 w 337"/>
                <a:gd name="T11" fmla="*/ 1 h 455"/>
                <a:gd name="T12" fmla="*/ 0 w 337"/>
                <a:gd name="T13" fmla="*/ 1 h 455"/>
                <a:gd name="T14" fmla="*/ 0 w 337"/>
                <a:gd name="T15" fmla="*/ 1 h 455"/>
                <a:gd name="T16" fmla="*/ 0 w 337"/>
                <a:gd name="T17" fmla="*/ 1 h 455"/>
                <a:gd name="T18" fmla="*/ 0 w 337"/>
                <a:gd name="T19" fmla="*/ 1 h 455"/>
                <a:gd name="T20" fmla="*/ 0 w 337"/>
                <a:gd name="T21" fmla="*/ 1 h 455"/>
                <a:gd name="T22" fmla="*/ 0 w 337"/>
                <a:gd name="T23" fmla="*/ 1 h 455"/>
                <a:gd name="T24" fmla="*/ 0 w 337"/>
                <a:gd name="T25" fmla="*/ 1 h 455"/>
                <a:gd name="T26" fmla="*/ 0 w 337"/>
                <a:gd name="T27" fmla="*/ 0 h 455"/>
                <a:gd name="T28" fmla="*/ 0 w 337"/>
                <a:gd name="T29" fmla="*/ 1 h 455"/>
                <a:gd name="T30" fmla="*/ 0 w 337"/>
                <a:gd name="T31" fmla="*/ 1 h 455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337"/>
                <a:gd name="T49" fmla="*/ 0 h 455"/>
                <a:gd name="T50" fmla="*/ 337 w 337"/>
                <a:gd name="T51" fmla="*/ 455 h 455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337" h="455">
                  <a:moveTo>
                    <a:pt x="0" y="54"/>
                  </a:moveTo>
                  <a:lnTo>
                    <a:pt x="6" y="108"/>
                  </a:lnTo>
                  <a:lnTo>
                    <a:pt x="42" y="173"/>
                  </a:lnTo>
                  <a:lnTo>
                    <a:pt x="180" y="345"/>
                  </a:lnTo>
                  <a:lnTo>
                    <a:pt x="195" y="378"/>
                  </a:lnTo>
                  <a:lnTo>
                    <a:pt x="198" y="414"/>
                  </a:lnTo>
                  <a:lnTo>
                    <a:pt x="231" y="426"/>
                  </a:lnTo>
                  <a:lnTo>
                    <a:pt x="272" y="429"/>
                  </a:lnTo>
                  <a:lnTo>
                    <a:pt x="321" y="454"/>
                  </a:lnTo>
                  <a:lnTo>
                    <a:pt x="337" y="455"/>
                  </a:lnTo>
                  <a:lnTo>
                    <a:pt x="307" y="419"/>
                  </a:lnTo>
                  <a:lnTo>
                    <a:pt x="224" y="337"/>
                  </a:lnTo>
                  <a:lnTo>
                    <a:pt x="191" y="250"/>
                  </a:lnTo>
                  <a:lnTo>
                    <a:pt x="124" y="0"/>
                  </a:lnTo>
                  <a:lnTo>
                    <a:pt x="0" y="54"/>
                  </a:lnTo>
                  <a:close/>
                </a:path>
              </a:pathLst>
            </a:custGeom>
            <a:solidFill>
              <a:srgbClr val="F5CF9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430" name="Freeform 26"/>
            <p:cNvSpPr>
              <a:spLocks/>
            </p:cNvSpPr>
            <p:nvPr/>
          </p:nvSpPr>
          <p:spPr bwMode="auto">
            <a:xfrm>
              <a:off x="391" y="3791"/>
              <a:ext cx="102" cy="195"/>
            </a:xfrm>
            <a:custGeom>
              <a:avLst/>
              <a:gdLst>
                <a:gd name="T0" fmla="*/ 1 w 202"/>
                <a:gd name="T1" fmla="*/ 0 h 389"/>
                <a:gd name="T2" fmla="*/ 1 w 202"/>
                <a:gd name="T3" fmla="*/ 1 h 389"/>
                <a:gd name="T4" fmla="*/ 1 w 202"/>
                <a:gd name="T5" fmla="*/ 1 h 389"/>
                <a:gd name="T6" fmla="*/ 0 w 202"/>
                <a:gd name="T7" fmla="*/ 1 h 389"/>
                <a:gd name="T8" fmla="*/ 1 w 202"/>
                <a:gd name="T9" fmla="*/ 1 h 389"/>
                <a:gd name="T10" fmla="*/ 1 w 202"/>
                <a:gd name="T11" fmla="*/ 1 h 389"/>
                <a:gd name="T12" fmla="*/ 1 w 202"/>
                <a:gd name="T13" fmla="*/ 1 h 389"/>
                <a:gd name="T14" fmla="*/ 1 w 202"/>
                <a:gd name="T15" fmla="*/ 1 h 389"/>
                <a:gd name="T16" fmla="*/ 1 w 202"/>
                <a:gd name="T17" fmla="*/ 1 h 389"/>
                <a:gd name="T18" fmla="*/ 1 w 202"/>
                <a:gd name="T19" fmla="*/ 1 h 389"/>
                <a:gd name="T20" fmla="*/ 1 w 202"/>
                <a:gd name="T21" fmla="*/ 0 h 389"/>
                <a:gd name="T22" fmla="*/ 1 w 202"/>
                <a:gd name="T23" fmla="*/ 0 h 389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202"/>
                <a:gd name="T37" fmla="*/ 0 h 389"/>
                <a:gd name="T38" fmla="*/ 202 w 202"/>
                <a:gd name="T39" fmla="*/ 389 h 389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202" h="389">
                  <a:moveTo>
                    <a:pt x="100" y="0"/>
                  </a:moveTo>
                  <a:lnTo>
                    <a:pt x="70" y="36"/>
                  </a:lnTo>
                  <a:lnTo>
                    <a:pt x="54" y="163"/>
                  </a:lnTo>
                  <a:lnTo>
                    <a:pt x="0" y="264"/>
                  </a:lnTo>
                  <a:lnTo>
                    <a:pt x="26" y="382"/>
                  </a:lnTo>
                  <a:lnTo>
                    <a:pt x="38" y="389"/>
                  </a:lnTo>
                  <a:lnTo>
                    <a:pt x="45" y="296"/>
                  </a:lnTo>
                  <a:lnTo>
                    <a:pt x="179" y="96"/>
                  </a:lnTo>
                  <a:lnTo>
                    <a:pt x="202" y="39"/>
                  </a:lnTo>
                  <a:lnTo>
                    <a:pt x="173" y="41"/>
                  </a:lnTo>
                  <a:lnTo>
                    <a:pt x="100" y="0"/>
                  </a:lnTo>
                  <a:close/>
                </a:path>
              </a:pathLst>
            </a:custGeom>
            <a:solidFill>
              <a:srgbClr val="F5CF9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431" name="Freeform 27"/>
            <p:cNvSpPr>
              <a:spLocks/>
            </p:cNvSpPr>
            <p:nvPr/>
          </p:nvSpPr>
          <p:spPr bwMode="auto">
            <a:xfrm>
              <a:off x="543" y="2893"/>
              <a:ext cx="227" cy="109"/>
            </a:xfrm>
            <a:custGeom>
              <a:avLst/>
              <a:gdLst>
                <a:gd name="T0" fmla="*/ 1 w 453"/>
                <a:gd name="T1" fmla="*/ 1 h 218"/>
                <a:gd name="T2" fmla="*/ 1 w 453"/>
                <a:gd name="T3" fmla="*/ 1 h 218"/>
                <a:gd name="T4" fmla="*/ 1 w 453"/>
                <a:gd name="T5" fmla="*/ 1 h 218"/>
                <a:gd name="T6" fmla="*/ 1 w 453"/>
                <a:gd name="T7" fmla="*/ 1 h 218"/>
                <a:gd name="T8" fmla="*/ 1 w 453"/>
                <a:gd name="T9" fmla="*/ 0 h 218"/>
                <a:gd name="T10" fmla="*/ 1 w 453"/>
                <a:gd name="T11" fmla="*/ 1 h 218"/>
                <a:gd name="T12" fmla="*/ 1 w 453"/>
                <a:gd name="T13" fmla="*/ 1 h 218"/>
                <a:gd name="T14" fmla="*/ 1 w 453"/>
                <a:gd name="T15" fmla="*/ 1 h 218"/>
                <a:gd name="T16" fmla="*/ 1 w 453"/>
                <a:gd name="T17" fmla="*/ 1 h 218"/>
                <a:gd name="T18" fmla="*/ 1 w 453"/>
                <a:gd name="T19" fmla="*/ 1 h 218"/>
                <a:gd name="T20" fmla="*/ 0 w 453"/>
                <a:gd name="T21" fmla="*/ 1 h 218"/>
                <a:gd name="T22" fmla="*/ 1 w 453"/>
                <a:gd name="T23" fmla="*/ 1 h 218"/>
                <a:gd name="T24" fmla="*/ 1 w 453"/>
                <a:gd name="T25" fmla="*/ 1 h 21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53"/>
                <a:gd name="T40" fmla="*/ 0 h 218"/>
                <a:gd name="T41" fmla="*/ 453 w 453"/>
                <a:gd name="T42" fmla="*/ 218 h 218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53" h="218">
                  <a:moveTo>
                    <a:pt x="10" y="78"/>
                  </a:moveTo>
                  <a:lnTo>
                    <a:pt x="49" y="68"/>
                  </a:lnTo>
                  <a:lnTo>
                    <a:pt x="78" y="49"/>
                  </a:lnTo>
                  <a:lnTo>
                    <a:pt x="164" y="16"/>
                  </a:lnTo>
                  <a:lnTo>
                    <a:pt x="231" y="0"/>
                  </a:lnTo>
                  <a:lnTo>
                    <a:pt x="407" y="53"/>
                  </a:lnTo>
                  <a:lnTo>
                    <a:pt x="427" y="74"/>
                  </a:lnTo>
                  <a:lnTo>
                    <a:pt x="450" y="122"/>
                  </a:lnTo>
                  <a:lnTo>
                    <a:pt x="453" y="135"/>
                  </a:lnTo>
                  <a:lnTo>
                    <a:pt x="234" y="218"/>
                  </a:lnTo>
                  <a:lnTo>
                    <a:pt x="0" y="175"/>
                  </a:lnTo>
                  <a:lnTo>
                    <a:pt x="10" y="78"/>
                  </a:lnTo>
                  <a:close/>
                </a:path>
              </a:pathLst>
            </a:custGeom>
            <a:solidFill>
              <a:srgbClr val="6E99E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432" name="Freeform 28"/>
            <p:cNvSpPr>
              <a:spLocks/>
            </p:cNvSpPr>
            <p:nvPr/>
          </p:nvSpPr>
          <p:spPr bwMode="auto">
            <a:xfrm>
              <a:off x="260" y="2970"/>
              <a:ext cx="233" cy="329"/>
            </a:xfrm>
            <a:custGeom>
              <a:avLst/>
              <a:gdLst>
                <a:gd name="T0" fmla="*/ 1 w 465"/>
                <a:gd name="T1" fmla="*/ 1 h 658"/>
                <a:gd name="T2" fmla="*/ 1 w 465"/>
                <a:gd name="T3" fmla="*/ 1 h 658"/>
                <a:gd name="T4" fmla="*/ 0 w 465"/>
                <a:gd name="T5" fmla="*/ 1 h 658"/>
                <a:gd name="T6" fmla="*/ 1 w 465"/>
                <a:gd name="T7" fmla="*/ 1 h 658"/>
                <a:gd name="T8" fmla="*/ 1 w 465"/>
                <a:gd name="T9" fmla="*/ 1 h 658"/>
                <a:gd name="T10" fmla="*/ 1 w 465"/>
                <a:gd name="T11" fmla="*/ 1 h 658"/>
                <a:gd name="T12" fmla="*/ 1 w 465"/>
                <a:gd name="T13" fmla="*/ 1 h 658"/>
                <a:gd name="T14" fmla="*/ 1 w 465"/>
                <a:gd name="T15" fmla="*/ 1 h 658"/>
                <a:gd name="T16" fmla="*/ 1 w 465"/>
                <a:gd name="T17" fmla="*/ 1 h 658"/>
                <a:gd name="T18" fmla="*/ 1 w 465"/>
                <a:gd name="T19" fmla="*/ 1 h 658"/>
                <a:gd name="T20" fmla="*/ 1 w 465"/>
                <a:gd name="T21" fmla="*/ 1 h 658"/>
                <a:gd name="T22" fmla="*/ 1 w 465"/>
                <a:gd name="T23" fmla="*/ 0 h 658"/>
                <a:gd name="T24" fmla="*/ 1 w 465"/>
                <a:gd name="T25" fmla="*/ 1 h 658"/>
                <a:gd name="T26" fmla="*/ 1 w 465"/>
                <a:gd name="T27" fmla="*/ 1 h 658"/>
                <a:gd name="T28" fmla="*/ 1 w 465"/>
                <a:gd name="T29" fmla="*/ 1 h 658"/>
                <a:gd name="T30" fmla="*/ 1 w 465"/>
                <a:gd name="T31" fmla="*/ 1 h 658"/>
                <a:gd name="T32" fmla="*/ 1 w 465"/>
                <a:gd name="T33" fmla="*/ 1 h 658"/>
                <a:gd name="T34" fmla="*/ 1 w 465"/>
                <a:gd name="T35" fmla="*/ 1 h 658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465"/>
                <a:gd name="T55" fmla="*/ 0 h 658"/>
                <a:gd name="T56" fmla="*/ 465 w 465"/>
                <a:gd name="T57" fmla="*/ 658 h 658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465" h="658">
                  <a:moveTo>
                    <a:pt x="20" y="641"/>
                  </a:moveTo>
                  <a:lnTo>
                    <a:pt x="29" y="546"/>
                  </a:lnTo>
                  <a:lnTo>
                    <a:pt x="0" y="463"/>
                  </a:lnTo>
                  <a:lnTo>
                    <a:pt x="58" y="376"/>
                  </a:lnTo>
                  <a:lnTo>
                    <a:pt x="20" y="250"/>
                  </a:lnTo>
                  <a:lnTo>
                    <a:pt x="91" y="126"/>
                  </a:lnTo>
                  <a:lnTo>
                    <a:pt x="131" y="107"/>
                  </a:lnTo>
                  <a:lnTo>
                    <a:pt x="177" y="110"/>
                  </a:lnTo>
                  <a:lnTo>
                    <a:pt x="231" y="29"/>
                  </a:lnTo>
                  <a:lnTo>
                    <a:pt x="296" y="17"/>
                  </a:lnTo>
                  <a:lnTo>
                    <a:pt x="328" y="29"/>
                  </a:lnTo>
                  <a:lnTo>
                    <a:pt x="382" y="0"/>
                  </a:lnTo>
                  <a:lnTo>
                    <a:pt x="465" y="37"/>
                  </a:lnTo>
                  <a:lnTo>
                    <a:pt x="455" y="107"/>
                  </a:lnTo>
                  <a:lnTo>
                    <a:pt x="215" y="581"/>
                  </a:lnTo>
                  <a:lnTo>
                    <a:pt x="46" y="658"/>
                  </a:lnTo>
                  <a:lnTo>
                    <a:pt x="20" y="641"/>
                  </a:lnTo>
                  <a:close/>
                </a:path>
              </a:pathLst>
            </a:custGeom>
            <a:solidFill>
              <a:srgbClr val="CC80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433" name="Freeform 29"/>
            <p:cNvSpPr>
              <a:spLocks/>
            </p:cNvSpPr>
            <p:nvPr/>
          </p:nvSpPr>
          <p:spPr bwMode="auto">
            <a:xfrm>
              <a:off x="319" y="3103"/>
              <a:ext cx="96" cy="134"/>
            </a:xfrm>
            <a:custGeom>
              <a:avLst/>
              <a:gdLst>
                <a:gd name="T0" fmla="*/ 1 w 191"/>
                <a:gd name="T1" fmla="*/ 0 h 269"/>
                <a:gd name="T2" fmla="*/ 1 w 191"/>
                <a:gd name="T3" fmla="*/ 0 h 269"/>
                <a:gd name="T4" fmla="*/ 1 w 191"/>
                <a:gd name="T5" fmla="*/ 0 h 269"/>
                <a:gd name="T6" fmla="*/ 1 w 191"/>
                <a:gd name="T7" fmla="*/ 0 h 269"/>
                <a:gd name="T8" fmla="*/ 1 w 191"/>
                <a:gd name="T9" fmla="*/ 0 h 269"/>
                <a:gd name="T10" fmla="*/ 1 w 191"/>
                <a:gd name="T11" fmla="*/ 0 h 269"/>
                <a:gd name="T12" fmla="*/ 1 w 191"/>
                <a:gd name="T13" fmla="*/ 0 h 269"/>
                <a:gd name="T14" fmla="*/ 1 w 191"/>
                <a:gd name="T15" fmla="*/ 0 h 269"/>
                <a:gd name="T16" fmla="*/ 1 w 191"/>
                <a:gd name="T17" fmla="*/ 0 h 269"/>
                <a:gd name="T18" fmla="*/ 1 w 191"/>
                <a:gd name="T19" fmla="*/ 0 h 269"/>
                <a:gd name="T20" fmla="*/ 1 w 191"/>
                <a:gd name="T21" fmla="*/ 0 h 269"/>
                <a:gd name="T22" fmla="*/ 1 w 191"/>
                <a:gd name="T23" fmla="*/ 0 h 269"/>
                <a:gd name="T24" fmla="*/ 1 w 191"/>
                <a:gd name="T25" fmla="*/ 0 h 269"/>
                <a:gd name="T26" fmla="*/ 1 w 191"/>
                <a:gd name="T27" fmla="*/ 0 h 269"/>
                <a:gd name="T28" fmla="*/ 1 w 191"/>
                <a:gd name="T29" fmla="*/ 0 h 269"/>
                <a:gd name="T30" fmla="*/ 1 w 191"/>
                <a:gd name="T31" fmla="*/ 0 h 269"/>
                <a:gd name="T32" fmla="*/ 1 w 191"/>
                <a:gd name="T33" fmla="*/ 0 h 269"/>
                <a:gd name="T34" fmla="*/ 1 w 191"/>
                <a:gd name="T35" fmla="*/ 0 h 269"/>
                <a:gd name="T36" fmla="*/ 1 w 191"/>
                <a:gd name="T37" fmla="*/ 0 h 269"/>
                <a:gd name="T38" fmla="*/ 1 w 191"/>
                <a:gd name="T39" fmla="*/ 0 h 269"/>
                <a:gd name="T40" fmla="*/ 1 w 191"/>
                <a:gd name="T41" fmla="*/ 0 h 269"/>
                <a:gd name="T42" fmla="*/ 1 w 191"/>
                <a:gd name="T43" fmla="*/ 0 h 269"/>
                <a:gd name="T44" fmla="*/ 1 w 191"/>
                <a:gd name="T45" fmla="*/ 0 h 269"/>
                <a:gd name="T46" fmla="*/ 1 w 191"/>
                <a:gd name="T47" fmla="*/ 0 h 269"/>
                <a:gd name="T48" fmla="*/ 1 w 191"/>
                <a:gd name="T49" fmla="*/ 0 h 269"/>
                <a:gd name="T50" fmla="*/ 1 w 191"/>
                <a:gd name="T51" fmla="*/ 0 h 269"/>
                <a:gd name="T52" fmla="*/ 1 w 191"/>
                <a:gd name="T53" fmla="*/ 0 h 269"/>
                <a:gd name="T54" fmla="*/ 1 w 191"/>
                <a:gd name="T55" fmla="*/ 0 h 269"/>
                <a:gd name="T56" fmla="*/ 1 w 191"/>
                <a:gd name="T57" fmla="*/ 0 h 269"/>
                <a:gd name="T58" fmla="*/ 1 w 191"/>
                <a:gd name="T59" fmla="*/ 0 h 269"/>
                <a:gd name="T60" fmla="*/ 1 w 191"/>
                <a:gd name="T61" fmla="*/ 0 h 269"/>
                <a:gd name="T62" fmla="*/ 1 w 191"/>
                <a:gd name="T63" fmla="*/ 0 h 269"/>
                <a:gd name="T64" fmla="*/ 1 w 191"/>
                <a:gd name="T65" fmla="*/ 0 h 269"/>
                <a:gd name="T66" fmla="*/ 1 w 191"/>
                <a:gd name="T67" fmla="*/ 0 h 269"/>
                <a:gd name="T68" fmla="*/ 1 w 191"/>
                <a:gd name="T69" fmla="*/ 0 h 269"/>
                <a:gd name="T70" fmla="*/ 1 w 191"/>
                <a:gd name="T71" fmla="*/ 0 h 269"/>
                <a:gd name="T72" fmla="*/ 1 w 191"/>
                <a:gd name="T73" fmla="*/ 0 h 269"/>
                <a:gd name="T74" fmla="*/ 1 w 191"/>
                <a:gd name="T75" fmla="*/ 0 h 269"/>
                <a:gd name="T76" fmla="*/ 0 w 191"/>
                <a:gd name="T77" fmla="*/ 0 h 269"/>
                <a:gd name="T78" fmla="*/ 1 w 191"/>
                <a:gd name="T79" fmla="*/ 0 h 269"/>
                <a:gd name="T80" fmla="*/ 1 w 191"/>
                <a:gd name="T81" fmla="*/ 0 h 269"/>
                <a:gd name="T82" fmla="*/ 1 w 191"/>
                <a:gd name="T83" fmla="*/ 0 h 269"/>
                <a:gd name="T84" fmla="*/ 1 w 191"/>
                <a:gd name="T85" fmla="*/ 0 h 269"/>
                <a:gd name="T86" fmla="*/ 1 w 191"/>
                <a:gd name="T87" fmla="*/ 0 h 269"/>
                <a:gd name="T88" fmla="*/ 1 w 191"/>
                <a:gd name="T89" fmla="*/ 0 h 269"/>
                <a:gd name="T90" fmla="*/ 1 w 191"/>
                <a:gd name="T91" fmla="*/ 0 h 269"/>
                <a:gd name="T92" fmla="*/ 1 w 191"/>
                <a:gd name="T93" fmla="*/ 0 h 269"/>
                <a:gd name="T94" fmla="*/ 1 w 191"/>
                <a:gd name="T95" fmla="*/ 0 h 269"/>
                <a:gd name="T96" fmla="*/ 1 w 191"/>
                <a:gd name="T97" fmla="*/ 0 h 269"/>
                <a:gd name="T98" fmla="*/ 1 w 191"/>
                <a:gd name="T99" fmla="*/ 0 h 269"/>
                <a:gd name="T100" fmla="*/ 1 w 191"/>
                <a:gd name="T101" fmla="*/ 0 h 269"/>
                <a:gd name="T102" fmla="*/ 1 w 191"/>
                <a:gd name="T103" fmla="*/ 0 h 269"/>
                <a:gd name="T104" fmla="*/ 1 w 191"/>
                <a:gd name="T105" fmla="*/ 0 h 269"/>
                <a:gd name="T106" fmla="*/ 1 w 191"/>
                <a:gd name="T107" fmla="*/ 0 h 269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191"/>
                <a:gd name="T163" fmla="*/ 0 h 269"/>
                <a:gd name="T164" fmla="*/ 191 w 191"/>
                <a:gd name="T165" fmla="*/ 269 h 269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191" h="269">
                  <a:moveTo>
                    <a:pt x="55" y="20"/>
                  </a:moveTo>
                  <a:lnTo>
                    <a:pt x="56" y="20"/>
                  </a:lnTo>
                  <a:lnTo>
                    <a:pt x="59" y="20"/>
                  </a:lnTo>
                  <a:lnTo>
                    <a:pt x="62" y="20"/>
                  </a:lnTo>
                  <a:lnTo>
                    <a:pt x="65" y="20"/>
                  </a:lnTo>
                  <a:lnTo>
                    <a:pt x="68" y="22"/>
                  </a:lnTo>
                  <a:lnTo>
                    <a:pt x="72" y="23"/>
                  </a:lnTo>
                  <a:lnTo>
                    <a:pt x="75" y="23"/>
                  </a:lnTo>
                  <a:lnTo>
                    <a:pt x="78" y="25"/>
                  </a:lnTo>
                  <a:lnTo>
                    <a:pt x="82" y="26"/>
                  </a:lnTo>
                  <a:lnTo>
                    <a:pt x="87" y="28"/>
                  </a:lnTo>
                  <a:lnTo>
                    <a:pt x="90" y="29"/>
                  </a:lnTo>
                  <a:lnTo>
                    <a:pt x="93" y="31"/>
                  </a:lnTo>
                  <a:lnTo>
                    <a:pt x="97" y="34"/>
                  </a:lnTo>
                  <a:lnTo>
                    <a:pt x="100" y="36"/>
                  </a:lnTo>
                  <a:lnTo>
                    <a:pt x="101" y="39"/>
                  </a:lnTo>
                  <a:lnTo>
                    <a:pt x="103" y="42"/>
                  </a:lnTo>
                  <a:lnTo>
                    <a:pt x="104" y="45"/>
                  </a:lnTo>
                  <a:lnTo>
                    <a:pt x="106" y="48"/>
                  </a:lnTo>
                  <a:lnTo>
                    <a:pt x="107" y="52"/>
                  </a:lnTo>
                  <a:lnTo>
                    <a:pt x="109" y="57"/>
                  </a:lnTo>
                  <a:lnTo>
                    <a:pt x="107" y="60"/>
                  </a:lnTo>
                  <a:lnTo>
                    <a:pt x="107" y="63"/>
                  </a:lnTo>
                  <a:lnTo>
                    <a:pt x="107" y="64"/>
                  </a:lnTo>
                  <a:lnTo>
                    <a:pt x="107" y="66"/>
                  </a:lnTo>
                  <a:lnTo>
                    <a:pt x="106" y="64"/>
                  </a:lnTo>
                  <a:lnTo>
                    <a:pt x="103" y="63"/>
                  </a:lnTo>
                  <a:lnTo>
                    <a:pt x="100" y="61"/>
                  </a:lnTo>
                  <a:lnTo>
                    <a:pt x="98" y="61"/>
                  </a:lnTo>
                  <a:lnTo>
                    <a:pt x="96" y="60"/>
                  </a:lnTo>
                  <a:lnTo>
                    <a:pt x="93" y="60"/>
                  </a:lnTo>
                  <a:lnTo>
                    <a:pt x="90" y="60"/>
                  </a:lnTo>
                  <a:lnTo>
                    <a:pt x="87" y="60"/>
                  </a:lnTo>
                  <a:lnTo>
                    <a:pt x="82" y="60"/>
                  </a:lnTo>
                  <a:lnTo>
                    <a:pt x="80" y="60"/>
                  </a:lnTo>
                  <a:lnTo>
                    <a:pt x="77" y="60"/>
                  </a:lnTo>
                  <a:lnTo>
                    <a:pt x="72" y="61"/>
                  </a:lnTo>
                  <a:lnTo>
                    <a:pt x="69" y="64"/>
                  </a:lnTo>
                  <a:lnTo>
                    <a:pt x="66" y="67"/>
                  </a:lnTo>
                  <a:lnTo>
                    <a:pt x="62" y="68"/>
                  </a:lnTo>
                  <a:lnTo>
                    <a:pt x="59" y="73"/>
                  </a:lnTo>
                  <a:lnTo>
                    <a:pt x="56" y="77"/>
                  </a:lnTo>
                  <a:lnTo>
                    <a:pt x="53" y="82"/>
                  </a:lnTo>
                  <a:lnTo>
                    <a:pt x="50" y="86"/>
                  </a:lnTo>
                  <a:lnTo>
                    <a:pt x="49" y="92"/>
                  </a:lnTo>
                  <a:lnTo>
                    <a:pt x="48" y="95"/>
                  </a:lnTo>
                  <a:lnTo>
                    <a:pt x="48" y="97"/>
                  </a:lnTo>
                  <a:lnTo>
                    <a:pt x="46" y="100"/>
                  </a:lnTo>
                  <a:lnTo>
                    <a:pt x="46" y="103"/>
                  </a:lnTo>
                  <a:lnTo>
                    <a:pt x="46" y="106"/>
                  </a:lnTo>
                  <a:lnTo>
                    <a:pt x="46" y="109"/>
                  </a:lnTo>
                  <a:lnTo>
                    <a:pt x="46" y="111"/>
                  </a:lnTo>
                  <a:lnTo>
                    <a:pt x="46" y="113"/>
                  </a:lnTo>
                  <a:lnTo>
                    <a:pt x="46" y="116"/>
                  </a:lnTo>
                  <a:lnTo>
                    <a:pt x="46" y="119"/>
                  </a:lnTo>
                  <a:lnTo>
                    <a:pt x="46" y="122"/>
                  </a:lnTo>
                  <a:lnTo>
                    <a:pt x="48" y="125"/>
                  </a:lnTo>
                  <a:lnTo>
                    <a:pt x="49" y="129"/>
                  </a:lnTo>
                  <a:lnTo>
                    <a:pt x="52" y="134"/>
                  </a:lnTo>
                  <a:lnTo>
                    <a:pt x="55" y="138"/>
                  </a:lnTo>
                  <a:lnTo>
                    <a:pt x="59" y="141"/>
                  </a:lnTo>
                  <a:lnTo>
                    <a:pt x="64" y="144"/>
                  </a:lnTo>
                  <a:lnTo>
                    <a:pt x="68" y="145"/>
                  </a:lnTo>
                  <a:lnTo>
                    <a:pt x="72" y="147"/>
                  </a:lnTo>
                  <a:lnTo>
                    <a:pt x="77" y="147"/>
                  </a:lnTo>
                  <a:lnTo>
                    <a:pt x="80" y="147"/>
                  </a:lnTo>
                  <a:lnTo>
                    <a:pt x="84" y="147"/>
                  </a:lnTo>
                  <a:lnTo>
                    <a:pt x="88" y="145"/>
                  </a:lnTo>
                  <a:lnTo>
                    <a:pt x="93" y="145"/>
                  </a:lnTo>
                  <a:lnTo>
                    <a:pt x="96" y="144"/>
                  </a:lnTo>
                  <a:lnTo>
                    <a:pt x="98" y="143"/>
                  </a:lnTo>
                  <a:lnTo>
                    <a:pt x="101" y="141"/>
                  </a:lnTo>
                  <a:lnTo>
                    <a:pt x="104" y="140"/>
                  </a:lnTo>
                  <a:lnTo>
                    <a:pt x="107" y="138"/>
                  </a:lnTo>
                  <a:lnTo>
                    <a:pt x="109" y="138"/>
                  </a:lnTo>
                  <a:lnTo>
                    <a:pt x="109" y="143"/>
                  </a:lnTo>
                  <a:lnTo>
                    <a:pt x="107" y="145"/>
                  </a:lnTo>
                  <a:lnTo>
                    <a:pt x="107" y="148"/>
                  </a:lnTo>
                  <a:lnTo>
                    <a:pt x="106" y="151"/>
                  </a:lnTo>
                  <a:lnTo>
                    <a:pt x="106" y="154"/>
                  </a:lnTo>
                  <a:lnTo>
                    <a:pt x="103" y="157"/>
                  </a:lnTo>
                  <a:lnTo>
                    <a:pt x="101" y="161"/>
                  </a:lnTo>
                  <a:lnTo>
                    <a:pt x="98" y="166"/>
                  </a:lnTo>
                  <a:lnTo>
                    <a:pt x="97" y="169"/>
                  </a:lnTo>
                  <a:lnTo>
                    <a:pt x="94" y="173"/>
                  </a:lnTo>
                  <a:lnTo>
                    <a:pt x="91" y="176"/>
                  </a:lnTo>
                  <a:lnTo>
                    <a:pt x="87" y="179"/>
                  </a:lnTo>
                  <a:lnTo>
                    <a:pt x="84" y="183"/>
                  </a:lnTo>
                  <a:lnTo>
                    <a:pt x="81" y="185"/>
                  </a:lnTo>
                  <a:lnTo>
                    <a:pt x="78" y="186"/>
                  </a:lnTo>
                  <a:lnTo>
                    <a:pt x="75" y="188"/>
                  </a:lnTo>
                  <a:lnTo>
                    <a:pt x="72" y="189"/>
                  </a:lnTo>
                  <a:lnTo>
                    <a:pt x="69" y="189"/>
                  </a:lnTo>
                  <a:lnTo>
                    <a:pt x="66" y="192"/>
                  </a:lnTo>
                  <a:lnTo>
                    <a:pt x="64" y="193"/>
                  </a:lnTo>
                  <a:lnTo>
                    <a:pt x="61" y="195"/>
                  </a:lnTo>
                  <a:lnTo>
                    <a:pt x="56" y="195"/>
                  </a:lnTo>
                  <a:lnTo>
                    <a:pt x="53" y="196"/>
                  </a:lnTo>
                  <a:lnTo>
                    <a:pt x="49" y="198"/>
                  </a:lnTo>
                  <a:lnTo>
                    <a:pt x="46" y="199"/>
                  </a:lnTo>
                  <a:lnTo>
                    <a:pt x="42" y="201"/>
                  </a:lnTo>
                  <a:lnTo>
                    <a:pt x="39" y="202"/>
                  </a:lnTo>
                  <a:lnTo>
                    <a:pt x="34" y="202"/>
                  </a:lnTo>
                  <a:lnTo>
                    <a:pt x="32" y="204"/>
                  </a:lnTo>
                  <a:lnTo>
                    <a:pt x="29" y="205"/>
                  </a:lnTo>
                  <a:lnTo>
                    <a:pt x="26" y="205"/>
                  </a:lnTo>
                  <a:lnTo>
                    <a:pt x="23" y="207"/>
                  </a:lnTo>
                  <a:lnTo>
                    <a:pt x="20" y="208"/>
                  </a:lnTo>
                  <a:lnTo>
                    <a:pt x="17" y="208"/>
                  </a:lnTo>
                  <a:lnTo>
                    <a:pt x="14" y="209"/>
                  </a:lnTo>
                  <a:lnTo>
                    <a:pt x="11" y="209"/>
                  </a:lnTo>
                  <a:lnTo>
                    <a:pt x="8" y="211"/>
                  </a:lnTo>
                  <a:lnTo>
                    <a:pt x="5" y="211"/>
                  </a:lnTo>
                  <a:lnTo>
                    <a:pt x="2" y="212"/>
                  </a:lnTo>
                  <a:lnTo>
                    <a:pt x="0" y="212"/>
                  </a:lnTo>
                  <a:lnTo>
                    <a:pt x="0" y="214"/>
                  </a:lnTo>
                  <a:lnTo>
                    <a:pt x="0" y="215"/>
                  </a:lnTo>
                  <a:lnTo>
                    <a:pt x="1" y="218"/>
                  </a:lnTo>
                  <a:lnTo>
                    <a:pt x="4" y="221"/>
                  </a:lnTo>
                  <a:lnTo>
                    <a:pt x="5" y="222"/>
                  </a:lnTo>
                  <a:lnTo>
                    <a:pt x="7" y="224"/>
                  </a:lnTo>
                  <a:lnTo>
                    <a:pt x="8" y="225"/>
                  </a:lnTo>
                  <a:lnTo>
                    <a:pt x="13" y="227"/>
                  </a:lnTo>
                  <a:lnTo>
                    <a:pt x="16" y="227"/>
                  </a:lnTo>
                  <a:lnTo>
                    <a:pt x="20" y="227"/>
                  </a:lnTo>
                  <a:lnTo>
                    <a:pt x="23" y="227"/>
                  </a:lnTo>
                  <a:lnTo>
                    <a:pt x="24" y="227"/>
                  </a:lnTo>
                  <a:lnTo>
                    <a:pt x="27" y="227"/>
                  </a:lnTo>
                  <a:lnTo>
                    <a:pt x="32" y="228"/>
                  </a:lnTo>
                  <a:lnTo>
                    <a:pt x="82" y="214"/>
                  </a:lnTo>
                  <a:lnTo>
                    <a:pt x="109" y="186"/>
                  </a:lnTo>
                  <a:lnTo>
                    <a:pt x="109" y="188"/>
                  </a:lnTo>
                  <a:lnTo>
                    <a:pt x="110" y="189"/>
                  </a:lnTo>
                  <a:lnTo>
                    <a:pt x="112" y="192"/>
                  </a:lnTo>
                  <a:lnTo>
                    <a:pt x="113" y="198"/>
                  </a:lnTo>
                  <a:lnTo>
                    <a:pt x="114" y="199"/>
                  </a:lnTo>
                  <a:lnTo>
                    <a:pt x="114" y="202"/>
                  </a:lnTo>
                  <a:lnTo>
                    <a:pt x="114" y="205"/>
                  </a:lnTo>
                  <a:lnTo>
                    <a:pt x="116" y="209"/>
                  </a:lnTo>
                  <a:lnTo>
                    <a:pt x="116" y="212"/>
                  </a:lnTo>
                  <a:lnTo>
                    <a:pt x="116" y="217"/>
                  </a:lnTo>
                  <a:lnTo>
                    <a:pt x="114" y="221"/>
                  </a:lnTo>
                  <a:lnTo>
                    <a:pt x="114" y="225"/>
                  </a:lnTo>
                  <a:lnTo>
                    <a:pt x="113" y="230"/>
                  </a:lnTo>
                  <a:lnTo>
                    <a:pt x="112" y="234"/>
                  </a:lnTo>
                  <a:lnTo>
                    <a:pt x="110" y="237"/>
                  </a:lnTo>
                  <a:lnTo>
                    <a:pt x="107" y="241"/>
                  </a:lnTo>
                  <a:lnTo>
                    <a:pt x="106" y="244"/>
                  </a:lnTo>
                  <a:lnTo>
                    <a:pt x="103" y="249"/>
                  </a:lnTo>
                  <a:lnTo>
                    <a:pt x="101" y="252"/>
                  </a:lnTo>
                  <a:lnTo>
                    <a:pt x="98" y="256"/>
                  </a:lnTo>
                  <a:lnTo>
                    <a:pt x="97" y="257"/>
                  </a:lnTo>
                  <a:lnTo>
                    <a:pt x="94" y="260"/>
                  </a:lnTo>
                  <a:lnTo>
                    <a:pt x="93" y="263"/>
                  </a:lnTo>
                  <a:lnTo>
                    <a:pt x="91" y="265"/>
                  </a:lnTo>
                  <a:lnTo>
                    <a:pt x="90" y="268"/>
                  </a:lnTo>
                  <a:lnTo>
                    <a:pt x="88" y="269"/>
                  </a:lnTo>
                  <a:lnTo>
                    <a:pt x="186" y="252"/>
                  </a:lnTo>
                  <a:lnTo>
                    <a:pt x="191" y="0"/>
                  </a:lnTo>
                  <a:lnTo>
                    <a:pt x="84" y="15"/>
                  </a:lnTo>
                  <a:lnTo>
                    <a:pt x="55" y="20"/>
                  </a:lnTo>
                  <a:close/>
                </a:path>
              </a:pathLst>
            </a:custGeom>
            <a:solidFill>
              <a:srgbClr val="BF663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434" name="Freeform 30"/>
            <p:cNvSpPr>
              <a:spLocks/>
            </p:cNvSpPr>
            <p:nvPr/>
          </p:nvSpPr>
          <p:spPr bwMode="auto">
            <a:xfrm>
              <a:off x="424" y="3033"/>
              <a:ext cx="55" cy="27"/>
            </a:xfrm>
            <a:custGeom>
              <a:avLst/>
              <a:gdLst>
                <a:gd name="T0" fmla="*/ 0 w 111"/>
                <a:gd name="T1" fmla="*/ 0 h 55"/>
                <a:gd name="T2" fmla="*/ 0 w 111"/>
                <a:gd name="T3" fmla="*/ 0 h 55"/>
                <a:gd name="T4" fmla="*/ 0 w 111"/>
                <a:gd name="T5" fmla="*/ 0 h 55"/>
                <a:gd name="T6" fmla="*/ 0 w 111"/>
                <a:gd name="T7" fmla="*/ 0 h 55"/>
                <a:gd name="T8" fmla="*/ 0 w 111"/>
                <a:gd name="T9" fmla="*/ 0 h 55"/>
                <a:gd name="T10" fmla="*/ 0 w 111"/>
                <a:gd name="T11" fmla="*/ 0 h 55"/>
                <a:gd name="T12" fmla="*/ 0 w 111"/>
                <a:gd name="T13" fmla="*/ 0 h 55"/>
                <a:gd name="T14" fmla="*/ 0 w 111"/>
                <a:gd name="T15" fmla="*/ 0 h 55"/>
                <a:gd name="T16" fmla="*/ 0 w 111"/>
                <a:gd name="T17" fmla="*/ 0 h 55"/>
                <a:gd name="T18" fmla="*/ 0 w 111"/>
                <a:gd name="T19" fmla="*/ 0 h 55"/>
                <a:gd name="T20" fmla="*/ 0 w 111"/>
                <a:gd name="T21" fmla="*/ 0 h 55"/>
                <a:gd name="T22" fmla="*/ 0 w 111"/>
                <a:gd name="T23" fmla="*/ 0 h 55"/>
                <a:gd name="T24" fmla="*/ 0 w 111"/>
                <a:gd name="T25" fmla="*/ 0 h 55"/>
                <a:gd name="T26" fmla="*/ 0 w 111"/>
                <a:gd name="T27" fmla="*/ 0 h 55"/>
                <a:gd name="T28" fmla="*/ 0 w 111"/>
                <a:gd name="T29" fmla="*/ 0 h 55"/>
                <a:gd name="T30" fmla="*/ 0 w 111"/>
                <a:gd name="T31" fmla="*/ 0 h 55"/>
                <a:gd name="T32" fmla="*/ 0 w 111"/>
                <a:gd name="T33" fmla="*/ 0 h 55"/>
                <a:gd name="T34" fmla="*/ 0 w 111"/>
                <a:gd name="T35" fmla="*/ 0 h 55"/>
                <a:gd name="T36" fmla="*/ 0 w 111"/>
                <a:gd name="T37" fmla="*/ 0 h 55"/>
                <a:gd name="T38" fmla="*/ 0 w 111"/>
                <a:gd name="T39" fmla="*/ 0 h 55"/>
                <a:gd name="T40" fmla="*/ 0 w 111"/>
                <a:gd name="T41" fmla="*/ 0 h 55"/>
                <a:gd name="T42" fmla="*/ 0 w 111"/>
                <a:gd name="T43" fmla="*/ 0 h 55"/>
                <a:gd name="T44" fmla="*/ 0 w 111"/>
                <a:gd name="T45" fmla="*/ 0 h 55"/>
                <a:gd name="T46" fmla="*/ 0 w 111"/>
                <a:gd name="T47" fmla="*/ 0 h 55"/>
                <a:gd name="T48" fmla="*/ 0 w 111"/>
                <a:gd name="T49" fmla="*/ 0 h 55"/>
                <a:gd name="T50" fmla="*/ 0 w 111"/>
                <a:gd name="T51" fmla="*/ 0 h 55"/>
                <a:gd name="T52" fmla="*/ 0 w 111"/>
                <a:gd name="T53" fmla="*/ 0 h 55"/>
                <a:gd name="T54" fmla="*/ 0 w 111"/>
                <a:gd name="T55" fmla="*/ 0 h 55"/>
                <a:gd name="T56" fmla="*/ 0 w 111"/>
                <a:gd name="T57" fmla="*/ 0 h 55"/>
                <a:gd name="T58" fmla="*/ 0 w 111"/>
                <a:gd name="T59" fmla="*/ 0 h 55"/>
                <a:gd name="T60" fmla="*/ 0 w 111"/>
                <a:gd name="T61" fmla="*/ 0 h 55"/>
                <a:gd name="T62" fmla="*/ 0 w 111"/>
                <a:gd name="T63" fmla="*/ 0 h 55"/>
                <a:gd name="T64" fmla="*/ 0 w 111"/>
                <a:gd name="T65" fmla="*/ 0 h 55"/>
                <a:gd name="T66" fmla="*/ 0 w 111"/>
                <a:gd name="T67" fmla="*/ 0 h 55"/>
                <a:gd name="T68" fmla="*/ 0 w 111"/>
                <a:gd name="T69" fmla="*/ 0 h 55"/>
                <a:gd name="T70" fmla="*/ 0 w 111"/>
                <a:gd name="T71" fmla="*/ 0 h 55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111"/>
                <a:gd name="T109" fmla="*/ 0 h 55"/>
                <a:gd name="T110" fmla="*/ 111 w 111"/>
                <a:gd name="T111" fmla="*/ 55 h 55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111" h="55">
                  <a:moveTo>
                    <a:pt x="0" y="0"/>
                  </a:moveTo>
                  <a:lnTo>
                    <a:pt x="0" y="0"/>
                  </a:lnTo>
                  <a:lnTo>
                    <a:pt x="3" y="2"/>
                  </a:lnTo>
                  <a:lnTo>
                    <a:pt x="5" y="4"/>
                  </a:lnTo>
                  <a:lnTo>
                    <a:pt x="8" y="7"/>
                  </a:lnTo>
                  <a:lnTo>
                    <a:pt x="11" y="8"/>
                  </a:lnTo>
                  <a:lnTo>
                    <a:pt x="15" y="11"/>
                  </a:lnTo>
                  <a:lnTo>
                    <a:pt x="18" y="13"/>
                  </a:lnTo>
                  <a:lnTo>
                    <a:pt x="22" y="16"/>
                  </a:lnTo>
                  <a:lnTo>
                    <a:pt x="27" y="17"/>
                  </a:lnTo>
                  <a:lnTo>
                    <a:pt x="31" y="20"/>
                  </a:lnTo>
                  <a:lnTo>
                    <a:pt x="35" y="21"/>
                  </a:lnTo>
                  <a:lnTo>
                    <a:pt x="40" y="23"/>
                  </a:lnTo>
                  <a:lnTo>
                    <a:pt x="45" y="24"/>
                  </a:lnTo>
                  <a:lnTo>
                    <a:pt x="50" y="24"/>
                  </a:lnTo>
                  <a:lnTo>
                    <a:pt x="54" y="24"/>
                  </a:lnTo>
                  <a:lnTo>
                    <a:pt x="60" y="24"/>
                  </a:lnTo>
                  <a:lnTo>
                    <a:pt x="61" y="24"/>
                  </a:lnTo>
                  <a:lnTo>
                    <a:pt x="64" y="24"/>
                  </a:lnTo>
                  <a:lnTo>
                    <a:pt x="67" y="23"/>
                  </a:lnTo>
                  <a:lnTo>
                    <a:pt x="70" y="23"/>
                  </a:lnTo>
                  <a:lnTo>
                    <a:pt x="75" y="23"/>
                  </a:lnTo>
                  <a:lnTo>
                    <a:pt x="80" y="21"/>
                  </a:lnTo>
                  <a:lnTo>
                    <a:pt x="85" y="20"/>
                  </a:lnTo>
                  <a:lnTo>
                    <a:pt x="91" y="20"/>
                  </a:lnTo>
                  <a:lnTo>
                    <a:pt x="93" y="18"/>
                  </a:lnTo>
                  <a:lnTo>
                    <a:pt x="98" y="17"/>
                  </a:lnTo>
                  <a:lnTo>
                    <a:pt x="101" y="16"/>
                  </a:lnTo>
                  <a:lnTo>
                    <a:pt x="105" y="14"/>
                  </a:lnTo>
                  <a:lnTo>
                    <a:pt x="108" y="13"/>
                  </a:lnTo>
                  <a:lnTo>
                    <a:pt x="111" y="13"/>
                  </a:lnTo>
                  <a:lnTo>
                    <a:pt x="104" y="27"/>
                  </a:lnTo>
                  <a:lnTo>
                    <a:pt x="72" y="42"/>
                  </a:lnTo>
                  <a:lnTo>
                    <a:pt x="6" y="5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9996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435" name="Freeform 31"/>
            <p:cNvSpPr>
              <a:spLocks/>
            </p:cNvSpPr>
            <p:nvPr/>
          </p:nvSpPr>
          <p:spPr bwMode="auto">
            <a:xfrm>
              <a:off x="253" y="2976"/>
              <a:ext cx="165" cy="329"/>
            </a:xfrm>
            <a:custGeom>
              <a:avLst/>
              <a:gdLst>
                <a:gd name="T0" fmla="*/ 1 w 328"/>
                <a:gd name="T1" fmla="*/ 0 h 659"/>
                <a:gd name="T2" fmla="*/ 1 w 328"/>
                <a:gd name="T3" fmla="*/ 0 h 659"/>
                <a:gd name="T4" fmla="*/ 1 w 328"/>
                <a:gd name="T5" fmla="*/ 0 h 659"/>
                <a:gd name="T6" fmla="*/ 1 w 328"/>
                <a:gd name="T7" fmla="*/ 0 h 659"/>
                <a:gd name="T8" fmla="*/ 1 w 328"/>
                <a:gd name="T9" fmla="*/ 0 h 659"/>
                <a:gd name="T10" fmla="*/ 1 w 328"/>
                <a:gd name="T11" fmla="*/ 0 h 659"/>
                <a:gd name="T12" fmla="*/ 1 w 328"/>
                <a:gd name="T13" fmla="*/ 0 h 659"/>
                <a:gd name="T14" fmla="*/ 1 w 328"/>
                <a:gd name="T15" fmla="*/ 0 h 659"/>
                <a:gd name="T16" fmla="*/ 1 w 328"/>
                <a:gd name="T17" fmla="*/ 0 h 659"/>
                <a:gd name="T18" fmla="*/ 1 w 328"/>
                <a:gd name="T19" fmla="*/ 0 h 659"/>
                <a:gd name="T20" fmla="*/ 1 w 328"/>
                <a:gd name="T21" fmla="*/ 0 h 659"/>
                <a:gd name="T22" fmla="*/ 1 w 328"/>
                <a:gd name="T23" fmla="*/ 0 h 659"/>
                <a:gd name="T24" fmla="*/ 1 w 328"/>
                <a:gd name="T25" fmla="*/ 0 h 659"/>
                <a:gd name="T26" fmla="*/ 1 w 328"/>
                <a:gd name="T27" fmla="*/ 0 h 659"/>
                <a:gd name="T28" fmla="*/ 1 w 328"/>
                <a:gd name="T29" fmla="*/ 0 h 659"/>
                <a:gd name="T30" fmla="*/ 1 w 328"/>
                <a:gd name="T31" fmla="*/ 0 h 659"/>
                <a:gd name="T32" fmla="*/ 1 w 328"/>
                <a:gd name="T33" fmla="*/ 0 h 659"/>
                <a:gd name="T34" fmla="*/ 1 w 328"/>
                <a:gd name="T35" fmla="*/ 0 h 659"/>
                <a:gd name="T36" fmla="*/ 1 w 328"/>
                <a:gd name="T37" fmla="*/ 0 h 659"/>
                <a:gd name="T38" fmla="*/ 1 w 328"/>
                <a:gd name="T39" fmla="*/ 0 h 659"/>
                <a:gd name="T40" fmla="*/ 1 w 328"/>
                <a:gd name="T41" fmla="*/ 0 h 659"/>
                <a:gd name="T42" fmla="*/ 1 w 328"/>
                <a:gd name="T43" fmla="*/ 0 h 659"/>
                <a:gd name="T44" fmla="*/ 1 w 328"/>
                <a:gd name="T45" fmla="*/ 0 h 659"/>
                <a:gd name="T46" fmla="*/ 1 w 328"/>
                <a:gd name="T47" fmla="*/ 0 h 659"/>
                <a:gd name="T48" fmla="*/ 1 w 328"/>
                <a:gd name="T49" fmla="*/ 0 h 659"/>
                <a:gd name="T50" fmla="*/ 1 w 328"/>
                <a:gd name="T51" fmla="*/ 0 h 659"/>
                <a:gd name="T52" fmla="*/ 1 w 328"/>
                <a:gd name="T53" fmla="*/ 0 h 659"/>
                <a:gd name="T54" fmla="*/ 1 w 328"/>
                <a:gd name="T55" fmla="*/ 0 h 659"/>
                <a:gd name="T56" fmla="*/ 1 w 328"/>
                <a:gd name="T57" fmla="*/ 0 h 659"/>
                <a:gd name="T58" fmla="*/ 1 w 328"/>
                <a:gd name="T59" fmla="*/ 0 h 659"/>
                <a:gd name="T60" fmla="*/ 1 w 328"/>
                <a:gd name="T61" fmla="*/ 0 h 659"/>
                <a:gd name="T62" fmla="*/ 1 w 328"/>
                <a:gd name="T63" fmla="*/ 0 h 659"/>
                <a:gd name="T64" fmla="*/ 1 w 328"/>
                <a:gd name="T65" fmla="*/ 0 h 659"/>
                <a:gd name="T66" fmla="*/ 1 w 328"/>
                <a:gd name="T67" fmla="*/ 0 h 659"/>
                <a:gd name="T68" fmla="*/ 1 w 328"/>
                <a:gd name="T69" fmla="*/ 0 h 659"/>
                <a:gd name="T70" fmla="*/ 1 w 328"/>
                <a:gd name="T71" fmla="*/ 0 h 659"/>
                <a:gd name="T72" fmla="*/ 1 w 328"/>
                <a:gd name="T73" fmla="*/ 0 h 659"/>
                <a:gd name="T74" fmla="*/ 1 w 328"/>
                <a:gd name="T75" fmla="*/ 0 h 659"/>
                <a:gd name="T76" fmla="*/ 1 w 328"/>
                <a:gd name="T77" fmla="*/ 0 h 659"/>
                <a:gd name="T78" fmla="*/ 1 w 328"/>
                <a:gd name="T79" fmla="*/ 0 h 659"/>
                <a:gd name="T80" fmla="*/ 1 w 328"/>
                <a:gd name="T81" fmla="*/ 0 h 659"/>
                <a:gd name="T82" fmla="*/ 1 w 328"/>
                <a:gd name="T83" fmla="*/ 0 h 659"/>
                <a:gd name="T84" fmla="*/ 1 w 328"/>
                <a:gd name="T85" fmla="*/ 0 h 659"/>
                <a:gd name="T86" fmla="*/ 1 w 328"/>
                <a:gd name="T87" fmla="*/ 0 h 659"/>
                <a:gd name="T88" fmla="*/ 0 w 328"/>
                <a:gd name="T89" fmla="*/ 0 h 659"/>
                <a:gd name="T90" fmla="*/ 1 w 328"/>
                <a:gd name="T91" fmla="*/ 0 h 659"/>
                <a:gd name="T92" fmla="*/ 1 w 328"/>
                <a:gd name="T93" fmla="*/ 0 h 659"/>
                <a:gd name="T94" fmla="*/ 1 w 328"/>
                <a:gd name="T95" fmla="*/ 0 h 659"/>
                <a:gd name="T96" fmla="*/ 1 w 328"/>
                <a:gd name="T97" fmla="*/ 0 h 659"/>
                <a:gd name="T98" fmla="*/ 1 w 328"/>
                <a:gd name="T99" fmla="*/ 0 h 659"/>
                <a:gd name="T100" fmla="*/ 1 w 328"/>
                <a:gd name="T101" fmla="*/ 0 h 659"/>
                <a:gd name="T102" fmla="*/ 1 w 328"/>
                <a:gd name="T103" fmla="*/ 0 h 659"/>
                <a:gd name="T104" fmla="*/ 1 w 328"/>
                <a:gd name="T105" fmla="*/ 0 h 659"/>
                <a:gd name="T106" fmla="*/ 1 w 328"/>
                <a:gd name="T107" fmla="*/ 0 h 659"/>
                <a:gd name="T108" fmla="*/ 1 w 328"/>
                <a:gd name="T109" fmla="*/ 0 h 65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328"/>
                <a:gd name="T166" fmla="*/ 0 h 659"/>
                <a:gd name="T167" fmla="*/ 328 w 328"/>
                <a:gd name="T168" fmla="*/ 659 h 65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328" h="659">
                  <a:moveTo>
                    <a:pt x="197" y="119"/>
                  </a:moveTo>
                  <a:lnTo>
                    <a:pt x="196" y="119"/>
                  </a:lnTo>
                  <a:lnTo>
                    <a:pt x="195" y="119"/>
                  </a:lnTo>
                  <a:lnTo>
                    <a:pt x="193" y="118"/>
                  </a:lnTo>
                  <a:lnTo>
                    <a:pt x="190" y="118"/>
                  </a:lnTo>
                  <a:lnTo>
                    <a:pt x="187" y="116"/>
                  </a:lnTo>
                  <a:lnTo>
                    <a:pt x="184" y="115"/>
                  </a:lnTo>
                  <a:lnTo>
                    <a:pt x="180" y="115"/>
                  </a:lnTo>
                  <a:lnTo>
                    <a:pt x="176" y="114"/>
                  </a:lnTo>
                  <a:lnTo>
                    <a:pt x="171" y="112"/>
                  </a:lnTo>
                  <a:lnTo>
                    <a:pt x="165" y="112"/>
                  </a:lnTo>
                  <a:lnTo>
                    <a:pt x="161" y="112"/>
                  </a:lnTo>
                  <a:lnTo>
                    <a:pt x="155" y="112"/>
                  </a:lnTo>
                  <a:lnTo>
                    <a:pt x="152" y="112"/>
                  </a:lnTo>
                  <a:lnTo>
                    <a:pt x="151" y="112"/>
                  </a:lnTo>
                  <a:lnTo>
                    <a:pt x="148" y="112"/>
                  </a:lnTo>
                  <a:lnTo>
                    <a:pt x="145" y="114"/>
                  </a:lnTo>
                  <a:lnTo>
                    <a:pt x="139" y="115"/>
                  </a:lnTo>
                  <a:lnTo>
                    <a:pt x="135" y="118"/>
                  </a:lnTo>
                  <a:lnTo>
                    <a:pt x="132" y="118"/>
                  </a:lnTo>
                  <a:lnTo>
                    <a:pt x="129" y="119"/>
                  </a:lnTo>
                  <a:lnTo>
                    <a:pt x="126" y="121"/>
                  </a:lnTo>
                  <a:lnTo>
                    <a:pt x="123" y="124"/>
                  </a:lnTo>
                  <a:lnTo>
                    <a:pt x="120" y="125"/>
                  </a:lnTo>
                  <a:lnTo>
                    <a:pt x="119" y="128"/>
                  </a:lnTo>
                  <a:lnTo>
                    <a:pt x="116" y="131"/>
                  </a:lnTo>
                  <a:lnTo>
                    <a:pt x="113" y="134"/>
                  </a:lnTo>
                  <a:lnTo>
                    <a:pt x="110" y="137"/>
                  </a:lnTo>
                  <a:lnTo>
                    <a:pt x="107" y="140"/>
                  </a:lnTo>
                  <a:lnTo>
                    <a:pt x="106" y="143"/>
                  </a:lnTo>
                  <a:lnTo>
                    <a:pt x="103" y="146"/>
                  </a:lnTo>
                  <a:lnTo>
                    <a:pt x="100" y="150"/>
                  </a:lnTo>
                  <a:lnTo>
                    <a:pt x="97" y="154"/>
                  </a:lnTo>
                  <a:lnTo>
                    <a:pt x="96" y="157"/>
                  </a:lnTo>
                  <a:lnTo>
                    <a:pt x="93" y="162"/>
                  </a:lnTo>
                  <a:lnTo>
                    <a:pt x="90" y="166"/>
                  </a:lnTo>
                  <a:lnTo>
                    <a:pt x="87" y="170"/>
                  </a:lnTo>
                  <a:lnTo>
                    <a:pt x="85" y="175"/>
                  </a:lnTo>
                  <a:lnTo>
                    <a:pt x="83" y="179"/>
                  </a:lnTo>
                  <a:lnTo>
                    <a:pt x="81" y="183"/>
                  </a:lnTo>
                  <a:lnTo>
                    <a:pt x="78" y="188"/>
                  </a:lnTo>
                  <a:lnTo>
                    <a:pt x="77" y="192"/>
                  </a:lnTo>
                  <a:lnTo>
                    <a:pt x="75" y="196"/>
                  </a:lnTo>
                  <a:lnTo>
                    <a:pt x="72" y="201"/>
                  </a:lnTo>
                  <a:lnTo>
                    <a:pt x="71" y="207"/>
                  </a:lnTo>
                  <a:lnTo>
                    <a:pt x="70" y="211"/>
                  </a:lnTo>
                  <a:lnTo>
                    <a:pt x="68" y="215"/>
                  </a:lnTo>
                  <a:lnTo>
                    <a:pt x="67" y="220"/>
                  </a:lnTo>
                  <a:lnTo>
                    <a:pt x="65" y="224"/>
                  </a:lnTo>
                  <a:lnTo>
                    <a:pt x="64" y="230"/>
                  </a:lnTo>
                  <a:lnTo>
                    <a:pt x="62" y="234"/>
                  </a:lnTo>
                  <a:lnTo>
                    <a:pt x="61" y="239"/>
                  </a:lnTo>
                  <a:lnTo>
                    <a:pt x="59" y="243"/>
                  </a:lnTo>
                  <a:lnTo>
                    <a:pt x="58" y="247"/>
                  </a:lnTo>
                  <a:lnTo>
                    <a:pt x="58" y="252"/>
                  </a:lnTo>
                  <a:lnTo>
                    <a:pt x="58" y="256"/>
                  </a:lnTo>
                  <a:lnTo>
                    <a:pt x="58" y="260"/>
                  </a:lnTo>
                  <a:lnTo>
                    <a:pt x="58" y="265"/>
                  </a:lnTo>
                  <a:lnTo>
                    <a:pt x="59" y="271"/>
                  </a:lnTo>
                  <a:lnTo>
                    <a:pt x="59" y="273"/>
                  </a:lnTo>
                  <a:lnTo>
                    <a:pt x="59" y="279"/>
                  </a:lnTo>
                  <a:lnTo>
                    <a:pt x="61" y="284"/>
                  </a:lnTo>
                  <a:lnTo>
                    <a:pt x="62" y="288"/>
                  </a:lnTo>
                  <a:lnTo>
                    <a:pt x="62" y="291"/>
                  </a:lnTo>
                  <a:lnTo>
                    <a:pt x="64" y="295"/>
                  </a:lnTo>
                  <a:lnTo>
                    <a:pt x="65" y="300"/>
                  </a:lnTo>
                  <a:lnTo>
                    <a:pt x="67" y="303"/>
                  </a:lnTo>
                  <a:lnTo>
                    <a:pt x="68" y="305"/>
                  </a:lnTo>
                  <a:lnTo>
                    <a:pt x="70" y="310"/>
                  </a:lnTo>
                  <a:lnTo>
                    <a:pt x="70" y="313"/>
                  </a:lnTo>
                  <a:lnTo>
                    <a:pt x="71" y="316"/>
                  </a:lnTo>
                  <a:lnTo>
                    <a:pt x="72" y="319"/>
                  </a:lnTo>
                  <a:lnTo>
                    <a:pt x="74" y="321"/>
                  </a:lnTo>
                  <a:lnTo>
                    <a:pt x="75" y="324"/>
                  </a:lnTo>
                  <a:lnTo>
                    <a:pt x="77" y="326"/>
                  </a:lnTo>
                  <a:lnTo>
                    <a:pt x="78" y="330"/>
                  </a:lnTo>
                  <a:lnTo>
                    <a:pt x="80" y="333"/>
                  </a:lnTo>
                  <a:lnTo>
                    <a:pt x="81" y="335"/>
                  </a:lnTo>
                  <a:lnTo>
                    <a:pt x="83" y="336"/>
                  </a:lnTo>
                  <a:lnTo>
                    <a:pt x="83" y="335"/>
                  </a:lnTo>
                  <a:lnTo>
                    <a:pt x="85" y="333"/>
                  </a:lnTo>
                  <a:lnTo>
                    <a:pt x="87" y="332"/>
                  </a:lnTo>
                  <a:lnTo>
                    <a:pt x="90" y="330"/>
                  </a:lnTo>
                  <a:lnTo>
                    <a:pt x="93" y="330"/>
                  </a:lnTo>
                  <a:lnTo>
                    <a:pt x="96" y="329"/>
                  </a:lnTo>
                  <a:lnTo>
                    <a:pt x="99" y="327"/>
                  </a:lnTo>
                  <a:lnTo>
                    <a:pt x="103" y="326"/>
                  </a:lnTo>
                  <a:lnTo>
                    <a:pt x="107" y="324"/>
                  </a:lnTo>
                  <a:lnTo>
                    <a:pt x="112" y="324"/>
                  </a:lnTo>
                  <a:lnTo>
                    <a:pt x="115" y="323"/>
                  </a:lnTo>
                  <a:lnTo>
                    <a:pt x="117" y="323"/>
                  </a:lnTo>
                  <a:lnTo>
                    <a:pt x="120" y="323"/>
                  </a:lnTo>
                  <a:lnTo>
                    <a:pt x="123" y="323"/>
                  </a:lnTo>
                  <a:lnTo>
                    <a:pt x="125" y="323"/>
                  </a:lnTo>
                  <a:lnTo>
                    <a:pt x="128" y="323"/>
                  </a:lnTo>
                  <a:lnTo>
                    <a:pt x="132" y="323"/>
                  </a:lnTo>
                  <a:lnTo>
                    <a:pt x="135" y="323"/>
                  </a:lnTo>
                  <a:lnTo>
                    <a:pt x="138" y="323"/>
                  </a:lnTo>
                  <a:lnTo>
                    <a:pt x="141" y="323"/>
                  </a:lnTo>
                  <a:lnTo>
                    <a:pt x="144" y="323"/>
                  </a:lnTo>
                  <a:lnTo>
                    <a:pt x="147" y="324"/>
                  </a:lnTo>
                  <a:lnTo>
                    <a:pt x="151" y="326"/>
                  </a:lnTo>
                  <a:lnTo>
                    <a:pt x="157" y="329"/>
                  </a:lnTo>
                  <a:lnTo>
                    <a:pt x="160" y="332"/>
                  </a:lnTo>
                  <a:lnTo>
                    <a:pt x="164" y="336"/>
                  </a:lnTo>
                  <a:lnTo>
                    <a:pt x="167" y="340"/>
                  </a:lnTo>
                  <a:lnTo>
                    <a:pt x="170" y="345"/>
                  </a:lnTo>
                  <a:lnTo>
                    <a:pt x="173" y="349"/>
                  </a:lnTo>
                  <a:lnTo>
                    <a:pt x="174" y="353"/>
                  </a:lnTo>
                  <a:lnTo>
                    <a:pt x="176" y="359"/>
                  </a:lnTo>
                  <a:lnTo>
                    <a:pt x="176" y="364"/>
                  </a:lnTo>
                  <a:lnTo>
                    <a:pt x="176" y="368"/>
                  </a:lnTo>
                  <a:lnTo>
                    <a:pt x="176" y="372"/>
                  </a:lnTo>
                  <a:lnTo>
                    <a:pt x="174" y="377"/>
                  </a:lnTo>
                  <a:lnTo>
                    <a:pt x="174" y="380"/>
                  </a:lnTo>
                  <a:lnTo>
                    <a:pt x="171" y="382"/>
                  </a:lnTo>
                  <a:lnTo>
                    <a:pt x="168" y="385"/>
                  </a:lnTo>
                  <a:lnTo>
                    <a:pt x="164" y="388"/>
                  </a:lnTo>
                  <a:lnTo>
                    <a:pt x="161" y="393"/>
                  </a:lnTo>
                  <a:lnTo>
                    <a:pt x="155" y="394"/>
                  </a:lnTo>
                  <a:lnTo>
                    <a:pt x="151" y="398"/>
                  </a:lnTo>
                  <a:lnTo>
                    <a:pt x="148" y="398"/>
                  </a:lnTo>
                  <a:lnTo>
                    <a:pt x="145" y="400"/>
                  </a:lnTo>
                  <a:lnTo>
                    <a:pt x="142" y="401"/>
                  </a:lnTo>
                  <a:lnTo>
                    <a:pt x="139" y="403"/>
                  </a:lnTo>
                  <a:lnTo>
                    <a:pt x="138" y="403"/>
                  </a:lnTo>
                  <a:lnTo>
                    <a:pt x="135" y="404"/>
                  </a:lnTo>
                  <a:lnTo>
                    <a:pt x="131" y="406"/>
                  </a:lnTo>
                  <a:lnTo>
                    <a:pt x="128" y="407"/>
                  </a:lnTo>
                  <a:lnTo>
                    <a:pt x="125" y="407"/>
                  </a:lnTo>
                  <a:lnTo>
                    <a:pt x="122" y="409"/>
                  </a:lnTo>
                  <a:lnTo>
                    <a:pt x="119" y="409"/>
                  </a:lnTo>
                  <a:lnTo>
                    <a:pt x="117" y="410"/>
                  </a:lnTo>
                  <a:lnTo>
                    <a:pt x="112" y="410"/>
                  </a:lnTo>
                  <a:lnTo>
                    <a:pt x="107" y="412"/>
                  </a:lnTo>
                  <a:lnTo>
                    <a:pt x="103" y="412"/>
                  </a:lnTo>
                  <a:lnTo>
                    <a:pt x="99" y="413"/>
                  </a:lnTo>
                  <a:lnTo>
                    <a:pt x="77" y="438"/>
                  </a:lnTo>
                  <a:lnTo>
                    <a:pt x="56" y="413"/>
                  </a:lnTo>
                  <a:lnTo>
                    <a:pt x="54" y="414"/>
                  </a:lnTo>
                  <a:lnTo>
                    <a:pt x="51" y="416"/>
                  </a:lnTo>
                  <a:lnTo>
                    <a:pt x="46" y="420"/>
                  </a:lnTo>
                  <a:lnTo>
                    <a:pt x="45" y="423"/>
                  </a:lnTo>
                  <a:lnTo>
                    <a:pt x="43" y="426"/>
                  </a:lnTo>
                  <a:lnTo>
                    <a:pt x="40" y="429"/>
                  </a:lnTo>
                  <a:lnTo>
                    <a:pt x="39" y="433"/>
                  </a:lnTo>
                  <a:lnTo>
                    <a:pt x="38" y="435"/>
                  </a:lnTo>
                  <a:lnTo>
                    <a:pt x="36" y="438"/>
                  </a:lnTo>
                  <a:lnTo>
                    <a:pt x="36" y="441"/>
                  </a:lnTo>
                  <a:lnTo>
                    <a:pt x="35" y="444"/>
                  </a:lnTo>
                  <a:lnTo>
                    <a:pt x="35" y="446"/>
                  </a:lnTo>
                  <a:lnTo>
                    <a:pt x="33" y="449"/>
                  </a:lnTo>
                  <a:lnTo>
                    <a:pt x="33" y="452"/>
                  </a:lnTo>
                  <a:lnTo>
                    <a:pt x="33" y="455"/>
                  </a:lnTo>
                  <a:lnTo>
                    <a:pt x="32" y="458"/>
                  </a:lnTo>
                  <a:lnTo>
                    <a:pt x="32" y="461"/>
                  </a:lnTo>
                  <a:lnTo>
                    <a:pt x="32" y="464"/>
                  </a:lnTo>
                  <a:lnTo>
                    <a:pt x="32" y="468"/>
                  </a:lnTo>
                  <a:lnTo>
                    <a:pt x="32" y="470"/>
                  </a:lnTo>
                  <a:lnTo>
                    <a:pt x="32" y="473"/>
                  </a:lnTo>
                  <a:lnTo>
                    <a:pt x="32" y="475"/>
                  </a:lnTo>
                  <a:lnTo>
                    <a:pt x="32" y="480"/>
                  </a:lnTo>
                  <a:lnTo>
                    <a:pt x="33" y="484"/>
                  </a:lnTo>
                  <a:lnTo>
                    <a:pt x="35" y="490"/>
                  </a:lnTo>
                  <a:lnTo>
                    <a:pt x="36" y="494"/>
                  </a:lnTo>
                  <a:lnTo>
                    <a:pt x="39" y="499"/>
                  </a:lnTo>
                  <a:lnTo>
                    <a:pt x="42" y="502"/>
                  </a:lnTo>
                  <a:lnTo>
                    <a:pt x="43" y="506"/>
                  </a:lnTo>
                  <a:lnTo>
                    <a:pt x="45" y="509"/>
                  </a:lnTo>
                  <a:lnTo>
                    <a:pt x="48" y="512"/>
                  </a:lnTo>
                  <a:lnTo>
                    <a:pt x="51" y="515"/>
                  </a:lnTo>
                  <a:lnTo>
                    <a:pt x="52" y="516"/>
                  </a:lnTo>
                  <a:lnTo>
                    <a:pt x="52" y="515"/>
                  </a:lnTo>
                  <a:lnTo>
                    <a:pt x="54" y="513"/>
                  </a:lnTo>
                  <a:lnTo>
                    <a:pt x="55" y="512"/>
                  </a:lnTo>
                  <a:lnTo>
                    <a:pt x="58" y="510"/>
                  </a:lnTo>
                  <a:lnTo>
                    <a:pt x="59" y="509"/>
                  </a:lnTo>
                  <a:lnTo>
                    <a:pt x="62" y="507"/>
                  </a:lnTo>
                  <a:lnTo>
                    <a:pt x="65" y="506"/>
                  </a:lnTo>
                  <a:lnTo>
                    <a:pt x="68" y="506"/>
                  </a:lnTo>
                  <a:lnTo>
                    <a:pt x="71" y="505"/>
                  </a:lnTo>
                  <a:lnTo>
                    <a:pt x="75" y="505"/>
                  </a:lnTo>
                  <a:lnTo>
                    <a:pt x="80" y="505"/>
                  </a:lnTo>
                  <a:lnTo>
                    <a:pt x="84" y="505"/>
                  </a:lnTo>
                  <a:lnTo>
                    <a:pt x="85" y="505"/>
                  </a:lnTo>
                  <a:lnTo>
                    <a:pt x="88" y="506"/>
                  </a:lnTo>
                  <a:lnTo>
                    <a:pt x="91" y="506"/>
                  </a:lnTo>
                  <a:lnTo>
                    <a:pt x="94" y="507"/>
                  </a:lnTo>
                  <a:lnTo>
                    <a:pt x="99" y="509"/>
                  </a:lnTo>
                  <a:lnTo>
                    <a:pt x="103" y="510"/>
                  </a:lnTo>
                  <a:lnTo>
                    <a:pt x="107" y="513"/>
                  </a:lnTo>
                  <a:lnTo>
                    <a:pt x="110" y="515"/>
                  </a:lnTo>
                  <a:lnTo>
                    <a:pt x="113" y="516"/>
                  </a:lnTo>
                  <a:lnTo>
                    <a:pt x="115" y="518"/>
                  </a:lnTo>
                  <a:lnTo>
                    <a:pt x="116" y="521"/>
                  </a:lnTo>
                  <a:lnTo>
                    <a:pt x="117" y="522"/>
                  </a:lnTo>
                  <a:lnTo>
                    <a:pt x="117" y="526"/>
                  </a:lnTo>
                  <a:lnTo>
                    <a:pt x="116" y="531"/>
                  </a:lnTo>
                  <a:lnTo>
                    <a:pt x="115" y="532"/>
                  </a:lnTo>
                  <a:lnTo>
                    <a:pt x="112" y="535"/>
                  </a:lnTo>
                  <a:lnTo>
                    <a:pt x="109" y="537"/>
                  </a:lnTo>
                  <a:lnTo>
                    <a:pt x="107" y="539"/>
                  </a:lnTo>
                  <a:lnTo>
                    <a:pt x="103" y="541"/>
                  </a:lnTo>
                  <a:lnTo>
                    <a:pt x="99" y="542"/>
                  </a:lnTo>
                  <a:lnTo>
                    <a:pt x="94" y="544"/>
                  </a:lnTo>
                  <a:lnTo>
                    <a:pt x="90" y="545"/>
                  </a:lnTo>
                  <a:lnTo>
                    <a:pt x="85" y="545"/>
                  </a:lnTo>
                  <a:lnTo>
                    <a:pt x="81" y="547"/>
                  </a:lnTo>
                  <a:lnTo>
                    <a:pt x="77" y="547"/>
                  </a:lnTo>
                  <a:lnTo>
                    <a:pt x="72" y="548"/>
                  </a:lnTo>
                  <a:lnTo>
                    <a:pt x="68" y="548"/>
                  </a:lnTo>
                  <a:lnTo>
                    <a:pt x="65" y="548"/>
                  </a:lnTo>
                  <a:lnTo>
                    <a:pt x="62" y="548"/>
                  </a:lnTo>
                  <a:lnTo>
                    <a:pt x="59" y="548"/>
                  </a:lnTo>
                  <a:lnTo>
                    <a:pt x="55" y="548"/>
                  </a:lnTo>
                  <a:lnTo>
                    <a:pt x="54" y="548"/>
                  </a:lnTo>
                  <a:lnTo>
                    <a:pt x="54" y="551"/>
                  </a:lnTo>
                  <a:lnTo>
                    <a:pt x="52" y="553"/>
                  </a:lnTo>
                  <a:lnTo>
                    <a:pt x="51" y="557"/>
                  </a:lnTo>
                  <a:lnTo>
                    <a:pt x="49" y="560"/>
                  </a:lnTo>
                  <a:lnTo>
                    <a:pt x="46" y="566"/>
                  </a:lnTo>
                  <a:lnTo>
                    <a:pt x="45" y="567"/>
                  </a:lnTo>
                  <a:lnTo>
                    <a:pt x="45" y="570"/>
                  </a:lnTo>
                  <a:lnTo>
                    <a:pt x="45" y="573"/>
                  </a:lnTo>
                  <a:lnTo>
                    <a:pt x="43" y="576"/>
                  </a:lnTo>
                  <a:lnTo>
                    <a:pt x="42" y="580"/>
                  </a:lnTo>
                  <a:lnTo>
                    <a:pt x="42" y="586"/>
                  </a:lnTo>
                  <a:lnTo>
                    <a:pt x="42" y="587"/>
                  </a:lnTo>
                  <a:lnTo>
                    <a:pt x="42" y="590"/>
                  </a:lnTo>
                  <a:lnTo>
                    <a:pt x="42" y="593"/>
                  </a:lnTo>
                  <a:lnTo>
                    <a:pt x="42" y="596"/>
                  </a:lnTo>
                  <a:lnTo>
                    <a:pt x="42" y="600"/>
                  </a:lnTo>
                  <a:lnTo>
                    <a:pt x="45" y="606"/>
                  </a:lnTo>
                  <a:lnTo>
                    <a:pt x="46" y="609"/>
                  </a:lnTo>
                  <a:lnTo>
                    <a:pt x="52" y="614"/>
                  </a:lnTo>
                  <a:lnTo>
                    <a:pt x="56" y="615"/>
                  </a:lnTo>
                  <a:lnTo>
                    <a:pt x="61" y="616"/>
                  </a:lnTo>
                  <a:lnTo>
                    <a:pt x="65" y="618"/>
                  </a:lnTo>
                  <a:lnTo>
                    <a:pt x="71" y="618"/>
                  </a:lnTo>
                  <a:lnTo>
                    <a:pt x="75" y="616"/>
                  </a:lnTo>
                  <a:lnTo>
                    <a:pt x="80" y="616"/>
                  </a:lnTo>
                  <a:lnTo>
                    <a:pt x="85" y="614"/>
                  </a:lnTo>
                  <a:lnTo>
                    <a:pt x="90" y="612"/>
                  </a:lnTo>
                  <a:lnTo>
                    <a:pt x="94" y="611"/>
                  </a:lnTo>
                  <a:lnTo>
                    <a:pt x="99" y="608"/>
                  </a:lnTo>
                  <a:lnTo>
                    <a:pt x="101" y="606"/>
                  </a:lnTo>
                  <a:lnTo>
                    <a:pt x="104" y="603"/>
                  </a:lnTo>
                  <a:lnTo>
                    <a:pt x="109" y="600"/>
                  </a:lnTo>
                  <a:lnTo>
                    <a:pt x="110" y="599"/>
                  </a:lnTo>
                  <a:lnTo>
                    <a:pt x="132" y="566"/>
                  </a:lnTo>
                  <a:lnTo>
                    <a:pt x="152" y="551"/>
                  </a:lnTo>
                  <a:lnTo>
                    <a:pt x="177" y="551"/>
                  </a:lnTo>
                  <a:lnTo>
                    <a:pt x="189" y="571"/>
                  </a:lnTo>
                  <a:lnTo>
                    <a:pt x="221" y="528"/>
                  </a:lnTo>
                  <a:lnTo>
                    <a:pt x="257" y="541"/>
                  </a:lnTo>
                  <a:lnTo>
                    <a:pt x="243" y="571"/>
                  </a:lnTo>
                  <a:lnTo>
                    <a:pt x="208" y="611"/>
                  </a:lnTo>
                  <a:lnTo>
                    <a:pt x="174" y="635"/>
                  </a:lnTo>
                  <a:lnTo>
                    <a:pt x="125" y="631"/>
                  </a:lnTo>
                  <a:lnTo>
                    <a:pt x="70" y="657"/>
                  </a:lnTo>
                  <a:lnTo>
                    <a:pt x="30" y="659"/>
                  </a:lnTo>
                  <a:lnTo>
                    <a:pt x="11" y="641"/>
                  </a:lnTo>
                  <a:lnTo>
                    <a:pt x="3" y="614"/>
                  </a:lnTo>
                  <a:lnTo>
                    <a:pt x="17" y="573"/>
                  </a:lnTo>
                  <a:lnTo>
                    <a:pt x="40" y="534"/>
                  </a:lnTo>
                  <a:lnTo>
                    <a:pt x="17" y="512"/>
                  </a:lnTo>
                  <a:lnTo>
                    <a:pt x="1" y="481"/>
                  </a:lnTo>
                  <a:lnTo>
                    <a:pt x="0" y="445"/>
                  </a:lnTo>
                  <a:lnTo>
                    <a:pt x="17" y="417"/>
                  </a:lnTo>
                  <a:lnTo>
                    <a:pt x="39" y="391"/>
                  </a:lnTo>
                  <a:lnTo>
                    <a:pt x="58" y="384"/>
                  </a:lnTo>
                  <a:lnTo>
                    <a:pt x="33" y="355"/>
                  </a:lnTo>
                  <a:lnTo>
                    <a:pt x="11" y="284"/>
                  </a:lnTo>
                  <a:lnTo>
                    <a:pt x="13" y="208"/>
                  </a:lnTo>
                  <a:lnTo>
                    <a:pt x="42" y="156"/>
                  </a:lnTo>
                  <a:lnTo>
                    <a:pt x="96" y="102"/>
                  </a:lnTo>
                  <a:lnTo>
                    <a:pt x="145" y="79"/>
                  </a:lnTo>
                  <a:lnTo>
                    <a:pt x="174" y="80"/>
                  </a:lnTo>
                  <a:lnTo>
                    <a:pt x="192" y="96"/>
                  </a:lnTo>
                  <a:lnTo>
                    <a:pt x="208" y="42"/>
                  </a:lnTo>
                  <a:lnTo>
                    <a:pt x="253" y="9"/>
                  </a:lnTo>
                  <a:lnTo>
                    <a:pt x="305" y="0"/>
                  </a:lnTo>
                  <a:lnTo>
                    <a:pt x="328" y="15"/>
                  </a:lnTo>
                  <a:lnTo>
                    <a:pt x="327" y="15"/>
                  </a:lnTo>
                  <a:lnTo>
                    <a:pt x="322" y="15"/>
                  </a:lnTo>
                  <a:lnTo>
                    <a:pt x="320" y="15"/>
                  </a:lnTo>
                  <a:lnTo>
                    <a:pt x="315" y="15"/>
                  </a:lnTo>
                  <a:lnTo>
                    <a:pt x="312" y="16"/>
                  </a:lnTo>
                  <a:lnTo>
                    <a:pt x="308" y="16"/>
                  </a:lnTo>
                  <a:lnTo>
                    <a:pt x="304" y="16"/>
                  </a:lnTo>
                  <a:lnTo>
                    <a:pt x="299" y="18"/>
                  </a:lnTo>
                  <a:lnTo>
                    <a:pt x="295" y="19"/>
                  </a:lnTo>
                  <a:lnTo>
                    <a:pt x="289" y="21"/>
                  </a:lnTo>
                  <a:lnTo>
                    <a:pt x="286" y="21"/>
                  </a:lnTo>
                  <a:lnTo>
                    <a:pt x="285" y="22"/>
                  </a:lnTo>
                  <a:lnTo>
                    <a:pt x="282" y="22"/>
                  </a:lnTo>
                  <a:lnTo>
                    <a:pt x="279" y="23"/>
                  </a:lnTo>
                  <a:lnTo>
                    <a:pt x="273" y="25"/>
                  </a:lnTo>
                  <a:lnTo>
                    <a:pt x="269" y="28"/>
                  </a:lnTo>
                  <a:lnTo>
                    <a:pt x="266" y="29"/>
                  </a:lnTo>
                  <a:lnTo>
                    <a:pt x="263" y="31"/>
                  </a:lnTo>
                  <a:lnTo>
                    <a:pt x="260" y="31"/>
                  </a:lnTo>
                  <a:lnTo>
                    <a:pt x="257" y="32"/>
                  </a:lnTo>
                  <a:lnTo>
                    <a:pt x="253" y="35"/>
                  </a:lnTo>
                  <a:lnTo>
                    <a:pt x="248" y="38"/>
                  </a:lnTo>
                  <a:lnTo>
                    <a:pt x="244" y="41"/>
                  </a:lnTo>
                  <a:lnTo>
                    <a:pt x="241" y="45"/>
                  </a:lnTo>
                  <a:lnTo>
                    <a:pt x="237" y="48"/>
                  </a:lnTo>
                  <a:lnTo>
                    <a:pt x="234" y="53"/>
                  </a:lnTo>
                  <a:lnTo>
                    <a:pt x="229" y="55"/>
                  </a:lnTo>
                  <a:lnTo>
                    <a:pt x="228" y="60"/>
                  </a:lnTo>
                  <a:lnTo>
                    <a:pt x="224" y="64"/>
                  </a:lnTo>
                  <a:lnTo>
                    <a:pt x="222" y="70"/>
                  </a:lnTo>
                  <a:lnTo>
                    <a:pt x="219" y="74"/>
                  </a:lnTo>
                  <a:lnTo>
                    <a:pt x="218" y="79"/>
                  </a:lnTo>
                  <a:lnTo>
                    <a:pt x="216" y="82"/>
                  </a:lnTo>
                  <a:lnTo>
                    <a:pt x="216" y="85"/>
                  </a:lnTo>
                  <a:lnTo>
                    <a:pt x="215" y="87"/>
                  </a:lnTo>
                  <a:lnTo>
                    <a:pt x="215" y="90"/>
                  </a:lnTo>
                  <a:lnTo>
                    <a:pt x="212" y="95"/>
                  </a:lnTo>
                  <a:lnTo>
                    <a:pt x="211" y="99"/>
                  </a:lnTo>
                  <a:lnTo>
                    <a:pt x="209" y="103"/>
                  </a:lnTo>
                  <a:lnTo>
                    <a:pt x="208" y="106"/>
                  </a:lnTo>
                  <a:lnTo>
                    <a:pt x="206" y="109"/>
                  </a:lnTo>
                  <a:lnTo>
                    <a:pt x="205" y="112"/>
                  </a:lnTo>
                  <a:lnTo>
                    <a:pt x="203" y="114"/>
                  </a:lnTo>
                  <a:lnTo>
                    <a:pt x="202" y="116"/>
                  </a:lnTo>
                  <a:lnTo>
                    <a:pt x="199" y="118"/>
                  </a:lnTo>
                  <a:lnTo>
                    <a:pt x="197" y="119"/>
                  </a:lnTo>
                  <a:close/>
                </a:path>
              </a:pathLst>
            </a:custGeom>
            <a:solidFill>
              <a:srgbClr val="D9996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436" name="Freeform 32"/>
            <p:cNvSpPr>
              <a:spLocks/>
            </p:cNvSpPr>
            <p:nvPr/>
          </p:nvSpPr>
          <p:spPr bwMode="auto">
            <a:xfrm>
              <a:off x="444" y="3469"/>
              <a:ext cx="86" cy="82"/>
            </a:xfrm>
            <a:custGeom>
              <a:avLst/>
              <a:gdLst>
                <a:gd name="T0" fmla="*/ 0 w 173"/>
                <a:gd name="T1" fmla="*/ 1 h 164"/>
                <a:gd name="T2" fmla="*/ 0 w 173"/>
                <a:gd name="T3" fmla="*/ 1 h 164"/>
                <a:gd name="T4" fmla="*/ 0 w 173"/>
                <a:gd name="T5" fmla="*/ 1 h 164"/>
                <a:gd name="T6" fmla="*/ 0 w 173"/>
                <a:gd name="T7" fmla="*/ 1 h 164"/>
                <a:gd name="T8" fmla="*/ 0 w 173"/>
                <a:gd name="T9" fmla="*/ 1 h 164"/>
                <a:gd name="T10" fmla="*/ 0 w 173"/>
                <a:gd name="T11" fmla="*/ 1 h 164"/>
                <a:gd name="T12" fmla="*/ 0 w 173"/>
                <a:gd name="T13" fmla="*/ 1 h 164"/>
                <a:gd name="T14" fmla="*/ 0 w 173"/>
                <a:gd name="T15" fmla="*/ 1 h 164"/>
                <a:gd name="T16" fmla="*/ 0 w 173"/>
                <a:gd name="T17" fmla="*/ 1 h 164"/>
                <a:gd name="T18" fmla="*/ 0 w 173"/>
                <a:gd name="T19" fmla="*/ 1 h 164"/>
                <a:gd name="T20" fmla="*/ 0 w 173"/>
                <a:gd name="T21" fmla="*/ 1 h 164"/>
                <a:gd name="T22" fmla="*/ 0 w 173"/>
                <a:gd name="T23" fmla="*/ 1 h 164"/>
                <a:gd name="T24" fmla="*/ 0 w 173"/>
                <a:gd name="T25" fmla="*/ 1 h 164"/>
                <a:gd name="T26" fmla="*/ 0 w 173"/>
                <a:gd name="T27" fmla="*/ 1 h 164"/>
                <a:gd name="T28" fmla="*/ 0 w 173"/>
                <a:gd name="T29" fmla="*/ 1 h 164"/>
                <a:gd name="T30" fmla="*/ 0 w 173"/>
                <a:gd name="T31" fmla="*/ 1 h 164"/>
                <a:gd name="T32" fmla="*/ 0 w 173"/>
                <a:gd name="T33" fmla="*/ 1 h 164"/>
                <a:gd name="T34" fmla="*/ 0 w 173"/>
                <a:gd name="T35" fmla="*/ 1 h 164"/>
                <a:gd name="T36" fmla="*/ 0 w 173"/>
                <a:gd name="T37" fmla="*/ 1 h 164"/>
                <a:gd name="T38" fmla="*/ 0 w 173"/>
                <a:gd name="T39" fmla="*/ 1 h 164"/>
                <a:gd name="T40" fmla="*/ 0 w 173"/>
                <a:gd name="T41" fmla="*/ 1 h 164"/>
                <a:gd name="T42" fmla="*/ 0 w 173"/>
                <a:gd name="T43" fmla="*/ 1 h 164"/>
                <a:gd name="T44" fmla="*/ 0 w 173"/>
                <a:gd name="T45" fmla="*/ 1 h 164"/>
                <a:gd name="T46" fmla="*/ 0 w 173"/>
                <a:gd name="T47" fmla="*/ 0 h 164"/>
                <a:gd name="T48" fmla="*/ 0 w 173"/>
                <a:gd name="T49" fmla="*/ 1 h 164"/>
                <a:gd name="T50" fmla="*/ 0 w 173"/>
                <a:gd name="T51" fmla="*/ 1 h 164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73"/>
                <a:gd name="T79" fmla="*/ 0 h 164"/>
                <a:gd name="T80" fmla="*/ 173 w 173"/>
                <a:gd name="T81" fmla="*/ 164 h 164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73" h="164">
                  <a:moveTo>
                    <a:pt x="0" y="19"/>
                  </a:moveTo>
                  <a:lnTo>
                    <a:pt x="16" y="39"/>
                  </a:lnTo>
                  <a:lnTo>
                    <a:pt x="5" y="51"/>
                  </a:lnTo>
                  <a:lnTo>
                    <a:pt x="3" y="75"/>
                  </a:lnTo>
                  <a:lnTo>
                    <a:pt x="16" y="85"/>
                  </a:lnTo>
                  <a:lnTo>
                    <a:pt x="8" y="94"/>
                  </a:lnTo>
                  <a:lnTo>
                    <a:pt x="5" y="116"/>
                  </a:lnTo>
                  <a:lnTo>
                    <a:pt x="16" y="126"/>
                  </a:lnTo>
                  <a:lnTo>
                    <a:pt x="10" y="130"/>
                  </a:lnTo>
                  <a:lnTo>
                    <a:pt x="11" y="148"/>
                  </a:lnTo>
                  <a:lnTo>
                    <a:pt x="56" y="164"/>
                  </a:lnTo>
                  <a:lnTo>
                    <a:pt x="135" y="162"/>
                  </a:lnTo>
                  <a:lnTo>
                    <a:pt x="145" y="154"/>
                  </a:lnTo>
                  <a:lnTo>
                    <a:pt x="146" y="129"/>
                  </a:lnTo>
                  <a:lnTo>
                    <a:pt x="157" y="122"/>
                  </a:lnTo>
                  <a:lnTo>
                    <a:pt x="168" y="100"/>
                  </a:lnTo>
                  <a:lnTo>
                    <a:pt x="158" y="87"/>
                  </a:lnTo>
                  <a:lnTo>
                    <a:pt x="168" y="78"/>
                  </a:lnTo>
                  <a:lnTo>
                    <a:pt x="173" y="68"/>
                  </a:lnTo>
                  <a:lnTo>
                    <a:pt x="168" y="43"/>
                  </a:lnTo>
                  <a:lnTo>
                    <a:pt x="114" y="37"/>
                  </a:lnTo>
                  <a:lnTo>
                    <a:pt x="136" y="27"/>
                  </a:lnTo>
                  <a:lnTo>
                    <a:pt x="128" y="5"/>
                  </a:lnTo>
                  <a:lnTo>
                    <a:pt x="19" y="0"/>
                  </a:lnTo>
                  <a:lnTo>
                    <a:pt x="0" y="19"/>
                  </a:lnTo>
                  <a:close/>
                </a:path>
              </a:pathLst>
            </a:custGeom>
            <a:solidFill>
              <a:srgbClr val="F5CF9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437" name="Freeform 33"/>
            <p:cNvSpPr>
              <a:spLocks/>
            </p:cNvSpPr>
            <p:nvPr/>
          </p:nvSpPr>
          <p:spPr bwMode="auto">
            <a:xfrm>
              <a:off x="580" y="3241"/>
              <a:ext cx="392" cy="247"/>
            </a:xfrm>
            <a:custGeom>
              <a:avLst/>
              <a:gdLst>
                <a:gd name="T0" fmla="*/ 0 w 782"/>
                <a:gd name="T1" fmla="*/ 0 h 496"/>
                <a:gd name="T2" fmla="*/ 1 w 782"/>
                <a:gd name="T3" fmla="*/ 0 h 496"/>
                <a:gd name="T4" fmla="*/ 1 w 782"/>
                <a:gd name="T5" fmla="*/ 0 h 496"/>
                <a:gd name="T6" fmla="*/ 1 w 782"/>
                <a:gd name="T7" fmla="*/ 0 h 496"/>
                <a:gd name="T8" fmla="*/ 1 w 782"/>
                <a:gd name="T9" fmla="*/ 0 h 496"/>
                <a:gd name="T10" fmla="*/ 1 w 782"/>
                <a:gd name="T11" fmla="*/ 0 h 496"/>
                <a:gd name="T12" fmla="*/ 1 w 782"/>
                <a:gd name="T13" fmla="*/ 0 h 496"/>
                <a:gd name="T14" fmla="*/ 1 w 782"/>
                <a:gd name="T15" fmla="*/ 0 h 496"/>
                <a:gd name="T16" fmla="*/ 1 w 782"/>
                <a:gd name="T17" fmla="*/ 0 h 496"/>
                <a:gd name="T18" fmla="*/ 1 w 782"/>
                <a:gd name="T19" fmla="*/ 0 h 496"/>
                <a:gd name="T20" fmla="*/ 1 w 782"/>
                <a:gd name="T21" fmla="*/ 0 h 496"/>
                <a:gd name="T22" fmla="*/ 1 w 782"/>
                <a:gd name="T23" fmla="*/ 0 h 496"/>
                <a:gd name="T24" fmla="*/ 1 w 782"/>
                <a:gd name="T25" fmla="*/ 0 h 496"/>
                <a:gd name="T26" fmla="*/ 1 w 782"/>
                <a:gd name="T27" fmla="*/ 0 h 496"/>
                <a:gd name="T28" fmla="*/ 1 w 782"/>
                <a:gd name="T29" fmla="*/ 0 h 496"/>
                <a:gd name="T30" fmla="*/ 1 w 782"/>
                <a:gd name="T31" fmla="*/ 0 h 496"/>
                <a:gd name="T32" fmla="*/ 1 w 782"/>
                <a:gd name="T33" fmla="*/ 0 h 496"/>
                <a:gd name="T34" fmla="*/ 1 w 782"/>
                <a:gd name="T35" fmla="*/ 0 h 496"/>
                <a:gd name="T36" fmla="*/ 1 w 782"/>
                <a:gd name="T37" fmla="*/ 0 h 496"/>
                <a:gd name="T38" fmla="*/ 1 w 782"/>
                <a:gd name="T39" fmla="*/ 0 h 496"/>
                <a:gd name="T40" fmla="*/ 1 w 782"/>
                <a:gd name="T41" fmla="*/ 0 h 496"/>
                <a:gd name="T42" fmla="*/ 1 w 782"/>
                <a:gd name="T43" fmla="*/ 0 h 496"/>
                <a:gd name="T44" fmla="*/ 1 w 782"/>
                <a:gd name="T45" fmla="*/ 0 h 496"/>
                <a:gd name="T46" fmla="*/ 1 w 782"/>
                <a:gd name="T47" fmla="*/ 0 h 496"/>
                <a:gd name="T48" fmla="*/ 1 w 782"/>
                <a:gd name="T49" fmla="*/ 0 h 496"/>
                <a:gd name="T50" fmla="*/ 1 w 782"/>
                <a:gd name="T51" fmla="*/ 0 h 496"/>
                <a:gd name="T52" fmla="*/ 1 w 782"/>
                <a:gd name="T53" fmla="*/ 0 h 496"/>
                <a:gd name="T54" fmla="*/ 1 w 782"/>
                <a:gd name="T55" fmla="*/ 0 h 496"/>
                <a:gd name="T56" fmla="*/ 1 w 782"/>
                <a:gd name="T57" fmla="*/ 0 h 496"/>
                <a:gd name="T58" fmla="*/ 1 w 782"/>
                <a:gd name="T59" fmla="*/ 0 h 496"/>
                <a:gd name="T60" fmla="*/ 1 w 782"/>
                <a:gd name="T61" fmla="*/ 0 h 496"/>
                <a:gd name="T62" fmla="*/ 1 w 782"/>
                <a:gd name="T63" fmla="*/ 0 h 496"/>
                <a:gd name="T64" fmla="*/ 1 w 782"/>
                <a:gd name="T65" fmla="*/ 0 h 496"/>
                <a:gd name="T66" fmla="*/ 1 w 782"/>
                <a:gd name="T67" fmla="*/ 0 h 496"/>
                <a:gd name="T68" fmla="*/ 0 w 782"/>
                <a:gd name="T69" fmla="*/ 0 h 496"/>
                <a:gd name="T70" fmla="*/ 0 w 782"/>
                <a:gd name="T71" fmla="*/ 0 h 49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782"/>
                <a:gd name="T109" fmla="*/ 0 h 496"/>
                <a:gd name="T110" fmla="*/ 782 w 782"/>
                <a:gd name="T111" fmla="*/ 496 h 49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782" h="496">
                  <a:moveTo>
                    <a:pt x="0" y="371"/>
                  </a:moveTo>
                  <a:lnTo>
                    <a:pt x="17" y="367"/>
                  </a:lnTo>
                  <a:lnTo>
                    <a:pt x="14" y="339"/>
                  </a:lnTo>
                  <a:lnTo>
                    <a:pt x="32" y="345"/>
                  </a:lnTo>
                  <a:lnTo>
                    <a:pt x="42" y="339"/>
                  </a:lnTo>
                  <a:lnTo>
                    <a:pt x="39" y="323"/>
                  </a:lnTo>
                  <a:lnTo>
                    <a:pt x="28" y="303"/>
                  </a:lnTo>
                  <a:lnTo>
                    <a:pt x="52" y="305"/>
                  </a:lnTo>
                  <a:lnTo>
                    <a:pt x="61" y="300"/>
                  </a:lnTo>
                  <a:lnTo>
                    <a:pt x="48" y="274"/>
                  </a:lnTo>
                  <a:lnTo>
                    <a:pt x="67" y="272"/>
                  </a:lnTo>
                  <a:lnTo>
                    <a:pt x="183" y="311"/>
                  </a:lnTo>
                  <a:lnTo>
                    <a:pt x="272" y="258"/>
                  </a:lnTo>
                  <a:lnTo>
                    <a:pt x="487" y="31"/>
                  </a:lnTo>
                  <a:lnTo>
                    <a:pt x="565" y="32"/>
                  </a:lnTo>
                  <a:lnTo>
                    <a:pt x="574" y="8"/>
                  </a:lnTo>
                  <a:lnTo>
                    <a:pt x="584" y="8"/>
                  </a:lnTo>
                  <a:lnTo>
                    <a:pt x="600" y="21"/>
                  </a:lnTo>
                  <a:lnTo>
                    <a:pt x="622" y="15"/>
                  </a:lnTo>
                  <a:lnTo>
                    <a:pt x="628" y="3"/>
                  </a:lnTo>
                  <a:lnTo>
                    <a:pt x="648" y="0"/>
                  </a:lnTo>
                  <a:lnTo>
                    <a:pt x="691" y="5"/>
                  </a:lnTo>
                  <a:lnTo>
                    <a:pt x="741" y="44"/>
                  </a:lnTo>
                  <a:lnTo>
                    <a:pt x="756" y="37"/>
                  </a:lnTo>
                  <a:lnTo>
                    <a:pt x="765" y="42"/>
                  </a:lnTo>
                  <a:lnTo>
                    <a:pt x="782" y="77"/>
                  </a:lnTo>
                  <a:lnTo>
                    <a:pt x="724" y="149"/>
                  </a:lnTo>
                  <a:lnTo>
                    <a:pt x="712" y="179"/>
                  </a:lnTo>
                  <a:lnTo>
                    <a:pt x="677" y="198"/>
                  </a:lnTo>
                  <a:lnTo>
                    <a:pt x="654" y="215"/>
                  </a:lnTo>
                  <a:lnTo>
                    <a:pt x="628" y="220"/>
                  </a:lnTo>
                  <a:lnTo>
                    <a:pt x="596" y="204"/>
                  </a:lnTo>
                  <a:lnTo>
                    <a:pt x="579" y="167"/>
                  </a:lnTo>
                  <a:lnTo>
                    <a:pt x="206" y="496"/>
                  </a:lnTo>
                  <a:lnTo>
                    <a:pt x="0" y="371"/>
                  </a:lnTo>
                  <a:close/>
                </a:path>
              </a:pathLst>
            </a:custGeom>
            <a:solidFill>
              <a:srgbClr val="F5CF9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438" name="Freeform 34"/>
            <p:cNvSpPr>
              <a:spLocks/>
            </p:cNvSpPr>
            <p:nvPr/>
          </p:nvSpPr>
          <p:spPr bwMode="auto">
            <a:xfrm>
              <a:off x="366" y="2954"/>
              <a:ext cx="361" cy="351"/>
            </a:xfrm>
            <a:custGeom>
              <a:avLst/>
              <a:gdLst>
                <a:gd name="T0" fmla="*/ 0 w 723"/>
                <a:gd name="T1" fmla="*/ 1 h 700"/>
                <a:gd name="T2" fmla="*/ 0 w 723"/>
                <a:gd name="T3" fmla="*/ 1 h 700"/>
                <a:gd name="T4" fmla="*/ 0 w 723"/>
                <a:gd name="T5" fmla="*/ 1 h 700"/>
                <a:gd name="T6" fmla="*/ 0 w 723"/>
                <a:gd name="T7" fmla="*/ 1 h 700"/>
                <a:gd name="T8" fmla="*/ 0 w 723"/>
                <a:gd name="T9" fmla="*/ 1 h 700"/>
                <a:gd name="T10" fmla="*/ 0 w 723"/>
                <a:gd name="T11" fmla="*/ 1 h 700"/>
                <a:gd name="T12" fmla="*/ 0 w 723"/>
                <a:gd name="T13" fmla="*/ 1 h 700"/>
                <a:gd name="T14" fmla="*/ 0 w 723"/>
                <a:gd name="T15" fmla="*/ 1 h 700"/>
                <a:gd name="T16" fmla="*/ 0 w 723"/>
                <a:gd name="T17" fmla="*/ 1 h 700"/>
                <a:gd name="T18" fmla="*/ 0 w 723"/>
                <a:gd name="T19" fmla="*/ 1 h 700"/>
                <a:gd name="T20" fmla="*/ 0 w 723"/>
                <a:gd name="T21" fmla="*/ 1 h 700"/>
                <a:gd name="T22" fmla="*/ 0 w 723"/>
                <a:gd name="T23" fmla="*/ 1 h 700"/>
                <a:gd name="T24" fmla="*/ 0 w 723"/>
                <a:gd name="T25" fmla="*/ 1 h 700"/>
                <a:gd name="T26" fmla="*/ 0 w 723"/>
                <a:gd name="T27" fmla="*/ 1 h 700"/>
                <a:gd name="T28" fmla="*/ 0 w 723"/>
                <a:gd name="T29" fmla="*/ 1 h 700"/>
                <a:gd name="T30" fmla="*/ 0 w 723"/>
                <a:gd name="T31" fmla="*/ 1 h 700"/>
                <a:gd name="T32" fmla="*/ 0 w 723"/>
                <a:gd name="T33" fmla="*/ 1 h 700"/>
                <a:gd name="T34" fmla="*/ 0 w 723"/>
                <a:gd name="T35" fmla="*/ 1 h 700"/>
                <a:gd name="T36" fmla="*/ 0 w 723"/>
                <a:gd name="T37" fmla="*/ 1 h 700"/>
                <a:gd name="T38" fmla="*/ 0 w 723"/>
                <a:gd name="T39" fmla="*/ 1 h 700"/>
                <a:gd name="T40" fmla="*/ 0 w 723"/>
                <a:gd name="T41" fmla="*/ 1 h 700"/>
                <a:gd name="T42" fmla="*/ 0 w 723"/>
                <a:gd name="T43" fmla="*/ 1 h 700"/>
                <a:gd name="T44" fmla="*/ 0 w 723"/>
                <a:gd name="T45" fmla="*/ 1 h 700"/>
                <a:gd name="T46" fmla="*/ 0 w 723"/>
                <a:gd name="T47" fmla="*/ 1 h 700"/>
                <a:gd name="T48" fmla="*/ 0 w 723"/>
                <a:gd name="T49" fmla="*/ 1 h 700"/>
                <a:gd name="T50" fmla="*/ 0 w 723"/>
                <a:gd name="T51" fmla="*/ 1 h 700"/>
                <a:gd name="T52" fmla="*/ 0 w 723"/>
                <a:gd name="T53" fmla="*/ 1 h 700"/>
                <a:gd name="T54" fmla="*/ 0 w 723"/>
                <a:gd name="T55" fmla="*/ 1 h 700"/>
                <a:gd name="T56" fmla="*/ 0 w 723"/>
                <a:gd name="T57" fmla="*/ 1 h 700"/>
                <a:gd name="T58" fmla="*/ 0 w 723"/>
                <a:gd name="T59" fmla="*/ 1 h 700"/>
                <a:gd name="T60" fmla="*/ 0 w 723"/>
                <a:gd name="T61" fmla="*/ 1 h 700"/>
                <a:gd name="T62" fmla="*/ 0 w 723"/>
                <a:gd name="T63" fmla="*/ 1 h 700"/>
                <a:gd name="T64" fmla="*/ 0 w 723"/>
                <a:gd name="T65" fmla="*/ 1 h 700"/>
                <a:gd name="T66" fmla="*/ 0 w 723"/>
                <a:gd name="T67" fmla="*/ 1 h 700"/>
                <a:gd name="T68" fmla="*/ 0 w 723"/>
                <a:gd name="T69" fmla="*/ 1 h 700"/>
                <a:gd name="T70" fmla="*/ 0 w 723"/>
                <a:gd name="T71" fmla="*/ 1 h 700"/>
                <a:gd name="T72" fmla="*/ 0 w 723"/>
                <a:gd name="T73" fmla="*/ 1 h 700"/>
                <a:gd name="T74" fmla="*/ 0 w 723"/>
                <a:gd name="T75" fmla="*/ 1 h 700"/>
                <a:gd name="T76" fmla="*/ 0 w 723"/>
                <a:gd name="T77" fmla="*/ 1 h 700"/>
                <a:gd name="T78" fmla="*/ 0 w 723"/>
                <a:gd name="T79" fmla="*/ 1 h 700"/>
                <a:gd name="T80" fmla="*/ 0 w 723"/>
                <a:gd name="T81" fmla="*/ 1 h 700"/>
                <a:gd name="T82" fmla="*/ 0 w 723"/>
                <a:gd name="T83" fmla="*/ 1 h 700"/>
                <a:gd name="T84" fmla="*/ 0 w 723"/>
                <a:gd name="T85" fmla="*/ 1 h 700"/>
                <a:gd name="T86" fmla="*/ 0 w 723"/>
                <a:gd name="T87" fmla="*/ 1 h 700"/>
                <a:gd name="T88" fmla="*/ 0 w 723"/>
                <a:gd name="T89" fmla="*/ 1 h 700"/>
                <a:gd name="T90" fmla="*/ 0 w 723"/>
                <a:gd name="T91" fmla="*/ 1 h 700"/>
                <a:gd name="T92" fmla="*/ 0 w 723"/>
                <a:gd name="T93" fmla="*/ 1 h 700"/>
                <a:gd name="T94" fmla="*/ 0 w 723"/>
                <a:gd name="T95" fmla="*/ 1 h 700"/>
                <a:gd name="T96" fmla="*/ 0 w 723"/>
                <a:gd name="T97" fmla="*/ 1 h 700"/>
                <a:gd name="T98" fmla="*/ 0 w 723"/>
                <a:gd name="T99" fmla="*/ 1 h 700"/>
                <a:gd name="T100" fmla="*/ 0 w 723"/>
                <a:gd name="T101" fmla="*/ 1 h 700"/>
                <a:gd name="T102" fmla="*/ 0 w 723"/>
                <a:gd name="T103" fmla="*/ 1 h 700"/>
                <a:gd name="T104" fmla="*/ 0 w 723"/>
                <a:gd name="T105" fmla="*/ 1 h 700"/>
                <a:gd name="T106" fmla="*/ 0 w 723"/>
                <a:gd name="T107" fmla="*/ 1 h 700"/>
                <a:gd name="T108" fmla="*/ 0 w 723"/>
                <a:gd name="T109" fmla="*/ 0 h 700"/>
                <a:gd name="T110" fmla="*/ 0 w 723"/>
                <a:gd name="T111" fmla="*/ 1 h 700"/>
                <a:gd name="T112" fmla="*/ 0 w 723"/>
                <a:gd name="T113" fmla="*/ 1 h 700"/>
                <a:gd name="T114" fmla="*/ 0 w 723"/>
                <a:gd name="T115" fmla="*/ 1 h 700"/>
                <a:gd name="T116" fmla="*/ 0 w 723"/>
                <a:gd name="T117" fmla="*/ 1 h 700"/>
                <a:gd name="T118" fmla="*/ 0 w 723"/>
                <a:gd name="T119" fmla="*/ 1 h 700"/>
                <a:gd name="T120" fmla="*/ 0 w 723"/>
                <a:gd name="T121" fmla="*/ 1 h 700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723"/>
                <a:gd name="T184" fmla="*/ 0 h 700"/>
                <a:gd name="T185" fmla="*/ 723 w 723"/>
                <a:gd name="T186" fmla="*/ 700 h 700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723" h="700">
                  <a:moveTo>
                    <a:pt x="362" y="46"/>
                  </a:moveTo>
                  <a:lnTo>
                    <a:pt x="342" y="119"/>
                  </a:lnTo>
                  <a:lnTo>
                    <a:pt x="340" y="161"/>
                  </a:lnTo>
                  <a:lnTo>
                    <a:pt x="366" y="228"/>
                  </a:lnTo>
                  <a:lnTo>
                    <a:pt x="369" y="267"/>
                  </a:lnTo>
                  <a:lnTo>
                    <a:pt x="375" y="296"/>
                  </a:lnTo>
                  <a:lnTo>
                    <a:pt x="362" y="324"/>
                  </a:lnTo>
                  <a:lnTo>
                    <a:pt x="358" y="382"/>
                  </a:lnTo>
                  <a:lnTo>
                    <a:pt x="212" y="189"/>
                  </a:lnTo>
                  <a:lnTo>
                    <a:pt x="161" y="210"/>
                  </a:lnTo>
                  <a:lnTo>
                    <a:pt x="121" y="210"/>
                  </a:lnTo>
                  <a:lnTo>
                    <a:pt x="80" y="286"/>
                  </a:lnTo>
                  <a:lnTo>
                    <a:pt x="36" y="308"/>
                  </a:lnTo>
                  <a:lnTo>
                    <a:pt x="60" y="343"/>
                  </a:lnTo>
                  <a:lnTo>
                    <a:pt x="58" y="375"/>
                  </a:lnTo>
                  <a:lnTo>
                    <a:pt x="41" y="392"/>
                  </a:lnTo>
                  <a:lnTo>
                    <a:pt x="45" y="436"/>
                  </a:lnTo>
                  <a:lnTo>
                    <a:pt x="32" y="469"/>
                  </a:lnTo>
                  <a:lnTo>
                    <a:pt x="34" y="469"/>
                  </a:lnTo>
                  <a:lnTo>
                    <a:pt x="36" y="469"/>
                  </a:lnTo>
                  <a:lnTo>
                    <a:pt x="39" y="469"/>
                  </a:lnTo>
                  <a:lnTo>
                    <a:pt x="45" y="471"/>
                  </a:lnTo>
                  <a:lnTo>
                    <a:pt x="49" y="472"/>
                  </a:lnTo>
                  <a:lnTo>
                    <a:pt x="54" y="475"/>
                  </a:lnTo>
                  <a:lnTo>
                    <a:pt x="55" y="476"/>
                  </a:lnTo>
                  <a:lnTo>
                    <a:pt x="57" y="479"/>
                  </a:lnTo>
                  <a:lnTo>
                    <a:pt x="58" y="482"/>
                  </a:lnTo>
                  <a:lnTo>
                    <a:pt x="60" y="485"/>
                  </a:lnTo>
                  <a:lnTo>
                    <a:pt x="47" y="526"/>
                  </a:lnTo>
                  <a:lnTo>
                    <a:pt x="29" y="549"/>
                  </a:lnTo>
                  <a:lnTo>
                    <a:pt x="0" y="569"/>
                  </a:lnTo>
                  <a:lnTo>
                    <a:pt x="10" y="581"/>
                  </a:lnTo>
                  <a:lnTo>
                    <a:pt x="32" y="582"/>
                  </a:lnTo>
                  <a:lnTo>
                    <a:pt x="41" y="569"/>
                  </a:lnTo>
                  <a:lnTo>
                    <a:pt x="58" y="559"/>
                  </a:lnTo>
                  <a:lnTo>
                    <a:pt x="68" y="574"/>
                  </a:lnTo>
                  <a:lnTo>
                    <a:pt x="71" y="606"/>
                  </a:lnTo>
                  <a:lnTo>
                    <a:pt x="137" y="654"/>
                  </a:lnTo>
                  <a:lnTo>
                    <a:pt x="137" y="691"/>
                  </a:lnTo>
                  <a:lnTo>
                    <a:pt x="250" y="700"/>
                  </a:lnTo>
                  <a:lnTo>
                    <a:pt x="244" y="652"/>
                  </a:lnTo>
                  <a:lnTo>
                    <a:pt x="284" y="630"/>
                  </a:lnTo>
                  <a:lnTo>
                    <a:pt x="320" y="575"/>
                  </a:lnTo>
                  <a:lnTo>
                    <a:pt x="366" y="393"/>
                  </a:lnTo>
                  <a:lnTo>
                    <a:pt x="388" y="420"/>
                  </a:lnTo>
                  <a:lnTo>
                    <a:pt x="407" y="430"/>
                  </a:lnTo>
                  <a:lnTo>
                    <a:pt x="449" y="481"/>
                  </a:lnTo>
                  <a:lnTo>
                    <a:pt x="459" y="484"/>
                  </a:lnTo>
                  <a:lnTo>
                    <a:pt x="516" y="552"/>
                  </a:lnTo>
                  <a:lnTo>
                    <a:pt x="545" y="565"/>
                  </a:lnTo>
                  <a:lnTo>
                    <a:pt x="583" y="571"/>
                  </a:lnTo>
                  <a:lnTo>
                    <a:pt x="619" y="565"/>
                  </a:lnTo>
                  <a:lnTo>
                    <a:pt x="663" y="539"/>
                  </a:lnTo>
                  <a:lnTo>
                    <a:pt x="723" y="174"/>
                  </a:lnTo>
                  <a:lnTo>
                    <a:pt x="539" y="0"/>
                  </a:lnTo>
                  <a:lnTo>
                    <a:pt x="490" y="50"/>
                  </a:lnTo>
                  <a:lnTo>
                    <a:pt x="483" y="52"/>
                  </a:lnTo>
                  <a:lnTo>
                    <a:pt x="443" y="30"/>
                  </a:lnTo>
                  <a:lnTo>
                    <a:pt x="422" y="61"/>
                  </a:lnTo>
                  <a:lnTo>
                    <a:pt x="362" y="46"/>
                  </a:lnTo>
                  <a:close/>
                </a:path>
              </a:pathLst>
            </a:custGeom>
            <a:solidFill>
              <a:srgbClr val="F5CF9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439" name="Freeform 35"/>
            <p:cNvSpPr>
              <a:spLocks/>
            </p:cNvSpPr>
            <p:nvPr/>
          </p:nvSpPr>
          <p:spPr bwMode="auto">
            <a:xfrm>
              <a:off x="632" y="3192"/>
              <a:ext cx="35" cy="18"/>
            </a:xfrm>
            <a:custGeom>
              <a:avLst/>
              <a:gdLst>
                <a:gd name="T0" fmla="*/ 0 w 70"/>
                <a:gd name="T1" fmla="*/ 1 h 36"/>
                <a:gd name="T2" fmla="*/ 0 w 70"/>
                <a:gd name="T3" fmla="*/ 1 h 36"/>
                <a:gd name="T4" fmla="*/ 1 w 70"/>
                <a:gd name="T5" fmla="*/ 1 h 36"/>
                <a:gd name="T6" fmla="*/ 1 w 70"/>
                <a:gd name="T7" fmla="*/ 1 h 36"/>
                <a:gd name="T8" fmla="*/ 1 w 70"/>
                <a:gd name="T9" fmla="*/ 1 h 36"/>
                <a:gd name="T10" fmla="*/ 1 w 70"/>
                <a:gd name="T11" fmla="*/ 1 h 36"/>
                <a:gd name="T12" fmla="*/ 1 w 70"/>
                <a:gd name="T13" fmla="*/ 1 h 36"/>
                <a:gd name="T14" fmla="*/ 1 w 70"/>
                <a:gd name="T15" fmla="*/ 1 h 36"/>
                <a:gd name="T16" fmla="*/ 1 w 70"/>
                <a:gd name="T17" fmla="*/ 1 h 36"/>
                <a:gd name="T18" fmla="*/ 1 w 70"/>
                <a:gd name="T19" fmla="*/ 1 h 36"/>
                <a:gd name="T20" fmla="*/ 1 w 70"/>
                <a:gd name="T21" fmla="*/ 1 h 36"/>
                <a:gd name="T22" fmla="*/ 1 w 70"/>
                <a:gd name="T23" fmla="*/ 1 h 36"/>
                <a:gd name="T24" fmla="*/ 1 w 70"/>
                <a:gd name="T25" fmla="*/ 1 h 36"/>
                <a:gd name="T26" fmla="*/ 1 w 70"/>
                <a:gd name="T27" fmla="*/ 1 h 36"/>
                <a:gd name="T28" fmla="*/ 1 w 70"/>
                <a:gd name="T29" fmla="*/ 1 h 36"/>
                <a:gd name="T30" fmla="*/ 1 w 70"/>
                <a:gd name="T31" fmla="*/ 1 h 36"/>
                <a:gd name="T32" fmla="*/ 1 w 70"/>
                <a:gd name="T33" fmla="*/ 1 h 36"/>
                <a:gd name="T34" fmla="*/ 1 w 70"/>
                <a:gd name="T35" fmla="*/ 1 h 36"/>
                <a:gd name="T36" fmla="*/ 1 w 70"/>
                <a:gd name="T37" fmla="*/ 1 h 36"/>
                <a:gd name="T38" fmla="*/ 1 w 70"/>
                <a:gd name="T39" fmla="*/ 1 h 36"/>
                <a:gd name="T40" fmla="*/ 1 w 70"/>
                <a:gd name="T41" fmla="*/ 1 h 36"/>
                <a:gd name="T42" fmla="*/ 1 w 70"/>
                <a:gd name="T43" fmla="*/ 1 h 36"/>
                <a:gd name="T44" fmla="*/ 1 w 70"/>
                <a:gd name="T45" fmla="*/ 1 h 36"/>
                <a:gd name="T46" fmla="*/ 1 w 70"/>
                <a:gd name="T47" fmla="*/ 1 h 36"/>
                <a:gd name="T48" fmla="*/ 1 w 70"/>
                <a:gd name="T49" fmla="*/ 1 h 36"/>
                <a:gd name="T50" fmla="*/ 1 w 70"/>
                <a:gd name="T51" fmla="*/ 1 h 36"/>
                <a:gd name="T52" fmla="*/ 1 w 70"/>
                <a:gd name="T53" fmla="*/ 0 h 36"/>
                <a:gd name="T54" fmla="*/ 1 w 70"/>
                <a:gd name="T55" fmla="*/ 1 h 36"/>
                <a:gd name="T56" fmla="*/ 1 w 70"/>
                <a:gd name="T57" fmla="*/ 1 h 36"/>
                <a:gd name="T58" fmla="*/ 0 w 70"/>
                <a:gd name="T59" fmla="*/ 1 h 36"/>
                <a:gd name="T60" fmla="*/ 0 w 70"/>
                <a:gd name="T61" fmla="*/ 1 h 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70"/>
                <a:gd name="T94" fmla="*/ 0 h 36"/>
                <a:gd name="T95" fmla="*/ 70 w 70"/>
                <a:gd name="T96" fmla="*/ 36 h 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70" h="36">
                  <a:moveTo>
                    <a:pt x="0" y="19"/>
                  </a:moveTo>
                  <a:lnTo>
                    <a:pt x="0" y="19"/>
                  </a:lnTo>
                  <a:lnTo>
                    <a:pt x="3" y="22"/>
                  </a:lnTo>
                  <a:lnTo>
                    <a:pt x="6" y="25"/>
                  </a:lnTo>
                  <a:lnTo>
                    <a:pt x="12" y="29"/>
                  </a:lnTo>
                  <a:lnTo>
                    <a:pt x="13" y="30"/>
                  </a:lnTo>
                  <a:lnTo>
                    <a:pt x="16" y="33"/>
                  </a:lnTo>
                  <a:lnTo>
                    <a:pt x="21" y="35"/>
                  </a:lnTo>
                  <a:lnTo>
                    <a:pt x="23" y="36"/>
                  </a:lnTo>
                  <a:lnTo>
                    <a:pt x="28" y="36"/>
                  </a:lnTo>
                  <a:lnTo>
                    <a:pt x="32" y="36"/>
                  </a:lnTo>
                  <a:lnTo>
                    <a:pt x="37" y="36"/>
                  </a:lnTo>
                  <a:lnTo>
                    <a:pt x="41" y="36"/>
                  </a:lnTo>
                  <a:lnTo>
                    <a:pt x="45" y="35"/>
                  </a:lnTo>
                  <a:lnTo>
                    <a:pt x="48" y="33"/>
                  </a:lnTo>
                  <a:lnTo>
                    <a:pt x="51" y="32"/>
                  </a:lnTo>
                  <a:lnTo>
                    <a:pt x="55" y="29"/>
                  </a:lnTo>
                  <a:lnTo>
                    <a:pt x="57" y="26"/>
                  </a:lnTo>
                  <a:lnTo>
                    <a:pt x="60" y="23"/>
                  </a:lnTo>
                  <a:lnTo>
                    <a:pt x="61" y="20"/>
                  </a:lnTo>
                  <a:lnTo>
                    <a:pt x="64" y="17"/>
                  </a:lnTo>
                  <a:lnTo>
                    <a:pt x="66" y="14"/>
                  </a:lnTo>
                  <a:lnTo>
                    <a:pt x="67" y="10"/>
                  </a:lnTo>
                  <a:lnTo>
                    <a:pt x="67" y="7"/>
                  </a:lnTo>
                  <a:lnTo>
                    <a:pt x="68" y="6"/>
                  </a:lnTo>
                  <a:lnTo>
                    <a:pt x="70" y="1"/>
                  </a:lnTo>
                  <a:lnTo>
                    <a:pt x="70" y="0"/>
                  </a:lnTo>
                  <a:lnTo>
                    <a:pt x="44" y="7"/>
                  </a:lnTo>
                  <a:lnTo>
                    <a:pt x="23" y="17"/>
                  </a:lnTo>
                  <a:lnTo>
                    <a:pt x="0" y="19"/>
                  </a:lnTo>
                  <a:close/>
                </a:path>
              </a:pathLst>
            </a:custGeom>
            <a:solidFill>
              <a:srgbClr val="F2BF6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440" name="Freeform 36"/>
            <p:cNvSpPr>
              <a:spLocks/>
            </p:cNvSpPr>
            <p:nvPr/>
          </p:nvSpPr>
          <p:spPr bwMode="auto">
            <a:xfrm>
              <a:off x="560" y="3036"/>
              <a:ext cx="52" cy="113"/>
            </a:xfrm>
            <a:custGeom>
              <a:avLst/>
              <a:gdLst>
                <a:gd name="T0" fmla="*/ 1 w 103"/>
                <a:gd name="T1" fmla="*/ 1 h 225"/>
                <a:gd name="T2" fmla="*/ 0 w 103"/>
                <a:gd name="T3" fmla="*/ 1 h 225"/>
                <a:gd name="T4" fmla="*/ 0 w 103"/>
                <a:gd name="T5" fmla="*/ 1 h 225"/>
                <a:gd name="T6" fmla="*/ 1 w 103"/>
                <a:gd name="T7" fmla="*/ 1 h 225"/>
                <a:gd name="T8" fmla="*/ 1 w 103"/>
                <a:gd name="T9" fmla="*/ 1 h 225"/>
                <a:gd name="T10" fmla="*/ 1 w 103"/>
                <a:gd name="T11" fmla="*/ 1 h 225"/>
                <a:gd name="T12" fmla="*/ 1 w 103"/>
                <a:gd name="T13" fmla="*/ 1 h 225"/>
                <a:gd name="T14" fmla="*/ 1 w 103"/>
                <a:gd name="T15" fmla="*/ 1 h 225"/>
                <a:gd name="T16" fmla="*/ 1 w 103"/>
                <a:gd name="T17" fmla="*/ 1 h 225"/>
                <a:gd name="T18" fmla="*/ 1 w 103"/>
                <a:gd name="T19" fmla="*/ 1 h 225"/>
                <a:gd name="T20" fmla="*/ 1 w 103"/>
                <a:gd name="T21" fmla="*/ 1 h 225"/>
                <a:gd name="T22" fmla="*/ 1 w 103"/>
                <a:gd name="T23" fmla="*/ 1 h 225"/>
                <a:gd name="T24" fmla="*/ 1 w 103"/>
                <a:gd name="T25" fmla="*/ 1 h 225"/>
                <a:gd name="T26" fmla="*/ 1 w 103"/>
                <a:gd name="T27" fmla="*/ 1 h 225"/>
                <a:gd name="T28" fmla="*/ 1 w 103"/>
                <a:gd name="T29" fmla="*/ 1 h 225"/>
                <a:gd name="T30" fmla="*/ 1 w 103"/>
                <a:gd name="T31" fmla="*/ 1 h 225"/>
                <a:gd name="T32" fmla="*/ 1 w 103"/>
                <a:gd name="T33" fmla="*/ 1 h 225"/>
                <a:gd name="T34" fmla="*/ 1 w 103"/>
                <a:gd name="T35" fmla="*/ 1 h 225"/>
                <a:gd name="T36" fmla="*/ 1 w 103"/>
                <a:gd name="T37" fmla="*/ 1 h 225"/>
                <a:gd name="T38" fmla="*/ 1 w 103"/>
                <a:gd name="T39" fmla="*/ 1 h 225"/>
                <a:gd name="T40" fmla="*/ 1 w 103"/>
                <a:gd name="T41" fmla="*/ 1 h 225"/>
                <a:gd name="T42" fmla="*/ 1 w 103"/>
                <a:gd name="T43" fmla="*/ 1 h 225"/>
                <a:gd name="T44" fmla="*/ 1 w 103"/>
                <a:gd name="T45" fmla="*/ 1 h 225"/>
                <a:gd name="T46" fmla="*/ 1 w 103"/>
                <a:gd name="T47" fmla="*/ 1 h 225"/>
                <a:gd name="T48" fmla="*/ 1 w 103"/>
                <a:gd name="T49" fmla="*/ 1 h 225"/>
                <a:gd name="T50" fmla="*/ 1 w 103"/>
                <a:gd name="T51" fmla="*/ 1 h 225"/>
                <a:gd name="T52" fmla="*/ 1 w 103"/>
                <a:gd name="T53" fmla="*/ 1 h 225"/>
                <a:gd name="T54" fmla="*/ 1 w 103"/>
                <a:gd name="T55" fmla="*/ 1 h 225"/>
                <a:gd name="T56" fmla="*/ 1 w 103"/>
                <a:gd name="T57" fmla="*/ 1 h 225"/>
                <a:gd name="T58" fmla="*/ 1 w 103"/>
                <a:gd name="T59" fmla="*/ 1 h 225"/>
                <a:gd name="T60" fmla="*/ 1 w 103"/>
                <a:gd name="T61" fmla="*/ 1 h 225"/>
                <a:gd name="T62" fmla="*/ 1 w 103"/>
                <a:gd name="T63" fmla="*/ 1 h 225"/>
                <a:gd name="T64" fmla="*/ 1 w 103"/>
                <a:gd name="T65" fmla="*/ 1 h 225"/>
                <a:gd name="T66" fmla="*/ 1 w 103"/>
                <a:gd name="T67" fmla="*/ 1 h 225"/>
                <a:gd name="T68" fmla="*/ 1 w 103"/>
                <a:gd name="T69" fmla="*/ 1 h 225"/>
                <a:gd name="T70" fmla="*/ 1 w 103"/>
                <a:gd name="T71" fmla="*/ 1 h 225"/>
                <a:gd name="T72" fmla="*/ 1 w 103"/>
                <a:gd name="T73" fmla="*/ 1 h 225"/>
                <a:gd name="T74" fmla="*/ 1 w 103"/>
                <a:gd name="T75" fmla="*/ 1 h 225"/>
                <a:gd name="T76" fmla="*/ 1 w 103"/>
                <a:gd name="T77" fmla="*/ 1 h 225"/>
                <a:gd name="T78" fmla="*/ 1 w 103"/>
                <a:gd name="T79" fmla="*/ 1 h 225"/>
                <a:gd name="T80" fmla="*/ 1 w 103"/>
                <a:gd name="T81" fmla="*/ 1 h 225"/>
                <a:gd name="T82" fmla="*/ 1 w 103"/>
                <a:gd name="T83" fmla="*/ 1 h 225"/>
                <a:gd name="T84" fmla="*/ 1 w 103"/>
                <a:gd name="T85" fmla="*/ 1 h 225"/>
                <a:gd name="T86" fmla="*/ 1 w 103"/>
                <a:gd name="T87" fmla="*/ 0 h 225"/>
                <a:gd name="T88" fmla="*/ 1 w 103"/>
                <a:gd name="T89" fmla="*/ 1 h 225"/>
                <a:gd name="T90" fmla="*/ 1 w 103"/>
                <a:gd name="T91" fmla="*/ 1 h 225"/>
                <a:gd name="T92" fmla="*/ 1 w 103"/>
                <a:gd name="T93" fmla="*/ 1 h 225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103"/>
                <a:gd name="T142" fmla="*/ 0 h 225"/>
                <a:gd name="T143" fmla="*/ 103 w 103"/>
                <a:gd name="T144" fmla="*/ 225 h 225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103" h="225">
                  <a:moveTo>
                    <a:pt x="24" y="4"/>
                  </a:moveTo>
                  <a:lnTo>
                    <a:pt x="0" y="25"/>
                  </a:lnTo>
                  <a:lnTo>
                    <a:pt x="2" y="27"/>
                  </a:lnTo>
                  <a:lnTo>
                    <a:pt x="3" y="32"/>
                  </a:lnTo>
                  <a:lnTo>
                    <a:pt x="6" y="36"/>
                  </a:lnTo>
                  <a:lnTo>
                    <a:pt x="9" y="41"/>
                  </a:lnTo>
                  <a:lnTo>
                    <a:pt x="13" y="45"/>
                  </a:lnTo>
                  <a:lnTo>
                    <a:pt x="18" y="49"/>
                  </a:lnTo>
                  <a:lnTo>
                    <a:pt x="24" y="52"/>
                  </a:lnTo>
                  <a:lnTo>
                    <a:pt x="57" y="139"/>
                  </a:lnTo>
                  <a:lnTo>
                    <a:pt x="58" y="139"/>
                  </a:lnTo>
                  <a:lnTo>
                    <a:pt x="61" y="141"/>
                  </a:lnTo>
                  <a:lnTo>
                    <a:pt x="64" y="144"/>
                  </a:lnTo>
                  <a:lnTo>
                    <a:pt x="67" y="147"/>
                  </a:lnTo>
                  <a:lnTo>
                    <a:pt x="70" y="150"/>
                  </a:lnTo>
                  <a:lnTo>
                    <a:pt x="73" y="154"/>
                  </a:lnTo>
                  <a:lnTo>
                    <a:pt x="76" y="160"/>
                  </a:lnTo>
                  <a:lnTo>
                    <a:pt x="67" y="173"/>
                  </a:lnTo>
                  <a:lnTo>
                    <a:pt x="35" y="206"/>
                  </a:lnTo>
                  <a:lnTo>
                    <a:pt x="47" y="224"/>
                  </a:lnTo>
                  <a:lnTo>
                    <a:pt x="67" y="225"/>
                  </a:lnTo>
                  <a:lnTo>
                    <a:pt x="71" y="209"/>
                  </a:lnTo>
                  <a:lnTo>
                    <a:pt x="92" y="202"/>
                  </a:lnTo>
                  <a:lnTo>
                    <a:pt x="103" y="193"/>
                  </a:lnTo>
                  <a:lnTo>
                    <a:pt x="80" y="179"/>
                  </a:lnTo>
                  <a:lnTo>
                    <a:pt x="82" y="147"/>
                  </a:lnTo>
                  <a:lnTo>
                    <a:pt x="93" y="97"/>
                  </a:lnTo>
                  <a:lnTo>
                    <a:pt x="83" y="70"/>
                  </a:lnTo>
                  <a:lnTo>
                    <a:pt x="69" y="36"/>
                  </a:lnTo>
                  <a:lnTo>
                    <a:pt x="67" y="35"/>
                  </a:lnTo>
                  <a:lnTo>
                    <a:pt x="67" y="32"/>
                  </a:lnTo>
                  <a:lnTo>
                    <a:pt x="66" y="30"/>
                  </a:lnTo>
                  <a:lnTo>
                    <a:pt x="64" y="26"/>
                  </a:lnTo>
                  <a:lnTo>
                    <a:pt x="63" y="23"/>
                  </a:lnTo>
                  <a:lnTo>
                    <a:pt x="60" y="19"/>
                  </a:lnTo>
                  <a:lnTo>
                    <a:pt x="58" y="16"/>
                  </a:lnTo>
                  <a:lnTo>
                    <a:pt x="54" y="11"/>
                  </a:lnTo>
                  <a:lnTo>
                    <a:pt x="50" y="9"/>
                  </a:lnTo>
                  <a:lnTo>
                    <a:pt x="45" y="6"/>
                  </a:lnTo>
                  <a:lnTo>
                    <a:pt x="41" y="3"/>
                  </a:lnTo>
                  <a:lnTo>
                    <a:pt x="35" y="1"/>
                  </a:lnTo>
                  <a:lnTo>
                    <a:pt x="31" y="0"/>
                  </a:lnTo>
                  <a:lnTo>
                    <a:pt x="26" y="1"/>
                  </a:lnTo>
                  <a:lnTo>
                    <a:pt x="24" y="4"/>
                  </a:lnTo>
                  <a:close/>
                </a:path>
              </a:pathLst>
            </a:custGeom>
            <a:solidFill>
              <a:srgbClr val="F2BF6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441" name="Freeform 37"/>
            <p:cNvSpPr>
              <a:spLocks/>
            </p:cNvSpPr>
            <p:nvPr/>
          </p:nvSpPr>
          <p:spPr bwMode="auto">
            <a:xfrm>
              <a:off x="608" y="3020"/>
              <a:ext cx="36" cy="102"/>
            </a:xfrm>
            <a:custGeom>
              <a:avLst/>
              <a:gdLst>
                <a:gd name="T0" fmla="*/ 0 w 73"/>
                <a:gd name="T1" fmla="*/ 1 h 203"/>
                <a:gd name="T2" fmla="*/ 0 w 73"/>
                <a:gd name="T3" fmla="*/ 1 h 203"/>
                <a:gd name="T4" fmla="*/ 0 w 73"/>
                <a:gd name="T5" fmla="*/ 1 h 203"/>
                <a:gd name="T6" fmla="*/ 0 w 73"/>
                <a:gd name="T7" fmla="*/ 1 h 203"/>
                <a:gd name="T8" fmla="*/ 0 w 73"/>
                <a:gd name="T9" fmla="*/ 1 h 203"/>
                <a:gd name="T10" fmla="*/ 0 w 73"/>
                <a:gd name="T11" fmla="*/ 1 h 203"/>
                <a:gd name="T12" fmla="*/ 0 w 73"/>
                <a:gd name="T13" fmla="*/ 1 h 203"/>
                <a:gd name="T14" fmla="*/ 0 w 73"/>
                <a:gd name="T15" fmla="*/ 1 h 203"/>
                <a:gd name="T16" fmla="*/ 0 w 73"/>
                <a:gd name="T17" fmla="*/ 1 h 203"/>
                <a:gd name="T18" fmla="*/ 0 w 73"/>
                <a:gd name="T19" fmla="*/ 1 h 203"/>
                <a:gd name="T20" fmla="*/ 0 w 73"/>
                <a:gd name="T21" fmla="*/ 1 h 203"/>
                <a:gd name="T22" fmla="*/ 0 w 73"/>
                <a:gd name="T23" fmla="*/ 1 h 203"/>
                <a:gd name="T24" fmla="*/ 0 w 73"/>
                <a:gd name="T25" fmla="*/ 1 h 203"/>
                <a:gd name="T26" fmla="*/ 0 w 73"/>
                <a:gd name="T27" fmla="*/ 1 h 203"/>
                <a:gd name="T28" fmla="*/ 0 w 73"/>
                <a:gd name="T29" fmla="*/ 1 h 203"/>
                <a:gd name="T30" fmla="*/ 0 w 73"/>
                <a:gd name="T31" fmla="*/ 1 h 203"/>
                <a:gd name="T32" fmla="*/ 0 w 73"/>
                <a:gd name="T33" fmla="*/ 1 h 203"/>
                <a:gd name="T34" fmla="*/ 0 w 73"/>
                <a:gd name="T35" fmla="*/ 1 h 203"/>
                <a:gd name="T36" fmla="*/ 0 w 73"/>
                <a:gd name="T37" fmla="*/ 1 h 203"/>
                <a:gd name="T38" fmla="*/ 0 w 73"/>
                <a:gd name="T39" fmla="*/ 1 h 203"/>
                <a:gd name="T40" fmla="*/ 0 w 73"/>
                <a:gd name="T41" fmla="*/ 1 h 203"/>
                <a:gd name="T42" fmla="*/ 0 w 73"/>
                <a:gd name="T43" fmla="*/ 1 h 203"/>
                <a:gd name="T44" fmla="*/ 0 w 73"/>
                <a:gd name="T45" fmla="*/ 1 h 203"/>
                <a:gd name="T46" fmla="*/ 0 w 73"/>
                <a:gd name="T47" fmla="*/ 1 h 203"/>
                <a:gd name="T48" fmla="*/ 0 w 73"/>
                <a:gd name="T49" fmla="*/ 1 h 203"/>
                <a:gd name="T50" fmla="*/ 0 w 73"/>
                <a:gd name="T51" fmla="*/ 1 h 203"/>
                <a:gd name="T52" fmla="*/ 0 w 73"/>
                <a:gd name="T53" fmla="*/ 1 h 203"/>
                <a:gd name="T54" fmla="*/ 0 w 73"/>
                <a:gd name="T55" fmla="*/ 1 h 203"/>
                <a:gd name="T56" fmla="*/ 0 w 73"/>
                <a:gd name="T57" fmla="*/ 1 h 203"/>
                <a:gd name="T58" fmla="*/ 0 w 73"/>
                <a:gd name="T59" fmla="*/ 1 h 203"/>
                <a:gd name="T60" fmla="*/ 0 w 73"/>
                <a:gd name="T61" fmla="*/ 1 h 203"/>
                <a:gd name="T62" fmla="*/ 0 w 73"/>
                <a:gd name="T63" fmla="*/ 1 h 203"/>
                <a:gd name="T64" fmla="*/ 0 w 73"/>
                <a:gd name="T65" fmla="*/ 1 h 203"/>
                <a:gd name="T66" fmla="*/ 0 w 73"/>
                <a:gd name="T67" fmla="*/ 1 h 203"/>
                <a:gd name="T68" fmla="*/ 0 w 73"/>
                <a:gd name="T69" fmla="*/ 1 h 203"/>
                <a:gd name="T70" fmla="*/ 0 w 73"/>
                <a:gd name="T71" fmla="*/ 1 h 203"/>
                <a:gd name="T72" fmla="*/ 0 w 73"/>
                <a:gd name="T73" fmla="*/ 1 h 203"/>
                <a:gd name="T74" fmla="*/ 0 w 73"/>
                <a:gd name="T75" fmla="*/ 1 h 203"/>
                <a:gd name="T76" fmla="*/ 0 w 73"/>
                <a:gd name="T77" fmla="*/ 1 h 203"/>
                <a:gd name="T78" fmla="*/ 0 w 73"/>
                <a:gd name="T79" fmla="*/ 1 h 203"/>
                <a:gd name="T80" fmla="*/ 0 w 73"/>
                <a:gd name="T81" fmla="*/ 1 h 203"/>
                <a:gd name="T82" fmla="*/ 0 w 73"/>
                <a:gd name="T83" fmla="*/ 1 h 203"/>
                <a:gd name="T84" fmla="*/ 0 w 73"/>
                <a:gd name="T85" fmla="*/ 1 h 203"/>
                <a:gd name="T86" fmla="*/ 0 w 73"/>
                <a:gd name="T87" fmla="*/ 1 h 203"/>
                <a:gd name="T88" fmla="*/ 0 w 73"/>
                <a:gd name="T89" fmla="*/ 0 h 203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73"/>
                <a:gd name="T136" fmla="*/ 0 h 203"/>
                <a:gd name="T137" fmla="*/ 73 w 73"/>
                <a:gd name="T138" fmla="*/ 203 h 203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73" h="203">
                  <a:moveTo>
                    <a:pt x="22" y="3"/>
                  </a:moveTo>
                  <a:lnTo>
                    <a:pt x="18" y="4"/>
                  </a:lnTo>
                  <a:lnTo>
                    <a:pt x="15" y="9"/>
                  </a:lnTo>
                  <a:lnTo>
                    <a:pt x="12" y="12"/>
                  </a:lnTo>
                  <a:lnTo>
                    <a:pt x="10" y="14"/>
                  </a:lnTo>
                  <a:lnTo>
                    <a:pt x="7" y="19"/>
                  </a:lnTo>
                  <a:lnTo>
                    <a:pt x="6" y="23"/>
                  </a:lnTo>
                  <a:lnTo>
                    <a:pt x="5" y="26"/>
                  </a:lnTo>
                  <a:lnTo>
                    <a:pt x="3" y="30"/>
                  </a:lnTo>
                  <a:lnTo>
                    <a:pt x="2" y="33"/>
                  </a:lnTo>
                  <a:lnTo>
                    <a:pt x="0" y="38"/>
                  </a:lnTo>
                  <a:lnTo>
                    <a:pt x="0" y="41"/>
                  </a:lnTo>
                  <a:lnTo>
                    <a:pt x="0" y="45"/>
                  </a:lnTo>
                  <a:lnTo>
                    <a:pt x="0" y="48"/>
                  </a:lnTo>
                  <a:lnTo>
                    <a:pt x="2" y="51"/>
                  </a:lnTo>
                  <a:lnTo>
                    <a:pt x="2" y="54"/>
                  </a:lnTo>
                  <a:lnTo>
                    <a:pt x="3" y="57"/>
                  </a:lnTo>
                  <a:lnTo>
                    <a:pt x="5" y="62"/>
                  </a:lnTo>
                  <a:lnTo>
                    <a:pt x="7" y="67"/>
                  </a:lnTo>
                  <a:lnTo>
                    <a:pt x="9" y="70"/>
                  </a:lnTo>
                  <a:lnTo>
                    <a:pt x="9" y="73"/>
                  </a:lnTo>
                  <a:lnTo>
                    <a:pt x="10" y="75"/>
                  </a:lnTo>
                  <a:lnTo>
                    <a:pt x="12" y="78"/>
                  </a:lnTo>
                  <a:lnTo>
                    <a:pt x="13" y="81"/>
                  </a:lnTo>
                  <a:lnTo>
                    <a:pt x="15" y="84"/>
                  </a:lnTo>
                  <a:lnTo>
                    <a:pt x="16" y="87"/>
                  </a:lnTo>
                  <a:lnTo>
                    <a:pt x="18" y="90"/>
                  </a:lnTo>
                  <a:lnTo>
                    <a:pt x="19" y="93"/>
                  </a:lnTo>
                  <a:lnTo>
                    <a:pt x="21" y="96"/>
                  </a:lnTo>
                  <a:lnTo>
                    <a:pt x="21" y="99"/>
                  </a:lnTo>
                  <a:lnTo>
                    <a:pt x="22" y="102"/>
                  </a:lnTo>
                  <a:lnTo>
                    <a:pt x="23" y="105"/>
                  </a:lnTo>
                  <a:lnTo>
                    <a:pt x="25" y="107"/>
                  </a:lnTo>
                  <a:lnTo>
                    <a:pt x="26" y="110"/>
                  </a:lnTo>
                  <a:lnTo>
                    <a:pt x="28" y="113"/>
                  </a:lnTo>
                  <a:lnTo>
                    <a:pt x="29" y="118"/>
                  </a:lnTo>
                  <a:lnTo>
                    <a:pt x="31" y="122"/>
                  </a:lnTo>
                  <a:lnTo>
                    <a:pt x="32" y="126"/>
                  </a:lnTo>
                  <a:lnTo>
                    <a:pt x="34" y="129"/>
                  </a:lnTo>
                  <a:lnTo>
                    <a:pt x="34" y="132"/>
                  </a:lnTo>
                  <a:lnTo>
                    <a:pt x="34" y="135"/>
                  </a:lnTo>
                  <a:lnTo>
                    <a:pt x="32" y="138"/>
                  </a:lnTo>
                  <a:lnTo>
                    <a:pt x="32" y="144"/>
                  </a:lnTo>
                  <a:lnTo>
                    <a:pt x="31" y="147"/>
                  </a:lnTo>
                  <a:lnTo>
                    <a:pt x="31" y="151"/>
                  </a:lnTo>
                  <a:lnTo>
                    <a:pt x="29" y="155"/>
                  </a:lnTo>
                  <a:lnTo>
                    <a:pt x="29" y="160"/>
                  </a:lnTo>
                  <a:lnTo>
                    <a:pt x="28" y="163"/>
                  </a:lnTo>
                  <a:lnTo>
                    <a:pt x="26" y="167"/>
                  </a:lnTo>
                  <a:lnTo>
                    <a:pt x="26" y="170"/>
                  </a:lnTo>
                  <a:lnTo>
                    <a:pt x="25" y="173"/>
                  </a:lnTo>
                  <a:lnTo>
                    <a:pt x="23" y="177"/>
                  </a:lnTo>
                  <a:lnTo>
                    <a:pt x="23" y="179"/>
                  </a:lnTo>
                  <a:lnTo>
                    <a:pt x="41" y="174"/>
                  </a:lnTo>
                  <a:lnTo>
                    <a:pt x="55" y="186"/>
                  </a:lnTo>
                  <a:lnTo>
                    <a:pt x="31" y="195"/>
                  </a:lnTo>
                  <a:lnTo>
                    <a:pt x="32" y="195"/>
                  </a:lnTo>
                  <a:lnTo>
                    <a:pt x="35" y="198"/>
                  </a:lnTo>
                  <a:lnTo>
                    <a:pt x="38" y="199"/>
                  </a:lnTo>
                  <a:lnTo>
                    <a:pt x="41" y="200"/>
                  </a:lnTo>
                  <a:lnTo>
                    <a:pt x="44" y="202"/>
                  </a:lnTo>
                  <a:lnTo>
                    <a:pt x="48" y="203"/>
                  </a:lnTo>
                  <a:lnTo>
                    <a:pt x="51" y="203"/>
                  </a:lnTo>
                  <a:lnTo>
                    <a:pt x="55" y="203"/>
                  </a:lnTo>
                  <a:lnTo>
                    <a:pt x="58" y="203"/>
                  </a:lnTo>
                  <a:lnTo>
                    <a:pt x="61" y="203"/>
                  </a:lnTo>
                  <a:lnTo>
                    <a:pt x="64" y="202"/>
                  </a:lnTo>
                  <a:lnTo>
                    <a:pt x="66" y="202"/>
                  </a:lnTo>
                  <a:lnTo>
                    <a:pt x="67" y="202"/>
                  </a:lnTo>
                  <a:lnTo>
                    <a:pt x="69" y="202"/>
                  </a:lnTo>
                  <a:lnTo>
                    <a:pt x="69" y="200"/>
                  </a:lnTo>
                  <a:lnTo>
                    <a:pt x="70" y="198"/>
                  </a:lnTo>
                  <a:lnTo>
                    <a:pt x="70" y="196"/>
                  </a:lnTo>
                  <a:lnTo>
                    <a:pt x="71" y="193"/>
                  </a:lnTo>
                  <a:lnTo>
                    <a:pt x="71" y="190"/>
                  </a:lnTo>
                  <a:lnTo>
                    <a:pt x="73" y="186"/>
                  </a:lnTo>
                  <a:lnTo>
                    <a:pt x="71" y="182"/>
                  </a:lnTo>
                  <a:lnTo>
                    <a:pt x="71" y="177"/>
                  </a:lnTo>
                  <a:lnTo>
                    <a:pt x="70" y="173"/>
                  </a:lnTo>
                  <a:lnTo>
                    <a:pt x="69" y="170"/>
                  </a:lnTo>
                  <a:lnTo>
                    <a:pt x="67" y="167"/>
                  </a:lnTo>
                  <a:lnTo>
                    <a:pt x="66" y="166"/>
                  </a:lnTo>
                  <a:lnTo>
                    <a:pt x="64" y="163"/>
                  </a:lnTo>
                  <a:lnTo>
                    <a:pt x="63" y="161"/>
                  </a:lnTo>
                  <a:lnTo>
                    <a:pt x="61" y="158"/>
                  </a:lnTo>
                  <a:lnTo>
                    <a:pt x="60" y="155"/>
                  </a:lnTo>
                  <a:lnTo>
                    <a:pt x="58" y="152"/>
                  </a:lnTo>
                  <a:lnTo>
                    <a:pt x="57" y="150"/>
                  </a:lnTo>
                  <a:lnTo>
                    <a:pt x="57" y="147"/>
                  </a:lnTo>
                  <a:lnTo>
                    <a:pt x="55" y="145"/>
                  </a:lnTo>
                  <a:lnTo>
                    <a:pt x="54" y="141"/>
                  </a:lnTo>
                  <a:lnTo>
                    <a:pt x="53" y="138"/>
                  </a:lnTo>
                  <a:lnTo>
                    <a:pt x="53" y="135"/>
                  </a:lnTo>
                  <a:lnTo>
                    <a:pt x="51" y="132"/>
                  </a:lnTo>
                  <a:lnTo>
                    <a:pt x="50" y="128"/>
                  </a:lnTo>
                  <a:lnTo>
                    <a:pt x="50" y="125"/>
                  </a:lnTo>
                  <a:lnTo>
                    <a:pt x="48" y="122"/>
                  </a:lnTo>
                  <a:lnTo>
                    <a:pt x="48" y="119"/>
                  </a:lnTo>
                  <a:lnTo>
                    <a:pt x="48" y="116"/>
                  </a:lnTo>
                  <a:lnTo>
                    <a:pt x="47" y="115"/>
                  </a:lnTo>
                  <a:lnTo>
                    <a:pt x="47" y="112"/>
                  </a:lnTo>
                  <a:lnTo>
                    <a:pt x="47" y="109"/>
                  </a:lnTo>
                  <a:lnTo>
                    <a:pt x="47" y="106"/>
                  </a:lnTo>
                  <a:lnTo>
                    <a:pt x="47" y="102"/>
                  </a:lnTo>
                  <a:lnTo>
                    <a:pt x="47" y="97"/>
                  </a:lnTo>
                  <a:lnTo>
                    <a:pt x="47" y="94"/>
                  </a:lnTo>
                  <a:lnTo>
                    <a:pt x="47" y="90"/>
                  </a:lnTo>
                  <a:lnTo>
                    <a:pt x="47" y="86"/>
                  </a:lnTo>
                  <a:lnTo>
                    <a:pt x="47" y="81"/>
                  </a:lnTo>
                  <a:lnTo>
                    <a:pt x="48" y="77"/>
                  </a:lnTo>
                  <a:lnTo>
                    <a:pt x="48" y="73"/>
                  </a:lnTo>
                  <a:lnTo>
                    <a:pt x="48" y="68"/>
                  </a:lnTo>
                  <a:lnTo>
                    <a:pt x="48" y="64"/>
                  </a:lnTo>
                  <a:lnTo>
                    <a:pt x="48" y="59"/>
                  </a:lnTo>
                  <a:lnTo>
                    <a:pt x="48" y="55"/>
                  </a:lnTo>
                  <a:lnTo>
                    <a:pt x="48" y="51"/>
                  </a:lnTo>
                  <a:lnTo>
                    <a:pt x="48" y="46"/>
                  </a:lnTo>
                  <a:lnTo>
                    <a:pt x="50" y="42"/>
                  </a:lnTo>
                  <a:lnTo>
                    <a:pt x="50" y="38"/>
                  </a:lnTo>
                  <a:lnTo>
                    <a:pt x="50" y="35"/>
                  </a:lnTo>
                  <a:lnTo>
                    <a:pt x="50" y="32"/>
                  </a:lnTo>
                  <a:lnTo>
                    <a:pt x="50" y="29"/>
                  </a:lnTo>
                  <a:lnTo>
                    <a:pt x="50" y="25"/>
                  </a:lnTo>
                  <a:lnTo>
                    <a:pt x="50" y="23"/>
                  </a:lnTo>
                  <a:lnTo>
                    <a:pt x="50" y="20"/>
                  </a:lnTo>
                  <a:lnTo>
                    <a:pt x="51" y="17"/>
                  </a:lnTo>
                  <a:lnTo>
                    <a:pt x="51" y="14"/>
                  </a:lnTo>
                  <a:lnTo>
                    <a:pt x="50" y="14"/>
                  </a:lnTo>
                  <a:lnTo>
                    <a:pt x="48" y="12"/>
                  </a:lnTo>
                  <a:lnTo>
                    <a:pt x="45" y="9"/>
                  </a:lnTo>
                  <a:lnTo>
                    <a:pt x="41" y="6"/>
                  </a:lnTo>
                  <a:lnTo>
                    <a:pt x="37" y="3"/>
                  </a:lnTo>
                  <a:lnTo>
                    <a:pt x="32" y="1"/>
                  </a:lnTo>
                  <a:lnTo>
                    <a:pt x="26" y="0"/>
                  </a:lnTo>
                  <a:lnTo>
                    <a:pt x="22" y="3"/>
                  </a:lnTo>
                  <a:close/>
                </a:path>
              </a:pathLst>
            </a:custGeom>
            <a:solidFill>
              <a:srgbClr val="F2BF6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442" name="Freeform 38"/>
            <p:cNvSpPr>
              <a:spLocks/>
            </p:cNvSpPr>
            <p:nvPr/>
          </p:nvSpPr>
          <p:spPr bwMode="auto">
            <a:xfrm>
              <a:off x="631" y="2940"/>
              <a:ext cx="170" cy="286"/>
            </a:xfrm>
            <a:custGeom>
              <a:avLst/>
              <a:gdLst>
                <a:gd name="T0" fmla="*/ 1 w 338"/>
                <a:gd name="T1" fmla="*/ 1 h 572"/>
                <a:gd name="T2" fmla="*/ 1 w 338"/>
                <a:gd name="T3" fmla="*/ 1 h 572"/>
                <a:gd name="T4" fmla="*/ 1 w 338"/>
                <a:gd name="T5" fmla="*/ 1 h 572"/>
                <a:gd name="T6" fmla="*/ 1 w 338"/>
                <a:gd name="T7" fmla="*/ 1 h 572"/>
                <a:gd name="T8" fmla="*/ 1 w 338"/>
                <a:gd name="T9" fmla="*/ 1 h 572"/>
                <a:gd name="T10" fmla="*/ 1 w 338"/>
                <a:gd name="T11" fmla="*/ 1 h 572"/>
                <a:gd name="T12" fmla="*/ 1 w 338"/>
                <a:gd name="T13" fmla="*/ 1 h 572"/>
                <a:gd name="T14" fmla="*/ 1 w 338"/>
                <a:gd name="T15" fmla="*/ 1 h 572"/>
                <a:gd name="T16" fmla="*/ 1 w 338"/>
                <a:gd name="T17" fmla="*/ 1 h 572"/>
                <a:gd name="T18" fmla="*/ 1 w 338"/>
                <a:gd name="T19" fmla="*/ 1 h 572"/>
                <a:gd name="T20" fmla="*/ 1 w 338"/>
                <a:gd name="T21" fmla="*/ 1 h 572"/>
                <a:gd name="T22" fmla="*/ 1 w 338"/>
                <a:gd name="T23" fmla="*/ 1 h 572"/>
                <a:gd name="T24" fmla="*/ 1 w 338"/>
                <a:gd name="T25" fmla="*/ 1 h 572"/>
                <a:gd name="T26" fmla="*/ 1 w 338"/>
                <a:gd name="T27" fmla="*/ 1 h 572"/>
                <a:gd name="T28" fmla="*/ 1 w 338"/>
                <a:gd name="T29" fmla="*/ 1 h 572"/>
                <a:gd name="T30" fmla="*/ 1 w 338"/>
                <a:gd name="T31" fmla="*/ 1 h 572"/>
                <a:gd name="T32" fmla="*/ 1 w 338"/>
                <a:gd name="T33" fmla="*/ 1 h 572"/>
                <a:gd name="T34" fmla="*/ 1 w 338"/>
                <a:gd name="T35" fmla="*/ 1 h 572"/>
                <a:gd name="T36" fmla="*/ 1 w 338"/>
                <a:gd name="T37" fmla="*/ 1 h 572"/>
                <a:gd name="T38" fmla="*/ 1 w 338"/>
                <a:gd name="T39" fmla="*/ 1 h 572"/>
                <a:gd name="T40" fmla="*/ 1 w 338"/>
                <a:gd name="T41" fmla="*/ 1 h 572"/>
                <a:gd name="T42" fmla="*/ 1 w 338"/>
                <a:gd name="T43" fmla="*/ 1 h 572"/>
                <a:gd name="T44" fmla="*/ 1 w 338"/>
                <a:gd name="T45" fmla="*/ 1 h 572"/>
                <a:gd name="T46" fmla="*/ 1 w 338"/>
                <a:gd name="T47" fmla="*/ 1 h 572"/>
                <a:gd name="T48" fmla="*/ 1 w 338"/>
                <a:gd name="T49" fmla="*/ 1 h 572"/>
                <a:gd name="T50" fmla="*/ 1 w 338"/>
                <a:gd name="T51" fmla="*/ 1 h 572"/>
                <a:gd name="T52" fmla="*/ 1 w 338"/>
                <a:gd name="T53" fmla="*/ 1 h 572"/>
                <a:gd name="T54" fmla="*/ 1 w 338"/>
                <a:gd name="T55" fmla="*/ 1 h 572"/>
                <a:gd name="T56" fmla="*/ 1 w 338"/>
                <a:gd name="T57" fmla="*/ 1 h 572"/>
                <a:gd name="T58" fmla="*/ 1 w 338"/>
                <a:gd name="T59" fmla="*/ 1 h 572"/>
                <a:gd name="T60" fmla="*/ 1 w 338"/>
                <a:gd name="T61" fmla="*/ 1 h 572"/>
                <a:gd name="T62" fmla="*/ 1 w 338"/>
                <a:gd name="T63" fmla="*/ 1 h 572"/>
                <a:gd name="T64" fmla="*/ 1 w 338"/>
                <a:gd name="T65" fmla="*/ 1 h 572"/>
                <a:gd name="T66" fmla="*/ 1 w 338"/>
                <a:gd name="T67" fmla="*/ 1 h 572"/>
                <a:gd name="T68" fmla="*/ 1 w 338"/>
                <a:gd name="T69" fmla="*/ 1 h 572"/>
                <a:gd name="T70" fmla="*/ 1 w 338"/>
                <a:gd name="T71" fmla="*/ 1 h 572"/>
                <a:gd name="T72" fmla="*/ 1 w 338"/>
                <a:gd name="T73" fmla="*/ 1 h 572"/>
                <a:gd name="T74" fmla="*/ 1 w 338"/>
                <a:gd name="T75" fmla="*/ 1 h 572"/>
                <a:gd name="T76" fmla="*/ 1 w 338"/>
                <a:gd name="T77" fmla="*/ 1 h 572"/>
                <a:gd name="T78" fmla="*/ 1 w 338"/>
                <a:gd name="T79" fmla="*/ 1 h 572"/>
                <a:gd name="T80" fmla="*/ 1 w 338"/>
                <a:gd name="T81" fmla="*/ 1 h 572"/>
                <a:gd name="T82" fmla="*/ 1 w 338"/>
                <a:gd name="T83" fmla="*/ 1 h 572"/>
                <a:gd name="T84" fmla="*/ 1 w 338"/>
                <a:gd name="T85" fmla="*/ 1 h 572"/>
                <a:gd name="T86" fmla="*/ 1 w 338"/>
                <a:gd name="T87" fmla="*/ 1 h 572"/>
                <a:gd name="T88" fmla="*/ 1 w 338"/>
                <a:gd name="T89" fmla="*/ 1 h 572"/>
                <a:gd name="T90" fmla="*/ 1 w 338"/>
                <a:gd name="T91" fmla="*/ 1 h 572"/>
                <a:gd name="T92" fmla="*/ 1 w 338"/>
                <a:gd name="T93" fmla="*/ 1 h 572"/>
                <a:gd name="T94" fmla="*/ 1 w 338"/>
                <a:gd name="T95" fmla="*/ 1 h 572"/>
                <a:gd name="T96" fmla="*/ 1 w 338"/>
                <a:gd name="T97" fmla="*/ 1 h 572"/>
                <a:gd name="T98" fmla="*/ 1 w 338"/>
                <a:gd name="T99" fmla="*/ 1 h 572"/>
                <a:gd name="T100" fmla="*/ 1 w 338"/>
                <a:gd name="T101" fmla="*/ 1 h 572"/>
                <a:gd name="T102" fmla="*/ 1 w 338"/>
                <a:gd name="T103" fmla="*/ 1 h 572"/>
                <a:gd name="T104" fmla="*/ 1 w 338"/>
                <a:gd name="T105" fmla="*/ 1 h 572"/>
                <a:gd name="T106" fmla="*/ 1 w 338"/>
                <a:gd name="T107" fmla="*/ 1 h 572"/>
                <a:gd name="T108" fmla="*/ 1 w 338"/>
                <a:gd name="T109" fmla="*/ 1 h 572"/>
                <a:gd name="T110" fmla="*/ 1 w 338"/>
                <a:gd name="T111" fmla="*/ 1 h 572"/>
                <a:gd name="T112" fmla="*/ 1 w 338"/>
                <a:gd name="T113" fmla="*/ 0 h 572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338"/>
                <a:gd name="T172" fmla="*/ 0 h 572"/>
                <a:gd name="T173" fmla="*/ 338 w 338"/>
                <a:gd name="T174" fmla="*/ 572 h 572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338" h="572">
                  <a:moveTo>
                    <a:pt x="0" y="50"/>
                  </a:moveTo>
                  <a:lnTo>
                    <a:pt x="1" y="50"/>
                  </a:lnTo>
                  <a:lnTo>
                    <a:pt x="4" y="52"/>
                  </a:lnTo>
                  <a:lnTo>
                    <a:pt x="8" y="53"/>
                  </a:lnTo>
                  <a:lnTo>
                    <a:pt x="11" y="55"/>
                  </a:lnTo>
                  <a:lnTo>
                    <a:pt x="17" y="58"/>
                  </a:lnTo>
                  <a:lnTo>
                    <a:pt x="20" y="59"/>
                  </a:lnTo>
                  <a:lnTo>
                    <a:pt x="22" y="61"/>
                  </a:lnTo>
                  <a:lnTo>
                    <a:pt x="24" y="64"/>
                  </a:lnTo>
                  <a:lnTo>
                    <a:pt x="29" y="65"/>
                  </a:lnTo>
                  <a:lnTo>
                    <a:pt x="32" y="69"/>
                  </a:lnTo>
                  <a:lnTo>
                    <a:pt x="36" y="72"/>
                  </a:lnTo>
                  <a:lnTo>
                    <a:pt x="39" y="75"/>
                  </a:lnTo>
                  <a:lnTo>
                    <a:pt x="40" y="79"/>
                  </a:lnTo>
                  <a:lnTo>
                    <a:pt x="40" y="81"/>
                  </a:lnTo>
                  <a:lnTo>
                    <a:pt x="42" y="85"/>
                  </a:lnTo>
                  <a:lnTo>
                    <a:pt x="14" y="101"/>
                  </a:lnTo>
                  <a:lnTo>
                    <a:pt x="14" y="104"/>
                  </a:lnTo>
                  <a:lnTo>
                    <a:pt x="14" y="107"/>
                  </a:lnTo>
                  <a:lnTo>
                    <a:pt x="14" y="109"/>
                  </a:lnTo>
                  <a:lnTo>
                    <a:pt x="14" y="110"/>
                  </a:lnTo>
                  <a:lnTo>
                    <a:pt x="14" y="113"/>
                  </a:lnTo>
                  <a:lnTo>
                    <a:pt x="13" y="116"/>
                  </a:lnTo>
                  <a:lnTo>
                    <a:pt x="13" y="119"/>
                  </a:lnTo>
                  <a:lnTo>
                    <a:pt x="13" y="122"/>
                  </a:lnTo>
                  <a:lnTo>
                    <a:pt x="13" y="125"/>
                  </a:lnTo>
                  <a:lnTo>
                    <a:pt x="13" y="127"/>
                  </a:lnTo>
                  <a:lnTo>
                    <a:pt x="13" y="130"/>
                  </a:lnTo>
                  <a:lnTo>
                    <a:pt x="14" y="133"/>
                  </a:lnTo>
                  <a:lnTo>
                    <a:pt x="14" y="136"/>
                  </a:lnTo>
                  <a:lnTo>
                    <a:pt x="16" y="139"/>
                  </a:lnTo>
                  <a:lnTo>
                    <a:pt x="17" y="143"/>
                  </a:lnTo>
                  <a:lnTo>
                    <a:pt x="19" y="146"/>
                  </a:lnTo>
                  <a:lnTo>
                    <a:pt x="20" y="149"/>
                  </a:lnTo>
                  <a:lnTo>
                    <a:pt x="22" y="151"/>
                  </a:lnTo>
                  <a:lnTo>
                    <a:pt x="23" y="152"/>
                  </a:lnTo>
                  <a:lnTo>
                    <a:pt x="26" y="155"/>
                  </a:lnTo>
                  <a:lnTo>
                    <a:pt x="30" y="159"/>
                  </a:lnTo>
                  <a:lnTo>
                    <a:pt x="33" y="161"/>
                  </a:lnTo>
                  <a:lnTo>
                    <a:pt x="36" y="164"/>
                  </a:lnTo>
                  <a:lnTo>
                    <a:pt x="39" y="165"/>
                  </a:lnTo>
                  <a:lnTo>
                    <a:pt x="42" y="168"/>
                  </a:lnTo>
                  <a:lnTo>
                    <a:pt x="45" y="171"/>
                  </a:lnTo>
                  <a:lnTo>
                    <a:pt x="48" y="174"/>
                  </a:lnTo>
                  <a:lnTo>
                    <a:pt x="51" y="177"/>
                  </a:lnTo>
                  <a:lnTo>
                    <a:pt x="54" y="180"/>
                  </a:lnTo>
                  <a:lnTo>
                    <a:pt x="56" y="183"/>
                  </a:lnTo>
                  <a:lnTo>
                    <a:pt x="59" y="187"/>
                  </a:lnTo>
                  <a:lnTo>
                    <a:pt x="59" y="190"/>
                  </a:lnTo>
                  <a:lnTo>
                    <a:pt x="61" y="193"/>
                  </a:lnTo>
                  <a:lnTo>
                    <a:pt x="62" y="196"/>
                  </a:lnTo>
                  <a:lnTo>
                    <a:pt x="64" y="199"/>
                  </a:lnTo>
                  <a:lnTo>
                    <a:pt x="65" y="202"/>
                  </a:lnTo>
                  <a:lnTo>
                    <a:pt x="67" y="204"/>
                  </a:lnTo>
                  <a:lnTo>
                    <a:pt x="67" y="209"/>
                  </a:lnTo>
                  <a:lnTo>
                    <a:pt x="68" y="212"/>
                  </a:lnTo>
                  <a:lnTo>
                    <a:pt x="69" y="216"/>
                  </a:lnTo>
                  <a:lnTo>
                    <a:pt x="69" y="219"/>
                  </a:lnTo>
                  <a:lnTo>
                    <a:pt x="71" y="223"/>
                  </a:lnTo>
                  <a:lnTo>
                    <a:pt x="72" y="228"/>
                  </a:lnTo>
                  <a:lnTo>
                    <a:pt x="72" y="231"/>
                  </a:lnTo>
                  <a:lnTo>
                    <a:pt x="74" y="235"/>
                  </a:lnTo>
                  <a:lnTo>
                    <a:pt x="74" y="238"/>
                  </a:lnTo>
                  <a:lnTo>
                    <a:pt x="75" y="242"/>
                  </a:lnTo>
                  <a:lnTo>
                    <a:pt x="75" y="245"/>
                  </a:lnTo>
                  <a:lnTo>
                    <a:pt x="77" y="248"/>
                  </a:lnTo>
                  <a:lnTo>
                    <a:pt x="77" y="251"/>
                  </a:lnTo>
                  <a:lnTo>
                    <a:pt x="78" y="254"/>
                  </a:lnTo>
                  <a:lnTo>
                    <a:pt x="78" y="258"/>
                  </a:lnTo>
                  <a:lnTo>
                    <a:pt x="80" y="263"/>
                  </a:lnTo>
                  <a:lnTo>
                    <a:pt x="80" y="266"/>
                  </a:lnTo>
                  <a:lnTo>
                    <a:pt x="81" y="266"/>
                  </a:lnTo>
                  <a:lnTo>
                    <a:pt x="116" y="254"/>
                  </a:lnTo>
                  <a:lnTo>
                    <a:pt x="117" y="254"/>
                  </a:lnTo>
                  <a:lnTo>
                    <a:pt x="120" y="254"/>
                  </a:lnTo>
                  <a:lnTo>
                    <a:pt x="123" y="257"/>
                  </a:lnTo>
                  <a:lnTo>
                    <a:pt x="128" y="258"/>
                  </a:lnTo>
                  <a:lnTo>
                    <a:pt x="132" y="263"/>
                  </a:lnTo>
                  <a:lnTo>
                    <a:pt x="135" y="264"/>
                  </a:lnTo>
                  <a:lnTo>
                    <a:pt x="138" y="267"/>
                  </a:lnTo>
                  <a:lnTo>
                    <a:pt x="141" y="270"/>
                  </a:lnTo>
                  <a:lnTo>
                    <a:pt x="145" y="274"/>
                  </a:lnTo>
                  <a:lnTo>
                    <a:pt x="148" y="277"/>
                  </a:lnTo>
                  <a:lnTo>
                    <a:pt x="149" y="283"/>
                  </a:lnTo>
                  <a:lnTo>
                    <a:pt x="149" y="287"/>
                  </a:lnTo>
                  <a:lnTo>
                    <a:pt x="149" y="292"/>
                  </a:lnTo>
                  <a:lnTo>
                    <a:pt x="148" y="295"/>
                  </a:lnTo>
                  <a:lnTo>
                    <a:pt x="148" y="298"/>
                  </a:lnTo>
                  <a:lnTo>
                    <a:pt x="147" y="300"/>
                  </a:lnTo>
                  <a:lnTo>
                    <a:pt x="145" y="303"/>
                  </a:lnTo>
                  <a:lnTo>
                    <a:pt x="144" y="306"/>
                  </a:lnTo>
                  <a:lnTo>
                    <a:pt x="144" y="309"/>
                  </a:lnTo>
                  <a:lnTo>
                    <a:pt x="142" y="311"/>
                  </a:lnTo>
                  <a:lnTo>
                    <a:pt x="141" y="313"/>
                  </a:lnTo>
                  <a:lnTo>
                    <a:pt x="138" y="318"/>
                  </a:lnTo>
                  <a:lnTo>
                    <a:pt x="135" y="324"/>
                  </a:lnTo>
                  <a:lnTo>
                    <a:pt x="131" y="327"/>
                  </a:lnTo>
                  <a:lnTo>
                    <a:pt x="129" y="331"/>
                  </a:lnTo>
                  <a:lnTo>
                    <a:pt x="125" y="334"/>
                  </a:lnTo>
                  <a:lnTo>
                    <a:pt x="123" y="337"/>
                  </a:lnTo>
                  <a:lnTo>
                    <a:pt x="123" y="338"/>
                  </a:lnTo>
                  <a:lnTo>
                    <a:pt x="129" y="364"/>
                  </a:lnTo>
                  <a:lnTo>
                    <a:pt x="113" y="430"/>
                  </a:lnTo>
                  <a:lnTo>
                    <a:pt x="99" y="444"/>
                  </a:lnTo>
                  <a:lnTo>
                    <a:pt x="100" y="443"/>
                  </a:lnTo>
                  <a:lnTo>
                    <a:pt x="104" y="443"/>
                  </a:lnTo>
                  <a:lnTo>
                    <a:pt x="106" y="443"/>
                  </a:lnTo>
                  <a:lnTo>
                    <a:pt x="109" y="444"/>
                  </a:lnTo>
                  <a:lnTo>
                    <a:pt x="110" y="446"/>
                  </a:lnTo>
                  <a:lnTo>
                    <a:pt x="112" y="449"/>
                  </a:lnTo>
                  <a:lnTo>
                    <a:pt x="112" y="450"/>
                  </a:lnTo>
                  <a:lnTo>
                    <a:pt x="110" y="453"/>
                  </a:lnTo>
                  <a:lnTo>
                    <a:pt x="109" y="456"/>
                  </a:lnTo>
                  <a:lnTo>
                    <a:pt x="109" y="459"/>
                  </a:lnTo>
                  <a:lnTo>
                    <a:pt x="106" y="462"/>
                  </a:lnTo>
                  <a:lnTo>
                    <a:pt x="104" y="466"/>
                  </a:lnTo>
                  <a:lnTo>
                    <a:pt x="103" y="469"/>
                  </a:lnTo>
                  <a:lnTo>
                    <a:pt x="101" y="473"/>
                  </a:lnTo>
                  <a:lnTo>
                    <a:pt x="99" y="476"/>
                  </a:lnTo>
                  <a:lnTo>
                    <a:pt x="97" y="479"/>
                  </a:lnTo>
                  <a:lnTo>
                    <a:pt x="94" y="482"/>
                  </a:lnTo>
                  <a:lnTo>
                    <a:pt x="93" y="485"/>
                  </a:lnTo>
                  <a:lnTo>
                    <a:pt x="91" y="489"/>
                  </a:lnTo>
                  <a:lnTo>
                    <a:pt x="90" y="491"/>
                  </a:lnTo>
                  <a:lnTo>
                    <a:pt x="91" y="491"/>
                  </a:lnTo>
                  <a:lnTo>
                    <a:pt x="93" y="489"/>
                  </a:lnTo>
                  <a:lnTo>
                    <a:pt x="96" y="486"/>
                  </a:lnTo>
                  <a:lnTo>
                    <a:pt x="100" y="485"/>
                  </a:lnTo>
                  <a:lnTo>
                    <a:pt x="104" y="484"/>
                  </a:lnTo>
                  <a:lnTo>
                    <a:pt x="109" y="485"/>
                  </a:lnTo>
                  <a:lnTo>
                    <a:pt x="110" y="485"/>
                  </a:lnTo>
                  <a:lnTo>
                    <a:pt x="113" y="486"/>
                  </a:lnTo>
                  <a:lnTo>
                    <a:pt x="115" y="488"/>
                  </a:lnTo>
                  <a:lnTo>
                    <a:pt x="117" y="491"/>
                  </a:lnTo>
                  <a:lnTo>
                    <a:pt x="117" y="494"/>
                  </a:lnTo>
                  <a:lnTo>
                    <a:pt x="119" y="498"/>
                  </a:lnTo>
                  <a:lnTo>
                    <a:pt x="119" y="501"/>
                  </a:lnTo>
                  <a:lnTo>
                    <a:pt x="120" y="504"/>
                  </a:lnTo>
                  <a:lnTo>
                    <a:pt x="120" y="507"/>
                  </a:lnTo>
                  <a:lnTo>
                    <a:pt x="120" y="510"/>
                  </a:lnTo>
                  <a:lnTo>
                    <a:pt x="120" y="513"/>
                  </a:lnTo>
                  <a:lnTo>
                    <a:pt x="120" y="516"/>
                  </a:lnTo>
                  <a:lnTo>
                    <a:pt x="120" y="520"/>
                  </a:lnTo>
                  <a:lnTo>
                    <a:pt x="120" y="523"/>
                  </a:lnTo>
                  <a:lnTo>
                    <a:pt x="120" y="526"/>
                  </a:lnTo>
                  <a:lnTo>
                    <a:pt x="120" y="530"/>
                  </a:lnTo>
                  <a:lnTo>
                    <a:pt x="120" y="533"/>
                  </a:lnTo>
                  <a:lnTo>
                    <a:pt x="120" y="537"/>
                  </a:lnTo>
                  <a:lnTo>
                    <a:pt x="120" y="540"/>
                  </a:lnTo>
                  <a:lnTo>
                    <a:pt x="120" y="543"/>
                  </a:lnTo>
                  <a:lnTo>
                    <a:pt x="119" y="546"/>
                  </a:lnTo>
                  <a:lnTo>
                    <a:pt x="119" y="550"/>
                  </a:lnTo>
                  <a:lnTo>
                    <a:pt x="119" y="552"/>
                  </a:lnTo>
                  <a:lnTo>
                    <a:pt x="117" y="556"/>
                  </a:lnTo>
                  <a:lnTo>
                    <a:pt x="117" y="559"/>
                  </a:lnTo>
                  <a:lnTo>
                    <a:pt x="117" y="562"/>
                  </a:lnTo>
                  <a:lnTo>
                    <a:pt x="117" y="565"/>
                  </a:lnTo>
                  <a:lnTo>
                    <a:pt x="117" y="569"/>
                  </a:lnTo>
                  <a:lnTo>
                    <a:pt x="117" y="571"/>
                  </a:lnTo>
                  <a:lnTo>
                    <a:pt x="117" y="572"/>
                  </a:lnTo>
                  <a:lnTo>
                    <a:pt x="154" y="549"/>
                  </a:lnTo>
                  <a:lnTo>
                    <a:pt x="247" y="422"/>
                  </a:lnTo>
                  <a:lnTo>
                    <a:pt x="253" y="399"/>
                  </a:lnTo>
                  <a:lnTo>
                    <a:pt x="285" y="402"/>
                  </a:lnTo>
                  <a:lnTo>
                    <a:pt x="306" y="386"/>
                  </a:lnTo>
                  <a:lnTo>
                    <a:pt x="330" y="329"/>
                  </a:lnTo>
                  <a:lnTo>
                    <a:pt x="338" y="264"/>
                  </a:lnTo>
                  <a:lnTo>
                    <a:pt x="333" y="231"/>
                  </a:lnTo>
                  <a:lnTo>
                    <a:pt x="48" y="0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rgbClr val="F2BF6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443" name="Freeform 39"/>
            <p:cNvSpPr>
              <a:spLocks/>
            </p:cNvSpPr>
            <p:nvPr/>
          </p:nvSpPr>
          <p:spPr bwMode="auto">
            <a:xfrm>
              <a:off x="426" y="3044"/>
              <a:ext cx="123" cy="215"/>
            </a:xfrm>
            <a:custGeom>
              <a:avLst/>
              <a:gdLst>
                <a:gd name="T0" fmla="*/ 0 w 245"/>
                <a:gd name="T1" fmla="*/ 1 h 429"/>
                <a:gd name="T2" fmla="*/ 1 w 245"/>
                <a:gd name="T3" fmla="*/ 1 h 429"/>
                <a:gd name="T4" fmla="*/ 1 w 245"/>
                <a:gd name="T5" fmla="*/ 1 h 429"/>
                <a:gd name="T6" fmla="*/ 1 w 245"/>
                <a:gd name="T7" fmla="*/ 1 h 429"/>
                <a:gd name="T8" fmla="*/ 1 w 245"/>
                <a:gd name="T9" fmla="*/ 1 h 429"/>
                <a:gd name="T10" fmla="*/ 1 w 245"/>
                <a:gd name="T11" fmla="*/ 1 h 429"/>
                <a:gd name="T12" fmla="*/ 1 w 245"/>
                <a:gd name="T13" fmla="*/ 1 h 429"/>
                <a:gd name="T14" fmla="*/ 1 w 245"/>
                <a:gd name="T15" fmla="*/ 1 h 429"/>
                <a:gd name="T16" fmla="*/ 1 w 245"/>
                <a:gd name="T17" fmla="*/ 1 h 429"/>
                <a:gd name="T18" fmla="*/ 1 w 245"/>
                <a:gd name="T19" fmla="*/ 1 h 429"/>
                <a:gd name="T20" fmla="*/ 1 w 245"/>
                <a:gd name="T21" fmla="*/ 1 h 429"/>
                <a:gd name="T22" fmla="*/ 1 w 245"/>
                <a:gd name="T23" fmla="*/ 1 h 429"/>
                <a:gd name="T24" fmla="*/ 1 w 245"/>
                <a:gd name="T25" fmla="*/ 1 h 429"/>
                <a:gd name="T26" fmla="*/ 1 w 245"/>
                <a:gd name="T27" fmla="*/ 1 h 429"/>
                <a:gd name="T28" fmla="*/ 1 w 245"/>
                <a:gd name="T29" fmla="*/ 1 h 429"/>
                <a:gd name="T30" fmla="*/ 1 w 245"/>
                <a:gd name="T31" fmla="*/ 1 h 429"/>
                <a:gd name="T32" fmla="*/ 1 w 245"/>
                <a:gd name="T33" fmla="*/ 1 h 429"/>
                <a:gd name="T34" fmla="*/ 1 w 245"/>
                <a:gd name="T35" fmla="*/ 1 h 429"/>
                <a:gd name="T36" fmla="*/ 1 w 245"/>
                <a:gd name="T37" fmla="*/ 1 h 429"/>
                <a:gd name="T38" fmla="*/ 1 w 245"/>
                <a:gd name="T39" fmla="*/ 1 h 429"/>
                <a:gd name="T40" fmla="*/ 1 w 245"/>
                <a:gd name="T41" fmla="*/ 1 h 429"/>
                <a:gd name="T42" fmla="*/ 1 w 245"/>
                <a:gd name="T43" fmla="*/ 1 h 429"/>
                <a:gd name="T44" fmla="*/ 1 w 245"/>
                <a:gd name="T45" fmla="*/ 1 h 429"/>
                <a:gd name="T46" fmla="*/ 1 w 245"/>
                <a:gd name="T47" fmla="*/ 1 h 429"/>
                <a:gd name="T48" fmla="*/ 1 w 245"/>
                <a:gd name="T49" fmla="*/ 1 h 429"/>
                <a:gd name="T50" fmla="*/ 1 w 245"/>
                <a:gd name="T51" fmla="*/ 1 h 429"/>
                <a:gd name="T52" fmla="*/ 1 w 245"/>
                <a:gd name="T53" fmla="*/ 1 h 429"/>
                <a:gd name="T54" fmla="*/ 1 w 245"/>
                <a:gd name="T55" fmla="*/ 1 h 429"/>
                <a:gd name="T56" fmla="*/ 1 w 245"/>
                <a:gd name="T57" fmla="*/ 1 h 429"/>
                <a:gd name="T58" fmla="*/ 1 w 245"/>
                <a:gd name="T59" fmla="*/ 1 h 429"/>
                <a:gd name="T60" fmla="*/ 1 w 245"/>
                <a:gd name="T61" fmla="*/ 1 h 429"/>
                <a:gd name="T62" fmla="*/ 1 w 245"/>
                <a:gd name="T63" fmla="*/ 1 h 429"/>
                <a:gd name="T64" fmla="*/ 1 w 245"/>
                <a:gd name="T65" fmla="*/ 1 h 429"/>
                <a:gd name="T66" fmla="*/ 1 w 245"/>
                <a:gd name="T67" fmla="*/ 1 h 429"/>
                <a:gd name="T68" fmla="*/ 1 w 245"/>
                <a:gd name="T69" fmla="*/ 1 h 429"/>
                <a:gd name="T70" fmla="*/ 1 w 245"/>
                <a:gd name="T71" fmla="*/ 1 h 429"/>
                <a:gd name="T72" fmla="*/ 1 w 245"/>
                <a:gd name="T73" fmla="*/ 1 h 429"/>
                <a:gd name="T74" fmla="*/ 1 w 245"/>
                <a:gd name="T75" fmla="*/ 1 h 429"/>
                <a:gd name="T76" fmla="*/ 1 w 245"/>
                <a:gd name="T77" fmla="*/ 1 h 429"/>
                <a:gd name="T78" fmla="*/ 1 w 245"/>
                <a:gd name="T79" fmla="*/ 1 h 429"/>
                <a:gd name="T80" fmla="*/ 1 w 245"/>
                <a:gd name="T81" fmla="*/ 1 h 429"/>
                <a:gd name="T82" fmla="*/ 1 w 245"/>
                <a:gd name="T83" fmla="*/ 1 h 429"/>
                <a:gd name="T84" fmla="*/ 1 w 245"/>
                <a:gd name="T85" fmla="*/ 1 h 429"/>
                <a:gd name="T86" fmla="*/ 1 w 245"/>
                <a:gd name="T87" fmla="*/ 1 h 429"/>
                <a:gd name="T88" fmla="*/ 1 w 245"/>
                <a:gd name="T89" fmla="*/ 1 h 429"/>
                <a:gd name="T90" fmla="*/ 1 w 245"/>
                <a:gd name="T91" fmla="*/ 1 h 429"/>
                <a:gd name="T92" fmla="*/ 1 w 245"/>
                <a:gd name="T93" fmla="*/ 1 h 429"/>
                <a:gd name="T94" fmla="*/ 1 w 245"/>
                <a:gd name="T95" fmla="*/ 1 h 429"/>
                <a:gd name="T96" fmla="*/ 1 w 245"/>
                <a:gd name="T97" fmla="*/ 1 h 429"/>
                <a:gd name="T98" fmla="*/ 1 w 245"/>
                <a:gd name="T99" fmla="*/ 0 h 429"/>
                <a:gd name="T100" fmla="*/ 0 w 245"/>
                <a:gd name="T101" fmla="*/ 1 h 429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45"/>
                <a:gd name="T154" fmla="*/ 0 h 429"/>
                <a:gd name="T155" fmla="*/ 245 w 245"/>
                <a:gd name="T156" fmla="*/ 429 h 429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45" h="429">
                  <a:moveTo>
                    <a:pt x="0" y="32"/>
                  </a:moveTo>
                  <a:lnTo>
                    <a:pt x="0" y="32"/>
                  </a:lnTo>
                  <a:lnTo>
                    <a:pt x="4" y="35"/>
                  </a:lnTo>
                  <a:lnTo>
                    <a:pt x="6" y="36"/>
                  </a:lnTo>
                  <a:lnTo>
                    <a:pt x="10" y="39"/>
                  </a:lnTo>
                  <a:lnTo>
                    <a:pt x="13" y="41"/>
                  </a:lnTo>
                  <a:lnTo>
                    <a:pt x="17" y="43"/>
                  </a:lnTo>
                  <a:lnTo>
                    <a:pt x="20" y="46"/>
                  </a:lnTo>
                  <a:lnTo>
                    <a:pt x="26" y="48"/>
                  </a:lnTo>
                  <a:lnTo>
                    <a:pt x="30" y="51"/>
                  </a:lnTo>
                  <a:lnTo>
                    <a:pt x="36" y="54"/>
                  </a:lnTo>
                  <a:lnTo>
                    <a:pt x="39" y="54"/>
                  </a:lnTo>
                  <a:lnTo>
                    <a:pt x="42" y="55"/>
                  </a:lnTo>
                  <a:lnTo>
                    <a:pt x="45" y="55"/>
                  </a:lnTo>
                  <a:lnTo>
                    <a:pt x="48" y="57"/>
                  </a:lnTo>
                  <a:lnTo>
                    <a:pt x="51" y="57"/>
                  </a:lnTo>
                  <a:lnTo>
                    <a:pt x="54" y="58"/>
                  </a:lnTo>
                  <a:lnTo>
                    <a:pt x="56" y="58"/>
                  </a:lnTo>
                  <a:lnTo>
                    <a:pt x="59" y="58"/>
                  </a:lnTo>
                  <a:lnTo>
                    <a:pt x="62" y="58"/>
                  </a:lnTo>
                  <a:lnTo>
                    <a:pt x="65" y="58"/>
                  </a:lnTo>
                  <a:lnTo>
                    <a:pt x="68" y="58"/>
                  </a:lnTo>
                  <a:lnTo>
                    <a:pt x="71" y="58"/>
                  </a:lnTo>
                  <a:lnTo>
                    <a:pt x="74" y="58"/>
                  </a:lnTo>
                  <a:lnTo>
                    <a:pt x="77" y="58"/>
                  </a:lnTo>
                  <a:lnTo>
                    <a:pt x="78" y="58"/>
                  </a:lnTo>
                  <a:lnTo>
                    <a:pt x="81" y="58"/>
                  </a:lnTo>
                  <a:lnTo>
                    <a:pt x="86" y="58"/>
                  </a:lnTo>
                  <a:lnTo>
                    <a:pt x="90" y="58"/>
                  </a:lnTo>
                  <a:lnTo>
                    <a:pt x="93" y="58"/>
                  </a:lnTo>
                  <a:lnTo>
                    <a:pt x="97" y="59"/>
                  </a:lnTo>
                  <a:lnTo>
                    <a:pt x="99" y="58"/>
                  </a:lnTo>
                  <a:lnTo>
                    <a:pt x="102" y="58"/>
                  </a:lnTo>
                  <a:lnTo>
                    <a:pt x="104" y="58"/>
                  </a:lnTo>
                  <a:lnTo>
                    <a:pt x="106" y="58"/>
                  </a:lnTo>
                  <a:lnTo>
                    <a:pt x="109" y="58"/>
                  </a:lnTo>
                  <a:lnTo>
                    <a:pt x="126" y="62"/>
                  </a:lnTo>
                  <a:lnTo>
                    <a:pt x="129" y="74"/>
                  </a:lnTo>
                  <a:lnTo>
                    <a:pt x="136" y="157"/>
                  </a:lnTo>
                  <a:lnTo>
                    <a:pt x="147" y="182"/>
                  </a:lnTo>
                  <a:lnTo>
                    <a:pt x="161" y="192"/>
                  </a:lnTo>
                  <a:lnTo>
                    <a:pt x="183" y="196"/>
                  </a:lnTo>
                  <a:lnTo>
                    <a:pt x="195" y="203"/>
                  </a:lnTo>
                  <a:lnTo>
                    <a:pt x="199" y="216"/>
                  </a:lnTo>
                  <a:lnTo>
                    <a:pt x="187" y="229"/>
                  </a:lnTo>
                  <a:lnTo>
                    <a:pt x="160" y="232"/>
                  </a:lnTo>
                  <a:lnTo>
                    <a:pt x="147" y="257"/>
                  </a:lnTo>
                  <a:lnTo>
                    <a:pt x="149" y="257"/>
                  </a:lnTo>
                  <a:lnTo>
                    <a:pt x="151" y="257"/>
                  </a:lnTo>
                  <a:lnTo>
                    <a:pt x="154" y="259"/>
                  </a:lnTo>
                  <a:lnTo>
                    <a:pt x="157" y="259"/>
                  </a:lnTo>
                  <a:lnTo>
                    <a:pt x="160" y="260"/>
                  </a:lnTo>
                  <a:lnTo>
                    <a:pt x="163" y="260"/>
                  </a:lnTo>
                  <a:lnTo>
                    <a:pt x="167" y="261"/>
                  </a:lnTo>
                  <a:lnTo>
                    <a:pt x="168" y="261"/>
                  </a:lnTo>
                  <a:lnTo>
                    <a:pt x="171" y="263"/>
                  </a:lnTo>
                  <a:lnTo>
                    <a:pt x="174" y="263"/>
                  </a:lnTo>
                  <a:lnTo>
                    <a:pt x="177" y="264"/>
                  </a:lnTo>
                  <a:lnTo>
                    <a:pt x="181" y="267"/>
                  </a:lnTo>
                  <a:lnTo>
                    <a:pt x="183" y="269"/>
                  </a:lnTo>
                  <a:lnTo>
                    <a:pt x="199" y="277"/>
                  </a:lnTo>
                  <a:lnTo>
                    <a:pt x="197" y="286"/>
                  </a:lnTo>
                  <a:lnTo>
                    <a:pt x="183" y="301"/>
                  </a:lnTo>
                  <a:lnTo>
                    <a:pt x="183" y="325"/>
                  </a:lnTo>
                  <a:lnTo>
                    <a:pt x="171" y="343"/>
                  </a:lnTo>
                  <a:lnTo>
                    <a:pt x="154" y="354"/>
                  </a:lnTo>
                  <a:lnTo>
                    <a:pt x="158" y="363"/>
                  </a:lnTo>
                  <a:lnTo>
                    <a:pt x="161" y="363"/>
                  </a:lnTo>
                  <a:lnTo>
                    <a:pt x="163" y="362"/>
                  </a:lnTo>
                  <a:lnTo>
                    <a:pt x="167" y="362"/>
                  </a:lnTo>
                  <a:lnTo>
                    <a:pt x="171" y="362"/>
                  </a:lnTo>
                  <a:lnTo>
                    <a:pt x="174" y="363"/>
                  </a:lnTo>
                  <a:lnTo>
                    <a:pt x="179" y="363"/>
                  </a:lnTo>
                  <a:lnTo>
                    <a:pt x="183" y="366"/>
                  </a:lnTo>
                  <a:lnTo>
                    <a:pt x="183" y="368"/>
                  </a:lnTo>
                  <a:lnTo>
                    <a:pt x="184" y="370"/>
                  </a:lnTo>
                  <a:lnTo>
                    <a:pt x="184" y="373"/>
                  </a:lnTo>
                  <a:lnTo>
                    <a:pt x="184" y="378"/>
                  </a:lnTo>
                  <a:lnTo>
                    <a:pt x="184" y="382"/>
                  </a:lnTo>
                  <a:lnTo>
                    <a:pt x="184" y="388"/>
                  </a:lnTo>
                  <a:lnTo>
                    <a:pt x="184" y="391"/>
                  </a:lnTo>
                  <a:lnTo>
                    <a:pt x="184" y="394"/>
                  </a:lnTo>
                  <a:lnTo>
                    <a:pt x="184" y="397"/>
                  </a:lnTo>
                  <a:lnTo>
                    <a:pt x="184" y="400"/>
                  </a:lnTo>
                  <a:lnTo>
                    <a:pt x="183" y="404"/>
                  </a:lnTo>
                  <a:lnTo>
                    <a:pt x="181" y="410"/>
                  </a:lnTo>
                  <a:lnTo>
                    <a:pt x="181" y="414"/>
                  </a:lnTo>
                  <a:lnTo>
                    <a:pt x="181" y="418"/>
                  </a:lnTo>
                  <a:lnTo>
                    <a:pt x="180" y="421"/>
                  </a:lnTo>
                  <a:lnTo>
                    <a:pt x="180" y="424"/>
                  </a:lnTo>
                  <a:lnTo>
                    <a:pt x="180" y="427"/>
                  </a:lnTo>
                  <a:lnTo>
                    <a:pt x="180" y="429"/>
                  </a:lnTo>
                  <a:lnTo>
                    <a:pt x="219" y="373"/>
                  </a:lnTo>
                  <a:lnTo>
                    <a:pt x="238" y="293"/>
                  </a:lnTo>
                  <a:lnTo>
                    <a:pt x="245" y="224"/>
                  </a:lnTo>
                  <a:lnTo>
                    <a:pt x="209" y="148"/>
                  </a:lnTo>
                  <a:lnTo>
                    <a:pt x="177" y="62"/>
                  </a:lnTo>
                  <a:lnTo>
                    <a:pt x="107" y="0"/>
                  </a:lnTo>
                  <a:lnTo>
                    <a:pt x="38" y="32"/>
                  </a:lnTo>
                  <a:lnTo>
                    <a:pt x="0" y="32"/>
                  </a:lnTo>
                  <a:close/>
                </a:path>
              </a:pathLst>
            </a:custGeom>
            <a:solidFill>
              <a:srgbClr val="F2BF6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444" name="Freeform 40"/>
            <p:cNvSpPr>
              <a:spLocks/>
            </p:cNvSpPr>
            <p:nvPr/>
          </p:nvSpPr>
          <p:spPr bwMode="auto">
            <a:xfrm>
              <a:off x="602" y="3114"/>
              <a:ext cx="95" cy="71"/>
            </a:xfrm>
            <a:custGeom>
              <a:avLst/>
              <a:gdLst>
                <a:gd name="T0" fmla="*/ 0 w 191"/>
                <a:gd name="T1" fmla="*/ 1 h 141"/>
                <a:gd name="T2" fmla="*/ 0 w 191"/>
                <a:gd name="T3" fmla="*/ 1 h 141"/>
                <a:gd name="T4" fmla="*/ 0 w 191"/>
                <a:gd name="T5" fmla="*/ 1 h 141"/>
                <a:gd name="T6" fmla="*/ 0 w 191"/>
                <a:gd name="T7" fmla="*/ 0 h 141"/>
                <a:gd name="T8" fmla="*/ 0 w 191"/>
                <a:gd name="T9" fmla="*/ 1 h 141"/>
                <a:gd name="T10" fmla="*/ 0 w 191"/>
                <a:gd name="T11" fmla="*/ 1 h 141"/>
                <a:gd name="T12" fmla="*/ 0 w 191"/>
                <a:gd name="T13" fmla="*/ 1 h 141"/>
                <a:gd name="T14" fmla="*/ 0 w 191"/>
                <a:gd name="T15" fmla="*/ 1 h 141"/>
                <a:gd name="T16" fmla="*/ 0 w 191"/>
                <a:gd name="T17" fmla="*/ 1 h 141"/>
                <a:gd name="T18" fmla="*/ 0 w 191"/>
                <a:gd name="T19" fmla="*/ 1 h 141"/>
                <a:gd name="T20" fmla="*/ 0 w 191"/>
                <a:gd name="T21" fmla="*/ 1 h 141"/>
                <a:gd name="T22" fmla="*/ 0 w 191"/>
                <a:gd name="T23" fmla="*/ 1 h 141"/>
                <a:gd name="T24" fmla="*/ 0 w 191"/>
                <a:gd name="T25" fmla="*/ 1 h 141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91"/>
                <a:gd name="T40" fmla="*/ 0 h 141"/>
                <a:gd name="T41" fmla="*/ 191 w 191"/>
                <a:gd name="T42" fmla="*/ 141 h 141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91" h="141">
                  <a:moveTo>
                    <a:pt x="0" y="76"/>
                  </a:moveTo>
                  <a:lnTo>
                    <a:pt x="54" y="72"/>
                  </a:lnTo>
                  <a:lnTo>
                    <a:pt x="86" y="64"/>
                  </a:lnTo>
                  <a:lnTo>
                    <a:pt x="191" y="0"/>
                  </a:lnTo>
                  <a:lnTo>
                    <a:pt x="176" y="77"/>
                  </a:lnTo>
                  <a:lnTo>
                    <a:pt x="143" y="115"/>
                  </a:lnTo>
                  <a:lnTo>
                    <a:pt x="125" y="124"/>
                  </a:lnTo>
                  <a:lnTo>
                    <a:pt x="108" y="131"/>
                  </a:lnTo>
                  <a:lnTo>
                    <a:pt x="41" y="141"/>
                  </a:lnTo>
                  <a:lnTo>
                    <a:pt x="28" y="112"/>
                  </a:lnTo>
                  <a:lnTo>
                    <a:pt x="13" y="101"/>
                  </a:lnTo>
                  <a:lnTo>
                    <a:pt x="0" y="7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445" name="Freeform 41"/>
            <p:cNvSpPr>
              <a:spLocks/>
            </p:cNvSpPr>
            <p:nvPr/>
          </p:nvSpPr>
          <p:spPr bwMode="auto">
            <a:xfrm>
              <a:off x="462" y="3180"/>
              <a:ext cx="67" cy="42"/>
            </a:xfrm>
            <a:custGeom>
              <a:avLst/>
              <a:gdLst>
                <a:gd name="T0" fmla="*/ 0 w 134"/>
                <a:gd name="T1" fmla="*/ 1 h 82"/>
                <a:gd name="T2" fmla="*/ 1 w 134"/>
                <a:gd name="T3" fmla="*/ 1 h 82"/>
                <a:gd name="T4" fmla="*/ 1 w 134"/>
                <a:gd name="T5" fmla="*/ 1 h 82"/>
                <a:gd name="T6" fmla="*/ 1 w 134"/>
                <a:gd name="T7" fmla="*/ 1 h 82"/>
                <a:gd name="T8" fmla="*/ 1 w 134"/>
                <a:gd name="T9" fmla="*/ 0 h 82"/>
                <a:gd name="T10" fmla="*/ 1 w 134"/>
                <a:gd name="T11" fmla="*/ 1 h 82"/>
                <a:gd name="T12" fmla="*/ 1 w 134"/>
                <a:gd name="T13" fmla="*/ 1 h 82"/>
                <a:gd name="T14" fmla="*/ 1 w 134"/>
                <a:gd name="T15" fmla="*/ 1 h 82"/>
                <a:gd name="T16" fmla="*/ 1 w 134"/>
                <a:gd name="T17" fmla="*/ 1 h 82"/>
                <a:gd name="T18" fmla="*/ 1 w 134"/>
                <a:gd name="T19" fmla="*/ 1 h 82"/>
                <a:gd name="T20" fmla="*/ 1 w 134"/>
                <a:gd name="T21" fmla="*/ 1 h 82"/>
                <a:gd name="T22" fmla="*/ 1 w 134"/>
                <a:gd name="T23" fmla="*/ 1 h 82"/>
                <a:gd name="T24" fmla="*/ 1 w 134"/>
                <a:gd name="T25" fmla="*/ 1 h 82"/>
                <a:gd name="T26" fmla="*/ 0 w 134"/>
                <a:gd name="T27" fmla="*/ 1 h 82"/>
                <a:gd name="T28" fmla="*/ 0 w 134"/>
                <a:gd name="T29" fmla="*/ 1 h 82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34"/>
                <a:gd name="T46" fmla="*/ 0 h 82"/>
                <a:gd name="T47" fmla="*/ 134 w 134"/>
                <a:gd name="T48" fmla="*/ 82 h 82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34" h="82">
                  <a:moveTo>
                    <a:pt x="0" y="59"/>
                  </a:moveTo>
                  <a:lnTo>
                    <a:pt x="31" y="49"/>
                  </a:lnTo>
                  <a:lnTo>
                    <a:pt x="61" y="21"/>
                  </a:lnTo>
                  <a:lnTo>
                    <a:pt x="92" y="21"/>
                  </a:lnTo>
                  <a:lnTo>
                    <a:pt x="116" y="0"/>
                  </a:lnTo>
                  <a:lnTo>
                    <a:pt x="134" y="5"/>
                  </a:lnTo>
                  <a:lnTo>
                    <a:pt x="125" y="16"/>
                  </a:lnTo>
                  <a:lnTo>
                    <a:pt x="106" y="29"/>
                  </a:lnTo>
                  <a:lnTo>
                    <a:pt x="115" y="52"/>
                  </a:lnTo>
                  <a:lnTo>
                    <a:pt x="103" y="64"/>
                  </a:lnTo>
                  <a:lnTo>
                    <a:pt x="81" y="80"/>
                  </a:lnTo>
                  <a:lnTo>
                    <a:pt x="67" y="82"/>
                  </a:lnTo>
                  <a:lnTo>
                    <a:pt x="36" y="81"/>
                  </a:lnTo>
                  <a:lnTo>
                    <a:pt x="0" y="59"/>
                  </a:lnTo>
                  <a:close/>
                </a:path>
              </a:pathLst>
            </a:custGeom>
            <a:solidFill>
              <a:srgbClr val="99336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446" name="Freeform 42"/>
            <p:cNvSpPr>
              <a:spLocks/>
            </p:cNvSpPr>
            <p:nvPr/>
          </p:nvSpPr>
          <p:spPr bwMode="auto">
            <a:xfrm>
              <a:off x="428" y="2962"/>
              <a:ext cx="80" cy="83"/>
            </a:xfrm>
            <a:custGeom>
              <a:avLst/>
              <a:gdLst>
                <a:gd name="T0" fmla="*/ 0 w 160"/>
                <a:gd name="T1" fmla="*/ 1 h 165"/>
                <a:gd name="T2" fmla="*/ 1 w 160"/>
                <a:gd name="T3" fmla="*/ 1 h 165"/>
                <a:gd name="T4" fmla="*/ 1 w 160"/>
                <a:gd name="T5" fmla="*/ 1 h 165"/>
                <a:gd name="T6" fmla="*/ 1 w 160"/>
                <a:gd name="T7" fmla="*/ 1 h 165"/>
                <a:gd name="T8" fmla="*/ 1 w 160"/>
                <a:gd name="T9" fmla="*/ 1 h 165"/>
                <a:gd name="T10" fmla="*/ 1 w 160"/>
                <a:gd name="T11" fmla="*/ 1 h 165"/>
                <a:gd name="T12" fmla="*/ 1 w 160"/>
                <a:gd name="T13" fmla="*/ 1 h 165"/>
                <a:gd name="T14" fmla="*/ 1 w 160"/>
                <a:gd name="T15" fmla="*/ 1 h 165"/>
                <a:gd name="T16" fmla="*/ 1 w 160"/>
                <a:gd name="T17" fmla="*/ 1 h 165"/>
                <a:gd name="T18" fmla="*/ 1 w 160"/>
                <a:gd name="T19" fmla="*/ 1 h 165"/>
                <a:gd name="T20" fmla="*/ 1 w 160"/>
                <a:gd name="T21" fmla="*/ 1 h 165"/>
                <a:gd name="T22" fmla="*/ 1 w 160"/>
                <a:gd name="T23" fmla="*/ 1 h 165"/>
                <a:gd name="T24" fmla="*/ 1 w 160"/>
                <a:gd name="T25" fmla="*/ 1 h 165"/>
                <a:gd name="T26" fmla="*/ 1 w 160"/>
                <a:gd name="T27" fmla="*/ 1 h 165"/>
                <a:gd name="T28" fmla="*/ 1 w 160"/>
                <a:gd name="T29" fmla="*/ 1 h 165"/>
                <a:gd name="T30" fmla="*/ 1 w 160"/>
                <a:gd name="T31" fmla="*/ 1 h 165"/>
                <a:gd name="T32" fmla="*/ 1 w 160"/>
                <a:gd name="T33" fmla="*/ 1 h 165"/>
                <a:gd name="T34" fmla="*/ 1 w 160"/>
                <a:gd name="T35" fmla="*/ 1 h 165"/>
                <a:gd name="T36" fmla="*/ 1 w 160"/>
                <a:gd name="T37" fmla="*/ 1 h 165"/>
                <a:gd name="T38" fmla="*/ 1 w 160"/>
                <a:gd name="T39" fmla="*/ 1 h 165"/>
                <a:gd name="T40" fmla="*/ 1 w 160"/>
                <a:gd name="T41" fmla="*/ 1 h 165"/>
                <a:gd name="T42" fmla="*/ 1 w 160"/>
                <a:gd name="T43" fmla="*/ 1 h 165"/>
                <a:gd name="T44" fmla="*/ 1 w 160"/>
                <a:gd name="T45" fmla="*/ 1 h 165"/>
                <a:gd name="T46" fmla="*/ 1 w 160"/>
                <a:gd name="T47" fmla="*/ 1 h 165"/>
                <a:gd name="T48" fmla="*/ 1 w 160"/>
                <a:gd name="T49" fmla="*/ 1 h 165"/>
                <a:gd name="T50" fmla="*/ 1 w 160"/>
                <a:gd name="T51" fmla="*/ 1 h 165"/>
                <a:gd name="T52" fmla="*/ 1 w 160"/>
                <a:gd name="T53" fmla="*/ 1 h 165"/>
                <a:gd name="T54" fmla="*/ 1 w 160"/>
                <a:gd name="T55" fmla="*/ 1 h 165"/>
                <a:gd name="T56" fmla="*/ 1 w 160"/>
                <a:gd name="T57" fmla="*/ 1 h 165"/>
                <a:gd name="T58" fmla="*/ 1 w 160"/>
                <a:gd name="T59" fmla="*/ 1 h 165"/>
                <a:gd name="T60" fmla="*/ 1 w 160"/>
                <a:gd name="T61" fmla="*/ 1 h 165"/>
                <a:gd name="T62" fmla="*/ 1 w 160"/>
                <a:gd name="T63" fmla="*/ 1 h 165"/>
                <a:gd name="T64" fmla="*/ 1 w 160"/>
                <a:gd name="T65" fmla="*/ 1 h 165"/>
                <a:gd name="T66" fmla="*/ 1 w 160"/>
                <a:gd name="T67" fmla="*/ 1 h 165"/>
                <a:gd name="T68" fmla="*/ 1 w 160"/>
                <a:gd name="T69" fmla="*/ 1 h 165"/>
                <a:gd name="T70" fmla="*/ 1 w 160"/>
                <a:gd name="T71" fmla="*/ 1 h 165"/>
                <a:gd name="T72" fmla="*/ 1 w 160"/>
                <a:gd name="T73" fmla="*/ 1 h 165"/>
                <a:gd name="T74" fmla="*/ 1 w 160"/>
                <a:gd name="T75" fmla="*/ 1 h 165"/>
                <a:gd name="T76" fmla="*/ 1 w 160"/>
                <a:gd name="T77" fmla="*/ 1 h 165"/>
                <a:gd name="T78" fmla="*/ 1 w 160"/>
                <a:gd name="T79" fmla="*/ 1 h 165"/>
                <a:gd name="T80" fmla="*/ 1 w 160"/>
                <a:gd name="T81" fmla="*/ 1 h 165"/>
                <a:gd name="T82" fmla="*/ 1 w 160"/>
                <a:gd name="T83" fmla="*/ 1 h 165"/>
                <a:gd name="T84" fmla="*/ 1 w 160"/>
                <a:gd name="T85" fmla="*/ 1 h 165"/>
                <a:gd name="T86" fmla="*/ 1 w 160"/>
                <a:gd name="T87" fmla="*/ 1 h 165"/>
                <a:gd name="T88" fmla="*/ 1 w 160"/>
                <a:gd name="T89" fmla="*/ 1 h 165"/>
                <a:gd name="T90" fmla="*/ 1 w 160"/>
                <a:gd name="T91" fmla="*/ 1 h 165"/>
                <a:gd name="T92" fmla="*/ 1 w 160"/>
                <a:gd name="T93" fmla="*/ 1 h 165"/>
                <a:gd name="T94" fmla="*/ 1 w 160"/>
                <a:gd name="T95" fmla="*/ 1 h 165"/>
                <a:gd name="T96" fmla="*/ 1 w 160"/>
                <a:gd name="T97" fmla="*/ 1 h 165"/>
                <a:gd name="T98" fmla="*/ 1 w 160"/>
                <a:gd name="T99" fmla="*/ 1 h 165"/>
                <a:gd name="T100" fmla="*/ 1 w 160"/>
                <a:gd name="T101" fmla="*/ 1 h 165"/>
                <a:gd name="T102" fmla="*/ 1 w 160"/>
                <a:gd name="T103" fmla="*/ 1 h 165"/>
                <a:gd name="T104" fmla="*/ 1 w 160"/>
                <a:gd name="T105" fmla="*/ 1 h 165"/>
                <a:gd name="T106" fmla="*/ 1 w 160"/>
                <a:gd name="T107" fmla="*/ 1 h 165"/>
                <a:gd name="T108" fmla="*/ 1 w 160"/>
                <a:gd name="T109" fmla="*/ 1 h 165"/>
                <a:gd name="T110" fmla="*/ 1 w 160"/>
                <a:gd name="T111" fmla="*/ 1 h 165"/>
                <a:gd name="T112" fmla="*/ 1 w 160"/>
                <a:gd name="T113" fmla="*/ 1 h 165"/>
                <a:gd name="T114" fmla="*/ 1 w 160"/>
                <a:gd name="T115" fmla="*/ 0 h 165"/>
                <a:gd name="T116" fmla="*/ 1 w 160"/>
                <a:gd name="T117" fmla="*/ 1 h 165"/>
                <a:gd name="T118" fmla="*/ 0 w 160"/>
                <a:gd name="T119" fmla="*/ 1 h 165"/>
                <a:gd name="T120" fmla="*/ 0 w 160"/>
                <a:gd name="T121" fmla="*/ 1 h 16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60"/>
                <a:gd name="T184" fmla="*/ 0 h 165"/>
                <a:gd name="T185" fmla="*/ 160 w 160"/>
                <a:gd name="T186" fmla="*/ 165 h 16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60" h="165">
                  <a:moveTo>
                    <a:pt x="0" y="36"/>
                  </a:moveTo>
                  <a:lnTo>
                    <a:pt x="7" y="34"/>
                  </a:lnTo>
                  <a:lnTo>
                    <a:pt x="16" y="33"/>
                  </a:lnTo>
                  <a:lnTo>
                    <a:pt x="19" y="33"/>
                  </a:lnTo>
                  <a:lnTo>
                    <a:pt x="21" y="32"/>
                  </a:lnTo>
                  <a:lnTo>
                    <a:pt x="24" y="32"/>
                  </a:lnTo>
                  <a:lnTo>
                    <a:pt x="29" y="32"/>
                  </a:lnTo>
                  <a:lnTo>
                    <a:pt x="32" y="32"/>
                  </a:lnTo>
                  <a:lnTo>
                    <a:pt x="35" y="32"/>
                  </a:lnTo>
                  <a:lnTo>
                    <a:pt x="39" y="32"/>
                  </a:lnTo>
                  <a:lnTo>
                    <a:pt x="43" y="32"/>
                  </a:lnTo>
                  <a:lnTo>
                    <a:pt x="46" y="32"/>
                  </a:lnTo>
                  <a:lnTo>
                    <a:pt x="51" y="32"/>
                  </a:lnTo>
                  <a:lnTo>
                    <a:pt x="53" y="33"/>
                  </a:lnTo>
                  <a:lnTo>
                    <a:pt x="58" y="33"/>
                  </a:lnTo>
                  <a:lnTo>
                    <a:pt x="62" y="34"/>
                  </a:lnTo>
                  <a:lnTo>
                    <a:pt x="67" y="34"/>
                  </a:lnTo>
                  <a:lnTo>
                    <a:pt x="71" y="36"/>
                  </a:lnTo>
                  <a:lnTo>
                    <a:pt x="74" y="37"/>
                  </a:lnTo>
                  <a:lnTo>
                    <a:pt x="78" y="39"/>
                  </a:lnTo>
                  <a:lnTo>
                    <a:pt x="83" y="40"/>
                  </a:lnTo>
                  <a:lnTo>
                    <a:pt x="85" y="43"/>
                  </a:lnTo>
                  <a:lnTo>
                    <a:pt x="90" y="46"/>
                  </a:lnTo>
                  <a:lnTo>
                    <a:pt x="93" y="48"/>
                  </a:lnTo>
                  <a:lnTo>
                    <a:pt x="97" y="52"/>
                  </a:lnTo>
                  <a:lnTo>
                    <a:pt x="99" y="53"/>
                  </a:lnTo>
                  <a:lnTo>
                    <a:pt x="101" y="59"/>
                  </a:lnTo>
                  <a:lnTo>
                    <a:pt x="104" y="62"/>
                  </a:lnTo>
                  <a:lnTo>
                    <a:pt x="106" y="66"/>
                  </a:lnTo>
                  <a:lnTo>
                    <a:pt x="107" y="71"/>
                  </a:lnTo>
                  <a:lnTo>
                    <a:pt x="109" y="77"/>
                  </a:lnTo>
                  <a:lnTo>
                    <a:pt x="109" y="81"/>
                  </a:lnTo>
                  <a:lnTo>
                    <a:pt x="110" y="85"/>
                  </a:lnTo>
                  <a:lnTo>
                    <a:pt x="110" y="91"/>
                  </a:lnTo>
                  <a:lnTo>
                    <a:pt x="110" y="97"/>
                  </a:lnTo>
                  <a:lnTo>
                    <a:pt x="110" y="101"/>
                  </a:lnTo>
                  <a:lnTo>
                    <a:pt x="110" y="107"/>
                  </a:lnTo>
                  <a:lnTo>
                    <a:pt x="110" y="109"/>
                  </a:lnTo>
                  <a:lnTo>
                    <a:pt x="110" y="112"/>
                  </a:lnTo>
                  <a:lnTo>
                    <a:pt x="110" y="114"/>
                  </a:lnTo>
                  <a:lnTo>
                    <a:pt x="110" y="117"/>
                  </a:lnTo>
                  <a:lnTo>
                    <a:pt x="109" y="123"/>
                  </a:lnTo>
                  <a:lnTo>
                    <a:pt x="107" y="128"/>
                  </a:lnTo>
                  <a:lnTo>
                    <a:pt x="107" y="132"/>
                  </a:lnTo>
                  <a:lnTo>
                    <a:pt x="106" y="138"/>
                  </a:lnTo>
                  <a:lnTo>
                    <a:pt x="106" y="142"/>
                  </a:lnTo>
                  <a:lnTo>
                    <a:pt x="104" y="146"/>
                  </a:lnTo>
                  <a:lnTo>
                    <a:pt x="103" y="149"/>
                  </a:lnTo>
                  <a:lnTo>
                    <a:pt x="103" y="154"/>
                  </a:lnTo>
                  <a:lnTo>
                    <a:pt x="101" y="157"/>
                  </a:lnTo>
                  <a:lnTo>
                    <a:pt x="101" y="159"/>
                  </a:lnTo>
                  <a:lnTo>
                    <a:pt x="100" y="162"/>
                  </a:lnTo>
                  <a:lnTo>
                    <a:pt x="100" y="165"/>
                  </a:lnTo>
                  <a:lnTo>
                    <a:pt x="146" y="106"/>
                  </a:lnTo>
                  <a:lnTo>
                    <a:pt x="160" y="52"/>
                  </a:lnTo>
                  <a:lnTo>
                    <a:pt x="144" y="30"/>
                  </a:lnTo>
                  <a:lnTo>
                    <a:pt x="119" y="7"/>
                  </a:lnTo>
                  <a:lnTo>
                    <a:pt x="71" y="0"/>
                  </a:lnTo>
                  <a:lnTo>
                    <a:pt x="33" y="14"/>
                  </a:lnTo>
                  <a:lnTo>
                    <a:pt x="0" y="36"/>
                  </a:lnTo>
                  <a:close/>
                </a:path>
              </a:pathLst>
            </a:custGeom>
            <a:solidFill>
              <a:srgbClr val="BF663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447" name="Freeform 43"/>
            <p:cNvSpPr>
              <a:spLocks/>
            </p:cNvSpPr>
            <p:nvPr/>
          </p:nvSpPr>
          <p:spPr bwMode="auto">
            <a:xfrm>
              <a:off x="546" y="2938"/>
              <a:ext cx="14" cy="18"/>
            </a:xfrm>
            <a:custGeom>
              <a:avLst/>
              <a:gdLst>
                <a:gd name="T0" fmla="*/ 0 w 29"/>
                <a:gd name="T1" fmla="*/ 0 h 37"/>
                <a:gd name="T2" fmla="*/ 0 w 29"/>
                <a:gd name="T3" fmla="*/ 0 h 37"/>
                <a:gd name="T4" fmla="*/ 0 w 29"/>
                <a:gd name="T5" fmla="*/ 0 h 37"/>
                <a:gd name="T6" fmla="*/ 0 w 29"/>
                <a:gd name="T7" fmla="*/ 0 h 37"/>
                <a:gd name="T8" fmla="*/ 0 w 29"/>
                <a:gd name="T9" fmla="*/ 0 h 37"/>
                <a:gd name="T10" fmla="*/ 0 w 29"/>
                <a:gd name="T11" fmla="*/ 0 h 3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9"/>
                <a:gd name="T19" fmla="*/ 0 h 37"/>
                <a:gd name="T20" fmla="*/ 29 w 29"/>
                <a:gd name="T21" fmla="*/ 37 h 3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9" h="37">
                  <a:moveTo>
                    <a:pt x="0" y="26"/>
                  </a:moveTo>
                  <a:lnTo>
                    <a:pt x="23" y="37"/>
                  </a:lnTo>
                  <a:lnTo>
                    <a:pt x="29" y="0"/>
                  </a:lnTo>
                  <a:lnTo>
                    <a:pt x="7" y="6"/>
                  </a:lnTo>
                  <a:lnTo>
                    <a:pt x="0" y="26"/>
                  </a:lnTo>
                  <a:close/>
                </a:path>
              </a:pathLst>
            </a:custGeom>
            <a:solidFill>
              <a:srgbClr val="8FCCF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448" name="Freeform 44"/>
            <p:cNvSpPr>
              <a:spLocks/>
            </p:cNvSpPr>
            <p:nvPr/>
          </p:nvSpPr>
          <p:spPr bwMode="auto">
            <a:xfrm>
              <a:off x="578" y="2914"/>
              <a:ext cx="36" cy="24"/>
            </a:xfrm>
            <a:custGeom>
              <a:avLst/>
              <a:gdLst>
                <a:gd name="T0" fmla="*/ 1 w 71"/>
                <a:gd name="T1" fmla="*/ 1 h 48"/>
                <a:gd name="T2" fmla="*/ 1 w 71"/>
                <a:gd name="T3" fmla="*/ 1 h 48"/>
                <a:gd name="T4" fmla="*/ 1 w 71"/>
                <a:gd name="T5" fmla="*/ 1 h 48"/>
                <a:gd name="T6" fmla="*/ 1 w 71"/>
                <a:gd name="T7" fmla="*/ 0 h 48"/>
                <a:gd name="T8" fmla="*/ 1 w 71"/>
                <a:gd name="T9" fmla="*/ 1 h 48"/>
                <a:gd name="T10" fmla="*/ 1 w 71"/>
                <a:gd name="T11" fmla="*/ 1 h 48"/>
                <a:gd name="T12" fmla="*/ 0 w 71"/>
                <a:gd name="T13" fmla="*/ 1 h 48"/>
                <a:gd name="T14" fmla="*/ 1 w 71"/>
                <a:gd name="T15" fmla="*/ 1 h 48"/>
                <a:gd name="T16" fmla="*/ 1 w 71"/>
                <a:gd name="T17" fmla="*/ 1 h 4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71"/>
                <a:gd name="T28" fmla="*/ 0 h 48"/>
                <a:gd name="T29" fmla="*/ 71 w 71"/>
                <a:gd name="T30" fmla="*/ 48 h 48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71" h="48">
                  <a:moveTo>
                    <a:pt x="2" y="48"/>
                  </a:moveTo>
                  <a:lnTo>
                    <a:pt x="64" y="25"/>
                  </a:lnTo>
                  <a:lnTo>
                    <a:pt x="71" y="2"/>
                  </a:lnTo>
                  <a:lnTo>
                    <a:pt x="55" y="0"/>
                  </a:lnTo>
                  <a:lnTo>
                    <a:pt x="39" y="13"/>
                  </a:lnTo>
                  <a:lnTo>
                    <a:pt x="17" y="15"/>
                  </a:lnTo>
                  <a:lnTo>
                    <a:pt x="0" y="21"/>
                  </a:lnTo>
                  <a:lnTo>
                    <a:pt x="2" y="48"/>
                  </a:lnTo>
                  <a:close/>
                </a:path>
              </a:pathLst>
            </a:custGeom>
            <a:solidFill>
              <a:srgbClr val="8FCCF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449" name="Freeform 45"/>
            <p:cNvSpPr>
              <a:spLocks/>
            </p:cNvSpPr>
            <p:nvPr/>
          </p:nvSpPr>
          <p:spPr bwMode="auto">
            <a:xfrm>
              <a:off x="614" y="2918"/>
              <a:ext cx="22" cy="18"/>
            </a:xfrm>
            <a:custGeom>
              <a:avLst/>
              <a:gdLst>
                <a:gd name="T0" fmla="*/ 0 w 45"/>
                <a:gd name="T1" fmla="*/ 1 h 36"/>
                <a:gd name="T2" fmla="*/ 0 w 45"/>
                <a:gd name="T3" fmla="*/ 1 h 36"/>
                <a:gd name="T4" fmla="*/ 0 w 45"/>
                <a:gd name="T5" fmla="*/ 1 h 36"/>
                <a:gd name="T6" fmla="*/ 0 w 45"/>
                <a:gd name="T7" fmla="*/ 1 h 36"/>
                <a:gd name="T8" fmla="*/ 0 w 45"/>
                <a:gd name="T9" fmla="*/ 1 h 36"/>
                <a:gd name="T10" fmla="*/ 0 w 45"/>
                <a:gd name="T11" fmla="*/ 0 h 36"/>
                <a:gd name="T12" fmla="*/ 0 w 45"/>
                <a:gd name="T13" fmla="*/ 1 h 36"/>
                <a:gd name="T14" fmla="*/ 0 w 45"/>
                <a:gd name="T15" fmla="*/ 1 h 36"/>
                <a:gd name="T16" fmla="*/ 0 w 45"/>
                <a:gd name="T17" fmla="*/ 1 h 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5"/>
                <a:gd name="T28" fmla="*/ 0 h 36"/>
                <a:gd name="T29" fmla="*/ 45 w 45"/>
                <a:gd name="T30" fmla="*/ 36 h 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5" h="36">
                  <a:moveTo>
                    <a:pt x="0" y="23"/>
                  </a:moveTo>
                  <a:lnTo>
                    <a:pt x="10" y="23"/>
                  </a:lnTo>
                  <a:lnTo>
                    <a:pt x="19" y="36"/>
                  </a:lnTo>
                  <a:lnTo>
                    <a:pt x="30" y="36"/>
                  </a:lnTo>
                  <a:lnTo>
                    <a:pt x="45" y="4"/>
                  </a:lnTo>
                  <a:lnTo>
                    <a:pt x="10" y="0"/>
                  </a:lnTo>
                  <a:lnTo>
                    <a:pt x="3" y="3"/>
                  </a:lnTo>
                  <a:lnTo>
                    <a:pt x="0" y="23"/>
                  </a:lnTo>
                  <a:close/>
                </a:path>
              </a:pathLst>
            </a:custGeom>
            <a:solidFill>
              <a:srgbClr val="8FCCF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450" name="Freeform 46"/>
            <p:cNvSpPr>
              <a:spLocks/>
            </p:cNvSpPr>
            <p:nvPr/>
          </p:nvSpPr>
          <p:spPr bwMode="auto">
            <a:xfrm>
              <a:off x="676" y="2941"/>
              <a:ext cx="32" cy="29"/>
            </a:xfrm>
            <a:custGeom>
              <a:avLst/>
              <a:gdLst>
                <a:gd name="T0" fmla="*/ 0 w 64"/>
                <a:gd name="T1" fmla="*/ 0 h 60"/>
                <a:gd name="T2" fmla="*/ 1 w 64"/>
                <a:gd name="T3" fmla="*/ 0 h 60"/>
                <a:gd name="T4" fmla="*/ 1 w 64"/>
                <a:gd name="T5" fmla="*/ 0 h 60"/>
                <a:gd name="T6" fmla="*/ 1 w 64"/>
                <a:gd name="T7" fmla="*/ 0 h 60"/>
                <a:gd name="T8" fmla="*/ 1 w 64"/>
                <a:gd name="T9" fmla="*/ 0 h 60"/>
                <a:gd name="T10" fmla="*/ 1 w 64"/>
                <a:gd name="T11" fmla="*/ 0 h 60"/>
                <a:gd name="T12" fmla="*/ 1 w 64"/>
                <a:gd name="T13" fmla="*/ 0 h 60"/>
                <a:gd name="T14" fmla="*/ 1 w 64"/>
                <a:gd name="T15" fmla="*/ 0 h 60"/>
                <a:gd name="T16" fmla="*/ 1 w 64"/>
                <a:gd name="T17" fmla="*/ 0 h 60"/>
                <a:gd name="T18" fmla="*/ 1 w 64"/>
                <a:gd name="T19" fmla="*/ 0 h 60"/>
                <a:gd name="T20" fmla="*/ 1 w 64"/>
                <a:gd name="T21" fmla="*/ 0 h 60"/>
                <a:gd name="T22" fmla="*/ 1 w 64"/>
                <a:gd name="T23" fmla="*/ 0 h 60"/>
                <a:gd name="T24" fmla="*/ 1 w 64"/>
                <a:gd name="T25" fmla="*/ 0 h 60"/>
                <a:gd name="T26" fmla="*/ 1 w 64"/>
                <a:gd name="T27" fmla="*/ 0 h 60"/>
                <a:gd name="T28" fmla="*/ 1 w 64"/>
                <a:gd name="T29" fmla="*/ 0 h 60"/>
                <a:gd name="T30" fmla="*/ 1 w 64"/>
                <a:gd name="T31" fmla="*/ 0 h 60"/>
                <a:gd name="T32" fmla="*/ 1 w 64"/>
                <a:gd name="T33" fmla="*/ 0 h 60"/>
                <a:gd name="T34" fmla="*/ 1 w 64"/>
                <a:gd name="T35" fmla="*/ 0 h 60"/>
                <a:gd name="T36" fmla="*/ 1 w 64"/>
                <a:gd name="T37" fmla="*/ 0 h 60"/>
                <a:gd name="T38" fmla="*/ 1 w 64"/>
                <a:gd name="T39" fmla="*/ 0 h 60"/>
                <a:gd name="T40" fmla="*/ 1 w 64"/>
                <a:gd name="T41" fmla="*/ 0 h 60"/>
                <a:gd name="T42" fmla="*/ 1 w 64"/>
                <a:gd name="T43" fmla="*/ 0 h 60"/>
                <a:gd name="T44" fmla="*/ 1 w 64"/>
                <a:gd name="T45" fmla="*/ 0 h 60"/>
                <a:gd name="T46" fmla="*/ 1 w 64"/>
                <a:gd name="T47" fmla="*/ 0 h 60"/>
                <a:gd name="T48" fmla="*/ 1 w 64"/>
                <a:gd name="T49" fmla="*/ 0 h 60"/>
                <a:gd name="T50" fmla="*/ 1 w 64"/>
                <a:gd name="T51" fmla="*/ 0 h 60"/>
                <a:gd name="T52" fmla="*/ 1 w 64"/>
                <a:gd name="T53" fmla="*/ 0 h 60"/>
                <a:gd name="T54" fmla="*/ 1 w 64"/>
                <a:gd name="T55" fmla="*/ 0 h 60"/>
                <a:gd name="T56" fmla="*/ 1 w 64"/>
                <a:gd name="T57" fmla="*/ 0 h 60"/>
                <a:gd name="T58" fmla="*/ 1 w 64"/>
                <a:gd name="T59" fmla="*/ 0 h 60"/>
                <a:gd name="T60" fmla="*/ 1 w 64"/>
                <a:gd name="T61" fmla="*/ 0 h 60"/>
                <a:gd name="T62" fmla="*/ 1 w 64"/>
                <a:gd name="T63" fmla="*/ 0 h 60"/>
                <a:gd name="T64" fmla="*/ 1 w 64"/>
                <a:gd name="T65" fmla="*/ 0 h 60"/>
                <a:gd name="T66" fmla="*/ 1 w 64"/>
                <a:gd name="T67" fmla="*/ 0 h 60"/>
                <a:gd name="T68" fmla="*/ 1 w 64"/>
                <a:gd name="T69" fmla="*/ 0 h 60"/>
                <a:gd name="T70" fmla="*/ 1 w 64"/>
                <a:gd name="T71" fmla="*/ 0 h 60"/>
                <a:gd name="T72" fmla="*/ 1 w 64"/>
                <a:gd name="T73" fmla="*/ 0 h 60"/>
                <a:gd name="T74" fmla="*/ 1 w 64"/>
                <a:gd name="T75" fmla="*/ 0 h 60"/>
                <a:gd name="T76" fmla="*/ 1 w 64"/>
                <a:gd name="T77" fmla="*/ 0 h 60"/>
                <a:gd name="T78" fmla="*/ 1 w 64"/>
                <a:gd name="T79" fmla="*/ 0 h 60"/>
                <a:gd name="T80" fmla="*/ 1 w 64"/>
                <a:gd name="T81" fmla="*/ 0 h 60"/>
                <a:gd name="T82" fmla="*/ 1 w 64"/>
                <a:gd name="T83" fmla="*/ 0 h 60"/>
                <a:gd name="T84" fmla="*/ 1 w 64"/>
                <a:gd name="T85" fmla="*/ 0 h 60"/>
                <a:gd name="T86" fmla="*/ 1 w 64"/>
                <a:gd name="T87" fmla="*/ 0 h 60"/>
                <a:gd name="T88" fmla="*/ 1 w 64"/>
                <a:gd name="T89" fmla="*/ 0 h 60"/>
                <a:gd name="T90" fmla="*/ 1 w 64"/>
                <a:gd name="T91" fmla="*/ 0 h 60"/>
                <a:gd name="T92" fmla="*/ 1 w 64"/>
                <a:gd name="T93" fmla="*/ 0 h 60"/>
                <a:gd name="T94" fmla="*/ 1 w 64"/>
                <a:gd name="T95" fmla="*/ 0 h 60"/>
                <a:gd name="T96" fmla="*/ 0 w 64"/>
                <a:gd name="T97" fmla="*/ 0 h 60"/>
                <a:gd name="T98" fmla="*/ 0 w 64"/>
                <a:gd name="T99" fmla="*/ 0 h 60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64"/>
                <a:gd name="T151" fmla="*/ 0 h 60"/>
                <a:gd name="T152" fmla="*/ 64 w 64"/>
                <a:gd name="T153" fmla="*/ 60 h 60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64" h="60">
                  <a:moveTo>
                    <a:pt x="0" y="16"/>
                  </a:moveTo>
                  <a:lnTo>
                    <a:pt x="1" y="16"/>
                  </a:lnTo>
                  <a:lnTo>
                    <a:pt x="6" y="17"/>
                  </a:lnTo>
                  <a:lnTo>
                    <a:pt x="7" y="17"/>
                  </a:lnTo>
                  <a:lnTo>
                    <a:pt x="10" y="19"/>
                  </a:lnTo>
                  <a:lnTo>
                    <a:pt x="13" y="20"/>
                  </a:lnTo>
                  <a:lnTo>
                    <a:pt x="17" y="22"/>
                  </a:lnTo>
                  <a:lnTo>
                    <a:pt x="20" y="23"/>
                  </a:lnTo>
                  <a:lnTo>
                    <a:pt x="23" y="25"/>
                  </a:lnTo>
                  <a:lnTo>
                    <a:pt x="27" y="26"/>
                  </a:lnTo>
                  <a:lnTo>
                    <a:pt x="30" y="28"/>
                  </a:lnTo>
                  <a:lnTo>
                    <a:pt x="33" y="29"/>
                  </a:lnTo>
                  <a:lnTo>
                    <a:pt x="36" y="31"/>
                  </a:lnTo>
                  <a:lnTo>
                    <a:pt x="39" y="32"/>
                  </a:lnTo>
                  <a:lnTo>
                    <a:pt x="41" y="35"/>
                  </a:lnTo>
                  <a:lnTo>
                    <a:pt x="42" y="38"/>
                  </a:lnTo>
                  <a:lnTo>
                    <a:pt x="45" y="41"/>
                  </a:lnTo>
                  <a:lnTo>
                    <a:pt x="45" y="45"/>
                  </a:lnTo>
                  <a:lnTo>
                    <a:pt x="45" y="48"/>
                  </a:lnTo>
                  <a:lnTo>
                    <a:pt x="45" y="52"/>
                  </a:lnTo>
                  <a:lnTo>
                    <a:pt x="45" y="55"/>
                  </a:lnTo>
                  <a:lnTo>
                    <a:pt x="45" y="57"/>
                  </a:lnTo>
                  <a:lnTo>
                    <a:pt x="45" y="58"/>
                  </a:lnTo>
                  <a:lnTo>
                    <a:pt x="64" y="60"/>
                  </a:lnTo>
                  <a:lnTo>
                    <a:pt x="62" y="60"/>
                  </a:lnTo>
                  <a:lnTo>
                    <a:pt x="62" y="57"/>
                  </a:lnTo>
                  <a:lnTo>
                    <a:pt x="62" y="52"/>
                  </a:lnTo>
                  <a:lnTo>
                    <a:pt x="62" y="48"/>
                  </a:lnTo>
                  <a:lnTo>
                    <a:pt x="62" y="45"/>
                  </a:lnTo>
                  <a:lnTo>
                    <a:pt x="62" y="44"/>
                  </a:lnTo>
                  <a:lnTo>
                    <a:pt x="61" y="41"/>
                  </a:lnTo>
                  <a:lnTo>
                    <a:pt x="61" y="38"/>
                  </a:lnTo>
                  <a:lnTo>
                    <a:pt x="59" y="32"/>
                  </a:lnTo>
                  <a:lnTo>
                    <a:pt x="58" y="28"/>
                  </a:lnTo>
                  <a:lnTo>
                    <a:pt x="57" y="25"/>
                  </a:lnTo>
                  <a:lnTo>
                    <a:pt x="54" y="22"/>
                  </a:lnTo>
                  <a:lnTo>
                    <a:pt x="51" y="19"/>
                  </a:lnTo>
                  <a:lnTo>
                    <a:pt x="48" y="17"/>
                  </a:lnTo>
                  <a:lnTo>
                    <a:pt x="43" y="15"/>
                  </a:lnTo>
                  <a:lnTo>
                    <a:pt x="41" y="13"/>
                  </a:lnTo>
                  <a:lnTo>
                    <a:pt x="36" y="10"/>
                  </a:lnTo>
                  <a:lnTo>
                    <a:pt x="32" y="9"/>
                  </a:lnTo>
                  <a:lnTo>
                    <a:pt x="27" y="6"/>
                  </a:lnTo>
                  <a:lnTo>
                    <a:pt x="25" y="4"/>
                  </a:lnTo>
                  <a:lnTo>
                    <a:pt x="20" y="3"/>
                  </a:lnTo>
                  <a:lnTo>
                    <a:pt x="17" y="3"/>
                  </a:lnTo>
                  <a:lnTo>
                    <a:pt x="13" y="0"/>
                  </a:lnTo>
                  <a:lnTo>
                    <a:pt x="11" y="0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8FCCF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451" name="Freeform 47"/>
            <p:cNvSpPr>
              <a:spLocks/>
            </p:cNvSpPr>
            <p:nvPr/>
          </p:nvSpPr>
          <p:spPr bwMode="auto">
            <a:xfrm>
              <a:off x="736" y="2922"/>
              <a:ext cx="17" cy="8"/>
            </a:xfrm>
            <a:custGeom>
              <a:avLst/>
              <a:gdLst>
                <a:gd name="T0" fmla="*/ 0 w 35"/>
                <a:gd name="T1" fmla="*/ 0 h 18"/>
                <a:gd name="T2" fmla="*/ 0 w 35"/>
                <a:gd name="T3" fmla="*/ 0 h 18"/>
                <a:gd name="T4" fmla="*/ 0 w 35"/>
                <a:gd name="T5" fmla="*/ 0 h 18"/>
                <a:gd name="T6" fmla="*/ 0 w 35"/>
                <a:gd name="T7" fmla="*/ 0 h 18"/>
                <a:gd name="T8" fmla="*/ 0 w 35"/>
                <a:gd name="T9" fmla="*/ 0 h 18"/>
                <a:gd name="T10" fmla="*/ 0 w 35"/>
                <a:gd name="T11" fmla="*/ 0 h 1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5"/>
                <a:gd name="T19" fmla="*/ 0 h 18"/>
                <a:gd name="T20" fmla="*/ 35 w 35"/>
                <a:gd name="T21" fmla="*/ 18 h 1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5" h="18">
                  <a:moveTo>
                    <a:pt x="0" y="13"/>
                  </a:moveTo>
                  <a:lnTo>
                    <a:pt x="15" y="18"/>
                  </a:lnTo>
                  <a:lnTo>
                    <a:pt x="35" y="15"/>
                  </a:lnTo>
                  <a:lnTo>
                    <a:pt x="6" y="0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rgbClr val="8FCCF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452" name="Freeform 48"/>
            <p:cNvSpPr>
              <a:spLocks/>
            </p:cNvSpPr>
            <p:nvPr/>
          </p:nvSpPr>
          <p:spPr bwMode="auto">
            <a:xfrm>
              <a:off x="734" y="2953"/>
              <a:ext cx="23" cy="13"/>
            </a:xfrm>
            <a:custGeom>
              <a:avLst/>
              <a:gdLst>
                <a:gd name="T0" fmla="*/ 0 w 46"/>
                <a:gd name="T1" fmla="*/ 1 h 26"/>
                <a:gd name="T2" fmla="*/ 1 w 46"/>
                <a:gd name="T3" fmla="*/ 1 h 26"/>
                <a:gd name="T4" fmla="*/ 1 w 46"/>
                <a:gd name="T5" fmla="*/ 1 h 26"/>
                <a:gd name="T6" fmla="*/ 1 w 46"/>
                <a:gd name="T7" fmla="*/ 0 h 26"/>
                <a:gd name="T8" fmla="*/ 0 w 46"/>
                <a:gd name="T9" fmla="*/ 1 h 26"/>
                <a:gd name="T10" fmla="*/ 0 w 46"/>
                <a:gd name="T11" fmla="*/ 1 h 2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6"/>
                <a:gd name="T19" fmla="*/ 0 h 26"/>
                <a:gd name="T20" fmla="*/ 46 w 46"/>
                <a:gd name="T21" fmla="*/ 26 h 2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6" h="26">
                  <a:moveTo>
                    <a:pt x="0" y="13"/>
                  </a:moveTo>
                  <a:lnTo>
                    <a:pt x="10" y="26"/>
                  </a:lnTo>
                  <a:lnTo>
                    <a:pt x="46" y="22"/>
                  </a:lnTo>
                  <a:lnTo>
                    <a:pt x="26" y="0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rgbClr val="8FCCF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453" name="Freeform 49"/>
            <p:cNvSpPr>
              <a:spLocks/>
            </p:cNvSpPr>
            <p:nvPr/>
          </p:nvSpPr>
          <p:spPr bwMode="auto">
            <a:xfrm>
              <a:off x="491" y="3203"/>
              <a:ext cx="19" cy="14"/>
            </a:xfrm>
            <a:custGeom>
              <a:avLst/>
              <a:gdLst>
                <a:gd name="T0" fmla="*/ 1 w 38"/>
                <a:gd name="T1" fmla="*/ 0 h 29"/>
                <a:gd name="T2" fmla="*/ 1 w 38"/>
                <a:gd name="T3" fmla="*/ 0 h 29"/>
                <a:gd name="T4" fmla="*/ 1 w 38"/>
                <a:gd name="T5" fmla="*/ 0 h 29"/>
                <a:gd name="T6" fmla="*/ 1 w 38"/>
                <a:gd name="T7" fmla="*/ 0 h 29"/>
                <a:gd name="T8" fmla="*/ 1 w 38"/>
                <a:gd name="T9" fmla="*/ 0 h 29"/>
                <a:gd name="T10" fmla="*/ 0 w 38"/>
                <a:gd name="T11" fmla="*/ 0 h 29"/>
                <a:gd name="T12" fmla="*/ 1 w 38"/>
                <a:gd name="T13" fmla="*/ 0 h 29"/>
                <a:gd name="T14" fmla="*/ 1 w 38"/>
                <a:gd name="T15" fmla="*/ 0 h 29"/>
                <a:gd name="T16" fmla="*/ 1 w 38"/>
                <a:gd name="T17" fmla="*/ 0 h 29"/>
                <a:gd name="T18" fmla="*/ 1 w 38"/>
                <a:gd name="T19" fmla="*/ 0 h 29"/>
                <a:gd name="T20" fmla="*/ 1 w 38"/>
                <a:gd name="T21" fmla="*/ 0 h 29"/>
                <a:gd name="T22" fmla="*/ 1 w 38"/>
                <a:gd name="T23" fmla="*/ 0 h 29"/>
                <a:gd name="T24" fmla="*/ 1 w 38"/>
                <a:gd name="T25" fmla="*/ 0 h 29"/>
                <a:gd name="T26" fmla="*/ 1 w 38"/>
                <a:gd name="T27" fmla="*/ 0 h 29"/>
                <a:gd name="T28" fmla="*/ 1 w 38"/>
                <a:gd name="T29" fmla="*/ 0 h 29"/>
                <a:gd name="T30" fmla="*/ 1 w 38"/>
                <a:gd name="T31" fmla="*/ 0 h 29"/>
                <a:gd name="T32" fmla="*/ 1 w 38"/>
                <a:gd name="T33" fmla="*/ 0 h 29"/>
                <a:gd name="T34" fmla="*/ 1 w 38"/>
                <a:gd name="T35" fmla="*/ 0 h 29"/>
                <a:gd name="T36" fmla="*/ 1 w 38"/>
                <a:gd name="T37" fmla="*/ 0 h 29"/>
                <a:gd name="T38" fmla="*/ 1 w 38"/>
                <a:gd name="T39" fmla="*/ 0 h 29"/>
                <a:gd name="T40" fmla="*/ 1 w 38"/>
                <a:gd name="T41" fmla="*/ 0 h 29"/>
                <a:gd name="T42" fmla="*/ 1 w 38"/>
                <a:gd name="T43" fmla="*/ 0 h 29"/>
                <a:gd name="T44" fmla="*/ 1 w 38"/>
                <a:gd name="T45" fmla="*/ 0 h 29"/>
                <a:gd name="T46" fmla="*/ 1 w 38"/>
                <a:gd name="T47" fmla="*/ 0 h 29"/>
                <a:gd name="T48" fmla="*/ 1 w 38"/>
                <a:gd name="T49" fmla="*/ 0 h 29"/>
                <a:gd name="T50" fmla="*/ 1 w 38"/>
                <a:gd name="T51" fmla="*/ 0 h 29"/>
                <a:gd name="T52" fmla="*/ 1 w 38"/>
                <a:gd name="T53" fmla="*/ 0 h 29"/>
                <a:gd name="T54" fmla="*/ 1 w 38"/>
                <a:gd name="T55" fmla="*/ 0 h 29"/>
                <a:gd name="T56" fmla="*/ 1 w 38"/>
                <a:gd name="T57" fmla="*/ 0 h 29"/>
                <a:gd name="T58" fmla="*/ 1 w 38"/>
                <a:gd name="T59" fmla="*/ 0 h 29"/>
                <a:gd name="T60" fmla="*/ 1 w 38"/>
                <a:gd name="T61" fmla="*/ 0 h 29"/>
                <a:gd name="T62" fmla="*/ 1 w 38"/>
                <a:gd name="T63" fmla="*/ 0 h 29"/>
                <a:gd name="T64" fmla="*/ 1 w 38"/>
                <a:gd name="T65" fmla="*/ 0 h 29"/>
                <a:gd name="T66" fmla="*/ 1 w 38"/>
                <a:gd name="T67" fmla="*/ 0 h 29"/>
                <a:gd name="T68" fmla="*/ 1 w 38"/>
                <a:gd name="T69" fmla="*/ 0 h 29"/>
                <a:gd name="T70" fmla="*/ 1 w 38"/>
                <a:gd name="T71" fmla="*/ 0 h 29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8"/>
                <a:gd name="T109" fmla="*/ 0 h 29"/>
                <a:gd name="T110" fmla="*/ 38 w 38"/>
                <a:gd name="T111" fmla="*/ 29 h 29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8" h="29">
                  <a:moveTo>
                    <a:pt x="13" y="7"/>
                  </a:moveTo>
                  <a:lnTo>
                    <a:pt x="12" y="7"/>
                  </a:lnTo>
                  <a:lnTo>
                    <a:pt x="9" y="10"/>
                  </a:lnTo>
                  <a:lnTo>
                    <a:pt x="4" y="11"/>
                  </a:lnTo>
                  <a:lnTo>
                    <a:pt x="2" y="16"/>
                  </a:lnTo>
                  <a:lnTo>
                    <a:pt x="0" y="20"/>
                  </a:lnTo>
                  <a:lnTo>
                    <a:pt x="2" y="24"/>
                  </a:lnTo>
                  <a:lnTo>
                    <a:pt x="3" y="26"/>
                  </a:lnTo>
                  <a:lnTo>
                    <a:pt x="7" y="29"/>
                  </a:lnTo>
                  <a:lnTo>
                    <a:pt x="12" y="26"/>
                  </a:lnTo>
                  <a:lnTo>
                    <a:pt x="16" y="23"/>
                  </a:lnTo>
                  <a:lnTo>
                    <a:pt x="19" y="19"/>
                  </a:lnTo>
                  <a:lnTo>
                    <a:pt x="20" y="17"/>
                  </a:lnTo>
                  <a:lnTo>
                    <a:pt x="20" y="19"/>
                  </a:lnTo>
                  <a:lnTo>
                    <a:pt x="20" y="21"/>
                  </a:lnTo>
                  <a:lnTo>
                    <a:pt x="22" y="24"/>
                  </a:lnTo>
                  <a:lnTo>
                    <a:pt x="23" y="26"/>
                  </a:lnTo>
                  <a:lnTo>
                    <a:pt x="26" y="24"/>
                  </a:lnTo>
                  <a:lnTo>
                    <a:pt x="32" y="21"/>
                  </a:lnTo>
                  <a:lnTo>
                    <a:pt x="34" y="19"/>
                  </a:lnTo>
                  <a:lnTo>
                    <a:pt x="35" y="16"/>
                  </a:lnTo>
                  <a:lnTo>
                    <a:pt x="36" y="13"/>
                  </a:lnTo>
                  <a:lnTo>
                    <a:pt x="38" y="11"/>
                  </a:lnTo>
                  <a:lnTo>
                    <a:pt x="36" y="6"/>
                  </a:lnTo>
                  <a:lnTo>
                    <a:pt x="35" y="3"/>
                  </a:lnTo>
                  <a:lnTo>
                    <a:pt x="34" y="1"/>
                  </a:lnTo>
                  <a:lnTo>
                    <a:pt x="32" y="0"/>
                  </a:lnTo>
                  <a:lnTo>
                    <a:pt x="28" y="1"/>
                  </a:lnTo>
                  <a:lnTo>
                    <a:pt x="25" y="4"/>
                  </a:lnTo>
                  <a:lnTo>
                    <a:pt x="22" y="6"/>
                  </a:lnTo>
                  <a:lnTo>
                    <a:pt x="20" y="7"/>
                  </a:lnTo>
                  <a:lnTo>
                    <a:pt x="20" y="6"/>
                  </a:lnTo>
                  <a:lnTo>
                    <a:pt x="19" y="6"/>
                  </a:lnTo>
                  <a:lnTo>
                    <a:pt x="16" y="6"/>
                  </a:lnTo>
                  <a:lnTo>
                    <a:pt x="13" y="7"/>
                  </a:lnTo>
                  <a:close/>
                </a:path>
              </a:pathLst>
            </a:custGeom>
            <a:solidFill>
              <a:srgbClr val="B3668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454" name="Freeform 50"/>
            <p:cNvSpPr>
              <a:spLocks/>
            </p:cNvSpPr>
            <p:nvPr/>
          </p:nvSpPr>
          <p:spPr bwMode="auto">
            <a:xfrm>
              <a:off x="510" y="3199"/>
              <a:ext cx="4" cy="7"/>
            </a:xfrm>
            <a:custGeom>
              <a:avLst/>
              <a:gdLst>
                <a:gd name="T0" fmla="*/ 0 w 9"/>
                <a:gd name="T1" fmla="*/ 0 h 14"/>
                <a:gd name="T2" fmla="*/ 0 w 9"/>
                <a:gd name="T3" fmla="*/ 1 h 14"/>
                <a:gd name="T4" fmla="*/ 0 w 9"/>
                <a:gd name="T5" fmla="*/ 1 h 14"/>
                <a:gd name="T6" fmla="*/ 0 w 9"/>
                <a:gd name="T7" fmla="*/ 1 h 14"/>
                <a:gd name="T8" fmla="*/ 0 w 9"/>
                <a:gd name="T9" fmla="*/ 1 h 14"/>
                <a:gd name="T10" fmla="*/ 0 w 9"/>
                <a:gd name="T11" fmla="*/ 1 h 14"/>
                <a:gd name="T12" fmla="*/ 0 w 9"/>
                <a:gd name="T13" fmla="*/ 1 h 14"/>
                <a:gd name="T14" fmla="*/ 0 w 9"/>
                <a:gd name="T15" fmla="*/ 1 h 14"/>
                <a:gd name="T16" fmla="*/ 0 w 9"/>
                <a:gd name="T17" fmla="*/ 1 h 14"/>
                <a:gd name="T18" fmla="*/ 0 w 9"/>
                <a:gd name="T19" fmla="*/ 1 h 14"/>
                <a:gd name="T20" fmla="*/ 0 w 9"/>
                <a:gd name="T21" fmla="*/ 1 h 14"/>
                <a:gd name="T22" fmla="*/ 0 w 9"/>
                <a:gd name="T23" fmla="*/ 0 h 14"/>
                <a:gd name="T24" fmla="*/ 0 w 9"/>
                <a:gd name="T25" fmla="*/ 0 h 14"/>
                <a:gd name="T26" fmla="*/ 0 w 9"/>
                <a:gd name="T27" fmla="*/ 0 h 14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9"/>
                <a:gd name="T43" fmla="*/ 0 h 14"/>
                <a:gd name="T44" fmla="*/ 9 w 9"/>
                <a:gd name="T45" fmla="*/ 14 h 14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9" h="14">
                  <a:moveTo>
                    <a:pt x="3" y="0"/>
                  </a:moveTo>
                  <a:lnTo>
                    <a:pt x="1" y="2"/>
                  </a:lnTo>
                  <a:lnTo>
                    <a:pt x="0" y="6"/>
                  </a:lnTo>
                  <a:lnTo>
                    <a:pt x="0" y="9"/>
                  </a:lnTo>
                  <a:lnTo>
                    <a:pt x="0" y="11"/>
                  </a:lnTo>
                  <a:lnTo>
                    <a:pt x="1" y="12"/>
                  </a:lnTo>
                  <a:lnTo>
                    <a:pt x="3" y="14"/>
                  </a:lnTo>
                  <a:lnTo>
                    <a:pt x="4" y="12"/>
                  </a:lnTo>
                  <a:lnTo>
                    <a:pt x="7" y="11"/>
                  </a:lnTo>
                  <a:lnTo>
                    <a:pt x="9" y="8"/>
                  </a:lnTo>
                  <a:lnTo>
                    <a:pt x="7" y="3"/>
                  </a:lnTo>
                  <a:lnTo>
                    <a:pt x="6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B3668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455" name="Freeform 51"/>
            <p:cNvSpPr>
              <a:spLocks/>
            </p:cNvSpPr>
            <p:nvPr/>
          </p:nvSpPr>
          <p:spPr bwMode="auto">
            <a:xfrm>
              <a:off x="493" y="3196"/>
              <a:ext cx="11" cy="8"/>
            </a:xfrm>
            <a:custGeom>
              <a:avLst/>
              <a:gdLst>
                <a:gd name="T0" fmla="*/ 1 w 22"/>
                <a:gd name="T1" fmla="*/ 0 h 18"/>
                <a:gd name="T2" fmla="*/ 1 w 22"/>
                <a:gd name="T3" fmla="*/ 0 h 18"/>
                <a:gd name="T4" fmla="*/ 1 w 22"/>
                <a:gd name="T5" fmla="*/ 0 h 18"/>
                <a:gd name="T6" fmla="*/ 0 w 22"/>
                <a:gd name="T7" fmla="*/ 0 h 18"/>
                <a:gd name="T8" fmla="*/ 1 w 22"/>
                <a:gd name="T9" fmla="*/ 0 h 18"/>
                <a:gd name="T10" fmla="*/ 1 w 22"/>
                <a:gd name="T11" fmla="*/ 0 h 18"/>
                <a:gd name="T12" fmla="*/ 1 w 22"/>
                <a:gd name="T13" fmla="*/ 0 h 18"/>
                <a:gd name="T14" fmla="*/ 1 w 22"/>
                <a:gd name="T15" fmla="*/ 0 h 18"/>
                <a:gd name="T16" fmla="*/ 1 w 22"/>
                <a:gd name="T17" fmla="*/ 0 h 18"/>
                <a:gd name="T18" fmla="*/ 1 w 22"/>
                <a:gd name="T19" fmla="*/ 0 h 18"/>
                <a:gd name="T20" fmla="*/ 1 w 22"/>
                <a:gd name="T21" fmla="*/ 0 h 18"/>
                <a:gd name="T22" fmla="*/ 1 w 22"/>
                <a:gd name="T23" fmla="*/ 0 h 18"/>
                <a:gd name="T24" fmla="*/ 1 w 22"/>
                <a:gd name="T25" fmla="*/ 0 h 18"/>
                <a:gd name="T26" fmla="*/ 1 w 22"/>
                <a:gd name="T27" fmla="*/ 0 h 18"/>
                <a:gd name="T28" fmla="*/ 1 w 22"/>
                <a:gd name="T29" fmla="*/ 0 h 18"/>
                <a:gd name="T30" fmla="*/ 1 w 22"/>
                <a:gd name="T31" fmla="*/ 0 h 18"/>
                <a:gd name="T32" fmla="*/ 1 w 22"/>
                <a:gd name="T33" fmla="*/ 0 h 18"/>
                <a:gd name="T34" fmla="*/ 1 w 22"/>
                <a:gd name="T35" fmla="*/ 0 h 18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22"/>
                <a:gd name="T55" fmla="*/ 0 h 18"/>
                <a:gd name="T56" fmla="*/ 22 w 22"/>
                <a:gd name="T57" fmla="*/ 18 h 18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22" h="18">
                  <a:moveTo>
                    <a:pt x="6" y="2"/>
                  </a:moveTo>
                  <a:lnTo>
                    <a:pt x="3" y="6"/>
                  </a:lnTo>
                  <a:lnTo>
                    <a:pt x="2" y="10"/>
                  </a:lnTo>
                  <a:lnTo>
                    <a:pt x="0" y="15"/>
                  </a:lnTo>
                  <a:lnTo>
                    <a:pt x="2" y="18"/>
                  </a:lnTo>
                  <a:lnTo>
                    <a:pt x="3" y="18"/>
                  </a:lnTo>
                  <a:lnTo>
                    <a:pt x="6" y="18"/>
                  </a:lnTo>
                  <a:lnTo>
                    <a:pt x="9" y="16"/>
                  </a:lnTo>
                  <a:lnTo>
                    <a:pt x="14" y="15"/>
                  </a:lnTo>
                  <a:lnTo>
                    <a:pt x="16" y="13"/>
                  </a:lnTo>
                  <a:lnTo>
                    <a:pt x="21" y="12"/>
                  </a:lnTo>
                  <a:lnTo>
                    <a:pt x="22" y="10"/>
                  </a:lnTo>
                  <a:lnTo>
                    <a:pt x="22" y="9"/>
                  </a:lnTo>
                  <a:lnTo>
                    <a:pt x="19" y="5"/>
                  </a:lnTo>
                  <a:lnTo>
                    <a:pt x="15" y="2"/>
                  </a:lnTo>
                  <a:lnTo>
                    <a:pt x="9" y="0"/>
                  </a:lnTo>
                  <a:lnTo>
                    <a:pt x="6" y="2"/>
                  </a:lnTo>
                  <a:close/>
                </a:path>
              </a:pathLst>
            </a:custGeom>
            <a:solidFill>
              <a:srgbClr val="B3668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456" name="Freeform 52"/>
            <p:cNvSpPr>
              <a:spLocks/>
            </p:cNvSpPr>
            <p:nvPr/>
          </p:nvSpPr>
          <p:spPr bwMode="auto">
            <a:xfrm>
              <a:off x="699" y="3454"/>
              <a:ext cx="121" cy="40"/>
            </a:xfrm>
            <a:custGeom>
              <a:avLst/>
              <a:gdLst>
                <a:gd name="T0" fmla="*/ 1 w 241"/>
                <a:gd name="T1" fmla="*/ 0 h 80"/>
                <a:gd name="T2" fmla="*/ 1 w 241"/>
                <a:gd name="T3" fmla="*/ 1 h 80"/>
                <a:gd name="T4" fmla="*/ 0 w 241"/>
                <a:gd name="T5" fmla="*/ 1 h 80"/>
                <a:gd name="T6" fmla="*/ 1 w 241"/>
                <a:gd name="T7" fmla="*/ 0 h 80"/>
                <a:gd name="T8" fmla="*/ 1 w 241"/>
                <a:gd name="T9" fmla="*/ 0 h 8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41"/>
                <a:gd name="T16" fmla="*/ 0 h 80"/>
                <a:gd name="T17" fmla="*/ 241 w 241"/>
                <a:gd name="T18" fmla="*/ 80 h 8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41" h="80">
                  <a:moveTo>
                    <a:pt x="241" y="0"/>
                  </a:moveTo>
                  <a:lnTo>
                    <a:pt x="234" y="80"/>
                  </a:lnTo>
                  <a:lnTo>
                    <a:pt x="0" y="48"/>
                  </a:lnTo>
                  <a:lnTo>
                    <a:pt x="24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457" name="Freeform 53"/>
            <p:cNvSpPr>
              <a:spLocks/>
            </p:cNvSpPr>
            <p:nvPr/>
          </p:nvSpPr>
          <p:spPr bwMode="auto">
            <a:xfrm>
              <a:off x="519" y="3404"/>
              <a:ext cx="42" cy="62"/>
            </a:xfrm>
            <a:custGeom>
              <a:avLst/>
              <a:gdLst>
                <a:gd name="T0" fmla="*/ 0 w 85"/>
                <a:gd name="T1" fmla="*/ 0 h 124"/>
                <a:gd name="T2" fmla="*/ 0 w 85"/>
                <a:gd name="T3" fmla="*/ 1 h 124"/>
                <a:gd name="T4" fmla="*/ 0 w 85"/>
                <a:gd name="T5" fmla="*/ 1 h 124"/>
                <a:gd name="T6" fmla="*/ 0 w 85"/>
                <a:gd name="T7" fmla="*/ 1 h 124"/>
                <a:gd name="T8" fmla="*/ 0 w 85"/>
                <a:gd name="T9" fmla="*/ 1 h 124"/>
                <a:gd name="T10" fmla="*/ 0 w 85"/>
                <a:gd name="T11" fmla="*/ 1 h 124"/>
                <a:gd name="T12" fmla="*/ 0 w 85"/>
                <a:gd name="T13" fmla="*/ 0 h 124"/>
                <a:gd name="T14" fmla="*/ 0 w 85"/>
                <a:gd name="T15" fmla="*/ 0 h 12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85"/>
                <a:gd name="T25" fmla="*/ 0 h 124"/>
                <a:gd name="T26" fmla="*/ 85 w 85"/>
                <a:gd name="T27" fmla="*/ 124 h 12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85" h="124">
                  <a:moveTo>
                    <a:pt x="0" y="0"/>
                  </a:moveTo>
                  <a:lnTo>
                    <a:pt x="27" y="74"/>
                  </a:lnTo>
                  <a:lnTo>
                    <a:pt x="47" y="124"/>
                  </a:lnTo>
                  <a:lnTo>
                    <a:pt x="85" y="76"/>
                  </a:lnTo>
                  <a:lnTo>
                    <a:pt x="73" y="60"/>
                  </a:lnTo>
                  <a:lnTo>
                    <a:pt x="63" y="6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86EC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458" name="Freeform 54"/>
            <p:cNvSpPr>
              <a:spLocks/>
            </p:cNvSpPr>
            <p:nvPr/>
          </p:nvSpPr>
          <p:spPr bwMode="auto">
            <a:xfrm>
              <a:off x="521" y="3523"/>
              <a:ext cx="32" cy="25"/>
            </a:xfrm>
            <a:custGeom>
              <a:avLst/>
              <a:gdLst>
                <a:gd name="T0" fmla="*/ 1 w 64"/>
                <a:gd name="T1" fmla="*/ 0 h 49"/>
                <a:gd name="T2" fmla="*/ 1 w 64"/>
                <a:gd name="T3" fmla="*/ 1 h 49"/>
                <a:gd name="T4" fmla="*/ 1 w 64"/>
                <a:gd name="T5" fmla="*/ 1 h 49"/>
                <a:gd name="T6" fmla="*/ 0 w 64"/>
                <a:gd name="T7" fmla="*/ 1 h 49"/>
                <a:gd name="T8" fmla="*/ 1 w 64"/>
                <a:gd name="T9" fmla="*/ 0 h 49"/>
                <a:gd name="T10" fmla="*/ 1 w 64"/>
                <a:gd name="T11" fmla="*/ 0 h 4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4"/>
                <a:gd name="T19" fmla="*/ 0 h 49"/>
                <a:gd name="T20" fmla="*/ 64 w 64"/>
                <a:gd name="T21" fmla="*/ 49 h 4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4" h="49">
                  <a:moveTo>
                    <a:pt x="10" y="0"/>
                  </a:moveTo>
                  <a:lnTo>
                    <a:pt x="59" y="7"/>
                  </a:lnTo>
                  <a:lnTo>
                    <a:pt x="64" y="49"/>
                  </a:lnTo>
                  <a:lnTo>
                    <a:pt x="0" y="14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6E99E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459" name="Freeform 55"/>
            <p:cNvSpPr>
              <a:spLocks/>
            </p:cNvSpPr>
            <p:nvPr/>
          </p:nvSpPr>
          <p:spPr bwMode="auto">
            <a:xfrm>
              <a:off x="595" y="3322"/>
              <a:ext cx="206" cy="89"/>
            </a:xfrm>
            <a:custGeom>
              <a:avLst/>
              <a:gdLst>
                <a:gd name="T0" fmla="*/ 1 w 411"/>
                <a:gd name="T1" fmla="*/ 0 h 179"/>
                <a:gd name="T2" fmla="*/ 1 w 411"/>
                <a:gd name="T3" fmla="*/ 0 h 179"/>
                <a:gd name="T4" fmla="*/ 1 w 411"/>
                <a:gd name="T5" fmla="*/ 0 h 179"/>
                <a:gd name="T6" fmla="*/ 1 w 411"/>
                <a:gd name="T7" fmla="*/ 0 h 179"/>
                <a:gd name="T8" fmla="*/ 1 w 411"/>
                <a:gd name="T9" fmla="*/ 0 h 179"/>
                <a:gd name="T10" fmla="*/ 1 w 411"/>
                <a:gd name="T11" fmla="*/ 0 h 179"/>
                <a:gd name="T12" fmla="*/ 1 w 411"/>
                <a:gd name="T13" fmla="*/ 0 h 179"/>
                <a:gd name="T14" fmla="*/ 1 w 411"/>
                <a:gd name="T15" fmla="*/ 0 h 179"/>
                <a:gd name="T16" fmla="*/ 1 w 411"/>
                <a:gd name="T17" fmla="*/ 0 h 179"/>
                <a:gd name="T18" fmla="*/ 1 w 411"/>
                <a:gd name="T19" fmla="*/ 0 h 179"/>
                <a:gd name="T20" fmla="*/ 1 w 411"/>
                <a:gd name="T21" fmla="*/ 0 h 179"/>
                <a:gd name="T22" fmla="*/ 1 w 411"/>
                <a:gd name="T23" fmla="*/ 0 h 179"/>
                <a:gd name="T24" fmla="*/ 1 w 411"/>
                <a:gd name="T25" fmla="*/ 0 h 179"/>
                <a:gd name="T26" fmla="*/ 1 w 411"/>
                <a:gd name="T27" fmla="*/ 0 h 179"/>
                <a:gd name="T28" fmla="*/ 1 w 411"/>
                <a:gd name="T29" fmla="*/ 0 h 179"/>
                <a:gd name="T30" fmla="*/ 1 w 411"/>
                <a:gd name="T31" fmla="*/ 0 h 179"/>
                <a:gd name="T32" fmla="*/ 1 w 411"/>
                <a:gd name="T33" fmla="*/ 0 h 179"/>
                <a:gd name="T34" fmla="*/ 1 w 411"/>
                <a:gd name="T35" fmla="*/ 0 h 179"/>
                <a:gd name="T36" fmla="*/ 1 w 411"/>
                <a:gd name="T37" fmla="*/ 0 h 179"/>
                <a:gd name="T38" fmla="*/ 1 w 411"/>
                <a:gd name="T39" fmla="*/ 0 h 179"/>
                <a:gd name="T40" fmla="*/ 1 w 411"/>
                <a:gd name="T41" fmla="*/ 0 h 179"/>
                <a:gd name="T42" fmla="*/ 1 w 411"/>
                <a:gd name="T43" fmla="*/ 0 h 179"/>
                <a:gd name="T44" fmla="*/ 1 w 411"/>
                <a:gd name="T45" fmla="*/ 0 h 179"/>
                <a:gd name="T46" fmla="*/ 1 w 411"/>
                <a:gd name="T47" fmla="*/ 0 h 179"/>
                <a:gd name="T48" fmla="*/ 1 w 411"/>
                <a:gd name="T49" fmla="*/ 0 h 179"/>
                <a:gd name="T50" fmla="*/ 1 w 411"/>
                <a:gd name="T51" fmla="*/ 0 h 179"/>
                <a:gd name="T52" fmla="*/ 1 w 411"/>
                <a:gd name="T53" fmla="*/ 0 h 179"/>
                <a:gd name="T54" fmla="*/ 1 w 411"/>
                <a:gd name="T55" fmla="*/ 0 h 179"/>
                <a:gd name="T56" fmla="*/ 1 w 411"/>
                <a:gd name="T57" fmla="*/ 0 h 179"/>
                <a:gd name="T58" fmla="*/ 1 w 411"/>
                <a:gd name="T59" fmla="*/ 0 h 179"/>
                <a:gd name="T60" fmla="*/ 1 w 411"/>
                <a:gd name="T61" fmla="*/ 0 h 179"/>
                <a:gd name="T62" fmla="*/ 1 w 411"/>
                <a:gd name="T63" fmla="*/ 0 h 179"/>
                <a:gd name="T64" fmla="*/ 1 w 411"/>
                <a:gd name="T65" fmla="*/ 0 h 179"/>
                <a:gd name="T66" fmla="*/ 1 w 411"/>
                <a:gd name="T67" fmla="*/ 0 h 179"/>
                <a:gd name="T68" fmla="*/ 1 w 411"/>
                <a:gd name="T69" fmla="*/ 0 h 179"/>
                <a:gd name="T70" fmla="*/ 1 w 411"/>
                <a:gd name="T71" fmla="*/ 0 h 179"/>
                <a:gd name="T72" fmla="*/ 1 w 411"/>
                <a:gd name="T73" fmla="*/ 0 h 179"/>
                <a:gd name="T74" fmla="*/ 1 w 411"/>
                <a:gd name="T75" fmla="*/ 0 h 179"/>
                <a:gd name="T76" fmla="*/ 1 w 411"/>
                <a:gd name="T77" fmla="*/ 0 h 179"/>
                <a:gd name="T78" fmla="*/ 1 w 411"/>
                <a:gd name="T79" fmla="*/ 0 h 179"/>
                <a:gd name="T80" fmla="*/ 1 w 411"/>
                <a:gd name="T81" fmla="*/ 0 h 179"/>
                <a:gd name="T82" fmla="*/ 1 w 411"/>
                <a:gd name="T83" fmla="*/ 0 h 179"/>
                <a:gd name="T84" fmla="*/ 1 w 411"/>
                <a:gd name="T85" fmla="*/ 0 h 179"/>
                <a:gd name="T86" fmla="*/ 1 w 411"/>
                <a:gd name="T87" fmla="*/ 0 h 179"/>
                <a:gd name="T88" fmla="*/ 0 w 411"/>
                <a:gd name="T89" fmla="*/ 0 h 179"/>
                <a:gd name="T90" fmla="*/ 1 w 411"/>
                <a:gd name="T91" fmla="*/ 0 h 179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411"/>
                <a:gd name="T139" fmla="*/ 0 h 179"/>
                <a:gd name="T140" fmla="*/ 411 w 411"/>
                <a:gd name="T141" fmla="*/ 179 h 179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411" h="179">
                  <a:moveTo>
                    <a:pt x="13" y="179"/>
                  </a:moveTo>
                  <a:lnTo>
                    <a:pt x="13" y="179"/>
                  </a:lnTo>
                  <a:lnTo>
                    <a:pt x="16" y="179"/>
                  </a:lnTo>
                  <a:lnTo>
                    <a:pt x="19" y="179"/>
                  </a:lnTo>
                  <a:lnTo>
                    <a:pt x="22" y="179"/>
                  </a:lnTo>
                  <a:lnTo>
                    <a:pt x="25" y="179"/>
                  </a:lnTo>
                  <a:lnTo>
                    <a:pt x="29" y="177"/>
                  </a:lnTo>
                  <a:lnTo>
                    <a:pt x="31" y="177"/>
                  </a:lnTo>
                  <a:lnTo>
                    <a:pt x="32" y="176"/>
                  </a:lnTo>
                  <a:lnTo>
                    <a:pt x="32" y="173"/>
                  </a:lnTo>
                  <a:lnTo>
                    <a:pt x="33" y="172"/>
                  </a:lnTo>
                  <a:lnTo>
                    <a:pt x="35" y="169"/>
                  </a:lnTo>
                  <a:lnTo>
                    <a:pt x="36" y="166"/>
                  </a:lnTo>
                  <a:lnTo>
                    <a:pt x="38" y="161"/>
                  </a:lnTo>
                  <a:lnTo>
                    <a:pt x="39" y="160"/>
                  </a:lnTo>
                  <a:lnTo>
                    <a:pt x="39" y="158"/>
                  </a:lnTo>
                  <a:lnTo>
                    <a:pt x="42" y="158"/>
                  </a:lnTo>
                  <a:lnTo>
                    <a:pt x="44" y="158"/>
                  </a:lnTo>
                  <a:lnTo>
                    <a:pt x="48" y="158"/>
                  </a:lnTo>
                  <a:lnTo>
                    <a:pt x="51" y="158"/>
                  </a:lnTo>
                  <a:lnTo>
                    <a:pt x="54" y="158"/>
                  </a:lnTo>
                  <a:lnTo>
                    <a:pt x="55" y="157"/>
                  </a:lnTo>
                  <a:lnTo>
                    <a:pt x="58" y="157"/>
                  </a:lnTo>
                  <a:lnTo>
                    <a:pt x="60" y="154"/>
                  </a:lnTo>
                  <a:lnTo>
                    <a:pt x="61" y="150"/>
                  </a:lnTo>
                  <a:lnTo>
                    <a:pt x="61" y="147"/>
                  </a:lnTo>
                  <a:lnTo>
                    <a:pt x="63" y="147"/>
                  </a:lnTo>
                  <a:lnTo>
                    <a:pt x="67" y="147"/>
                  </a:lnTo>
                  <a:lnTo>
                    <a:pt x="68" y="147"/>
                  </a:lnTo>
                  <a:lnTo>
                    <a:pt x="73" y="148"/>
                  </a:lnTo>
                  <a:lnTo>
                    <a:pt x="76" y="148"/>
                  </a:lnTo>
                  <a:lnTo>
                    <a:pt x="80" y="150"/>
                  </a:lnTo>
                  <a:lnTo>
                    <a:pt x="83" y="150"/>
                  </a:lnTo>
                  <a:lnTo>
                    <a:pt x="87" y="151"/>
                  </a:lnTo>
                  <a:lnTo>
                    <a:pt x="93" y="151"/>
                  </a:lnTo>
                  <a:lnTo>
                    <a:pt x="97" y="153"/>
                  </a:lnTo>
                  <a:lnTo>
                    <a:pt x="103" y="154"/>
                  </a:lnTo>
                  <a:lnTo>
                    <a:pt x="109" y="154"/>
                  </a:lnTo>
                  <a:lnTo>
                    <a:pt x="111" y="156"/>
                  </a:lnTo>
                  <a:lnTo>
                    <a:pt x="113" y="156"/>
                  </a:lnTo>
                  <a:lnTo>
                    <a:pt x="116" y="156"/>
                  </a:lnTo>
                  <a:lnTo>
                    <a:pt x="119" y="157"/>
                  </a:lnTo>
                  <a:lnTo>
                    <a:pt x="122" y="157"/>
                  </a:lnTo>
                  <a:lnTo>
                    <a:pt x="125" y="157"/>
                  </a:lnTo>
                  <a:lnTo>
                    <a:pt x="128" y="158"/>
                  </a:lnTo>
                  <a:lnTo>
                    <a:pt x="131" y="158"/>
                  </a:lnTo>
                  <a:lnTo>
                    <a:pt x="132" y="158"/>
                  </a:lnTo>
                  <a:lnTo>
                    <a:pt x="135" y="160"/>
                  </a:lnTo>
                  <a:lnTo>
                    <a:pt x="138" y="160"/>
                  </a:lnTo>
                  <a:lnTo>
                    <a:pt x="141" y="161"/>
                  </a:lnTo>
                  <a:lnTo>
                    <a:pt x="145" y="161"/>
                  </a:lnTo>
                  <a:lnTo>
                    <a:pt x="151" y="163"/>
                  </a:lnTo>
                  <a:lnTo>
                    <a:pt x="156" y="164"/>
                  </a:lnTo>
                  <a:lnTo>
                    <a:pt x="160" y="164"/>
                  </a:lnTo>
                  <a:lnTo>
                    <a:pt x="164" y="164"/>
                  </a:lnTo>
                  <a:lnTo>
                    <a:pt x="169" y="166"/>
                  </a:lnTo>
                  <a:lnTo>
                    <a:pt x="172" y="166"/>
                  </a:lnTo>
                  <a:lnTo>
                    <a:pt x="174" y="167"/>
                  </a:lnTo>
                  <a:lnTo>
                    <a:pt x="177" y="167"/>
                  </a:lnTo>
                  <a:lnTo>
                    <a:pt x="179" y="167"/>
                  </a:lnTo>
                  <a:lnTo>
                    <a:pt x="180" y="167"/>
                  </a:lnTo>
                  <a:lnTo>
                    <a:pt x="182" y="169"/>
                  </a:lnTo>
                  <a:lnTo>
                    <a:pt x="185" y="167"/>
                  </a:lnTo>
                  <a:lnTo>
                    <a:pt x="188" y="166"/>
                  </a:lnTo>
                  <a:lnTo>
                    <a:pt x="189" y="164"/>
                  </a:lnTo>
                  <a:lnTo>
                    <a:pt x="190" y="164"/>
                  </a:lnTo>
                  <a:lnTo>
                    <a:pt x="190" y="163"/>
                  </a:lnTo>
                  <a:lnTo>
                    <a:pt x="193" y="163"/>
                  </a:lnTo>
                  <a:lnTo>
                    <a:pt x="195" y="160"/>
                  </a:lnTo>
                  <a:lnTo>
                    <a:pt x="199" y="157"/>
                  </a:lnTo>
                  <a:lnTo>
                    <a:pt x="202" y="156"/>
                  </a:lnTo>
                  <a:lnTo>
                    <a:pt x="204" y="154"/>
                  </a:lnTo>
                  <a:lnTo>
                    <a:pt x="206" y="153"/>
                  </a:lnTo>
                  <a:lnTo>
                    <a:pt x="211" y="150"/>
                  </a:lnTo>
                  <a:lnTo>
                    <a:pt x="214" y="148"/>
                  </a:lnTo>
                  <a:lnTo>
                    <a:pt x="217" y="145"/>
                  </a:lnTo>
                  <a:lnTo>
                    <a:pt x="220" y="144"/>
                  </a:lnTo>
                  <a:lnTo>
                    <a:pt x="224" y="141"/>
                  </a:lnTo>
                  <a:lnTo>
                    <a:pt x="228" y="138"/>
                  </a:lnTo>
                  <a:lnTo>
                    <a:pt x="231" y="135"/>
                  </a:lnTo>
                  <a:lnTo>
                    <a:pt x="236" y="132"/>
                  </a:lnTo>
                  <a:lnTo>
                    <a:pt x="240" y="131"/>
                  </a:lnTo>
                  <a:lnTo>
                    <a:pt x="246" y="128"/>
                  </a:lnTo>
                  <a:lnTo>
                    <a:pt x="250" y="125"/>
                  </a:lnTo>
                  <a:lnTo>
                    <a:pt x="254" y="122"/>
                  </a:lnTo>
                  <a:lnTo>
                    <a:pt x="259" y="118"/>
                  </a:lnTo>
                  <a:lnTo>
                    <a:pt x="263" y="115"/>
                  </a:lnTo>
                  <a:lnTo>
                    <a:pt x="269" y="112"/>
                  </a:lnTo>
                  <a:lnTo>
                    <a:pt x="273" y="108"/>
                  </a:lnTo>
                  <a:lnTo>
                    <a:pt x="279" y="105"/>
                  </a:lnTo>
                  <a:lnTo>
                    <a:pt x="284" y="102"/>
                  </a:lnTo>
                  <a:lnTo>
                    <a:pt x="289" y="99"/>
                  </a:lnTo>
                  <a:lnTo>
                    <a:pt x="295" y="96"/>
                  </a:lnTo>
                  <a:lnTo>
                    <a:pt x="300" y="93"/>
                  </a:lnTo>
                  <a:lnTo>
                    <a:pt x="305" y="89"/>
                  </a:lnTo>
                  <a:lnTo>
                    <a:pt x="310" y="86"/>
                  </a:lnTo>
                  <a:lnTo>
                    <a:pt x="314" y="81"/>
                  </a:lnTo>
                  <a:lnTo>
                    <a:pt x="320" y="79"/>
                  </a:lnTo>
                  <a:lnTo>
                    <a:pt x="324" y="74"/>
                  </a:lnTo>
                  <a:lnTo>
                    <a:pt x="330" y="71"/>
                  </a:lnTo>
                  <a:lnTo>
                    <a:pt x="334" y="68"/>
                  </a:lnTo>
                  <a:lnTo>
                    <a:pt x="340" y="65"/>
                  </a:lnTo>
                  <a:lnTo>
                    <a:pt x="345" y="63"/>
                  </a:lnTo>
                  <a:lnTo>
                    <a:pt x="349" y="58"/>
                  </a:lnTo>
                  <a:lnTo>
                    <a:pt x="353" y="55"/>
                  </a:lnTo>
                  <a:lnTo>
                    <a:pt x="358" y="52"/>
                  </a:lnTo>
                  <a:lnTo>
                    <a:pt x="362" y="49"/>
                  </a:lnTo>
                  <a:lnTo>
                    <a:pt x="366" y="47"/>
                  </a:lnTo>
                  <a:lnTo>
                    <a:pt x="371" y="45"/>
                  </a:lnTo>
                  <a:lnTo>
                    <a:pt x="375" y="42"/>
                  </a:lnTo>
                  <a:lnTo>
                    <a:pt x="379" y="39"/>
                  </a:lnTo>
                  <a:lnTo>
                    <a:pt x="382" y="36"/>
                  </a:lnTo>
                  <a:lnTo>
                    <a:pt x="385" y="33"/>
                  </a:lnTo>
                  <a:lnTo>
                    <a:pt x="390" y="32"/>
                  </a:lnTo>
                  <a:lnTo>
                    <a:pt x="393" y="29"/>
                  </a:lnTo>
                  <a:lnTo>
                    <a:pt x="395" y="28"/>
                  </a:lnTo>
                  <a:lnTo>
                    <a:pt x="398" y="26"/>
                  </a:lnTo>
                  <a:lnTo>
                    <a:pt x="401" y="25"/>
                  </a:lnTo>
                  <a:lnTo>
                    <a:pt x="404" y="20"/>
                  </a:lnTo>
                  <a:lnTo>
                    <a:pt x="409" y="19"/>
                  </a:lnTo>
                  <a:lnTo>
                    <a:pt x="410" y="17"/>
                  </a:lnTo>
                  <a:lnTo>
                    <a:pt x="411" y="17"/>
                  </a:lnTo>
                  <a:lnTo>
                    <a:pt x="410" y="15"/>
                  </a:lnTo>
                  <a:lnTo>
                    <a:pt x="410" y="12"/>
                  </a:lnTo>
                  <a:lnTo>
                    <a:pt x="410" y="9"/>
                  </a:lnTo>
                  <a:lnTo>
                    <a:pt x="409" y="6"/>
                  </a:lnTo>
                  <a:lnTo>
                    <a:pt x="407" y="2"/>
                  </a:lnTo>
                  <a:lnTo>
                    <a:pt x="407" y="0"/>
                  </a:lnTo>
                  <a:lnTo>
                    <a:pt x="151" y="150"/>
                  </a:lnTo>
                  <a:lnTo>
                    <a:pt x="41" y="106"/>
                  </a:lnTo>
                  <a:lnTo>
                    <a:pt x="17" y="109"/>
                  </a:lnTo>
                  <a:lnTo>
                    <a:pt x="32" y="131"/>
                  </a:lnTo>
                  <a:lnTo>
                    <a:pt x="29" y="141"/>
                  </a:lnTo>
                  <a:lnTo>
                    <a:pt x="0" y="141"/>
                  </a:lnTo>
                  <a:lnTo>
                    <a:pt x="13" y="164"/>
                  </a:lnTo>
                  <a:lnTo>
                    <a:pt x="13" y="179"/>
                  </a:lnTo>
                  <a:close/>
                </a:path>
              </a:pathLst>
            </a:custGeom>
            <a:solidFill>
              <a:srgbClr val="F2BF6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460" name="Freeform 56"/>
            <p:cNvSpPr>
              <a:spLocks/>
            </p:cNvSpPr>
            <p:nvPr/>
          </p:nvSpPr>
          <p:spPr bwMode="auto">
            <a:xfrm>
              <a:off x="855" y="3257"/>
              <a:ext cx="37" cy="48"/>
            </a:xfrm>
            <a:custGeom>
              <a:avLst/>
              <a:gdLst>
                <a:gd name="T0" fmla="*/ 0 w 76"/>
                <a:gd name="T1" fmla="*/ 1 h 96"/>
                <a:gd name="T2" fmla="*/ 0 w 76"/>
                <a:gd name="T3" fmla="*/ 1 h 96"/>
                <a:gd name="T4" fmla="*/ 0 w 76"/>
                <a:gd name="T5" fmla="*/ 1 h 96"/>
                <a:gd name="T6" fmla="*/ 0 w 76"/>
                <a:gd name="T7" fmla="*/ 1 h 96"/>
                <a:gd name="T8" fmla="*/ 0 w 76"/>
                <a:gd name="T9" fmla="*/ 1 h 96"/>
                <a:gd name="T10" fmla="*/ 0 w 76"/>
                <a:gd name="T11" fmla="*/ 1 h 96"/>
                <a:gd name="T12" fmla="*/ 0 w 76"/>
                <a:gd name="T13" fmla="*/ 1 h 96"/>
                <a:gd name="T14" fmla="*/ 0 w 76"/>
                <a:gd name="T15" fmla="*/ 1 h 96"/>
                <a:gd name="T16" fmla="*/ 0 w 76"/>
                <a:gd name="T17" fmla="*/ 1 h 96"/>
                <a:gd name="T18" fmla="*/ 0 w 76"/>
                <a:gd name="T19" fmla="*/ 1 h 96"/>
                <a:gd name="T20" fmla="*/ 0 w 76"/>
                <a:gd name="T21" fmla="*/ 1 h 96"/>
                <a:gd name="T22" fmla="*/ 0 w 76"/>
                <a:gd name="T23" fmla="*/ 1 h 96"/>
                <a:gd name="T24" fmla="*/ 0 w 76"/>
                <a:gd name="T25" fmla="*/ 1 h 96"/>
                <a:gd name="T26" fmla="*/ 0 w 76"/>
                <a:gd name="T27" fmla="*/ 1 h 96"/>
                <a:gd name="T28" fmla="*/ 0 w 76"/>
                <a:gd name="T29" fmla="*/ 1 h 96"/>
                <a:gd name="T30" fmla="*/ 0 w 76"/>
                <a:gd name="T31" fmla="*/ 1 h 96"/>
                <a:gd name="T32" fmla="*/ 0 w 76"/>
                <a:gd name="T33" fmla="*/ 1 h 96"/>
                <a:gd name="T34" fmla="*/ 0 w 76"/>
                <a:gd name="T35" fmla="*/ 1 h 96"/>
                <a:gd name="T36" fmla="*/ 0 w 76"/>
                <a:gd name="T37" fmla="*/ 1 h 96"/>
                <a:gd name="T38" fmla="*/ 0 w 76"/>
                <a:gd name="T39" fmla="*/ 1 h 96"/>
                <a:gd name="T40" fmla="*/ 0 w 76"/>
                <a:gd name="T41" fmla="*/ 1 h 96"/>
                <a:gd name="T42" fmla="*/ 0 w 76"/>
                <a:gd name="T43" fmla="*/ 1 h 96"/>
                <a:gd name="T44" fmla="*/ 0 w 76"/>
                <a:gd name="T45" fmla="*/ 1 h 96"/>
                <a:gd name="T46" fmla="*/ 0 w 76"/>
                <a:gd name="T47" fmla="*/ 1 h 96"/>
                <a:gd name="T48" fmla="*/ 0 w 76"/>
                <a:gd name="T49" fmla="*/ 1 h 96"/>
                <a:gd name="T50" fmla="*/ 0 w 76"/>
                <a:gd name="T51" fmla="*/ 1 h 96"/>
                <a:gd name="T52" fmla="*/ 0 w 76"/>
                <a:gd name="T53" fmla="*/ 1 h 96"/>
                <a:gd name="T54" fmla="*/ 0 w 76"/>
                <a:gd name="T55" fmla="*/ 1 h 96"/>
                <a:gd name="T56" fmla="*/ 0 w 76"/>
                <a:gd name="T57" fmla="*/ 1 h 96"/>
                <a:gd name="T58" fmla="*/ 0 w 76"/>
                <a:gd name="T59" fmla="*/ 1 h 96"/>
                <a:gd name="T60" fmla="*/ 0 w 76"/>
                <a:gd name="T61" fmla="*/ 1 h 96"/>
                <a:gd name="T62" fmla="*/ 0 w 76"/>
                <a:gd name="T63" fmla="*/ 1 h 96"/>
                <a:gd name="T64" fmla="*/ 0 w 76"/>
                <a:gd name="T65" fmla="*/ 1 h 96"/>
                <a:gd name="T66" fmla="*/ 0 w 76"/>
                <a:gd name="T67" fmla="*/ 0 h 96"/>
                <a:gd name="T68" fmla="*/ 0 w 76"/>
                <a:gd name="T69" fmla="*/ 1 h 96"/>
                <a:gd name="T70" fmla="*/ 0 w 76"/>
                <a:gd name="T71" fmla="*/ 1 h 9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76"/>
                <a:gd name="T109" fmla="*/ 0 h 96"/>
                <a:gd name="T110" fmla="*/ 76 w 76"/>
                <a:gd name="T111" fmla="*/ 96 h 9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76" h="96">
                  <a:moveTo>
                    <a:pt x="0" y="3"/>
                  </a:moveTo>
                  <a:lnTo>
                    <a:pt x="1" y="3"/>
                  </a:lnTo>
                  <a:lnTo>
                    <a:pt x="4" y="4"/>
                  </a:lnTo>
                  <a:lnTo>
                    <a:pt x="7" y="6"/>
                  </a:lnTo>
                  <a:lnTo>
                    <a:pt x="10" y="6"/>
                  </a:lnTo>
                  <a:lnTo>
                    <a:pt x="13" y="7"/>
                  </a:lnTo>
                  <a:lnTo>
                    <a:pt x="15" y="8"/>
                  </a:lnTo>
                  <a:lnTo>
                    <a:pt x="16" y="10"/>
                  </a:lnTo>
                  <a:lnTo>
                    <a:pt x="17" y="11"/>
                  </a:lnTo>
                  <a:lnTo>
                    <a:pt x="17" y="16"/>
                  </a:lnTo>
                  <a:lnTo>
                    <a:pt x="17" y="19"/>
                  </a:lnTo>
                  <a:lnTo>
                    <a:pt x="19" y="20"/>
                  </a:lnTo>
                  <a:lnTo>
                    <a:pt x="25" y="24"/>
                  </a:lnTo>
                  <a:lnTo>
                    <a:pt x="29" y="36"/>
                  </a:lnTo>
                  <a:lnTo>
                    <a:pt x="38" y="40"/>
                  </a:lnTo>
                  <a:lnTo>
                    <a:pt x="41" y="58"/>
                  </a:lnTo>
                  <a:lnTo>
                    <a:pt x="51" y="64"/>
                  </a:lnTo>
                  <a:lnTo>
                    <a:pt x="51" y="65"/>
                  </a:lnTo>
                  <a:lnTo>
                    <a:pt x="54" y="69"/>
                  </a:lnTo>
                  <a:lnTo>
                    <a:pt x="54" y="71"/>
                  </a:lnTo>
                  <a:lnTo>
                    <a:pt x="55" y="74"/>
                  </a:lnTo>
                  <a:lnTo>
                    <a:pt x="55" y="77"/>
                  </a:lnTo>
                  <a:lnTo>
                    <a:pt x="57" y="78"/>
                  </a:lnTo>
                  <a:lnTo>
                    <a:pt x="57" y="80"/>
                  </a:lnTo>
                  <a:lnTo>
                    <a:pt x="57" y="83"/>
                  </a:lnTo>
                  <a:lnTo>
                    <a:pt x="57" y="85"/>
                  </a:lnTo>
                  <a:lnTo>
                    <a:pt x="57" y="88"/>
                  </a:lnTo>
                  <a:lnTo>
                    <a:pt x="57" y="91"/>
                  </a:lnTo>
                  <a:lnTo>
                    <a:pt x="57" y="94"/>
                  </a:lnTo>
                  <a:lnTo>
                    <a:pt x="57" y="96"/>
                  </a:lnTo>
                  <a:lnTo>
                    <a:pt x="76" y="80"/>
                  </a:lnTo>
                  <a:lnTo>
                    <a:pt x="35" y="4"/>
                  </a:lnTo>
                  <a:lnTo>
                    <a:pt x="22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F2BF6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461" name="Freeform 57"/>
            <p:cNvSpPr>
              <a:spLocks/>
            </p:cNvSpPr>
            <p:nvPr/>
          </p:nvSpPr>
          <p:spPr bwMode="auto">
            <a:xfrm>
              <a:off x="400" y="3322"/>
              <a:ext cx="134" cy="105"/>
            </a:xfrm>
            <a:custGeom>
              <a:avLst/>
              <a:gdLst>
                <a:gd name="T0" fmla="*/ 1 w 268"/>
                <a:gd name="T1" fmla="*/ 0 h 211"/>
                <a:gd name="T2" fmla="*/ 1 w 268"/>
                <a:gd name="T3" fmla="*/ 0 h 211"/>
                <a:gd name="T4" fmla="*/ 1 w 268"/>
                <a:gd name="T5" fmla="*/ 0 h 211"/>
                <a:gd name="T6" fmla="*/ 1 w 268"/>
                <a:gd name="T7" fmla="*/ 0 h 211"/>
                <a:gd name="T8" fmla="*/ 1 w 268"/>
                <a:gd name="T9" fmla="*/ 0 h 211"/>
                <a:gd name="T10" fmla="*/ 1 w 268"/>
                <a:gd name="T11" fmla="*/ 0 h 211"/>
                <a:gd name="T12" fmla="*/ 1 w 268"/>
                <a:gd name="T13" fmla="*/ 0 h 211"/>
                <a:gd name="T14" fmla="*/ 1 w 268"/>
                <a:gd name="T15" fmla="*/ 0 h 211"/>
                <a:gd name="T16" fmla="*/ 1 w 268"/>
                <a:gd name="T17" fmla="*/ 0 h 211"/>
                <a:gd name="T18" fmla="*/ 1 w 268"/>
                <a:gd name="T19" fmla="*/ 0 h 211"/>
                <a:gd name="T20" fmla="*/ 1 w 268"/>
                <a:gd name="T21" fmla="*/ 0 h 211"/>
                <a:gd name="T22" fmla="*/ 1 w 268"/>
                <a:gd name="T23" fmla="*/ 0 h 211"/>
                <a:gd name="T24" fmla="*/ 1 w 268"/>
                <a:gd name="T25" fmla="*/ 0 h 211"/>
                <a:gd name="T26" fmla="*/ 1 w 268"/>
                <a:gd name="T27" fmla="*/ 0 h 211"/>
                <a:gd name="T28" fmla="*/ 1 w 268"/>
                <a:gd name="T29" fmla="*/ 0 h 211"/>
                <a:gd name="T30" fmla="*/ 1 w 268"/>
                <a:gd name="T31" fmla="*/ 0 h 211"/>
                <a:gd name="T32" fmla="*/ 1 w 268"/>
                <a:gd name="T33" fmla="*/ 0 h 211"/>
                <a:gd name="T34" fmla="*/ 1 w 268"/>
                <a:gd name="T35" fmla="*/ 0 h 211"/>
                <a:gd name="T36" fmla="*/ 1 w 268"/>
                <a:gd name="T37" fmla="*/ 0 h 211"/>
                <a:gd name="T38" fmla="*/ 1 w 268"/>
                <a:gd name="T39" fmla="*/ 0 h 211"/>
                <a:gd name="T40" fmla="*/ 1 w 268"/>
                <a:gd name="T41" fmla="*/ 0 h 211"/>
                <a:gd name="T42" fmla="*/ 1 w 268"/>
                <a:gd name="T43" fmla="*/ 0 h 211"/>
                <a:gd name="T44" fmla="*/ 1 w 268"/>
                <a:gd name="T45" fmla="*/ 0 h 211"/>
                <a:gd name="T46" fmla="*/ 1 w 268"/>
                <a:gd name="T47" fmla="*/ 0 h 211"/>
                <a:gd name="T48" fmla="*/ 1 w 268"/>
                <a:gd name="T49" fmla="*/ 0 h 211"/>
                <a:gd name="T50" fmla="*/ 1 w 268"/>
                <a:gd name="T51" fmla="*/ 0 h 211"/>
                <a:gd name="T52" fmla="*/ 1 w 268"/>
                <a:gd name="T53" fmla="*/ 0 h 211"/>
                <a:gd name="T54" fmla="*/ 1 w 268"/>
                <a:gd name="T55" fmla="*/ 0 h 211"/>
                <a:gd name="T56" fmla="*/ 1 w 268"/>
                <a:gd name="T57" fmla="*/ 0 h 211"/>
                <a:gd name="T58" fmla="*/ 1 w 268"/>
                <a:gd name="T59" fmla="*/ 0 h 211"/>
                <a:gd name="T60" fmla="*/ 1 w 268"/>
                <a:gd name="T61" fmla="*/ 0 h 211"/>
                <a:gd name="T62" fmla="*/ 1 w 268"/>
                <a:gd name="T63" fmla="*/ 0 h 211"/>
                <a:gd name="T64" fmla="*/ 1 w 268"/>
                <a:gd name="T65" fmla="*/ 0 h 211"/>
                <a:gd name="T66" fmla="*/ 1 w 268"/>
                <a:gd name="T67" fmla="*/ 0 h 211"/>
                <a:gd name="T68" fmla="*/ 0 w 268"/>
                <a:gd name="T69" fmla="*/ 0 h 211"/>
                <a:gd name="T70" fmla="*/ 1 w 268"/>
                <a:gd name="T71" fmla="*/ 0 h 211"/>
                <a:gd name="T72" fmla="*/ 1 w 268"/>
                <a:gd name="T73" fmla="*/ 0 h 211"/>
                <a:gd name="T74" fmla="*/ 1 w 268"/>
                <a:gd name="T75" fmla="*/ 0 h 211"/>
                <a:gd name="T76" fmla="*/ 1 w 268"/>
                <a:gd name="T77" fmla="*/ 0 h 211"/>
                <a:gd name="T78" fmla="*/ 1 w 268"/>
                <a:gd name="T79" fmla="*/ 0 h 211"/>
                <a:gd name="T80" fmla="*/ 1 w 268"/>
                <a:gd name="T81" fmla="*/ 0 h 211"/>
                <a:gd name="T82" fmla="*/ 1 w 268"/>
                <a:gd name="T83" fmla="*/ 0 h 211"/>
                <a:gd name="T84" fmla="*/ 1 w 268"/>
                <a:gd name="T85" fmla="*/ 0 h 211"/>
                <a:gd name="T86" fmla="*/ 1 w 268"/>
                <a:gd name="T87" fmla="*/ 0 h 211"/>
                <a:gd name="T88" fmla="*/ 1 w 268"/>
                <a:gd name="T89" fmla="*/ 0 h 211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268"/>
                <a:gd name="T136" fmla="*/ 0 h 211"/>
                <a:gd name="T137" fmla="*/ 268 w 268"/>
                <a:gd name="T138" fmla="*/ 211 h 211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268" h="211">
                  <a:moveTo>
                    <a:pt x="268" y="0"/>
                  </a:moveTo>
                  <a:lnTo>
                    <a:pt x="266" y="0"/>
                  </a:lnTo>
                  <a:lnTo>
                    <a:pt x="265" y="2"/>
                  </a:lnTo>
                  <a:lnTo>
                    <a:pt x="262" y="3"/>
                  </a:lnTo>
                  <a:lnTo>
                    <a:pt x="259" y="6"/>
                  </a:lnTo>
                  <a:lnTo>
                    <a:pt x="255" y="7"/>
                  </a:lnTo>
                  <a:lnTo>
                    <a:pt x="250" y="12"/>
                  </a:lnTo>
                  <a:lnTo>
                    <a:pt x="245" y="16"/>
                  </a:lnTo>
                  <a:lnTo>
                    <a:pt x="240" y="20"/>
                  </a:lnTo>
                  <a:lnTo>
                    <a:pt x="237" y="22"/>
                  </a:lnTo>
                  <a:lnTo>
                    <a:pt x="234" y="25"/>
                  </a:lnTo>
                  <a:lnTo>
                    <a:pt x="232" y="26"/>
                  </a:lnTo>
                  <a:lnTo>
                    <a:pt x="230" y="29"/>
                  </a:lnTo>
                  <a:lnTo>
                    <a:pt x="227" y="32"/>
                  </a:lnTo>
                  <a:lnTo>
                    <a:pt x="224" y="33"/>
                  </a:lnTo>
                  <a:lnTo>
                    <a:pt x="223" y="36"/>
                  </a:lnTo>
                  <a:lnTo>
                    <a:pt x="220" y="41"/>
                  </a:lnTo>
                  <a:lnTo>
                    <a:pt x="217" y="42"/>
                  </a:lnTo>
                  <a:lnTo>
                    <a:pt x="216" y="45"/>
                  </a:lnTo>
                  <a:lnTo>
                    <a:pt x="214" y="48"/>
                  </a:lnTo>
                  <a:lnTo>
                    <a:pt x="213" y="51"/>
                  </a:lnTo>
                  <a:lnTo>
                    <a:pt x="211" y="54"/>
                  </a:lnTo>
                  <a:lnTo>
                    <a:pt x="210" y="57"/>
                  </a:lnTo>
                  <a:lnTo>
                    <a:pt x="210" y="58"/>
                  </a:lnTo>
                  <a:lnTo>
                    <a:pt x="210" y="61"/>
                  </a:lnTo>
                  <a:lnTo>
                    <a:pt x="208" y="64"/>
                  </a:lnTo>
                  <a:lnTo>
                    <a:pt x="208" y="67"/>
                  </a:lnTo>
                  <a:lnTo>
                    <a:pt x="207" y="70"/>
                  </a:lnTo>
                  <a:lnTo>
                    <a:pt x="207" y="73"/>
                  </a:lnTo>
                  <a:lnTo>
                    <a:pt x="207" y="76"/>
                  </a:lnTo>
                  <a:lnTo>
                    <a:pt x="207" y="79"/>
                  </a:lnTo>
                  <a:lnTo>
                    <a:pt x="208" y="83"/>
                  </a:lnTo>
                  <a:lnTo>
                    <a:pt x="208" y="86"/>
                  </a:lnTo>
                  <a:lnTo>
                    <a:pt x="208" y="90"/>
                  </a:lnTo>
                  <a:lnTo>
                    <a:pt x="208" y="93"/>
                  </a:lnTo>
                  <a:lnTo>
                    <a:pt x="210" y="97"/>
                  </a:lnTo>
                  <a:lnTo>
                    <a:pt x="210" y="100"/>
                  </a:lnTo>
                  <a:lnTo>
                    <a:pt x="211" y="105"/>
                  </a:lnTo>
                  <a:lnTo>
                    <a:pt x="213" y="108"/>
                  </a:lnTo>
                  <a:lnTo>
                    <a:pt x="213" y="112"/>
                  </a:lnTo>
                  <a:lnTo>
                    <a:pt x="214" y="116"/>
                  </a:lnTo>
                  <a:lnTo>
                    <a:pt x="214" y="119"/>
                  </a:lnTo>
                  <a:lnTo>
                    <a:pt x="216" y="124"/>
                  </a:lnTo>
                  <a:lnTo>
                    <a:pt x="216" y="127"/>
                  </a:lnTo>
                  <a:lnTo>
                    <a:pt x="217" y="129"/>
                  </a:lnTo>
                  <a:lnTo>
                    <a:pt x="217" y="132"/>
                  </a:lnTo>
                  <a:lnTo>
                    <a:pt x="218" y="135"/>
                  </a:lnTo>
                  <a:lnTo>
                    <a:pt x="218" y="138"/>
                  </a:lnTo>
                  <a:lnTo>
                    <a:pt x="220" y="141"/>
                  </a:lnTo>
                  <a:lnTo>
                    <a:pt x="221" y="145"/>
                  </a:lnTo>
                  <a:lnTo>
                    <a:pt x="223" y="148"/>
                  </a:lnTo>
                  <a:lnTo>
                    <a:pt x="223" y="151"/>
                  </a:lnTo>
                  <a:lnTo>
                    <a:pt x="221" y="150"/>
                  </a:lnTo>
                  <a:lnTo>
                    <a:pt x="217" y="148"/>
                  </a:lnTo>
                  <a:lnTo>
                    <a:pt x="214" y="147"/>
                  </a:lnTo>
                  <a:lnTo>
                    <a:pt x="210" y="145"/>
                  </a:lnTo>
                  <a:lnTo>
                    <a:pt x="207" y="145"/>
                  </a:lnTo>
                  <a:lnTo>
                    <a:pt x="202" y="145"/>
                  </a:lnTo>
                  <a:lnTo>
                    <a:pt x="198" y="145"/>
                  </a:lnTo>
                  <a:lnTo>
                    <a:pt x="194" y="147"/>
                  </a:lnTo>
                  <a:lnTo>
                    <a:pt x="189" y="148"/>
                  </a:lnTo>
                  <a:lnTo>
                    <a:pt x="185" y="153"/>
                  </a:lnTo>
                  <a:lnTo>
                    <a:pt x="182" y="154"/>
                  </a:lnTo>
                  <a:lnTo>
                    <a:pt x="179" y="157"/>
                  </a:lnTo>
                  <a:lnTo>
                    <a:pt x="176" y="158"/>
                  </a:lnTo>
                  <a:lnTo>
                    <a:pt x="175" y="163"/>
                  </a:lnTo>
                  <a:lnTo>
                    <a:pt x="172" y="166"/>
                  </a:lnTo>
                  <a:lnTo>
                    <a:pt x="170" y="170"/>
                  </a:lnTo>
                  <a:lnTo>
                    <a:pt x="169" y="172"/>
                  </a:lnTo>
                  <a:lnTo>
                    <a:pt x="168" y="174"/>
                  </a:lnTo>
                  <a:lnTo>
                    <a:pt x="166" y="177"/>
                  </a:lnTo>
                  <a:lnTo>
                    <a:pt x="166" y="180"/>
                  </a:lnTo>
                  <a:lnTo>
                    <a:pt x="163" y="185"/>
                  </a:lnTo>
                  <a:lnTo>
                    <a:pt x="160" y="189"/>
                  </a:lnTo>
                  <a:lnTo>
                    <a:pt x="157" y="192"/>
                  </a:lnTo>
                  <a:lnTo>
                    <a:pt x="155" y="196"/>
                  </a:lnTo>
                  <a:lnTo>
                    <a:pt x="150" y="198"/>
                  </a:lnTo>
                  <a:lnTo>
                    <a:pt x="147" y="202"/>
                  </a:lnTo>
                  <a:lnTo>
                    <a:pt x="143" y="204"/>
                  </a:lnTo>
                  <a:lnTo>
                    <a:pt x="139" y="205"/>
                  </a:lnTo>
                  <a:lnTo>
                    <a:pt x="134" y="206"/>
                  </a:lnTo>
                  <a:lnTo>
                    <a:pt x="130" y="208"/>
                  </a:lnTo>
                  <a:lnTo>
                    <a:pt x="124" y="209"/>
                  </a:lnTo>
                  <a:lnTo>
                    <a:pt x="120" y="209"/>
                  </a:lnTo>
                  <a:lnTo>
                    <a:pt x="114" y="209"/>
                  </a:lnTo>
                  <a:lnTo>
                    <a:pt x="109" y="211"/>
                  </a:lnTo>
                  <a:lnTo>
                    <a:pt x="104" y="211"/>
                  </a:lnTo>
                  <a:lnTo>
                    <a:pt x="99" y="211"/>
                  </a:lnTo>
                  <a:lnTo>
                    <a:pt x="95" y="209"/>
                  </a:lnTo>
                  <a:lnTo>
                    <a:pt x="89" y="209"/>
                  </a:lnTo>
                  <a:lnTo>
                    <a:pt x="85" y="208"/>
                  </a:lnTo>
                  <a:lnTo>
                    <a:pt x="80" y="208"/>
                  </a:lnTo>
                  <a:lnTo>
                    <a:pt x="76" y="206"/>
                  </a:lnTo>
                  <a:lnTo>
                    <a:pt x="72" y="205"/>
                  </a:lnTo>
                  <a:lnTo>
                    <a:pt x="69" y="205"/>
                  </a:lnTo>
                  <a:lnTo>
                    <a:pt x="66" y="204"/>
                  </a:lnTo>
                  <a:lnTo>
                    <a:pt x="61" y="204"/>
                  </a:lnTo>
                  <a:lnTo>
                    <a:pt x="59" y="202"/>
                  </a:lnTo>
                  <a:lnTo>
                    <a:pt x="56" y="202"/>
                  </a:lnTo>
                  <a:lnTo>
                    <a:pt x="54" y="202"/>
                  </a:lnTo>
                  <a:lnTo>
                    <a:pt x="51" y="201"/>
                  </a:lnTo>
                  <a:lnTo>
                    <a:pt x="24" y="154"/>
                  </a:lnTo>
                  <a:lnTo>
                    <a:pt x="0" y="80"/>
                  </a:lnTo>
                  <a:lnTo>
                    <a:pt x="11" y="49"/>
                  </a:lnTo>
                  <a:lnTo>
                    <a:pt x="176" y="52"/>
                  </a:lnTo>
                  <a:lnTo>
                    <a:pt x="176" y="51"/>
                  </a:lnTo>
                  <a:lnTo>
                    <a:pt x="178" y="49"/>
                  </a:lnTo>
                  <a:lnTo>
                    <a:pt x="181" y="48"/>
                  </a:lnTo>
                  <a:lnTo>
                    <a:pt x="184" y="45"/>
                  </a:lnTo>
                  <a:lnTo>
                    <a:pt x="188" y="42"/>
                  </a:lnTo>
                  <a:lnTo>
                    <a:pt x="192" y="38"/>
                  </a:lnTo>
                  <a:lnTo>
                    <a:pt x="195" y="35"/>
                  </a:lnTo>
                  <a:lnTo>
                    <a:pt x="198" y="33"/>
                  </a:lnTo>
                  <a:lnTo>
                    <a:pt x="201" y="32"/>
                  </a:lnTo>
                  <a:lnTo>
                    <a:pt x="204" y="29"/>
                  </a:lnTo>
                  <a:lnTo>
                    <a:pt x="207" y="28"/>
                  </a:lnTo>
                  <a:lnTo>
                    <a:pt x="210" y="25"/>
                  </a:lnTo>
                  <a:lnTo>
                    <a:pt x="214" y="23"/>
                  </a:lnTo>
                  <a:lnTo>
                    <a:pt x="217" y="20"/>
                  </a:lnTo>
                  <a:lnTo>
                    <a:pt x="220" y="19"/>
                  </a:lnTo>
                  <a:lnTo>
                    <a:pt x="224" y="16"/>
                  </a:lnTo>
                  <a:lnTo>
                    <a:pt x="227" y="15"/>
                  </a:lnTo>
                  <a:lnTo>
                    <a:pt x="232" y="12"/>
                  </a:lnTo>
                  <a:lnTo>
                    <a:pt x="234" y="10"/>
                  </a:lnTo>
                  <a:lnTo>
                    <a:pt x="239" y="7"/>
                  </a:lnTo>
                  <a:lnTo>
                    <a:pt x="242" y="6"/>
                  </a:lnTo>
                  <a:lnTo>
                    <a:pt x="246" y="4"/>
                  </a:lnTo>
                  <a:lnTo>
                    <a:pt x="249" y="3"/>
                  </a:lnTo>
                  <a:lnTo>
                    <a:pt x="253" y="2"/>
                  </a:lnTo>
                  <a:lnTo>
                    <a:pt x="256" y="0"/>
                  </a:lnTo>
                  <a:lnTo>
                    <a:pt x="261" y="0"/>
                  </a:lnTo>
                  <a:lnTo>
                    <a:pt x="268" y="0"/>
                  </a:lnTo>
                  <a:close/>
                </a:path>
              </a:pathLst>
            </a:custGeom>
            <a:solidFill>
              <a:srgbClr val="CC99F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462" name="Freeform 58"/>
            <p:cNvSpPr>
              <a:spLocks/>
            </p:cNvSpPr>
            <p:nvPr/>
          </p:nvSpPr>
          <p:spPr bwMode="auto">
            <a:xfrm>
              <a:off x="445" y="3116"/>
              <a:ext cx="27" cy="48"/>
            </a:xfrm>
            <a:custGeom>
              <a:avLst/>
              <a:gdLst>
                <a:gd name="T0" fmla="*/ 1 w 53"/>
                <a:gd name="T1" fmla="*/ 1 h 96"/>
                <a:gd name="T2" fmla="*/ 1 w 53"/>
                <a:gd name="T3" fmla="*/ 1 h 96"/>
                <a:gd name="T4" fmla="*/ 1 w 53"/>
                <a:gd name="T5" fmla="*/ 1 h 96"/>
                <a:gd name="T6" fmla="*/ 1 w 53"/>
                <a:gd name="T7" fmla="*/ 1 h 96"/>
                <a:gd name="T8" fmla="*/ 1 w 53"/>
                <a:gd name="T9" fmla="*/ 1 h 96"/>
                <a:gd name="T10" fmla="*/ 1 w 53"/>
                <a:gd name="T11" fmla="*/ 1 h 96"/>
                <a:gd name="T12" fmla="*/ 1 w 53"/>
                <a:gd name="T13" fmla="*/ 1 h 96"/>
                <a:gd name="T14" fmla="*/ 1 w 53"/>
                <a:gd name="T15" fmla="*/ 1 h 96"/>
                <a:gd name="T16" fmla="*/ 1 w 53"/>
                <a:gd name="T17" fmla="*/ 1 h 96"/>
                <a:gd name="T18" fmla="*/ 1 w 53"/>
                <a:gd name="T19" fmla="*/ 0 h 96"/>
                <a:gd name="T20" fmla="*/ 1 w 53"/>
                <a:gd name="T21" fmla="*/ 1 h 96"/>
                <a:gd name="T22" fmla="*/ 1 w 53"/>
                <a:gd name="T23" fmla="*/ 1 h 96"/>
                <a:gd name="T24" fmla="*/ 1 w 53"/>
                <a:gd name="T25" fmla="*/ 1 h 96"/>
                <a:gd name="T26" fmla="*/ 1 w 53"/>
                <a:gd name="T27" fmla="*/ 1 h 96"/>
                <a:gd name="T28" fmla="*/ 1 w 53"/>
                <a:gd name="T29" fmla="*/ 1 h 96"/>
                <a:gd name="T30" fmla="*/ 1 w 53"/>
                <a:gd name="T31" fmla="*/ 1 h 96"/>
                <a:gd name="T32" fmla="*/ 1 w 53"/>
                <a:gd name="T33" fmla="*/ 1 h 96"/>
                <a:gd name="T34" fmla="*/ 0 w 53"/>
                <a:gd name="T35" fmla="*/ 1 h 96"/>
                <a:gd name="T36" fmla="*/ 0 w 53"/>
                <a:gd name="T37" fmla="*/ 1 h 96"/>
                <a:gd name="T38" fmla="*/ 0 w 53"/>
                <a:gd name="T39" fmla="*/ 1 h 96"/>
                <a:gd name="T40" fmla="*/ 1 w 53"/>
                <a:gd name="T41" fmla="*/ 1 h 96"/>
                <a:gd name="T42" fmla="*/ 1 w 53"/>
                <a:gd name="T43" fmla="*/ 1 h 96"/>
                <a:gd name="T44" fmla="*/ 1 w 53"/>
                <a:gd name="T45" fmla="*/ 1 h 96"/>
                <a:gd name="T46" fmla="*/ 1 w 53"/>
                <a:gd name="T47" fmla="*/ 1 h 96"/>
                <a:gd name="T48" fmla="*/ 1 w 53"/>
                <a:gd name="T49" fmla="*/ 1 h 96"/>
                <a:gd name="T50" fmla="*/ 1 w 53"/>
                <a:gd name="T51" fmla="*/ 1 h 96"/>
                <a:gd name="T52" fmla="*/ 1 w 53"/>
                <a:gd name="T53" fmla="*/ 1 h 96"/>
                <a:gd name="T54" fmla="*/ 1 w 53"/>
                <a:gd name="T55" fmla="*/ 1 h 96"/>
                <a:gd name="T56" fmla="*/ 1 w 53"/>
                <a:gd name="T57" fmla="*/ 1 h 96"/>
                <a:gd name="T58" fmla="*/ 1 w 53"/>
                <a:gd name="T59" fmla="*/ 1 h 96"/>
                <a:gd name="T60" fmla="*/ 1 w 53"/>
                <a:gd name="T61" fmla="*/ 1 h 96"/>
                <a:gd name="T62" fmla="*/ 1 w 53"/>
                <a:gd name="T63" fmla="*/ 1 h 96"/>
                <a:gd name="T64" fmla="*/ 1 w 53"/>
                <a:gd name="T65" fmla="*/ 1 h 96"/>
                <a:gd name="T66" fmla="*/ 1 w 53"/>
                <a:gd name="T67" fmla="*/ 1 h 96"/>
                <a:gd name="T68" fmla="*/ 1 w 53"/>
                <a:gd name="T69" fmla="*/ 1 h 96"/>
                <a:gd name="T70" fmla="*/ 1 w 53"/>
                <a:gd name="T71" fmla="*/ 1 h 96"/>
                <a:gd name="T72" fmla="*/ 1 w 53"/>
                <a:gd name="T73" fmla="*/ 1 h 96"/>
                <a:gd name="T74" fmla="*/ 1 w 53"/>
                <a:gd name="T75" fmla="*/ 1 h 96"/>
                <a:gd name="T76" fmla="*/ 1 w 53"/>
                <a:gd name="T77" fmla="*/ 1 h 96"/>
                <a:gd name="T78" fmla="*/ 1 w 53"/>
                <a:gd name="T79" fmla="*/ 1 h 96"/>
                <a:gd name="T80" fmla="*/ 1 w 53"/>
                <a:gd name="T81" fmla="*/ 1 h 96"/>
                <a:gd name="T82" fmla="*/ 1 w 53"/>
                <a:gd name="T83" fmla="*/ 1 h 96"/>
                <a:gd name="T84" fmla="*/ 1 w 53"/>
                <a:gd name="T85" fmla="*/ 1 h 96"/>
                <a:gd name="T86" fmla="*/ 1 w 53"/>
                <a:gd name="T87" fmla="*/ 1 h 96"/>
                <a:gd name="T88" fmla="*/ 1 w 53"/>
                <a:gd name="T89" fmla="*/ 1 h 96"/>
                <a:gd name="T90" fmla="*/ 1 w 53"/>
                <a:gd name="T91" fmla="*/ 1 h 96"/>
                <a:gd name="T92" fmla="*/ 1 w 53"/>
                <a:gd name="T93" fmla="*/ 1 h 96"/>
                <a:gd name="T94" fmla="*/ 1 w 53"/>
                <a:gd name="T95" fmla="*/ 1 h 96"/>
                <a:gd name="T96" fmla="*/ 1 w 53"/>
                <a:gd name="T97" fmla="*/ 1 h 96"/>
                <a:gd name="T98" fmla="*/ 1 w 53"/>
                <a:gd name="T99" fmla="*/ 1 h 96"/>
                <a:gd name="T100" fmla="*/ 1 w 53"/>
                <a:gd name="T101" fmla="*/ 1 h 96"/>
                <a:gd name="T102" fmla="*/ 1 w 53"/>
                <a:gd name="T103" fmla="*/ 1 h 96"/>
                <a:gd name="T104" fmla="*/ 1 w 53"/>
                <a:gd name="T105" fmla="*/ 1 h 96"/>
                <a:gd name="T106" fmla="*/ 1 w 53"/>
                <a:gd name="T107" fmla="*/ 1 h 96"/>
                <a:gd name="T108" fmla="*/ 1 w 53"/>
                <a:gd name="T109" fmla="*/ 1 h 96"/>
                <a:gd name="T110" fmla="*/ 1 w 53"/>
                <a:gd name="T111" fmla="*/ 1 h 96"/>
                <a:gd name="T112" fmla="*/ 1 w 53"/>
                <a:gd name="T113" fmla="*/ 1 h 96"/>
                <a:gd name="T114" fmla="*/ 1 w 53"/>
                <a:gd name="T115" fmla="*/ 1 h 9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3"/>
                <a:gd name="T175" fmla="*/ 0 h 96"/>
                <a:gd name="T176" fmla="*/ 53 w 53"/>
                <a:gd name="T177" fmla="*/ 96 h 9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3" h="96">
                  <a:moveTo>
                    <a:pt x="40" y="24"/>
                  </a:moveTo>
                  <a:lnTo>
                    <a:pt x="40" y="24"/>
                  </a:lnTo>
                  <a:lnTo>
                    <a:pt x="39" y="22"/>
                  </a:lnTo>
                  <a:lnTo>
                    <a:pt x="36" y="17"/>
                  </a:lnTo>
                  <a:lnTo>
                    <a:pt x="32" y="14"/>
                  </a:lnTo>
                  <a:lnTo>
                    <a:pt x="27" y="10"/>
                  </a:lnTo>
                  <a:lnTo>
                    <a:pt x="23" y="6"/>
                  </a:lnTo>
                  <a:lnTo>
                    <a:pt x="17" y="3"/>
                  </a:lnTo>
                  <a:lnTo>
                    <a:pt x="13" y="1"/>
                  </a:lnTo>
                  <a:lnTo>
                    <a:pt x="10" y="0"/>
                  </a:lnTo>
                  <a:lnTo>
                    <a:pt x="7" y="1"/>
                  </a:lnTo>
                  <a:lnTo>
                    <a:pt x="5" y="3"/>
                  </a:lnTo>
                  <a:lnTo>
                    <a:pt x="4" y="6"/>
                  </a:lnTo>
                  <a:lnTo>
                    <a:pt x="2" y="8"/>
                  </a:lnTo>
                  <a:lnTo>
                    <a:pt x="1" y="13"/>
                  </a:lnTo>
                  <a:lnTo>
                    <a:pt x="1" y="17"/>
                  </a:lnTo>
                  <a:lnTo>
                    <a:pt x="1" y="23"/>
                  </a:lnTo>
                  <a:lnTo>
                    <a:pt x="0" y="27"/>
                  </a:lnTo>
                  <a:lnTo>
                    <a:pt x="0" y="33"/>
                  </a:lnTo>
                  <a:lnTo>
                    <a:pt x="0" y="36"/>
                  </a:lnTo>
                  <a:lnTo>
                    <a:pt x="1" y="39"/>
                  </a:lnTo>
                  <a:lnTo>
                    <a:pt x="1" y="40"/>
                  </a:lnTo>
                  <a:lnTo>
                    <a:pt x="1" y="43"/>
                  </a:lnTo>
                  <a:lnTo>
                    <a:pt x="1" y="48"/>
                  </a:lnTo>
                  <a:lnTo>
                    <a:pt x="2" y="54"/>
                  </a:lnTo>
                  <a:lnTo>
                    <a:pt x="4" y="58"/>
                  </a:lnTo>
                  <a:lnTo>
                    <a:pt x="5" y="61"/>
                  </a:lnTo>
                  <a:lnTo>
                    <a:pt x="7" y="64"/>
                  </a:lnTo>
                  <a:lnTo>
                    <a:pt x="8" y="68"/>
                  </a:lnTo>
                  <a:lnTo>
                    <a:pt x="11" y="71"/>
                  </a:lnTo>
                  <a:lnTo>
                    <a:pt x="14" y="75"/>
                  </a:lnTo>
                  <a:lnTo>
                    <a:pt x="17" y="78"/>
                  </a:lnTo>
                  <a:lnTo>
                    <a:pt x="20" y="83"/>
                  </a:lnTo>
                  <a:lnTo>
                    <a:pt x="23" y="85"/>
                  </a:lnTo>
                  <a:lnTo>
                    <a:pt x="27" y="88"/>
                  </a:lnTo>
                  <a:lnTo>
                    <a:pt x="30" y="90"/>
                  </a:lnTo>
                  <a:lnTo>
                    <a:pt x="33" y="91"/>
                  </a:lnTo>
                  <a:lnTo>
                    <a:pt x="36" y="93"/>
                  </a:lnTo>
                  <a:lnTo>
                    <a:pt x="39" y="94"/>
                  </a:lnTo>
                  <a:lnTo>
                    <a:pt x="42" y="96"/>
                  </a:lnTo>
                  <a:lnTo>
                    <a:pt x="43" y="96"/>
                  </a:lnTo>
                  <a:lnTo>
                    <a:pt x="46" y="94"/>
                  </a:lnTo>
                  <a:lnTo>
                    <a:pt x="48" y="94"/>
                  </a:lnTo>
                  <a:lnTo>
                    <a:pt x="49" y="90"/>
                  </a:lnTo>
                  <a:lnTo>
                    <a:pt x="50" y="84"/>
                  </a:lnTo>
                  <a:lnTo>
                    <a:pt x="50" y="81"/>
                  </a:lnTo>
                  <a:lnTo>
                    <a:pt x="52" y="78"/>
                  </a:lnTo>
                  <a:lnTo>
                    <a:pt x="52" y="75"/>
                  </a:lnTo>
                  <a:lnTo>
                    <a:pt x="52" y="72"/>
                  </a:lnTo>
                  <a:lnTo>
                    <a:pt x="52" y="69"/>
                  </a:lnTo>
                  <a:lnTo>
                    <a:pt x="53" y="67"/>
                  </a:lnTo>
                  <a:lnTo>
                    <a:pt x="53" y="64"/>
                  </a:lnTo>
                  <a:lnTo>
                    <a:pt x="53" y="62"/>
                  </a:lnTo>
                  <a:lnTo>
                    <a:pt x="53" y="59"/>
                  </a:lnTo>
                  <a:lnTo>
                    <a:pt x="53" y="58"/>
                  </a:lnTo>
                  <a:lnTo>
                    <a:pt x="16" y="58"/>
                  </a:lnTo>
                  <a:lnTo>
                    <a:pt x="40" y="2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463" name="Freeform 59"/>
            <p:cNvSpPr>
              <a:spLocks/>
            </p:cNvSpPr>
            <p:nvPr/>
          </p:nvSpPr>
          <p:spPr bwMode="auto">
            <a:xfrm>
              <a:off x="494" y="3119"/>
              <a:ext cx="33" cy="56"/>
            </a:xfrm>
            <a:custGeom>
              <a:avLst/>
              <a:gdLst>
                <a:gd name="T0" fmla="*/ 0 w 67"/>
                <a:gd name="T1" fmla="*/ 0 h 113"/>
                <a:gd name="T2" fmla="*/ 0 w 67"/>
                <a:gd name="T3" fmla="*/ 0 h 113"/>
                <a:gd name="T4" fmla="*/ 0 w 67"/>
                <a:gd name="T5" fmla="*/ 0 h 113"/>
                <a:gd name="T6" fmla="*/ 0 w 67"/>
                <a:gd name="T7" fmla="*/ 0 h 113"/>
                <a:gd name="T8" fmla="*/ 0 w 67"/>
                <a:gd name="T9" fmla="*/ 0 h 113"/>
                <a:gd name="T10" fmla="*/ 0 w 67"/>
                <a:gd name="T11" fmla="*/ 0 h 113"/>
                <a:gd name="T12" fmla="*/ 0 w 67"/>
                <a:gd name="T13" fmla="*/ 0 h 113"/>
                <a:gd name="T14" fmla="*/ 0 w 67"/>
                <a:gd name="T15" fmla="*/ 0 h 113"/>
                <a:gd name="T16" fmla="*/ 0 w 67"/>
                <a:gd name="T17" fmla="*/ 0 h 113"/>
                <a:gd name="T18" fmla="*/ 0 w 67"/>
                <a:gd name="T19" fmla="*/ 0 h 113"/>
                <a:gd name="T20" fmla="*/ 0 w 67"/>
                <a:gd name="T21" fmla="*/ 0 h 113"/>
                <a:gd name="T22" fmla="*/ 0 w 67"/>
                <a:gd name="T23" fmla="*/ 0 h 113"/>
                <a:gd name="T24" fmla="*/ 0 w 67"/>
                <a:gd name="T25" fmla="*/ 0 h 113"/>
                <a:gd name="T26" fmla="*/ 0 w 67"/>
                <a:gd name="T27" fmla="*/ 0 h 113"/>
                <a:gd name="T28" fmla="*/ 0 w 67"/>
                <a:gd name="T29" fmla="*/ 0 h 113"/>
                <a:gd name="T30" fmla="*/ 0 w 67"/>
                <a:gd name="T31" fmla="*/ 0 h 113"/>
                <a:gd name="T32" fmla="*/ 0 w 67"/>
                <a:gd name="T33" fmla="*/ 0 h 113"/>
                <a:gd name="T34" fmla="*/ 0 w 67"/>
                <a:gd name="T35" fmla="*/ 0 h 113"/>
                <a:gd name="T36" fmla="*/ 0 w 67"/>
                <a:gd name="T37" fmla="*/ 0 h 113"/>
                <a:gd name="T38" fmla="*/ 0 w 67"/>
                <a:gd name="T39" fmla="*/ 0 h 113"/>
                <a:gd name="T40" fmla="*/ 0 w 67"/>
                <a:gd name="T41" fmla="*/ 0 h 113"/>
                <a:gd name="T42" fmla="*/ 0 w 67"/>
                <a:gd name="T43" fmla="*/ 0 h 113"/>
                <a:gd name="T44" fmla="*/ 0 w 67"/>
                <a:gd name="T45" fmla="*/ 0 h 113"/>
                <a:gd name="T46" fmla="*/ 0 w 67"/>
                <a:gd name="T47" fmla="*/ 0 h 113"/>
                <a:gd name="T48" fmla="*/ 0 w 67"/>
                <a:gd name="T49" fmla="*/ 0 h 113"/>
                <a:gd name="T50" fmla="*/ 0 w 67"/>
                <a:gd name="T51" fmla="*/ 0 h 113"/>
                <a:gd name="T52" fmla="*/ 0 w 67"/>
                <a:gd name="T53" fmla="*/ 0 h 113"/>
                <a:gd name="T54" fmla="*/ 0 w 67"/>
                <a:gd name="T55" fmla="*/ 0 h 113"/>
                <a:gd name="T56" fmla="*/ 0 w 67"/>
                <a:gd name="T57" fmla="*/ 0 h 113"/>
                <a:gd name="T58" fmla="*/ 0 w 67"/>
                <a:gd name="T59" fmla="*/ 0 h 113"/>
                <a:gd name="T60" fmla="*/ 0 w 67"/>
                <a:gd name="T61" fmla="*/ 0 h 113"/>
                <a:gd name="T62" fmla="*/ 0 w 67"/>
                <a:gd name="T63" fmla="*/ 0 h 113"/>
                <a:gd name="T64" fmla="*/ 0 w 67"/>
                <a:gd name="T65" fmla="*/ 0 h 113"/>
                <a:gd name="T66" fmla="*/ 0 w 67"/>
                <a:gd name="T67" fmla="*/ 0 h 113"/>
                <a:gd name="T68" fmla="*/ 0 w 67"/>
                <a:gd name="T69" fmla="*/ 0 h 113"/>
                <a:gd name="T70" fmla="*/ 0 w 67"/>
                <a:gd name="T71" fmla="*/ 0 h 113"/>
                <a:gd name="T72" fmla="*/ 0 w 67"/>
                <a:gd name="T73" fmla="*/ 0 h 113"/>
                <a:gd name="T74" fmla="*/ 0 w 67"/>
                <a:gd name="T75" fmla="*/ 0 h 113"/>
                <a:gd name="T76" fmla="*/ 0 w 67"/>
                <a:gd name="T77" fmla="*/ 0 h 113"/>
                <a:gd name="T78" fmla="*/ 0 w 67"/>
                <a:gd name="T79" fmla="*/ 0 h 113"/>
                <a:gd name="T80" fmla="*/ 0 w 67"/>
                <a:gd name="T81" fmla="*/ 0 h 113"/>
                <a:gd name="T82" fmla="*/ 0 w 67"/>
                <a:gd name="T83" fmla="*/ 0 h 113"/>
                <a:gd name="T84" fmla="*/ 0 w 67"/>
                <a:gd name="T85" fmla="*/ 0 h 113"/>
                <a:gd name="T86" fmla="*/ 0 w 67"/>
                <a:gd name="T87" fmla="*/ 0 h 113"/>
                <a:gd name="T88" fmla="*/ 0 w 67"/>
                <a:gd name="T89" fmla="*/ 0 h 113"/>
                <a:gd name="T90" fmla="*/ 0 w 67"/>
                <a:gd name="T91" fmla="*/ 0 h 113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67"/>
                <a:gd name="T139" fmla="*/ 0 h 113"/>
                <a:gd name="T140" fmla="*/ 67 w 67"/>
                <a:gd name="T141" fmla="*/ 113 h 113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67" h="113">
                  <a:moveTo>
                    <a:pt x="3" y="0"/>
                  </a:moveTo>
                  <a:lnTo>
                    <a:pt x="1" y="2"/>
                  </a:lnTo>
                  <a:lnTo>
                    <a:pt x="0" y="3"/>
                  </a:lnTo>
                  <a:lnTo>
                    <a:pt x="0" y="6"/>
                  </a:lnTo>
                  <a:lnTo>
                    <a:pt x="0" y="9"/>
                  </a:lnTo>
                  <a:lnTo>
                    <a:pt x="0" y="12"/>
                  </a:lnTo>
                  <a:lnTo>
                    <a:pt x="0" y="16"/>
                  </a:lnTo>
                  <a:lnTo>
                    <a:pt x="0" y="20"/>
                  </a:lnTo>
                  <a:lnTo>
                    <a:pt x="1" y="25"/>
                  </a:lnTo>
                  <a:lnTo>
                    <a:pt x="3" y="29"/>
                  </a:lnTo>
                  <a:lnTo>
                    <a:pt x="6" y="34"/>
                  </a:lnTo>
                  <a:lnTo>
                    <a:pt x="7" y="35"/>
                  </a:lnTo>
                  <a:lnTo>
                    <a:pt x="10" y="36"/>
                  </a:lnTo>
                  <a:lnTo>
                    <a:pt x="13" y="38"/>
                  </a:lnTo>
                  <a:lnTo>
                    <a:pt x="16" y="41"/>
                  </a:lnTo>
                  <a:lnTo>
                    <a:pt x="19" y="41"/>
                  </a:lnTo>
                  <a:lnTo>
                    <a:pt x="20" y="42"/>
                  </a:lnTo>
                  <a:lnTo>
                    <a:pt x="25" y="44"/>
                  </a:lnTo>
                  <a:lnTo>
                    <a:pt x="28" y="45"/>
                  </a:lnTo>
                  <a:lnTo>
                    <a:pt x="32" y="47"/>
                  </a:lnTo>
                  <a:lnTo>
                    <a:pt x="36" y="48"/>
                  </a:lnTo>
                  <a:lnTo>
                    <a:pt x="41" y="48"/>
                  </a:lnTo>
                  <a:lnTo>
                    <a:pt x="45" y="50"/>
                  </a:lnTo>
                  <a:lnTo>
                    <a:pt x="48" y="50"/>
                  </a:lnTo>
                  <a:lnTo>
                    <a:pt x="52" y="51"/>
                  </a:lnTo>
                  <a:lnTo>
                    <a:pt x="54" y="52"/>
                  </a:lnTo>
                  <a:lnTo>
                    <a:pt x="57" y="55"/>
                  </a:lnTo>
                  <a:lnTo>
                    <a:pt x="60" y="58"/>
                  </a:lnTo>
                  <a:lnTo>
                    <a:pt x="61" y="63"/>
                  </a:lnTo>
                  <a:lnTo>
                    <a:pt x="60" y="65"/>
                  </a:lnTo>
                  <a:lnTo>
                    <a:pt x="58" y="70"/>
                  </a:lnTo>
                  <a:lnTo>
                    <a:pt x="55" y="74"/>
                  </a:lnTo>
                  <a:lnTo>
                    <a:pt x="52" y="79"/>
                  </a:lnTo>
                  <a:lnTo>
                    <a:pt x="48" y="81"/>
                  </a:lnTo>
                  <a:lnTo>
                    <a:pt x="44" y="86"/>
                  </a:lnTo>
                  <a:lnTo>
                    <a:pt x="39" y="89"/>
                  </a:lnTo>
                  <a:lnTo>
                    <a:pt x="36" y="92"/>
                  </a:lnTo>
                  <a:lnTo>
                    <a:pt x="33" y="95"/>
                  </a:lnTo>
                  <a:lnTo>
                    <a:pt x="32" y="97"/>
                  </a:lnTo>
                  <a:lnTo>
                    <a:pt x="30" y="100"/>
                  </a:lnTo>
                  <a:lnTo>
                    <a:pt x="30" y="103"/>
                  </a:lnTo>
                  <a:lnTo>
                    <a:pt x="29" y="106"/>
                  </a:lnTo>
                  <a:lnTo>
                    <a:pt x="29" y="109"/>
                  </a:lnTo>
                  <a:lnTo>
                    <a:pt x="29" y="111"/>
                  </a:lnTo>
                  <a:lnTo>
                    <a:pt x="32" y="112"/>
                  </a:lnTo>
                  <a:lnTo>
                    <a:pt x="33" y="112"/>
                  </a:lnTo>
                  <a:lnTo>
                    <a:pt x="36" y="113"/>
                  </a:lnTo>
                  <a:lnTo>
                    <a:pt x="38" y="112"/>
                  </a:lnTo>
                  <a:lnTo>
                    <a:pt x="39" y="109"/>
                  </a:lnTo>
                  <a:lnTo>
                    <a:pt x="39" y="108"/>
                  </a:lnTo>
                  <a:lnTo>
                    <a:pt x="39" y="105"/>
                  </a:lnTo>
                  <a:lnTo>
                    <a:pt x="41" y="102"/>
                  </a:lnTo>
                  <a:lnTo>
                    <a:pt x="42" y="99"/>
                  </a:lnTo>
                  <a:lnTo>
                    <a:pt x="44" y="96"/>
                  </a:lnTo>
                  <a:lnTo>
                    <a:pt x="45" y="93"/>
                  </a:lnTo>
                  <a:lnTo>
                    <a:pt x="48" y="90"/>
                  </a:lnTo>
                  <a:lnTo>
                    <a:pt x="49" y="89"/>
                  </a:lnTo>
                  <a:lnTo>
                    <a:pt x="52" y="86"/>
                  </a:lnTo>
                  <a:lnTo>
                    <a:pt x="55" y="83"/>
                  </a:lnTo>
                  <a:lnTo>
                    <a:pt x="58" y="80"/>
                  </a:lnTo>
                  <a:lnTo>
                    <a:pt x="61" y="77"/>
                  </a:lnTo>
                  <a:lnTo>
                    <a:pt x="62" y="74"/>
                  </a:lnTo>
                  <a:lnTo>
                    <a:pt x="65" y="70"/>
                  </a:lnTo>
                  <a:lnTo>
                    <a:pt x="67" y="67"/>
                  </a:lnTo>
                  <a:lnTo>
                    <a:pt x="67" y="64"/>
                  </a:lnTo>
                  <a:lnTo>
                    <a:pt x="67" y="60"/>
                  </a:lnTo>
                  <a:lnTo>
                    <a:pt x="65" y="57"/>
                  </a:lnTo>
                  <a:lnTo>
                    <a:pt x="62" y="54"/>
                  </a:lnTo>
                  <a:lnTo>
                    <a:pt x="61" y="51"/>
                  </a:lnTo>
                  <a:lnTo>
                    <a:pt x="57" y="48"/>
                  </a:lnTo>
                  <a:lnTo>
                    <a:pt x="54" y="45"/>
                  </a:lnTo>
                  <a:lnTo>
                    <a:pt x="51" y="44"/>
                  </a:lnTo>
                  <a:lnTo>
                    <a:pt x="48" y="44"/>
                  </a:lnTo>
                  <a:lnTo>
                    <a:pt x="42" y="42"/>
                  </a:lnTo>
                  <a:lnTo>
                    <a:pt x="38" y="41"/>
                  </a:lnTo>
                  <a:lnTo>
                    <a:pt x="33" y="39"/>
                  </a:lnTo>
                  <a:lnTo>
                    <a:pt x="29" y="38"/>
                  </a:lnTo>
                  <a:lnTo>
                    <a:pt x="25" y="36"/>
                  </a:lnTo>
                  <a:lnTo>
                    <a:pt x="20" y="34"/>
                  </a:lnTo>
                  <a:lnTo>
                    <a:pt x="17" y="32"/>
                  </a:lnTo>
                  <a:lnTo>
                    <a:pt x="14" y="29"/>
                  </a:lnTo>
                  <a:lnTo>
                    <a:pt x="13" y="25"/>
                  </a:lnTo>
                  <a:lnTo>
                    <a:pt x="12" y="19"/>
                  </a:lnTo>
                  <a:lnTo>
                    <a:pt x="12" y="16"/>
                  </a:lnTo>
                  <a:lnTo>
                    <a:pt x="10" y="13"/>
                  </a:lnTo>
                  <a:lnTo>
                    <a:pt x="10" y="12"/>
                  </a:lnTo>
                  <a:lnTo>
                    <a:pt x="10" y="9"/>
                  </a:lnTo>
                  <a:lnTo>
                    <a:pt x="9" y="4"/>
                  </a:lnTo>
                  <a:lnTo>
                    <a:pt x="7" y="2"/>
                  </a:lnTo>
                  <a:lnTo>
                    <a:pt x="6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464" name="Freeform 60"/>
            <p:cNvSpPr>
              <a:spLocks/>
            </p:cNvSpPr>
            <p:nvPr/>
          </p:nvSpPr>
          <p:spPr bwMode="auto">
            <a:xfrm>
              <a:off x="502" y="3094"/>
              <a:ext cx="22" cy="38"/>
            </a:xfrm>
            <a:custGeom>
              <a:avLst/>
              <a:gdLst>
                <a:gd name="T0" fmla="*/ 1 w 44"/>
                <a:gd name="T1" fmla="*/ 1 h 75"/>
                <a:gd name="T2" fmla="*/ 1 w 44"/>
                <a:gd name="T3" fmla="*/ 1 h 75"/>
                <a:gd name="T4" fmla="*/ 1 w 44"/>
                <a:gd name="T5" fmla="*/ 1 h 75"/>
                <a:gd name="T6" fmla="*/ 1 w 44"/>
                <a:gd name="T7" fmla="*/ 1 h 75"/>
                <a:gd name="T8" fmla="*/ 1 w 44"/>
                <a:gd name="T9" fmla="*/ 1 h 75"/>
                <a:gd name="T10" fmla="*/ 1 w 44"/>
                <a:gd name="T11" fmla="*/ 1 h 75"/>
                <a:gd name="T12" fmla="*/ 1 w 44"/>
                <a:gd name="T13" fmla="*/ 1 h 75"/>
                <a:gd name="T14" fmla="*/ 1 w 44"/>
                <a:gd name="T15" fmla="*/ 1 h 75"/>
                <a:gd name="T16" fmla="*/ 1 w 44"/>
                <a:gd name="T17" fmla="*/ 1 h 75"/>
                <a:gd name="T18" fmla="*/ 1 w 44"/>
                <a:gd name="T19" fmla="*/ 1 h 75"/>
                <a:gd name="T20" fmla="*/ 1 w 44"/>
                <a:gd name="T21" fmla="*/ 1 h 75"/>
                <a:gd name="T22" fmla="*/ 1 w 44"/>
                <a:gd name="T23" fmla="*/ 1 h 75"/>
                <a:gd name="T24" fmla="*/ 1 w 44"/>
                <a:gd name="T25" fmla="*/ 1 h 75"/>
                <a:gd name="T26" fmla="*/ 1 w 44"/>
                <a:gd name="T27" fmla="*/ 1 h 75"/>
                <a:gd name="T28" fmla="*/ 1 w 44"/>
                <a:gd name="T29" fmla="*/ 1 h 75"/>
                <a:gd name="T30" fmla="*/ 1 w 44"/>
                <a:gd name="T31" fmla="*/ 1 h 75"/>
                <a:gd name="T32" fmla="*/ 1 w 44"/>
                <a:gd name="T33" fmla="*/ 1 h 75"/>
                <a:gd name="T34" fmla="*/ 0 w 44"/>
                <a:gd name="T35" fmla="*/ 1 h 75"/>
                <a:gd name="T36" fmla="*/ 0 w 44"/>
                <a:gd name="T37" fmla="*/ 1 h 75"/>
                <a:gd name="T38" fmla="*/ 0 w 44"/>
                <a:gd name="T39" fmla="*/ 1 h 75"/>
                <a:gd name="T40" fmla="*/ 1 w 44"/>
                <a:gd name="T41" fmla="*/ 1 h 75"/>
                <a:gd name="T42" fmla="*/ 1 w 44"/>
                <a:gd name="T43" fmla="*/ 1 h 75"/>
                <a:gd name="T44" fmla="*/ 1 w 44"/>
                <a:gd name="T45" fmla="*/ 1 h 75"/>
                <a:gd name="T46" fmla="*/ 1 w 44"/>
                <a:gd name="T47" fmla="*/ 1 h 75"/>
                <a:gd name="T48" fmla="*/ 1 w 44"/>
                <a:gd name="T49" fmla="*/ 1 h 75"/>
                <a:gd name="T50" fmla="*/ 1 w 44"/>
                <a:gd name="T51" fmla="*/ 1 h 75"/>
                <a:gd name="T52" fmla="*/ 1 w 44"/>
                <a:gd name="T53" fmla="*/ 0 h 75"/>
                <a:gd name="T54" fmla="*/ 1 w 44"/>
                <a:gd name="T55" fmla="*/ 0 h 75"/>
                <a:gd name="T56" fmla="*/ 1 w 44"/>
                <a:gd name="T57" fmla="*/ 1 h 75"/>
                <a:gd name="T58" fmla="*/ 1 w 44"/>
                <a:gd name="T59" fmla="*/ 1 h 75"/>
                <a:gd name="T60" fmla="*/ 1 w 44"/>
                <a:gd name="T61" fmla="*/ 1 h 75"/>
                <a:gd name="T62" fmla="*/ 1 w 44"/>
                <a:gd name="T63" fmla="*/ 1 h 75"/>
                <a:gd name="T64" fmla="*/ 1 w 44"/>
                <a:gd name="T65" fmla="*/ 1 h 75"/>
                <a:gd name="T66" fmla="*/ 1 w 44"/>
                <a:gd name="T67" fmla="*/ 1 h 75"/>
                <a:gd name="T68" fmla="*/ 1 w 44"/>
                <a:gd name="T69" fmla="*/ 1 h 75"/>
                <a:gd name="T70" fmla="*/ 1 w 44"/>
                <a:gd name="T71" fmla="*/ 1 h 75"/>
                <a:gd name="T72" fmla="*/ 1 w 44"/>
                <a:gd name="T73" fmla="*/ 1 h 75"/>
                <a:gd name="T74" fmla="*/ 1 w 44"/>
                <a:gd name="T75" fmla="*/ 1 h 75"/>
                <a:gd name="T76" fmla="*/ 1 w 44"/>
                <a:gd name="T77" fmla="*/ 1 h 75"/>
                <a:gd name="T78" fmla="*/ 1 w 44"/>
                <a:gd name="T79" fmla="*/ 1 h 75"/>
                <a:gd name="T80" fmla="*/ 1 w 44"/>
                <a:gd name="T81" fmla="*/ 1 h 75"/>
                <a:gd name="T82" fmla="*/ 1 w 44"/>
                <a:gd name="T83" fmla="*/ 1 h 75"/>
                <a:gd name="T84" fmla="*/ 1 w 44"/>
                <a:gd name="T85" fmla="*/ 1 h 75"/>
                <a:gd name="T86" fmla="*/ 1 w 44"/>
                <a:gd name="T87" fmla="*/ 1 h 75"/>
                <a:gd name="T88" fmla="*/ 1 w 44"/>
                <a:gd name="T89" fmla="*/ 1 h 75"/>
                <a:gd name="T90" fmla="*/ 1 w 44"/>
                <a:gd name="T91" fmla="*/ 1 h 75"/>
                <a:gd name="T92" fmla="*/ 1 w 44"/>
                <a:gd name="T93" fmla="*/ 1 h 75"/>
                <a:gd name="T94" fmla="*/ 1 w 44"/>
                <a:gd name="T95" fmla="*/ 1 h 75"/>
                <a:gd name="T96" fmla="*/ 1 w 44"/>
                <a:gd name="T97" fmla="*/ 1 h 75"/>
                <a:gd name="T98" fmla="*/ 1 w 44"/>
                <a:gd name="T99" fmla="*/ 1 h 75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44"/>
                <a:gd name="T151" fmla="*/ 0 h 75"/>
                <a:gd name="T152" fmla="*/ 44 w 44"/>
                <a:gd name="T153" fmla="*/ 75 h 75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44" h="75">
                  <a:moveTo>
                    <a:pt x="29" y="72"/>
                  </a:moveTo>
                  <a:lnTo>
                    <a:pt x="28" y="71"/>
                  </a:lnTo>
                  <a:lnTo>
                    <a:pt x="25" y="69"/>
                  </a:lnTo>
                  <a:lnTo>
                    <a:pt x="22" y="67"/>
                  </a:lnTo>
                  <a:lnTo>
                    <a:pt x="17" y="64"/>
                  </a:lnTo>
                  <a:lnTo>
                    <a:pt x="14" y="62"/>
                  </a:lnTo>
                  <a:lnTo>
                    <a:pt x="12" y="59"/>
                  </a:lnTo>
                  <a:lnTo>
                    <a:pt x="10" y="56"/>
                  </a:lnTo>
                  <a:lnTo>
                    <a:pt x="9" y="55"/>
                  </a:lnTo>
                  <a:lnTo>
                    <a:pt x="6" y="52"/>
                  </a:lnTo>
                  <a:lnTo>
                    <a:pt x="4" y="49"/>
                  </a:lnTo>
                  <a:lnTo>
                    <a:pt x="3" y="46"/>
                  </a:lnTo>
                  <a:lnTo>
                    <a:pt x="3" y="43"/>
                  </a:lnTo>
                  <a:lnTo>
                    <a:pt x="1" y="39"/>
                  </a:lnTo>
                  <a:lnTo>
                    <a:pt x="1" y="36"/>
                  </a:lnTo>
                  <a:lnTo>
                    <a:pt x="1" y="32"/>
                  </a:lnTo>
                  <a:lnTo>
                    <a:pt x="1" y="29"/>
                  </a:lnTo>
                  <a:lnTo>
                    <a:pt x="0" y="24"/>
                  </a:lnTo>
                  <a:lnTo>
                    <a:pt x="0" y="21"/>
                  </a:lnTo>
                  <a:lnTo>
                    <a:pt x="0" y="19"/>
                  </a:lnTo>
                  <a:lnTo>
                    <a:pt x="1" y="16"/>
                  </a:lnTo>
                  <a:lnTo>
                    <a:pt x="1" y="13"/>
                  </a:lnTo>
                  <a:lnTo>
                    <a:pt x="1" y="10"/>
                  </a:lnTo>
                  <a:lnTo>
                    <a:pt x="1" y="7"/>
                  </a:lnTo>
                  <a:lnTo>
                    <a:pt x="3" y="5"/>
                  </a:lnTo>
                  <a:lnTo>
                    <a:pt x="4" y="1"/>
                  </a:lnTo>
                  <a:lnTo>
                    <a:pt x="9" y="0"/>
                  </a:lnTo>
                  <a:lnTo>
                    <a:pt x="12" y="0"/>
                  </a:lnTo>
                  <a:lnTo>
                    <a:pt x="16" y="1"/>
                  </a:lnTo>
                  <a:lnTo>
                    <a:pt x="19" y="4"/>
                  </a:lnTo>
                  <a:lnTo>
                    <a:pt x="23" y="7"/>
                  </a:lnTo>
                  <a:lnTo>
                    <a:pt x="26" y="10"/>
                  </a:lnTo>
                  <a:lnTo>
                    <a:pt x="29" y="14"/>
                  </a:lnTo>
                  <a:lnTo>
                    <a:pt x="30" y="16"/>
                  </a:lnTo>
                  <a:lnTo>
                    <a:pt x="32" y="17"/>
                  </a:lnTo>
                  <a:lnTo>
                    <a:pt x="16" y="40"/>
                  </a:lnTo>
                  <a:lnTo>
                    <a:pt x="42" y="46"/>
                  </a:lnTo>
                  <a:lnTo>
                    <a:pt x="42" y="48"/>
                  </a:lnTo>
                  <a:lnTo>
                    <a:pt x="42" y="49"/>
                  </a:lnTo>
                  <a:lnTo>
                    <a:pt x="44" y="52"/>
                  </a:lnTo>
                  <a:lnTo>
                    <a:pt x="44" y="55"/>
                  </a:lnTo>
                  <a:lnTo>
                    <a:pt x="44" y="58"/>
                  </a:lnTo>
                  <a:lnTo>
                    <a:pt x="44" y="61"/>
                  </a:lnTo>
                  <a:lnTo>
                    <a:pt x="44" y="65"/>
                  </a:lnTo>
                  <a:lnTo>
                    <a:pt x="41" y="68"/>
                  </a:lnTo>
                  <a:lnTo>
                    <a:pt x="39" y="72"/>
                  </a:lnTo>
                  <a:lnTo>
                    <a:pt x="36" y="74"/>
                  </a:lnTo>
                  <a:lnTo>
                    <a:pt x="35" y="75"/>
                  </a:lnTo>
                  <a:lnTo>
                    <a:pt x="29" y="7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465" name="Freeform 61"/>
            <p:cNvSpPr>
              <a:spLocks/>
            </p:cNvSpPr>
            <p:nvPr/>
          </p:nvSpPr>
          <p:spPr bwMode="auto">
            <a:xfrm>
              <a:off x="490" y="3159"/>
              <a:ext cx="18" cy="16"/>
            </a:xfrm>
            <a:custGeom>
              <a:avLst/>
              <a:gdLst>
                <a:gd name="T0" fmla="*/ 1 w 35"/>
                <a:gd name="T1" fmla="*/ 0 h 33"/>
                <a:gd name="T2" fmla="*/ 1 w 35"/>
                <a:gd name="T3" fmla="*/ 0 h 33"/>
                <a:gd name="T4" fmla="*/ 1 w 35"/>
                <a:gd name="T5" fmla="*/ 0 h 33"/>
                <a:gd name="T6" fmla="*/ 1 w 35"/>
                <a:gd name="T7" fmla="*/ 0 h 33"/>
                <a:gd name="T8" fmla="*/ 1 w 35"/>
                <a:gd name="T9" fmla="*/ 0 h 33"/>
                <a:gd name="T10" fmla="*/ 1 w 35"/>
                <a:gd name="T11" fmla="*/ 0 h 33"/>
                <a:gd name="T12" fmla="*/ 1 w 35"/>
                <a:gd name="T13" fmla="*/ 0 h 33"/>
                <a:gd name="T14" fmla="*/ 1 w 35"/>
                <a:gd name="T15" fmla="*/ 0 h 33"/>
                <a:gd name="T16" fmla="*/ 1 w 35"/>
                <a:gd name="T17" fmla="*/ 0 h 33"/>
                <a:gd name="T18" fmla="*/ 1 w 35"/>
                <a:gd name="T19" fmla="*/ 0 h 33"/>
                <a:gd name="T20" fmla="*/ 1 w 35"/>
                <a:gd name="T21" fmla="*/ 0 h 33"/>
                <a:gd name="T22" fmla="*/ 1 w 35"/>
                <a:gd name="T23" fmla="*/ 0 h 33"/>
                <a:gd name="T24" fmla="*/ 1 w 35"/>
                <a:gd name="T25" fmla="*/ 0 h 33"/>
                <a:gd name="T26" fmla="*/ 1 w 35"/>
                <a:gd name="T27" fmla="*/ 0 h 33"/>
                <a:gd name="T28" fmla="*/ 0 w 35"/>
                <a:gd name="T29" fmla="*/ 0 h 33"/>
                <a:gd name="T30" fmla="*/ 0 w 35"/>
                <a:gd name="T31" fmla="*/ 0 h 33"/>
                <a:gd name="T32" fmla="*/ 0 w 35"/>
                <a:gd name="T33" fmla="*/ 0 h 33"/>
                <a:gd name="T34" fmla="*/ 1 w 35"/>
                <a:gd name="T35" fmla="*/ 0 h 33"/>
                <a:gd name="T36" fmla="*/ 1 w 35"/>
                <a:gd name="T37" fmla="*/ 0 h 33"/>
                <a:gd name="T38" fmla="*/ 1 w 35"/>
                <a:gd name="T39" fmla="*/ 0 h 33"/>
                <a:gd name="T40" fmla="*/ 1 w 35"/>
                <a:gd name="T41" fmla="*/ 0 h 33"/>
                <a:gd name="T42" fmla="*/ 1 w 35"/>
                <a:gd name="T43" fmla="*/ 0 h 33"/>
                <a:gd name="T44" fmla="*/ 1 w 35"/>
                <a:gd name="T45" fmla="*/ 0 h 33"/>
                <a:gd name="T46" fmla="*/ 1 w 35"/>
                <a:gd name="T47" fmla="*/ 0 h 33"/>
                <a:gd name="T48" fmla="*/ 1 w 35"/>
                <a:gd name="T49" fmla="*/ 0 h 33"/>
                <a:gd name="T50" fmla="*/ 1 w 35"/>
                <a:gd name="T51" fmla="*/ 0 h 33"/>
                <a:gd name="T52" fmla="*/ 1 w 35"/>
                <a:gd name="T53" fmla="*/ 0 h 33"/>
                <a:gd name="T54" fmla="*/ 1 w 35"/>
                <a:gd name="T55" fmla="*/ 0 h 33"/>
                <a:gd name="T56" fmla="*/ 1 w 35"/>
                <a:gd name="T57" fmla="*/ 0 h 33"/>
                <a:gd name="T58" fmla="*/ 1 w 35"/>
                <a:gd name="T59" fmla="*/ 0 h 33"/>
                <a:gd name="T60" fmla="*/ 1 w 35"/>
                <a:gd name="T61" fmla="*/ 0 h 33"/>
                <a:gd name="T62" fmla="*/ 1 w 35"/>
                <a:gd name="T63" fmla="*/ 0 h 33"/>
                <a:gd name="T64" fmla="*/ 1 w 35"/>
                <a:gd name="T65" fmla="*/ 0 h 33"/>
                <a:gd name="T66" fmla="*/ 1 w 35"/>
                <a:gd name="T67" fmla="*/ 0 h 33"/>
                <a:gd name="T68" fmla="*/ 1 w 35"/>
                <a:gd name="T69" fmla="*/ 0 h 33"/>
                <a:gd name="T70" fmla="*/ 1 w 35"/>
                <a:gd name="T71" fmla="*/ 0 h 33"/>
                <a:gd name="T72" fmla="*/ 1 w 35"/>
                <a:gd name="T73" fmla="*/ 0 h 33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35"/>
                <a:gd name="T112" fmla="*/ 0 h 33"/>
                <a:gd name="T113" fmla="*/ 35 w 35"/>
                <a:gd name="T114" fmla="*/ 33 h 33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35" h="33">
                  <a:moveTo>
                    <a:pt x="33" y="0"/>
                  </a:moveTo>
                  <a:lnTo>
                    <a:pt x="32" y="1"/>
                  </a:lnTo>
                  <a:lnTo>
                    <a:pt x="30" y="3"/>
                  </a:lnTo>
                  <a:lnTo>
                    <a:pt x="27" y="6"/>
                  </a:lnTo>
                  <a:lnTo>
                    <a:pt x="24" y="9"/>
                  </a:lnTo>
                  <a:lnTo>
                    <a:pt x="20" y="12"/>
                  </a:lnTo>
                  <a:lnTo>
                    <a:pt x="17" y="15"/>
                  </a:lnTo>
                  <a:lnTo>
                    <a:pt x="14" y="16"/>
                  </a:lnTo>
                  <a:lnTo>
                    <a:pt x="14" y="17"/>
                  </a:lnTo>
                  <a:lnTo>
                    <a:pt x="11" y="17"/>
                  </a:lnTo>
                  <a:lnTo>
                    <a:pt x="10" y="16"/>
                  </a:lnTo>
                  <a:lnTo>
                    <a:pt x="7" y="16"/>
                  </a:lnTo>
                  <a:lnTo>
                    <a:pt x="5" y="16"/>
                  </a:lnTo>
                  <a:lnTo>
                    <a:pt x="1" y="15"/>
                  </a:lnTo>
                  <a:lnTo>
                    <a:pt x="0" y="13"/>
                  </a:lnTo>
                  <a:lnTo>
                    <a:pt x="0" y="16"/>
                  </a:lnTo>
                  <a:lnTo>
                    <a:pt x="0" y="17"/>
                  </a:lnTo>
                  <a:lnTo>
                    <a:pt x="1" y="20"/>
                  </a:lnTo>
                  <a:lnTo>
                    <a:pt x="3" y="23"/>
                  </a:lnTo>
                  <a:lnTo>
                    <a:pt x="4" y="26"/>
                  </a:lnTo>
                  <a:lnTo>
                    <a:pt x="5" y="29"/>
                  </a:lnTo>
                  <a:lnTo>
                    <a:pt x="8" y="32"/>
                  </a:lnTo>
                  <a:lnTo>
                    <a:pt x="13" y="33"/>
                  </a:lnTo>
                  <a:lnTo>
                    <a:pt x="17" y="33"/>
                  </a:lnTo>
                  <a:lnTo>
                    <a:pt x="20" y="32"/>
                  </a:lnTo>
                  <a:lnTo>
                    <a:pt x="23" y="28"/>
                  </a:lnTo>
                  <a:lnTo>
                    <a:pt x="24" y="25"/>
                  </a:lnTo>
                  <a:lnTo>
                    <a:pt x="26" y="22"/>
                  </a:lnTo>
                  <a:lnTo>
                    <a:pt x="27" y="19"/>
                  </a:lnTo>
                  <a:lnTo>
                    <a:pt x="29" y="17"/>
                  </a:lnTo>
                  <a:lnTo>
                    <a:pt x="32" y="12"/>
                  </a:lnTo>
                  <a:lnTo>
                    <a:pt x="35" y="9"/>
                  </a:lnTo>
                  <a:lnTo>
                    <a:pt x="35" y="4"/>
                  </a:lnTo>
                  <a:lnTo>
                    <a:pt x="35" y="1"/>
                  </a:lnTo>
                  <a:lnTo>
                    <a:pt x="35" y="0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466" name="Freeform 62"/>
            <p:cNvSpPr>
              <a:spLocks/>
            </p:cNvSpPr>
            <p:nvPr/>
          </p:nvSpPr>
          <p:spPr bwMode="auto">
            <a:xfrm>
              <a:off x="436" y="3177"/>
              <a:ext cx="86" cy="48"/>
            </a:xfrm>
            <a:custGeom>
              <a:avLst/>
              <a:gdLst>
                <a:gd name="T0" fmla="*/ 1 w 171"/>
                <a:gd name="T1" fmla="*/ 1 h 94"/>
                <a:gd name="T2" fmla="*/ 1 w 171"/>
                <a:gd name="T3" fmla="*/ 1 h 94"/>
                <a:gd name="T4" fmla="*/ 1 w 171"/>
                <a:gd name="T5" fmla="*/ 1 h 94"/>
                <a:gd name="T6" fmla="*/ 1 w 171"/>
                <a:gd name="T7" fmla="*/ 1 h 94"/>
                <a:gd name="T8" fmla="*/ 1 w 171"/>
                <a:gd name="T9" fmla="*/ 1 h 94"/>
                <a:gd name="T10" fmla="*/ 1 w 171"/>
                <a:gd name="T11" fmla="*/ 1 h 94"/>
                <a:gd name="T12" fmla="*/ 1 w 171"/>
                <a:gd name="T13" fmla="*/ 1 h 94"/>
                <a:gd name="T14" fmla="*/ 1 w 171"/>
                <a:gd name="T15" fmla="*/ 1 h 94"/>
                <a:gd name="T16" fmla="*/ 0 w 171"/>
                <a:gd name="T17" fmla="*/ 1 h 94"/>
                <a:gd name="T18" fmla="*/ 1 w 171"/>
                <a:gd name="T19" fmla="*/ 1 h 94"/>
                <a:gd name="T20" fmla="*/ 1 w 171"/>
                <a:gd name="T21" fmla="*/ 1 h 94"/>
                <a:gd name="T22" fmla="*/ 1 w 171"/>
                <a:gd name="T23" fmla="*/ 1 h 94"/>
                <a:gd name="T24" fmla="*/ 1 w 171"/>
                <a:gd name="T25" fmla="*/ 1 h 94"/>
                <a:gd name="T26" fmla="*/ 1 w 171"/>
                <a:gd name="T27" fmla="*/ 1 h 94"/>
                <a:gd name="T28" fmla="*/ 1 w 171"/>
                <a:gd name="T29" fmla="*/ 1 h 94"/>
                <a:gd name="T30" fmla="*/ 1 w 171"/>
                <a:gd name="T31" fmla="*/ 1 h 94"/>
                <a:gd name="T32" fmla="*/ 1 w 171"/>
                <a:gd name="T33" fmla="*/ 1 h 94"/>
                <a:gd name="T34" fmla="*/ 1 w 171"/>
                <a:gd name="T35" fmla="*/ 1 h 94"/>
                <a:gd name="T36" fmla="*/ 1 w 171"/>
                <a:gd name="T37" fmla="*/ 1 h 94"/>
                <a:gd name="T38" fmla="*/ 1 w 171"/>
                <a:gd name="T39" fmla="*/ 1 h 94"/>
                <a:gd name="T40" fmla="*/ 1 w 171"/>
                <a:gd name="T41" fmla="*/ 1 h 94"/>
                <a:gd name="T42" fmla="*/ 1 w 171"/>
                <a:gd name="T43" fmla="*/ 1 h 94"/>
                <a:gd name="T44" fmla="*/ 1 w 171"/>
                <a:gd name="T45" fmla="*/ 1 h 94"/>
                <a:gd name="T46" fmla="*/ 1 w 171"/>
                <a:gd name="T47" fmla="*/ 1 h 94"/>
                <a:gd name="T48" fmla="*/ 1 w 171"/>
                <a:gd name="T49" fmla="*/ 1 h 94"/>
                <a:gd name="T50" fmla="*/ 1 w 171"/>
                <a:gd name="T51" fmla="*/ 1 h 94"/>
                <a:gd name="T52" fmla="*/ 1 w 171"/>
                <a:gd name="T53" fmla="*/ 1 h 94"/>
                <a:gd name="T54" fmla="*/ 1 w 171"/>
                <a:gd name="T55" fmla="*/ 1 h 94"/>
                <a:gd name="T56" fmla="*/ 1 w 171"/>
                <a:gd name="T57" fmla="*/ 1 h 94"/>
                <a:gd name="T58" fmla="*/ 1 w 171"/>
                <a:gd name="T59" fmla="*/ 1 h 94"/>
                <a:gd name="T60" fmla="*/ 1 w 171"/>
                <a:gd name="T61" fmla="*/ 1 h 94"/>
                <a:gd name="T62" fmla="*/ 1 w 171"/>
                <a:gd name="T63" fmla="*/ 1 h 94"/>
                <a:gd name="T64" fmla="*/ 1 w 171"/>
                <a:gd name="T65" fmla="*/ 1 h 94"/>
                <a:gd name="T66" fmla="*/ 1 w 171"/>
                <a:gd name="T67" fmla="*/ 1 h 94"/>
                <a:gd name="T68" fmla="*/ 1 w 171"/>
                <a:gd name="T69" fmla="*/ 1 h 94"/>
                <a:gd name="T70" fmla="*/ 1 w 171"/>
                <a:gd name="T71" fmla="*/ 1 h 94"/>
                <a:gd name="T72" fmla="*/ 1 w 171"/>
                <a:gd name="T73" fmla="*/ 1 h 94"/>
                <a:gd name="T74" fmla="*/ 1 w 171"/>
                <a:gd name="T75" fmla="*/ 1 h 94"/>
                <a:gd name="T76" fmla="*/ 1 w 171"/>
                <a:gd name="T77" fmla="*/ 1 h 94"/>
                <a:gd name="T78" fmla="*/ 1 w 171"/>
                <a:gd name="T79" fmla="*/ 1 h 94"/>
                <a:gd name="T80" fmla="*/ 1 w 171"/>
                <a:gd name="T81" fmla="*/ 1 h 94"/>
                <a:gd name="T82" fmla="*/ 1 w 171"/>
                <a:gd name="T83" fmla="*/ 1 h 94"/>
                <a:gd name="T84" fmla="*/ 1 w 171"/>
                <a:gd name="T85" fmla="*/ 1 h 94"/>
                <a:gd name="T86" fmla="*/ 1 w 171"/>
                <a:gd name="T87" fmla="*/ 1 h 94"/>
                <a:gd name="T88" fmla="*/ 1 w 171"/>
                <a:gd name="T89" fmla="*/ 1 h 94"/>
                <a:gd name="T90" fmla="*/ 1 w 171"/>
                <a:gd name="T91" fmla="*/ 1 h 94"/>
                <a:gd name="T92" fmla="*/ 1 w 171"/>
                <a:gd name="T93" fmla="*/ 0 h 94"/>
                <a:gd name="T94" fmla="*/ 1 w 171"/>
                <a:gd name="T95" fmla="*/ 1 h 94"/>
                <a:gd name="T96" fmla="*/ 1 w 171"/>
                <a:gd name="T97" fmla="*/ 1 h 94"/>
                <a:gd name="T98" fmla="*/ 1 w 171"/>
                <a:gd name="T99" fmla="*/ 1 h 94"/>
                <a:gd name="T100" fmla="*/ 1 w 171"/>
                <a:gd name="T101" fmla="*/ 1 h 94"/>
                <a:gd name="T102" fmla="*/ 1 w 171"/>
                <a:gd name="T103" fmla="*/ 1 h 94"/>
                <a:gd name="T104" fmla="*/ 1 w 171"/>
                <a:gd name="T105" fmla="*/ 1 h 94"/>
                <a:gd name="T106" fmla="*/ 1 w 171"/>
                <a:gd name="T107" fmla="*/ 1 h 94"/>
                <a:gd name="T108" fmla="*/ 1 w 171"/>
                <a:gd name="T109" fmla="*/ 1 h 94"/>
                <a:gd name="T110" fmla="*/ 1 w 171"/>
                <a:gd name="T111" fmla="*/ 1 h 94"/>
                <a:gd name="T112" fmla="*/ 1 w 171"/>
                <a:gd name="T113" fmla="*/ 1 h 94"/>
                <a:gd name="T114" fmla="*/ 1 w 171"/>
                <a:gd name="T115" fmla="*/ 1 h 94"/>
                <a:gd name="T116" fmla="*/ 1 w 171"/>
                <a:gd name="T117" fmla="*/ 1 h 94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71"/>
                <a:gd name="T178" fmla="*/ 0 h 94"/>
                <a:gd name="T179" fmla="*/ 171 w 171"/>
                <a:gd name="T180" fmla="*/ 94 h 94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71" h="94">
                  <a:moveTo>
                    <a:pt x="58" y="36"/>
                  </a:moveTo>
                  <a:lnTo>
                    <a:pt x="58" y="38"/>
                  </a:lnTo>
                  <a:lnTo>
                    <a:pt x="55" y="39"/>
                  </a:lnTo>
                  <a:lnTo>
                    <a:pt x="52" y="43"/>
                  </a:lnTo>
                  <a:lnTo>
                    <a:pt x="49" y="48"/>
                  </a:lnTo>
                  <a:lnTo>
                    <a:pt x="45" y="51"/>
                  </a:lnTo>
                  <a:lnTo>
                    <a:pt x="42" y="55"/>
                  </a:lnTo>
                  <a:lnTo>
                    <a:pt x="40" y="57"/>
                  </a:lnTo>
                  <a:lnTo>
                    <a:pt x="39" y="58"/>
                  </a:lnTo>
                  <a:lnTo>
                    <a:pt x="37" y="55"/>
                  </a:lnTo>
                  <a:lnTo>
                    <a:pt x="36" y="54"/>
                  </a:lnTo>
                  <a:lnTo>
                    <a:pt x="35" y="52"/>
                  </a:lnTo>
                  <a:lnTo>
                    <a:pt x="35" y="51"/>
                  </a:lnTo>
                  <a:lnTo>
                    <a:pt x="32" y="62"/>
                  </a:lnTo>
                  <a:lnTo>
                    <a:pt x="30" y="59"/>
                  </a:lnTo>
                  <a:lnTo>
                    <a:pt x="27" y="57"/>
                  </a:lnTo>
                  <a:lnTo>
                    <a:pt x="26" y="54"/>
                  </a:lnTo>
                  <a:lnTo>
                    <a:pt x="23" y="54"/>
                  </a:lnTo>
                  <a:lnTo>
                    <a:pt x="21" y="57"/>
                  </a:lnTo>
                  <a:lnTo>
                    <a:pt x="20" y="59"/>
                  </a:lnTo>
                  <a:lnTo>
                    <a:pt x="19" y="62"/>
                  </a:lnTo>
                  <a:lnTo>
                    <a:pt x="19" y="65"/>
                  </a:lnTo>
                  <a:lnTo>
                    <a:pt x="17" y="62"/>
                  </a:lnTo>
                  <a:lnTo>
                    <a:pt x="16" y="58"/>
                  </a:lnTo>
                  <a:lnTo>
                    <a:pt x="13" y="55"/>
                  </a:lnTo>
                  <a:lnTo>
                    <a:pt x="11" y="55"/>
                  </a:lnTo>
                  <a:lnTo>
                    <a:pt x="10" y="58"/>
                  </a:lnTo>
                  <a:lnTo>
                    <a:pt x="8" y="62"/>
                  </a:lnTo>
                  <a:lnTo>
                    <a:pt x="8" y="65"/>
                  </a:lnTo>
                  <a:lnTo>
                    <a:pt x="8" y="67"/>
                  </a:lnTo>
                  <a:lnTo>
                    <a:pt x="7" y="65"/>
                  </a:lnTo>
                  <a:lnTo>
                    <a:pt x="5" y="64"/>
                  </a:lnTo>
                  <a:lnTo>
                    <a:pt x="4" y="61"/>
                  </a:lnTo>
                  <a:lnTo>
                    <a:pt x="3" y="62"/>
                  </a:lnTo>
                  <a:lnTo>
                    <a:pt x="1" y="65"/>
                  </a:lnTo>
                  <a:lnTo>
                    <a:pt x="0" y="68"/>
                  </a:lnTo>
                  <a:lnTo>
                    <a:pt x="0" y="70"/>
                  </a:lnTo>
                  <a:lnTo>
                    <a:pt x="0" y="71"/>
                  </a:lnTo>
                  <a:lnTo>
                    <a:pt x="1" y="72"/>
                  </a:lnTo>
                  <a:lnTo>
                    <a:pt x="5" y="75"/>
                  </a:lnTo>
                  <a:lnTo>
                    <a:pt x="8" y="77"/>
                  </a:lnTo>
                  <a:lnTo>
                    <a:pt x="13" y="78"/>
                  </a:lnTo>
                  <a:lnTo>
                    <a:pt x="14" y="78"/>
                  </a:lnTo>
                  <a:lnTo>
                    <a:pt x="17" y="78"/>
                  </a:lnTo>
                  <a:lnTo>
                    <a:pt x="19" y="78"/>
                  </a:lnTo>
                  <a:lnTo>
                    <a:pt x="21" y="80"/>
                  </a:lnTo>
                  <a:lnTo>
                    <a:pt x="26" y="77"/>
                  </a:lnTo>
                  <a:lnTo>
                    <a:pt x="30" y="77"/>
                  </a:lnTo>
                  <a:lnTo>
                    <a:pt x="35" y="74"/>
                  </a:lnTo>
                  <a:lnTo>
                    <a:pt x="39" y="72"/>
                  </a:lnTo>
                  <a:lnTo>
                    <a:pt x="40" y="70"/>
                  </a:lnTo>
                  <a:lnTo>
                    <a:pt x="43" y="68"/>
                  </a:lnTo>
                  <a:lnTo>
                    <a:pt x="45" y="67"/>
                  </a:lnTo>
                  <a:lnTo>
                    <a:pt x="46" y="67"/>
                  </a:lnTo>
                  <a:lnTo>
                    <a:pt x="48" y="68"/>
                  </a:lnTo>
                  <a:lnTo>
                    <a:pt x="51" y="71"/>
                  </a:lnTo>
                  <a:lnTo>
                    <a:pt x="53" y="72"/>
                  </a:lnTo>
                  <a:lnTo>
                    <a:pt x="56" y="74"/>
                  </a:lnTo>
                  <a:lnTo>
                    <a:pt x="59" y="77"/>
                  </a:lnTo>
                  <a:lnTo>
                    <a:pt x="64" y="78"/>
                  </a:lnTo>
                  <a:lnTo>
                    <a:pt x="67" y="81"/>
                  </a:lnTo>
                  <a:lnTo>
                    <a:pt x="71" y="83"/>
                  </a:lnTo>
                  <a:lnTo>
                    <a:pt x="74" y="84"/>
                  </a:lnTo>
                  <a:lnTo>
                    <a:pt x="78" y="87"/>
                  </a:lnTo>
                  <a:lnTo>
                    <a:pt x="81" y="88"/>
                  </a:lnTo>
                  <a:lnTo>
                    <a:pt x="84" y="90"/>
                  </a:lnTo>
                  <a:lnTo>
                    <a:pt x="87" y="91"/>
                  </a:lnTo>
                  <a:lnTo>
                    <a:pt x="90" y="91"/>
                  </a:lnTo>
                  <a:lnTo>
                    <a:pt x="93" y="91"/>
                  </a:lnTo>
                  <a:lnTo>
                    <a:pt x="94" y="93"/>
                  </a:lnTo>
                  <a:lnTo>
                    <a:pt x="97" y="93"/>
                  </a:lnTo>
                  <a:lnTo>
                    <a:pt x="100" y="93"/>
                  </a:lnTo>
                  <a:lnTo>
                    <a:pt x="103" y="93"/>
                  </a:lnTo>
                  <a:lnTo>
                    <a:pt x="106" y="93"/>
                  </a:lnTo>
                  <a:lnTo>
                    <a:pt x="109" y="93"/>
                  </a:lnTo>
                  <a:lnTo>
                    <a:pt x="113" y="94"/>
                  </a:lnTo>
                  <a:lnTo>
                    <a:pt x="116" y="93"/>
                  </a:lnTo>
                  <a:lnTo>
                    <a:pt x="119" y="93"/>
                  </a:lnTo>
                  <a:lnTo>
                    <a:pt x="122" y="91"/>
                  </a:lnTo>
                  <a:lnTo>
                    <a:pt x="126" y="91"/>
                  </a:lnTo>
                  <a:lnTo>
                    <a:pt x="129" y="90"/>
                  </a:lnTo>
                  <a:lnTo>
                    <a:pt x="133" y="88"/>
                  </a:lnTo>
                  <a:lnTo>
                    <a:pt x="138" y="87"/>
                  </a:lnTo>
                  <a:lnTo>
                    <a:pt x="142" y="86"/>
                  </a:lnTo>
                  <a:lnTo>
                    <a:pt x="145" y="83"/>
                  </a:lnTo>
                  <a:lnTo>
                    <a:pt x="149" y="80"/>
                  </a:lnTo>
                  <a:lnTo>
                    <a:pt x="152" y="78"/>
                  </a:lnTo>
                  <a:lnTo>
                    <a:pt x="155" y="77"/>
                  </a:lnTo>
                  <a:lnTo>
                    <a:pt x="160" y="72"/>
                  </a:lnTo>
                  <a:lnTo>
                    <a:pt x="162" y="70"/>
                  </a:lnTo>
                  <a:lnTo>
                    <a:pt x="164" y="67"/>
                  </a:lnTo>
                  <a:lnTo>
                    <a:pt x="167" y="62"/>
                  </a:lnTo>
                  <a:lnTo>
                    <a:pt x="168" y="59"/>
                  </a:lnTo>
                  <a:lnTo>
                    <a:pt x="170" y="55"/>
                  </a:lnTo>
                  <a:lnTo>
                    <a:pt x="171" y="51"/>
                  </a:lnTo>
                  <a:lnTo>
                    <a:pt x="171" y="46"/>
                  </a:lnTo>
                  <a:lnTo>
                    <a:pt x="171" y="41"/>
                  </a:lnTo>
                  <a:lnTo>
                    <a:pt x="171" y="38"/>
                  </a:lnTo>
                  <a:lnTo>
                    <a:pt x="171" y="33"/>
                  </a:lnTo>
                  <a:lnTo>
                    <a:pt x="171" y="30"/>
                  </a:lnTo>
                  <a:lnTo>
                    <a:pt x="171" y="27"/>
                  </a:lnTo>
                  <a:lnTo>
                    <a:pt x="157" y="36"/>
                  </a:lnTo>
                  <a:lnTo>
                    <a:pt x="157" y="38"/>
                  </a:lnTo>
                  <a:lnTo>
                    <a:pt x="158" y="39"/>
                  </a:lnTo>
                  <a:lnTo>
                    <a:pt x="160" y="43"/>
                  </a:lnTo>
                  <a:lnTo>
                    <a:pt x="160" y="46"/>
                  </a:lnTo>
                  <a:lnTo>
                    <a:pt x="160" y="49"/>
                  </a:lnTo>
                  <a:lnTo>
                    <a:pt x="160" y="52"/>
                  </a:lnTo>
                  <a:lnTo>
                    <a:pt x="160" y="57"/>
                  </a:lnTo>
                  <a:lnTo>
                    <a:pt x="157" y="61"/>
                  </a:lnTo>
                  <a:lnTo>
                    <a:pt x="154" y="64"/>
                  </a:lnTo>
                  <a:lnTo>
                    <a:pt x="151" y="68"/>
                  </a:lnTo>
                  <a:lnTo>
                    <a:pt x="148" y="71"/>
                  </a:lnTo>
                  <a:lnTo>
                    <a:pt x="142" y="75"/>
                  </a:lnTo>
                  <a:lnTo>
                    <a:pt x="138" y="78"/>
                  </a:lnTo>
                  <a:lnTo>
                    <a:pt x="133" y="81"/>
                  </a:lnTo>
                  <a:lnTo>
                    <a:pt x="128" y="84"/>
                  </a:lnTo>
                  <a:lnTo>
                    <a:pt x="125" y="84"/>
                  </a:lnTo>
                  <a:lnTo>
                    <a:pt x="122" y="84"/>
                  </a:lnTo>
                  <a:lnTo>
                    <a:pt x="119" y="84"/>
                  </a:lnTo>
                  <a:lnTo>
                    <a:pt x="116" y="86"/>
                  </a:lnTo>
                  <a:lnTo>
                    <a:pt x="113" y="84"/>
                  </a:lnTo>
                  <a:lnTo>
                    <a:pt x="110" y="84"/>
                  </a:lnTo>
                  <a:lnTo>
                    <a:pt x="106" y="84"/>
                  </a:lnTo>
                  <a:lnTo>
                    <a:pt x="103" y="84"/>
                  </a:lnTo>
                  <a:lnTo>
                    <a:pt x="100" y="83"/>
                  </a:lnTo>
                  <a:lnTo>
                    <a:pt x="96" y="83"/>
                  </a:lnTo>
                  <a:lnTo>
                    <a:pt x="93" y="81"/>
                  </a:lnTo>
                  <a:lnTo>
                    <a:pt x="90" y="80"/>
                  </a:lnTo>
                  <a:lnTo>
                    <a:pt x="87" y="78"/>
                  </a:lnTo>
                  <a:lnTo>
                    <a:pt x="84" y="77"/>
                  </a:lnTo>
                  <a:lnTo>
                    <a:pt x="81" y="77"/>
                  </a:lnTo>
                  <a:lnTo>
                    <a:pt x="80" y="75"/>
                  </a:lnTo>
                  <a:lnTo>
                    <a:pt x="83" y="75"/>
                  </a:lnTo>
                  <a:lnTo>
                    <a:pt x="85" y="75"/>
                  </a:lnTo>
                  <a:lnTo>
                    <a:pt x="90" y="75"/>
                  </a:lnTo>
                  <a:lnTo>
                    <a:pt x="93" y="74"/>
                  </a:lnTo>
                  <a:lnTo>
                    <a:pt x="98" y="72"/>
                  </a:lnTo>
                  <a:lnTo>
                    <a:pt x="101" y="71"/>
                  </a:lnTo>
                  <a:lnTo>
                    <a:pt x="106" y="70"/>
                  </a:lnTo>
                  <a:lnTo>
                    <a:pt x="109" y="68"/>
                  </a:lnTo>
                  <a:lnTo>
                    <a:pt x="112" y="65"/>
                  </a:lnTo>
                  <a:lnTo>
                    <a:pt x="114" y="62"/>
                  </a:lnTo>
                  <a:lnTo>
                    <a:pt x="125" y="55"/>
                  </a:lnTo>
                  <a:lnTo>
                    <a:pt x="109" y="61"/>
                  </a:lnTo>
                  <a:lnTo>
                    <a:pt x="107" y="61"/>
                  </a:lnTo>
                  <a:lnTo>
                    <a:pt x="103" y="62"/>
                  </a:lnTo>
                  <a:lnTo>
                    <a:pt x="100" y="62"/>
                  </a:lnTo>
                  <a:lnTo>
                    <a:pt x="97" y="64"/>
                  </a:lnTo>
                  <a:lnTo>
                    <a:pt x="94" y="64"/>
                  </a:lnTo>
                  <a:lnTo>
                    <a:pt x="90" y="65"/>
                  </a:lnTo>
                  <a:lnTo>
                    <a:pt x="88" y="65"/>
                  </a:lnTo>
                  <a:lnTo>
                    <a:pt x="85" y="65"/>
                  </a:lnTo>
                  <a:lnTo>
                    <a:pt x="83" y="65"/>
                  </a:lnTo>
                  <a:lnTo>
                    <a:pt x="80" y="65"/>
                  </a:lnTo>
                  <a:lnTo>
                    <a:pt x="77" y="67"/>
                  </a:lnTo>
                  <a:lnTo>
                    <a:pt x="72" y="65"/>
                  </a:lnTo>
                  <a:lnTo>
                    <a:pt x="71" y="65"/>
                  </a:lnTo>
                  <a:lnTo>
                    <a:pt x="74" y="64"/>
                  </a:lnTo>
                  <a:lnTo>
                    <a:pt x="77" y="61"/>
                  </a:lnTo>
                  <a:lnTo>
                    <a:pt x="81" y="59"/>
                  </a:lnTo>
                  <a:lnTo>
                    <a:pt x="85" y="57"/>
                  </a:lnTo>
                  <a:lnTo>
                    <a:pt x="91" y="54"/>
                  </a:lnTo>
                  <a:lnTo>
                    <a:pt x="96" y="51"/>
                  </a:lnTo>
                  <a:lnTo>
                    <a:pt x="98" y="49"/>
                  </a:lnTo>
                  <a:lnTo>
                    <a:pt x="101" y="46"/>
                  </a:lnTo>
                  <a:lnTo>
                    <a:pt x="104" y="43"/>
                  </a:lnTo>
                  <a:lnTo>
                    <a:pt x="107" y="39"/>
                  </a:lnTo>
                  <a:lnTo>
                    <a:pt x="109" y="38"/>
                  </a:lnTo>
                  <a:lnTo>
                    <a:pt x="113" y="32"/>
                  </a:lnTo>
                  <a:lnTo>
                    <a:pt x="116" y="30"/>
                  </a:lnTo>
                  <a:lnTo>
                    <a:pt x="117" y="30"/>
                  </a:lnTo>
                  <a:lnTo>
                    <a:pt x="122" y="30"/>
                  </a:lnTo>
                  <a:lnTo>
                    <a:pt x="123" y="30"/>
                  </a:lnTo>
                  <a:lnTo>
                    <a:pt x="126" y="30"/>
                  </a:lnTo>
                  <a:lnTo>
                    <a:pt x="129" y="30"/>
                  </a:lnTo>
                  <a:lnTo>
                    <a:pt x="132" y="30"/>
                  </a:lnTo>
                  <a:lnTo>
                    <a:pt x="136" y="30"/>
                  </a:lnTo>
                  <a:lnTo>
                    <a:pt x="142" y="30"/>
                  </a:lnTo>
                  <a:lnTo>
                    <a:pt x="144" y="30"/>
                  </a:lnTo>
                  <a:lnTo>
                    <a:pt x="145" y="30"/>
                  </a:lnTo>
                  <a:lnTo>
                    <a:pt x="170" y="7"/>
                  </a:lnTo>
                  <a:lnTo>
                    <a:pt x="170" y="6"/>
                  </a:lnTo>
                  <a:lnTo>
                    <a:pt x="170" y="3"/>
                  </a:lnTo>
                  <a:lnTo>
                    <a:pt x="168" y="0"/>
                  </a:lnTo>
                  <a:lnTo>
                    <a:pt x="165" y="0"/>
                  </a:lnTo>
                  <a:lnTo>
                    <a:pt x="164" y="1"/>
                  </a:lnTo>
                  <a:lnTo>
                    <a:pt x="161" y="4"/>
                  </a:lnTo>
                  <a:lnTo>
                    <a:pt x="157" y="9"/>
                  </a:lnTo>
                  <a:lnTo>
                    <a:pt x="152" y="11"/>
                  </a:lnTo>
                  <a:lnTo>
                    <a:pt x="148" y="16"/>
                  </a:lnTo>
                  <a:lnTo>
                    <a:pt x="145" y="19"/>
                  </a:lnTo>
                  <a:lnTo>
                    <a:pt x="144" y="22"/>
                  </a:lnTo>
                  <a:lnTo>
                    <a:pt x="144" y="23"/>
                  </a:lnTo>
                  <a:lnTo>
                    <a:pt x="142" y="22"/>
                  </a:lnTo>
                  <a:lnTo>
                    <a:pt x="138" y="22"/>
                  </a:lnTo>
                  <a:lnTo>
                    <a:pt x="135" y="22"/>
                  </a:lnTo>
                  <a:lnTo>
                    <a:pt x="133" y="22"/>
                  </a:lnTo>
                  <a:lnTo>
                    <a:pt x="130" y="22"/>
                  </a:lnTo>
                  <a:lnTo>
                    <a:pt x="128" y="22"/>
                  </a:lnTo>
                  <a:lnTo>
                    <a:pt x="125" y="20"/>
                  </a:lnTo>
                  <a:lnTo>
                    <a:pt x="122" y="20"/>
                  </a:lnTo>
                  <a:lnTo>
                    <a:pt x="119" y="20"/>
                  </a:lnTo>
                  <a:lnTo>
                    <a:pt x="116" y="20"/>
                  </a:lnTo>
                  <a:lnTo>
                    <a:pt x="113" y="22"/>
                  </a:lnTo>
                  <a:lnTo>
                    <a:pt x="110" y="23"/>
                  </a:lnTo>
                  <a:lnTo>
                    <a:pt x="109" y="23"/>
                  </a:lnTo>
                  <a:lnTo>
                    <a:pt x="107" y="25"/>
                  </a:lnTo>
                  <a:lnTo>
                    <a:pt x="106" y="26"/>
                  </a:lnTo>
                  <a:lnTo>
                    <a:pt x="103" y="29"/>
                  </a:lnTo>
                  <a:lnTo>
                    <a:pt x="100" y="30"/>
                  </a:lnTo>
                  <a:lnTo>
                    <a:pt x="97" y="35"/>
                  </a:lnTo>
                  <a:lnTo>
                    <a:pt x="93" y="38"/>
                  </a:lnTo>
                  <a:lnTo>
                    <a:pt x="90" y="39"/>
                  </a:lnTo>
                  <a:lnTo>
                    <a:pt x="87" y="42"/>
                  </a:lnTo>
                  <a:lnTo>
                    <a:pt x="83" y="45"/>
                  </a:lnTo>
                  <a:lnTo>
                    <a:pt x="80" y="48"/>
                  </a:lnTo>
                  <a:lnTo>
                    <a:pt x="77" y="51"/>
                  </a:lnTo>
                  <a:lnTo>
                    <a:pt x="72" y="54"/>
                  </a:lnTo>
                  <a:lnTo>
                    <a:pt x="71" y="57"/>
                  </a:lnTo>
                  <a:lnTo>
                    <a:pt x="68" y="57"/>
                  </a:lnTo>
                  <a:lnTo>
                    <a:pt x="67" y="57"/>
                  </a:lnTo>
                  <a:lnTo>
                    <a:pt x="64" y="57"/>
                  </a:lnTo>
                  <a:lnTo>
                    <a:pt x="62" y="57"/>
                  </a:lnTo>
                  <a:lnTo>
                    <a:pt x="58" y="55"/>
                  </a:lnTo>
                  <a:lnTo>
                    <a:pt x="56" y="55"/>
                  </a:lnTo>
                  <a:lnTo>
                    <a:pt x="56" y="54"/>
                  </a:lnTo>
                  <a:lnTo>
                    <a:pt x="59" y="51"/>
                  </a:lnTo>
                  <a:lnTo>
                    <a:pt x="61" y="48"/>
                  </a:lnTo>
                  <a:lnTo>
                    <a:pt x="64" y="45"/>
                  </a:lnTo>
                  <a:lnTo>
                    <a:pt x="62" y="42"/>
                  </a:lnTo>
                  <a:lnTo>
                    <a:pt x="61" y="39"/>
                  </a:lnTo>
                  <a:lnTo>
                    <a:pt x="59" y="38"/>
                  </a:lnTo>
                  <a:lnTo>
                    <a:pt x="58" y="3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467" name="Freeform 63"/>
            <p:cNvSpPr>
              <a:spLocks/>
            </p:cNvSpPr>
            <p:nvPr/>
          </p:nvSpPr>
          <p:spPr bwMode="auto">
            <a:xfrm>
              <a:off x="506" y="3177"/>
              <a:ext cx="22" cy="24"/>
            </a:xfrm>
            <a:custGeom>
              <a:avLst/>
              <a:gdLst>
                <a:gd name="T0" fmla="*/ 1 w 43"/>
                <a:gd name="T1" fmla="*/ 1 h 48"/>
                <a:gd name="T2" fmla="*/ 1 w 43"/>
                <a:gd name="T3" fmla="*/ 1 h 48"/>
                <a:gd name="T4" fmla="*/ 1 w 43"/>
                <a:gd name="T5" fmla="*/ 1 h 48"/>
                <a:gd name="T6" fmla="*/ 1 w 43"/>
                <a:gd name="T7" fmla="*/ 1 h 48"/>
                <a:gd name="T8" fmla="*/ 1 w 43"/>
                <a:gd name="T9" fmla="*/ 1 h 48"/>
                <a:gd name="T10" fmla="*/ 1 w 43"/>
                <a:gd name="T11" fmla="*/ 1 h 48"/>
                <a:gd name="T12" fmla="*/ 1 w 43"/>
                <a:gd name="T13" fmla="*/ 1 h 48"/>
                <a:gd name="T14" fmla="*/ 1 w 43"/>
                <a:gd name="T15" fmla="*/ 1 h 48"/>
                <a:gd name="T16" fmla="*/ 1 w 43"/>
                <a:gd name="T17" fmla="*/ 1 h 48"/>
                <a:gd name="T18" fmla="*/ 1 w 43"/>
                <a:gd name="T19" fmla="*/ 1 h 48"/>
                <a:gd name="T20" fmla="*/ 1 w 43"/>
                <a:gd name="T21" fmla="*/ 1 h 48"/>
                <a:gd name="T22" fmla="*/ 1 w 43"/>
                <a:gd name="T23" fmla="*/ 1 h 48"/>
                <a:gd name="T24" fmla="*/ 1 w 43"/>
                <a:gd name="T25" fmla="*/ 1 h 48"/>
                <a:gd name="T26" fmla="*/ 1 w 43"/>
                <a:gd name="T27" fmla="*/ 1 h 48"/>
                <a:gd name="T28" fmla="*/ 1 w 43"/>
                <a:gd name="T29" fmla="*/ 1 h 48"/>
                <a:gd name="T30" fmla="*/ 1 w 43"/>
                <a:gd name="T31" fmla="*/ 1 h 48"/>
                <a:gd name="T32" fmla="*/ 0 w 43"/>
                <a:gd name="T33" fmla="*/ 1 h 48"/>
                <a:gd name="T34" fmla="*/ 1 w 43"/>
                <a:gd name="T35" fmla="*/ 1 h 48"/>
                <a:gd name="T36" fmla="*/ 1 w 43"/>
                <a:gd name="T37" fmla="*/ 1 h 48"/>
                <a:gd name="T38" fmla="*/ 1 w 43"/>
                <a:gd name="T39" fmla="*/ 1 h 48"/>
                <a:gd name="T40" fmla="*/ 1 w 43"/>
                <a:gd name="T41" fmla="*/ 1 h 48"/>
                <a:gd name="T42" fmla="*/ 1 w 43"/>
                <a:gd name="T43" fmla="*/ 1 h 48"/>
                <a:gd name="T44" fmla="*/ 1 w 43"/>
                <a:gd name="T45" fmla="*/ 1 h 48"/>
                <a:gd name="T46" fmla="*/ 1 w 43"/>
                <a:gd name="T47" fmla="*/ 1 h 48"/>
                <a:gd name="T48" fmla="*/ 1 w 43"/>
                <a:gd name="T49" fmla="*/ 1 h 48"/>
                <a:gd name="T50" fmla="*/ 1 w 43"/>
                <a:gd name="T51" fmla="*/ 1 h 48"/>
                <a:gd name="T52" fmla="*/ 1 w 43"/>
                <a:gd name="T53" fmla="*/ 1 h 48"/>
                <a:gd name="T54" fmla="*/ 1 w 43"/>
                <a:gd name="T55" fmla="*/ 1 h 48"/>
                <a:gd name="T56" fmla="*/ 1 w 43"/>
                <a:gd name="T57" fmla="*/ 1 h 48"/>
                <a:gd name="T58" fmla="*/ 1 w 43"/>
                <a:gd name="T59" fmla="*/ 1 h 48"/>
                <a:gd name="T60" fmla="*/ 1 w 43"/>
                <a:gd name="T61" fmla="*/ 1 h 48"/>
                <a:gd name="T62" fmla="*/ 1 w 43"/>
                <a:gd name="T63" fmla="*/ 1 h 48"/>
                <a:gd name="T64" fmla="*/ 1 w 43"/>
                <a:gd name="T65" fmla="*/ 1 h 48"/>
                <a:gd name="T66" fmla="*/ 1 w 43"/>
                <a:gd name="T67" fmla="*/ 1 h 48"/>
                <a:gd name="T68" fmla="*/ 1 w 43"/>
                <a:gd name="T69" fmla="*/ 1 h 48"/>
                <a:gd name="T70" fmla="*/ 1 w 43"/>
                <a:gd name="T71" fmla="*/ 1 h 48"/>
                <a:gd name="T72" fmla="*/ 1 w 43"/>
                <a:gd name="T73" fmla="*/ 1 h 48"/>
                <a:gd name="T74" fmla="*/ 1 w 43"/>
                <a:gd name="T75" fmla="*/ 1 h 48"/>
                <a:gd name="T76" fmla="*/ 1 w 43"/>
                <a:gd name="T77" fmla="*/ 1 h 48"/>
                <a:gd name="T78" fmla="*/ 1 w 43"/>
                <a:gd name="T79" fmla="*/ 1 h 48"/>
                <a:gd name="T80" fmla="*/ 1 w 43"/>
                <a:gd name="T81" fmla="*/ 1 h 48"/>
                <a:gd name="T82" fmla="*/ 1 w 43"/>
                <a:gd name="T83" fmla="*/ 0 h 48"/>
                <a:gd name="T84" fmla="*/ 1 w 43"/>
                <a:gd name="T85" fmla="*/ 0 h 48"/>
                <a:gd name="T86" fmla="*/ 1 w 43"/>
                <a:gd name="T87" fmla="*/ 1 h 48"/>
                <a:gd name="T88" fmla="*/ 1 w 43"/>
                <a:gd name="T89" fmla="*/ 1 h 48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43"/>
                <a:gd name="T136" fmla="*/ 0 h 48"/>
                <a:gd name="T137" fmla="*/ 43 w 43"/>
                <a:gd name="T138" fmla="*/ 48 h 48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43" h="48">
                  <a:moveTo>
                    <a:pt x="24" y="8"/>
                  </a:moveTo>
                  <a:lnTo>
                    <a:pt x="26" y="9"/>
                  </a:lnTo>
                  <a:lnTo>
                    <a:pt x="30" y="12"/>
                  </a:lnTo>
                  <a:lnTo>
                    <a:pt x="35" y="15"/>
                  </a:lnTo>
                  <a:lnTo>
                    <a:pt x="36" y="16"/>
                  </a:lnTo>
                  <a:lnTo>
                    <a:pt x="33" y="18"/>
                  </a:lnTo>
                  <a:lnTo>
                    <a:pt x="29" y="22"/>
                  </a:lnTo>
                  <a:lnTo>
                    <a:pt x="26" y="24"/>
                  </a:lnTo>
                  <a:lnTo>
                    <a:pt x="23" y="27"/>
                  </a:lnTo>
                  <a:lnTo>
                    <a:pt x="20" y="29"/>
                  </a:lnTo>
                  <a:lnTo>
                    <a:pt x="17" y="32"/>
                  </a:lnTo>
                  <a:lnTo>
                    <a:pt x="13" y="35"/>
                  </a:lnTo>
                  <a:lnTo>
                    <a:pt x="10" y="38"/>
                  </a:lnTo>
                  <a:lnTo>
                    <a:pt x="7" y="40"/>
                  </a:lnTo>
                  <a:lnTo>
                    <a:pt x="4" y="43"/>
                  </a:lnTo>
                  <a:lnTo>
                    <a:pt x="1" y="47"/>
                  </a:lnTo>
                  <a:lnTo>
                    <a:pt x="0" y="48"/>
                  </a:lnTo>
                  <a:lnTo>
                    <a:pt x="1" y="47"/>
                  </a:lnTo>
                  <a:lnTo>
                    <a:pt x="5" y="47"/>
                  </a:lnTo>
                  <a:lnTo>
                    <a:pt x="8" y="47"/>
                  </a:lnTo>
                  <a:lnTo>
                    <a:pt x="11" y="47"/>
                  </a:lnTo>
                  <a:lnTo>
                    <a:pt x="13" y="45"/>
                  </a:lnTo>
                  <a:lnTo>
                    <a:pt x="14" y="45"/>
                  </a:lnTo>
                  <a:lnTo>
                    <a:pt x="16" y="44"/>
                  </a:lnTo>
                  <a:lnTo>
                    <a:pt x="19" y="40"/>
                  </a:lnTo>
                  <a:lnTo>
                    <a:pt x="23" y="37"/>
                  </a:lnTo>
                  <a:lnTo>
                    <a:pt x="27" y="34"/>
                  </a:lnTo>
                  <a:lnTo>
                    <a:pt x="32" y="29"/>
                  </a:lnTo>
                  <a:lnTo>
                    <a:pt x="36" y="27"/>
                  </a:lnTo>
                  <a:lnTo>
                    <a:pt x="39" y="24"/>
                  </a:lnTo>
                  <a:lnTo>
                    <a:pt x="40" y="24"/>
                  </a:lnTo>
                  <a:lnTo>
                    <a:pt x="42" y="21"/>
                  </a:lnTo>
                  <a:lnTo>
                    <a:pt x="42" y="16"/>
                  </a:lnTo>
                  <a:lnTo>
                    <a:pt x="43" y="13"/>
                  </a:lnTo>
                  <a:lnTo>
                    <a:pt x="43" y="12"/>
                  </a:lnTo>
                  <a:lnTo>
                    <a:pt x="42" y="9"/>
                  </a:lnTo>
                  <a:lnTo>
                    <a:pt x="39" y="8"/>
                  </a:lnTo>
                  <a:lnTo>
                    <a:pt x="36" y="6"/>
                  </a:lnTo>
                  <a:lnTo>
                    <a:pt x="33" y="5"/>
                  </a:lnTo>
                  <a:lnTo>
                    <a:pt x="30" y="3"/>
                  </a:lnTo>
                  <a:lnTo>
                    <a:pt x="27" y="2"/>
                  </a:lnTo>
                  <a:lnTo>
                    <a:pt x="26" y="0"/>
                  </a:lnTo>
                  <a:lnTo>
                    <a:pt x="24" y="0"/>
                  </a:lnTo>
                  <a:lnTo>
                    <a:pt x="24" y="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468" name="Freeform 64"/>
            <p:cNvSpPr>
              <a:spLocks/>
            </p:cNvSpPr>
            <p:nvPr/>
          </p:nvSpPr>
          <p:spPr bwMode="auto">
            <a:xfrm>
              <a:off x="495" y="3223"/>
              <a:ext cx="20" cy="11"/>
            </a:xfrm>
            <a:custGeom>
              <a:avLst/>
              <a:gdLst>
                <a:gd name="T0" fmla="*/ 0 w 41"/>
                <a:gd name="T1" fmla="*/ 1 h 22"/>
                <a:gd name="T2" fmla="*/ 0 w 41"/>
                <a:gd name="T3" fmla="*/ 1 h 22"/>
                <a:gd name="T4" fmla="*/ 0 w 41"/>
                <a:gd name="T5" fmla="*/ 1 h 22"/>
                <a:gd name="T6" fmla="*/ 0 w 41"/>
                <a:gd name="T7" fmla="*/ 1 h 22"/>
                <a:gd name="T8" fmla="*/ 0 w 41"/>
                <a:gd name="T9" fmla="*/ 1 h 22"/>
                <a:gd name="T10" fmla="*/ 0 w 41"/>
                <a:gd name="T11" fmla="*/ 1 h 22"/>
                <a:gd name="T12" fmla="*/ 0 w 41"/>
                <a:gd name="T13" fmla="*/ 1 h 22"/>
                <a:gd name="T14" fmla="*/ 0 w 41"/>
                <a:gd name="T15" fmla="*/ 1 h 22"/>
                <a:gd name="T16" fmla="*/ 0 w 41"/>
                <a:gd name="T17" fmla="*/ 0 h 22"/>
                <a:gd name="T18" fmla="*/ 0 w 41"/>
                <a:gd name="T19" fmla="*/ 0 h 22"/>
                <a:gd name="T20" fmla="*/ 0 w 41"/>
                <a:gd name="T21" fmla="*/ 0 h 22"/>
                <a:gd name="T22" fmla="*/ 0 w 41"/>
                <a:gd name="T23" fmla="*/ 1 h 22"/>
                <a:gd name="T24" fmla="*/ 0 w 41"/>
                <a:gd name="T25" fmla="*/ 1 h 22"/>
                <a:gd name="T26" fmla="*/ 0 w 41"/>
                <a:gd name="T27" fmla="*/ 1 h 22"/>
                <a:gd name="T28" fmla="*/ 0 w 41"/>
                <a:gd name="T29" fmla="*/ 1 h 22"/>
                <a:gd name="T30" fmla="*/ 0 w 41"/>
                <a:gd name="T31" fmla="*/ 1 h 22"/>
                <a:gd name="T32" fmla="*/ 0 w 41"/>
                <a:gd name="T33" fmla="*/ 1 h 22"/>
                <a:gd name="T34" fmla="*/ 0 w 41"/>
                <a:gd name="T35" fmla="*/ 1 h 22"/>
                <a:gd name="T36" fmla="*/ 0 w 41"/>
                <a:gd name="T37" fmla="*/ 1 h 22"/>
                <a:gd name="T38" fmla="*/ 0 w 41"/>
                <a:gd name="T39" fmla="*/ 1 h 22"/>
                <a:gd name="T40" fmla="*/ 0 w 41"/>
                <a:gd name="T41" fmla="*/ 1 h 22"/>
                <a:gd name="T42" fmla="*/ 0 w 41"/>
                <a:gd name="T43" fmla="*/ 1 h 22"/>
                <a:gd name="T44" fmla="*/ 0 w 41"/>
                <a:gd name="T45" fmla="*/ 1 h 22"/>
                <a:gd name="T46" fmla="*/ 0 w 41"/>
                <a:gd name="T47" fmla="*/ 1 h 22"/>
                <a:gd name="T48" fmla="*/ 0 w 41"/>
                <a:gd name="T49" fmla="*/ 1 h 22"/>
                <a:gd name="T50" fmla="*/ 0 w 41"/>
                <a:gd name="T51" fmla="*/ 1 h 22"/>
                <a:gd name="T52" fmla="*/ 0 w 41"/>
                <a:gd name="T53" fmla="*/ 1 h 22"/>
                <a:gd name="T54" fmla="*/ 0 w 41"/>
                <a:gd name="T55" fmla="*/ 1 h 22"/>
                <a:gd name="T56" fmla="*/ 0 w 41"/>
                <a:gd name="T57" fmla="*/ 1 h 22"/>
                <a:gd name="T58" fmla="*/ 0 w 41"/>
                <a:gd name="T59" fmla="*/ 1 h 22"/>
                <a:gd name="T60" fmla="*/ 0 w 41"/>
                <a:gd name="T61" fmla="*/ 1 h 22"/>
                <a:gd name="T62" fmla="*/ 0 w 41"/>
                <a:gd name="T63" fmla="*/ 1 h 22"/>
                <a:gd name="T64" fmla="*/ 0 w 41"/>
                <a:gd name="T65" fmla="*/ 1 h 22"/>
                <a:gd name="T66" fmla="*/ 0 w 41"/>
                <a:gd name="T67" fmla="*/ 1 h 22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41"/>
                <a:gd name="T103" fmla="*/ 0 h 22"/>
                <a:gd name="T104" fmla="*/ 41 w 41"/>
                <a:gd name="T105" fmla="*/ 22 h 22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41" h="22">
                  <a:moveTo>
                    <a:pt x="0" y="19"/>
                  </a:moveTo>
                  <a:lnTo>
                    <a:pt x="2" y="16"/>
                  </a:lnTo>
                  <a:lnTo>
                    <a:pt x="5" y="13"/>
                  </a:lnTo>
                  <a:lnTo>
                    <a:pt x="8" y="11"/>
                  </a:lnTo>
                  <a:lnTo>
                    <a:pt x="11" y="8"/>
                  </a:lnTo>
                  <a:lnTo>
                    <a:pt x="13" y="5"/>
                  </a:lnTo>
                  <a:lnTo>
                    <a:pt x="16" y="3"/>
                  </a:lnTo>
                  <a:lnTo>
                    <a:pt x="19" y="2"/>
                  </a:lnTo>
                  <a:lnTo>
                    <a:pt x="22" y="0"/>
                  </a:lnTo>
                  <a:lnTo>
                    <a:pt x="25" y="0"/>
                  </a:lnTo>
                  <a:lnTo>
                    <a:pt x="28" y="0"/>
                  </a:lnTo>
                  <a:lnTo>
                    <a:pt x="31" y="2"/>
                  </a:lnTo>
                  <a:lnTo>
                    <a:pt x="35" y="3"/>
                  </a:lnTo>
                  <a:lnTo>
                    <a:pt x="38" y="5"/>
                  </a:lnTo>
                  <a:lnTo>
                    <a:pt x="40" y="6"/>
                  </a:lnTo>
                  <a:lnTo>
                    <a:pt x="41" y="6"/>
                  </a:lnTo>
                  <a:lnTo>
                    <a:pt x="41" y="8"/>
                  </a:lnTo>
                  <a:lnTo>
                    <a:pt x="38" y="8"/>
                  </a:lnTo>
                  <a:lnTo>
                    <a:pt x="35" y="8"/>
                  </a:lnTo>
                  <a:lnTo>
                    <a:pt x="32" y="8"/>
                  </a:lnTo>
                  <a:lnTo>
                    <a:pt x="29" y="8"/>
                  </a:lnTo>
                  <a:lnTo>
                    <a:pt x="25" y="8"/>
                  </a:lnTo>
                  <a:lnTo>
                    <a:pt x="22" y="9"/>
                  </a:lnTo>
                  <a:lnTo>
                    <a:pt x="19" y="9"/>
                  </a:lnTo>
                  <a:lnTo>
                    <a:pt x="18" y="12"/>
                  </a:lnTo>
                  <a:lnTo>
                    <a:pt x="15" y="13"/>
                  </a:lnTo>
                  <a:lnTo>
                    <a:pt x="11" y="18"/>
                  </a:lnTo>
                  <a:lnTo>
                    <a:pt x="8" y="21"/>
                  </a:lnTo>
                  <a:lnTo>
                    <a:pt x="6" y="22"/>
                  </a:lnTo>
                  <a:lnTo>
                    <a:pt x="3" y="22"/>
                  </a:lnTo>
                  <a:lnTo>
                    <a:pt x="2" y="21"/>
                  </a:lnTo>
                  <a:lnTo>
                    <a:pt x="0" y="1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469" name="Freeform 65"/>
            <p:cNvSpPr>
              <a:spLocks/>
            </p:cNvSpPr>
            <p:nvPr/>
          </p:nvSpPr>
          <p:spPr bwMode="auto">
            <a:xfrm>
              <a:off x="426" y="3093"/>
              <a:ext cx="29" cy="26"/>
            </a:xfrm>
            <a:custGeom>
              <a:avLst/>
              <a:gdLst>
                <a:gd name="T0" fmla="*/ 1 w 58"/>
                <a:gd name="T1" fmla="*/ 1 h 51"/>
                <a:gd name="T2" fmla="*/ 1 w 58"/>
                <a:gd name="T3" fmla="*/ 1 h 51"/>
                <a:gd name="T4" fmla="*/ 1 w 58"/>
                <a:gd name="T5" fmla="*/ 1 h 51"/>
                <a:gd name="T6" fmla="*/ 1 w 58"/>
                <a:gd name="T7" fmla="*/ 1 h 51"/>
                <a:gd name="T8" fmla="*/ 1 w 58"/>
                <a:gd name="T9" fmla="*/ 1 h 51"/>
                <a:gd name="T10" fmla="*/ 1 w 58"/>
                <a:gd name="T11" fmla="*/ 1 h 51"/>
                <a:gd name="T12" fmla="*/ 1 w 58"/>
                <a:gd name="T13" fmla="*/ 1 h 51"/>
                <a:gd name="T14" fmla="*/ 1 w 58"/>
                <a:gd name="T15" fmla="*/ 1 h 51"/>
                <a:gd name="T16" fmla="*/ 1 w 58"/>
                <a:gd name="T17" fmla="*/ 1 h 51"/>
                <a:gd name="T18" fmla="*/ 1 w 58"/>
                <a:gd name="T19" fmla="*/ 1 h 51"/>
                <a:gd name="T20" fmla="*/ 1 w 58"/>
                <a:gd name="T21" fmla="*/ 1 h 51"/>
                <a:gd name="T22" fmla="*/ 1 w 58"/>
                <a:gd name="T23" fmla="*/ 1 h 51"/>
                <a:gd name="T24" fmla="*/ 1 w 58"/>
                <a:gd name="T25" fmla="*/ 1 h 51"/>
                <a:gd name="T26" fmla="*/ 1 w 58"/>
                <a:gd name="T27" fmla="*/ 1 h 51"/>
                <a:gd name="T28" fmla="*/ 1 w 58"/>
                <a:gd name="T29" fmla="*/ 1 h 51"/>
                <a:gd name="T30" fmla="*/ 1 w 58"/>
                <a:gd name="T31" fmla="*/ 1 h 51"/>
                <a:gd name="T32" fmla="*/ 1 w 58"/>
                <a:gd name="T33" fmla="*/ 1 h 51"/>
                <a:gd name="T34" fmla="*/ 1 w 58"/>
                <a:gd name="T35" fmla="*/ 1 h 51"/>
                <a:gd name="T36" fmla="*/ 1 w 58"/>
                <a:gd name="T37" fmla="*/ 1 h 51"/>
                <a:gd name="T38" fmla="*/ 1 w 58"/>
                <a:gd name="T39" fmla="*/ 1 h 51"/>
                <a:gd name="T40" fmla="*/ 1 w 58"/>
                <a:gd name="T41" fmla="*/ 1 h 51"/>
                <a:gd name="T42" fmla="*/ 1 w 58"/>
                <a:gd name="T43" fmla="*/ 1 h 51"/>
                <a:gd name="T44" fmla="*/ 1 w 58"/>
                <a:gd name="T45" fmla="*/ 0 h 51"/>
                <a:gd name="T46" fmla="*/ 1 w 58"/>
                <a:gd name="T47" fmla="*/ 0 h 51"/>
                <a:gd name="T48" fmla="*/ 1 w 58"/>
                <a:gd name="T49" fmla="*/ 0 h 51"/>
                <a:gd name="T50" fmla="*/ 1 w 58"/>
                <a:gd name="T51" fmla="*/ 0 h 51"/>
                <a:gd name="T52" fmla="*/ 1 w 58"/>
                <a:gd name="T53" fmla="*/ 1 h 51"/>
                <a:gd name="T54" fmla="*/ 1 w 58"/>
                <a:gd name="T55" fmla="*/ 1 h 51"/>
                <a:gd name="T56" fmla="*/ 1 w 58"/>
                <a:gd name="T57" fmla="*/ 1 h 51"/>
                <a:gd name="T58" fmla="*/ 1 w 58"/>
                <a:gd name="T59" fmla="*/ 1 h 51"/>
                <a:gd name="T60" fmla="*/ 1 w 58"/>
                <a:gd name="T61" fmla="*/ 1 h 51"/>
                <a:gd name="T62" fmla="*/ 1 w 58"/>
                <a:gd name="T63" fmla="*/ 1 h 51"/>
                <a:gd name="T64" fmla="*/ 1 w 58"/>
                <a:gd name="T65" fmla="*/ 1 h 51"/>
                <a:gd name="T66" fmla="*/ 1 w 58"/>
                <a:gd name="T67" fmla="*/ 1 h 51"/>
                <a:gd name="T68" fmla="*/ 1 w 58"/>
                <a:gd name="T69" fmla="*/ 1 h 51"/>
                <a:gd name="T70" fmla="*/ 1 w 58"/>
                <a:gd name="T71" fmla="*/ 1 h 51"/>
                <a:gd name="T72" fmla="*/ 1 w 58"/>
                <a:gd name="T73" fmla="*/ 1 h 51"/>
                <a:gd name="T74" fmla="*/ 1 w 58"/>
                <a:gd name="T75" fmla="*/ 1 h 51"/>
                <a:gd name="T76" fmla="*/ 1 w 58"/>
                <a:gd name="T77" fmla="*/ 1 h 51"/>
                <a:gd name="T78" fmla="*/ 1 w 58"/>
                <a:gd name="T79" fmla="*/ 1 h 51"/>
                <a:gd name="T80" fmla="*/ 1 w 58"/>
                <a:gd name="T81" fmla="*/ 1 h 51"/>
                <a:gd name="T82" fmla="*/ 1 w 58"/>
                <a:gd name="T83" fmla="*/ 1 h 51"/>
                <a:gd name="T84" fmla="*/ 1 w 58"/>
                <a:gd name="T85" fmla="*/ 1 h 51"/>
                <a:gd name="T86" fmla="*/ 0 w 58"/>
                <a:gd name="T87" fmla="*/ 1 h 51"/>
                <a:gd name="T88" fmla="*/ 1 w 58"/>
                <a:gd name="T89" fmla="*/ 1 h 51"/>
                <a:gd name="T90" fmla="*/ 1 w 58"/>
                <a:gd name="T91" fmla="*/ 1 h 51"/>
                <a:gd name="T92" fmla="*/ 1 w 58"/>
                <a:gd name="T93" fmla="*/ 1 h 51"/>
                <a:gd name="T94" fmla="*/ 1 w 58"/>
                <a:gd name="T95" fmla="*/ 1 h 51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58"/>
                <a:gd name="T145" fmla="*/ 0 h 51"/>
                <a:gd name="T146" fmla="*/ 58 w 58"/>
                <a:gd name="T147" fmla="*/ 51 h 51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58" h="51">
                  <a:moveTo>
                    <a:pt x="2" y="51"/>
                  </a:moveTo>
                  <a:lnTo>
                    <a:pt x="3" y="50"/>
                  </a:lnTo>
                  <a:lnTo>
                    <a:pt x="5" y="47"/>
                  </a:lnTo>
                  <a:lnTo>
                    <a:pt x="8" y="42"/>
                  </a:lnTo>
                  <a:lnTo>
                    <a:pt x="12" y="38"/>
                  </a:lnTo>
                  <a:lnTo>
                    <a:pt x="13" y="34"/>
                  </a:lnTo>
                  <a:lnTo>
                    <a:pt x="16" y="32"/>
                  </a:lnTo>
                  <a:lnTo>
                    <a:pt x="18" y="29"/>
                  </a:lnTo>
                  <a:lnTo>
                    <a:pt x="21" y="26"/>
                  </a:lnTo>
                  <a:lnTo>
                    <a:pt x="24" y="23"/>
                  </a:lnTo>
                  <a:lnTo>
                    <a:pt x="28" y="21"/>
                  </a:lnTo>
                  <a:lnTo>
                    <a:pt x="31" y="18"/>
                  </a:lnTo>
                  <a:lnTo>
                    <a:pt x="35" y="16"/>
                  </a:lnTo>
                  <a:lnTo>
                    <a:pt x="40" y="16"/>
                  </a:lnTo>
                  <a:lnTo>
                    <a:pt x="44" y="16"/>
                  </a:lnTo>
                  <a:lnTo>
                    <a:pt x="47" y="16"/>
                  </a:lnTo>
                  <a:lnTo>
                    <a:pt x="51" y="15"/>
                  </a:lnTo>
                  <a:lnTo>
                    <a:pt x="53" y="15"/>
                  </a:lnTo>
                  <a:lnTo>
                    <a:pt x="56" y="13"/>
                  </a:lnTo>
                  <a:lnTo>
                    <a:pt x="57" y="10"/>
                  </a:lnTo>
                  <a:lnTo>
                    <a:pt x="58" y="6"/>
                  </a:lnTo>
                  <a:lnTo>
                    <a:pt x="57" y="3"/>
                  </a:lnTo>
                  <a:lnTo>
                    <a:pt x="56" y="0"/>
                  </a:lnTo>
                  <a:lnTo>
                    <a:pt x="51" y="0"/>
                  </a:lnTo>
                  <a:lnTo>
                    <a:pt x="47" y="0"/>
                  </a:lnTo>
                  <a:lnTo>
                    <a:pt x="44" y="0"/>
                  </a:lnTo>
                  <a:lnTo>
                    <a:pt x="41" y="2"/>
                  </a:lnTo>
                  <a:lnTo>
                    <a:pt x="38" y="3"/>
                  </a:lnTo>
                  <a:lnTo>
                    <a:pt x="37" y="5"/>
                  </a:lnTo>
                  <a:lnTo>
                    <a:pt x="34" y="6"/>
                  </a:lnTo>
                  <a:lnTo>
                    <a:pt x="31" y="6"/>
                  </a:lnTo>
                  <a:lnTo>
                    <a:pt x="28" y="7"/>
                  </a:lnTo>
                  <a:lnTo>
                    <a:pt x="26" y="9"/>
                  </a:lnTo>
                  <a:lnTo>
                    <a:pt x="22" y="12"/>
                  </a:lnTo>
                  <a:lnTo>
                    <a:pt x="19" y="13"/>
                  </a:lnTo>
                  <a:lnTo>
                    <a:pt x="16" y="16"/>
                  </a:lnTo>
                  <a:lnTo>
                    <a:pt x="15" y="19"/>
                  </a:lnTo>
                  <a:lnTo>
                    <a:pt x="12" y="23"/>
                  </a:lnTo>
                  <a:lnTo>
                    <a:pt x="9" y="28"/>
                  </a:lnTo>
                  <a:lnTo>
                    <a:pt x="6" y="31"/>
                  </a:lnTo>
                  <a:lnTo>
                    <a:pt x="5" y="37"/>
                  </a:lnTo>
                  <a:lnTo>
                    <a:pt x="3" y="39"/>
                  </a:lnTo>
                  <a:lnTo>
                    <a:pt x="2" y="42"/>
                  </a:lnTo>
                  <a:lnTo>
                    <a:pt x="0" y="45"/>
                  </a:lnTo>
                  <a:lnTo>
                    <a:pt x="2" y="48"/>
                  </a:lnTo>
                  <a:lnTo>
                    <a:pt x="2" y="50"/>
                  </a:lnTo>
                  <a:lnTo>
                    <a:pt x="2" y="5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470" name="Freeform 66"/>
            <p:cNvSpPr>
              <a:spLocks/>
            </p:cNvSpPr>
            <p:nvPr/>
          </p:nvSpPr>
          <p:spPr bwMode="auto">
            <a:xfrm>
              <a:off x="488" y="3068"/>
              <a:ext cx="26" cy="13"/>
            </a:xfrm>
            <a:custGeom>
              <a:avLst/>
              <a:gdLst>
                <a:gd name="T0" fmla="*/ 1 w 51"/>
                <a:gd name="T1" fmla="*/ 1 h 26"/>
                <a:gd name="T2" fmla="*/ 1 w 51"/>
                <a:gd name="T3" fmla="*/ 1 h 26"/>
                <a:gd name="T4" fmla="*/ 1 w 51"/>
                <a:gd name="T5" fmla="*/ 1 h 26"/>
                <a:gd name="T6" fmla="*/ 1 w 51"/>
                <a:gd name="T7" fmla="*/ 1 h 26"/>
                <a:gd name="T8" fmla="*/ 1 w 51"/>
                <a:gd name="T9" fmla="*/ 1 h 26"/>
                <a:gd name="T10" fmla="*/ 1 w 51"/>
                <a:gd name="T11" fmla="*/ 1 h 26"/>
                <a:gd name="T12" fmla="*/ 1 w 51"/>
                <a:gd name="T13" fmla="*/ 1 h 26"/>
                <a:gd name="T14" fmla="*/ 1 w 51"/>
                <a:gd name="T15" fmla="*/ 1 h 26"/>
                <a:gd name="T16" fmla="*/ 1 w 51"/>
                <a:gd name="T17" fmla="*/ 1 h 26"/>
                <a:gd name="T18" fmla="*/ 1 w 51"/>
                <a:gd name="T19" fmla="*/ 1 h 26"/>
                <a:gd name="T20" fmla="*/ 1 w 51"/>
                <a:gd name="T21" fmla="*/ 1 h 26"/>
                <a:gd name="T22" fmla="*/ 1 w 51"/>
                <a:gd name="T23" fmla="*/ 0 h 26"/>
                <a:gd name="T24" fmla="*/ 1 w 51"/>
                <a:gd name="T25" fmla="*/ 0 h 26"/>
                <a:gd name="T26" fmla="*/ 1 w 51"/>
                <a:gd name="T27" fmla="*/ 0 h 26"/>
                <a:gd name="T28" fmla="*/ 1 w 51"/>
                <a:gd name="T29" fmla="*/ 1 h 26"/>
                <a:gd name="T30" fmla="*/ 1 w 51"/>
                <a:gd name="T31" fmla="*/ 1 h 26"/>
                <a:gd name="T32" fmla="*/ 0 w 51"/>
                <a:gd name="T33" fmla="*/ 1 h 26"/>
                <a:gd name="T34" fmla="*/ 0 w 51"/>
                <a:gd name="T35" fmla="*/ 1 h 26"/>
                <a:gd name="T36" fmla="*/ 0 w 51"/>
                <a:gd name="T37" fmla="*/ 1 h 26"/>
                <a:gd name="T38" fmla="*/ 0 w 51"/>
                <a:gd name="T39" fmla="*/ 1 h 26"/>
                <a:gd name="T40" fmla="*/ 1 w 51"/>
                <a:gd name="T41" fmla="*/ 1 h 26"/>
                <a:gd name="T42" fmla="*/ 1 w 51"/>
                <a:gd name="T43" fmla="*/ 1 h 26"/>
                <a:gd name="T44" fmla="*/ 1 w 51"/>
                <a:gd name="T45" fmla="*/ 1 h 26"/>
                <a:gd name="T46" fmla="*/ 1 w 51"/>
                <a:gd name="T47" fmla="*/ 1 h 26"/>
                <a:gd name="T48" fmla="*/ 1 w 51"/>
                <a:gd name="T49" fmla="*/ 1 h 26"/>
                <a:gd name="T50" fmla="*/ 1 w 51"/>
                <a:gd name="T51" fmla="*/ 1 h 26"/>
                <a:gd name="T52" fmla="*/ 1 w 51"/>
                <a:gd name="T53" fmla="*/ 1 h 26"/>
                <a:gd name="T54" fmla="*/ 1 w 51"/>
                <a:gd name="T55" fmla="*/ 1 h 26"/>
                <a:gd name="T56" fmla="*/ 1 w 51"/>
                <a:gd name="T57" fmla="*/ 1 h 26"/>
                <a:gd name="T58" fmla="*/ 1 w 51"/>
                <a:gd name="T59" fmla="*/ 1 h 26"/>
                <a:gd name="T60" fmla="*/ 1 w 51"/>
                <a:gd name="T61" fmla="*/ 1 h 26"/>
                <a:gd name="T62" fmla="*/ 1 w 51"/>
                <a:gd name="T63" fmla="*/ 1 h 26"/>
                <a:gd name="T64" fmla="*/ 1 w 51"/>
                <a:gd name="T65" fmla="*/ 1 h 26"/>
                <a:gd name="T66" fmla="*/ 1 w 51"/>
                <a:gd name="T67" fmla="*/ 1 h 26"/>
                <a:gd name="T68" fmla="*/ 1 w 51"/>
                <a:gd name="T69" fmla="*/ 1 h 26"/>
                <a:gd name="T70" fmla="*/ 1 w 51"/>
                <a:gd name="T71" fmla="*/ 1 h 26"/>
                <a:gd name="T72" fmla="*/ 1 w 51"/>
                <a:gd name="T73" fmla="*/ 1 h 26"/>
                <a:gd name="T74" fmla="*/ 1 w 51"/>
                <a:gd name="T75" fmla="*/ 1 h 26"/>
                <a:gd name="T76" fmla="*/ 1 w 51"/>
                <a:gd name="T77" fmla="*/ 1 h 26"/>
                <a:gd name="T78" fmla="*/ 1 w 51"/>
                <a:gd name="T79" fmla="*/ 1 h 26"/>
                <a:gd name="T80" fmla="*/ 1 w 51"/>
                <a:gd name="T81" fmla="*/ 1 h 26"/>
                <a:gd name="T82" fmla="*/ 1 w 51"/>
                <a:gd name="T83" fmla="*/ 1 h 2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51"/>
                <a:gd name="T127" fmla="*/ 0 h 26"/>
                <a:gd name="T128" fmla="*/ 51 w 51"/>
                <a:gd name="T129" fmla="*/ 26 h 2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51" h="26">
                  <a:moveTo>
                    <a:pt x="48" y="14"/>
                  </a:moveTo>
                  <a:lnTo>
                    <a:pt x="47" y="13"/>
                  </a:lnTo>
                  <a:lnTo>
                    <a:pt x="44" y="11"/>
                  </a:lnTo>
                  <a:lnTo>
                    <a:pt x="41" y="10"/>
                  </a:lnTo>
                  <a:lnTo>
                    <a:pt x="38" y="9"/>
                  </a:lnTo>
                  <a:lnTo>
                    <a:pt x="35" y="7"/>
                  </a:lnTo>
                  <a:lnTo>
                    <a:pt x="32" y="6"/>
                  </a:lnTo>
                  <a:lnTo>
                    <a:pt x="29" y="4"/>
                  </a:lnTo>
                  <a:lnTo>
                    <a:pt x="26" y="3"/>
                  </a:lnTo>
                  <a:lnTo>
                    <a:pt x="24" y="1"/>
                  </a:lnTo>
                  <a:lnTo>
                    <a:pt x="21" y="1"/>
                  </a:lnTo>
                  <a:lnTo>
                    <a:pt x="16" y="0"/>
                  </a:lnTo>
                  <a:lnTo>
                    <a:pt x="13" y="0"/>
                  </a:lnTo>
                  <a:lnTo>
                    <a:pt x="9" y="0"/>
                  </a:lnTo>
                  <a:lnTo>
                    <a:pt x="5" y="4"/>
                  </a:lnTo>
                  <a:lnTo>
                    <a:pt x="2" y="7"/>
                  </a:lnTo>
                  <a:lnTo>
                    <a:pt x="0" y="11"/>
                  </a:lnTo>
                  <a:lnTo>
                    <a:pt x="0" y="14"/>
                  </a:lnTo>
                  <a:lnTo>
                    <a:pt x="0" y="17"/>
                  </a:lnTo>
                  <a:lnTo>
                    <a:pt x="0" y="19"/>
                  </a:lnTo>
                  <a:lnTo>
                    <a:pt x="2" y="22"/>
                  </a:lnTo>
                  <a:lnTo>
                    <a:pt x="3" y="26"/>
                  </a:lnTo>
                  <a:lnTo>
                    <a:pt x="6" y="26"/>
                  </a:lnTo>
                  <a:lnTo>
                    <a:pt x="9" y="25"/>
                  </a:lnTo>
                  <a:lnTo>
                    <a:pt x="13" y="22"/>
                  </a:lnTo>
                  <a:lnTo>
                    <a:pt x="15" y="20"/>
                  </a:lnTo>
                  <a:lnTo>
                    <a:pt x="18" y="19"/>
                  </a:lnTo>
                  <a:lnTo>
                    <a:pt x="19" y="17"/>
                  </a:lnTo>
                  <a:lnTo>
                    <a:pt x="22" y="17"/>
                  </a:lnTo>
                  <a:lnTo>
                    <a:pt x="25" y="17"/>
                  </a:lnTo>
                  <a:lnTo>
                    <a:pt x="31" y="17"/>
                  </a:lnTo>
                  <a:lnTo>
                    <a:pt x="35" y="19"/>
                  </a:lnTo>
                  <a:lnTo>
                    <a:pt x="40" y="20"/>
                  </a:lnTo>
                  <a:lnTo>
                    <a:pt x="44" y="22"/>
                  </a:lnTo>
                  <a:lnTo>
                    <a:pt x="48" y="22"/>
                  </a:lnTo>
                  <a:lnTo>
                    <a:pt x="50" y="23"/>
                  </a:lnTo>
                  <a:lnTo>
                    <a:pt x="51" y="23"/>
                  </a:lnTo>
                  <a:lnTo>
                    <a:pt x="51" y="19"/>
                  </a:lnTo>
                  <a:lnTo>
                    <a:pt x="50" y="17"/>
                  </a:lnTo>
                  <a:lnTo>
                    <a:pt x="50" y="14"/>
                  </a:lnTo>
                  <a:lnTo>
                    <a:pt x="48" y="1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471" name="Freeform 67"/>
            <p:cNvSpPr>
              <a:spLocks/>
            </p:cNvSpPr>
            <p:nvPr/>
          </p:nvSpPr>
          <p:spPr bwMode="auto">
            <a:xfrm>
              <a:off x="418" y="3043"/>
              <a:ext cx="136" cy="278"/>
            </a:xfrm>
            <a:custGeom>
              <a:avLst/>
              <a:gdLst>
                <a:gd name="T0" fmla="*/ 1 w 270"/>
                <a:gd name="T1" fmla="*/ 1 h 555"/>
                <a:gd name="T2" fmla="*/ 1 w 270"/>
                <a:gd name="T3" fmla="*/ 1 h 555"/>
                <a:gd name="T4" fmla="*/ 1 w 270"/>
                <a:gd name="T5" fmla="*/ 1 h 555"/>
                <a:gd name="T6" fmla="*/ 1 w 270"/>
                <a:gd name="T7" fmla="*/ 1 h 555"/>
                <a:gd name="T8" fmla="*/ 1 w 270"/>
                <a:gd name="T9" fmla="*/ 1 h 555"/>
                <a:gd name="T10" fmla="*/ 1 w 270"/>
                <a:gd name="T11" fmla="*/ 1 h 555"/>
                <a:gd name="T12" fmla="*/ 1 w 270"/>
                <a:gd name="T13" fmla="*/ 1 h 555"/>
                <a:gd name="T14" fmla="*/ 1 w 270"/>
                <a:gd name="T15" fmla="*/ 1 h 555"/>
                <a:gd name="T16" fmla="*/ 1 w 270"/>
                <a:gd name="T17" fmla="*/ 1 h 555"/>
                <a:gd name="T18" fmla="*/ 1 w 270"/>
                <a:gd name="T19" fmla="*/ 1 h 555"/>
                <a:gd name="T20" fmla="*/ 1 w 270"/>
                <a:gd name="T21" fmla="*/ 1 h 555"/>
                <a:gd name="T22" fmla="*/ 1 w 270"/>
                <a:gd name="T23" fmla="*/ 1 h 555"/>
                <a:gd name="T24" fmla="*/ 1 w 270"/>
                <a:gd name="T25" fmla="*/ 1 h 555"/>
                <a:gd name="T26" fmla="*/ 1 w 270"/>
                <a:gd name="T27" fmla="*/ 1 h 555"/>
                <a:gd name="T28" fmla="*/ 1 w 270"/>
                <a:gd name="T29" fmla="*/ 1 h 555"/>
                <a:gd name="T30" fmla="*/ 1 w 270"/>
                <a:gd name="T31" fmla="*/ 1 h 555"/>
                <a:gd name="T32" fmla="*/ 1 w 270"/>
                <a:gd name="T33" fmla="*/ 1 h 555"/>
                <a:gd name="T34" fmla="*/ 1 w 270"/>
                <a:gd name="T35" fmla="*/ 1 h 555"/>
                <a:gd name="T36" fmla="*/ 1 w 270"/>
                <a:gd name="T37" fmla="*/ 1 h 555"/>
                <a:gd name="T38" fmla="*/ 1 w 270"/>
                <a:gd name="T39" fmla="*/ 1 h 555"/>
                <a:gd name="T40" fmla="*/ 1 w 270"/>
                <a:gd name="T41" fmla="*/ 1 h 555"/>
                <a:gd name="T42" fmla="*/ 1 w 270"/>
                <a:gd name="T43" fmla="*/ 1 h 555"/>
                <a:gd name="T44" fmla="*/ 1 w 270"/>
                <a:gd name="T45" fmla="*/ 1 h 555"/>
                <a:gd name="T46" fmla="*/ 1 w 270"/>
                <a:gd name="T47" fmla="*/ 1 h 555"/>
                <a:gd name="T48" fmla="*/ 1 w 270"/>
                <a:gd name="T49" fmla="*/ 1 h 555"/>
                <a:gd name="T50" fmla="*/ 1 w 270"/>
                <a:gd name="T51" fmla="*/ 1 h 555"/>
                <a:gd name="T52" fmla="*/ 1 w 270"/>
                <a:gd name="T53" fmla="*/ 1 h 555"/>
                <a:gd name="T54" fmla="*/ 1 w 270"/>
                <a:gd name="T55" fmla="*/ 1 h 555"/>
                <a:gd name="T56" fmla="*/ 1 w 270"/>
                <a:gd name="T57" fmla="*/ 1 h 555"/>
                <a:gd name="T58" fmla="*/ 1 w 270"/>
                <a:gd name="T59" fmla="*/ 1 h 555"/>
                <a:gd name="T60" fmla="*/ 1 w 270"/>
                <a:gd name="T61" fmla="*/ 1 h 555"/>
                <a:gd name="T62" fmla="*/ 1 w 270"/>
                <a:gd name="T63" fmla="*/ 1 h 555"/>
                <a:gd name="T64" fmla="*/ 1 w 270"/>
                <a:gd name="T65" fmla="*/ 1 h 555"/>
                <a:gd name="T66" fmla="*/ 1 w 270"/>
                <a:gd name="T67" fmla="*/ 1 h 555"/>
                <a:gd name="T68" fmla="*/ 1 w 270"/>
                <a:gd name="T69" fmla="*/ 1 h 555"/>
                <a:gd name="T70" fmla="*/ 1 w 270"/>
                <a:gd name="T71" fmla="*/ 1 h 555"/>
                <a:gd name="T72" fmla="*/ 1 w 270"/>
                <a:gd name="T73" fmla="*/ 1 h 555"/>
                <a:gd name="T74" fmla="*/ 1 w 270"/>
                <a:gd name="T75" fmla="*/ 1 h 555"/>
                <a:gd name="T76" fmla="*/ 1 w 270"/>
                <a:gd name="T77" fmla="*/ 1 h 555"/>
                <a:gd name="T78" fmla="*/ 1 w 270"/>
                <a:gd name="T79" fmla="*/ 1 h 555"/>
                <a:gd name="T80" fmla="*/ 1 w 270"/>
                <a:gd name="T81" fmla="*/ 1 h 555"/>
                <a:gd name="T82" fmla="*/ 1 w 270"/>
                <a:gd name="T83" fmla="*/ 1 h 555"/>
                <a:gd name="T84" fmla="*/ 1 w 270"/>
                <a:gd name="T85" fmla="*/ 1 h 555"/>
                <a:gd name="T86" fmla="*/ 1 w 270"/>
                <a:gd name="T87" fmla="*/ 1 h 555"/>
                <a:gd name="T88" fmla="*/ 1 w 270"/>
                <a:gd name="T89" fmla="*/ 1 h 555"/>
                <a:gd name="T90" fmla="*/ 1 w 270"/>
                <a:gd name="T91" fmla="*/ 1 h 555"/>
                <a:gd name="T92" fmla="*/ 1 w 270"/>
                <a:gd name="T93" fmla="*/ 1 h 555"/>
                <a:gd name="T94" fmla="*/ 1 w 270"/>
                <a:gd name="T95" fmla="*/ 1 h 555"/>
                <a:gd name="T96" fmla="*/ 1 w 270"/>
                <a:gd name="T97" fmla="*/ 1 h 555"/>
                <a:gd name="T98" fmla="*/ 1 w 270"/>
                <a:gd name="T99" fmla="*/ 1 h 555"/>
                <a:gd name="T100" fmla="*/ 1 w 270"/>
                <a:gd name="T101" fmla="*/ 1 h 555"/>
                <a:gd name="T102" fmla="*/ 1 w 270"/>
                <a:gd name="T103" fmla="*/ 1 h 555"/>
                <a:gd name="T104" fmla="*/ 1 w 270"/>
                <a:gd name="T105" fmla="*/ 1 h 555"/>
                <a:gd name="T106" fmla="*/ 1 w 270"/>
                <a:gd name="T107" fmla="*/ 1 h 555"/>
                <a:gd name="T108" fmla="*/ 1 w 270"/>
                <a:gd name="T109" fmla="*/ 1 h 555"/>
                <a:gd name="T110" fmla="*/ 1 w 270"/>
                <a:gd name="T111" fmla="*/ 1 h 555"/>
                <a:gd name="T112" fmla="*/ 1 w 270"/>
                <a:gd name="T113" fmla="*/ 1 h 555"/>
                <a:gd name="T114" fmla="*/ 1 w 270"/>
                <a:gd name="T115" fmla="*/ 1 h 555"/>
                <a:gd name="T116" fmla="*/ 1 w 270"/>
                <a:gd name="T117" fmla="*/ 0 h 555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270"/>
                <a:gd name="T178" fmla="*/ 0 h 555"/>
                <a:gd name="T179" fmla="*/ 270 w 270"/>
                <a:gd name="T180" fmla="*/ 555 h 555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270" h="555">
                  <a:moveTo>
                    <a:pt x="110" y="7"/>
                  </a:moveTo>
                  <a:lnTo>
                    <a:pt x="112" y="7"/>
                  </a:lnTo>
                  <a:lnTo>
                    <a:pt x="113" y="9"/>
                  </a:lnTo>
                  <a:lnTo>
                    <a:pt x="116" y="12"/>
                  </a:lnTo>
                  <a:lnTo>
                    <a:pt x="120" y="14"/>
                  </a:lnTo>
                  <a:lnTo>
                    <a:pt x="122" y="16"/>
                  </a:lnTo>
                  <a:lnTo>
                    <a:pt x="125" y="17"/>
                  </a:lnTo>
                  <a:lnTo>
                    <a:pt x="128" y="19"/>
                  </a:lnTo>
                  <a:lnTo>
                    <a:pt x="131" y="22"/>
                  </a:lnTo>
                  <a:lnTo>
                    <a:pt x="135" y="23"/>
                  </a:lnTo>
                  <a:lnTo>
                    <a:pt x="138" y="26"/>
                  </a:lnTo>
                  <a:lnTo>
                    <a:pt x="141" y="28"/>
                  </a:lnTo>
                  <a:lnTo>
                    <a:pt x="144" y="30"/>
                  </a:lnTo>
                  <a:lnTo>
                    <a:pt x="147" y="32"/>
                  </a:lnTo>
                  <a:lnTo>
                    <a:pt x="151" y="35"/>
                  </a:lnTo>
                  <a:lnTo>
                    <a:pt x="154" y="38"/>
                  </a:lnTo>
                  <a:lnTo>
                    <a:pt x="157" y="41"/>
                  </a:lnTo>
                  <a:lnTo>
                    <a:pt x="160" y="42"/>
                  </a:lnTo>
                  <a:lnTo>
                    <a:pt x="164" y="45"/>
                  </a:lnTo>
                  <a:lnTo>
                    <a:pt x="167" y="48"/>
                  </a:lnTo>
                  <a:lnTo>
                    <a:pt x="170" y="51"/>
                  </a:lnTo>
                  <a:lnTo>
                    <a:pt x="173" y="54"/>
                  </a:lnTo>
                  <a:lnTo>
                    <a:pt x="176" y="57"/>
                  </a:lnTo>
                  <a:lnTo>
                    <a:pt x="179" y="60"/>
                  </a:lnTo>
                  <a:lnTo>
                    <a:pt x="181" y="62"/>
                  </a:lnTo>
                  <a:lnTo>
                    <a:pt x="184" y="65"/>
                  </a:lnTo>
                  <a:lnTo>
                    <a:pt x="187" y="68"/>
                  </a:lnTo>
                  <a:lnTo>
                    <a:pt x="189" y="71"/>
                  </a:lnTo>
                  <a:lnTo>
                    <a:pt x="192" y="76"/>
                  </a:lnTo>
                  <a:lnTo>
                    <a:pt x="193" y="77"/>
                  </a:lnTo>
                  <a:lnTo>
                    <a:pt x="195" y="80"/>
                  </a:lnTo>
                  <a:lnTo>
                    <a:pt x="196" y="83"/>
                  </a:lnTo>
                  <a:lnTo>
                    <a:pt x="197" y="86"/>
                  </a:lnTo>
                  <a:lnTo>
                    <a:pt x="199" y="89"/>
                  </a:lnTo>
                  <a:lnTo>
                    <a:pt x="200" y="90"/>
                  </a:lnTo>
                  <a:lnTo>
                    <a:pt x="202" y="93"/>
                  </a:lnTo>
                  <a:lnTo>
                    <a:pt x="203" y="97"/>
                  </a:lnTo>
                  <a:lnTo>
                    <a:pt x="205" y="102"/>
                  </a:lnTo>
                  <a:lnTo>
                    <a:pt x="206" y="107"/>
                  </a:lnTo>
                  <a:lnTo>
                    <a:pt x="208" y="109"/>
                  </a:lnTo>
                  <a:lnTo>
                    <a:pt x="208" y="112"/>
                  </a:lnTo>
                  <a:lnTo>
                    <a:pt x="209" y="115"/>
                  </a:lnTo>
                  <a:lnTo>
                    <a:pt x="211" y="118"/>
                  </a:lnTo>
                  <a:lnTo>
                    <a:pt x="211" y="122"/>
                  </a:lnTo>
                  <a:lnTo>
                    <a:pt x="212" y="126"/>
                  </a:lnTo>
                  <a:lnTo>
                    <a:pt x="213" y="132"/>
                  </a:lnTo>
                  <a:lnTo>
                    <a:pt x="215" y="137"/>
                  </a:lnTo>
                  <a:lnTo>
                    <a:pt x="216" y="141"/>
                  </a:lnTo>
                  <a:lnTo>
                    <a:pt x="218" y="145"/>
                  </a:lnTo>
                  <a:lnTo>
                    <a:pt x="219" y="150"/>
                  </a:lnTo>
                  <a:lnTo>
                    <a:pt x="221" y="154"/>
                  </a:lnTo>
                  <a:lnTo>
                    <a:pt x="222" y="158"/>
                  </a:lnTo>
                  <a:lnTo>
                    <a:pt x="225" y="163"/>
                  </a:lnTo>
                  <a:lnTo>
                    <a:pt x="227" y="167"/>
                  </a:lnTo>
                  <a:lnTo>
                    <a:pt x="229" y="171"/>
                  </a:lnTo>
                  <a:lnTo>
                    <a:pt x="231" y="177"/>
                  </a:lnTo>
                  <a:lnTo>
                    <a:pt x="234" y="183"/>
                  </a:lnTo>
                  <a:lnTo>
                    <a:pt x="235" y="185"/>
                  </a:lnTo>
                  <a:lnTo>
                    <a:pt x="237" y="187"/>
                  </a:lnTo>
                  <a:lnTo>
                    <a:pt x="238" y="190"/>
                  </a:lnTo>
                  <a:lnTo>
                    <a:pt x="240" y="193"/>
                  </a:lnTo>
                  <a:lnTo>
                    <a:pt x="241" y="196"/>
                  </a:lnTo>
                  <a:lnTo>
                    <a:pt x="243" y="199"/>
                  </a:lnTo>
                  <a:lnTo>
                    <a:pt x="243" y="202"/>
                  </a:lnTo>
                  <a:lnTo>
                    <a:pt x="244" y="205"/>
                  </a:lnTo>
                  <a:lnTo>
                    <a:pt x="245" y="208"/>
                  </a:lnTo>
                  <a:lnTo>
                    <a:pt x="247" y="211"/>
                  </a:lnTo>
                  <a:lnTo>
                    <a:pt x="248" y="214"/>
                  </a:lnTo>
                  <a:lnTo>
                    <a:pt x="250" y="216"/>
                  </a:lnTo>
                  <a:lnTo>
                    <a:pt x="250" y="219"/>
                  </a:lnTo>
                  <a:lnTo>
                    <a:pt x="251" y="222"/>
                  </a:lnTo>
                  <a:lnTo>
                    <a:pt x="251" y="225"/>
                  </a:lnTo>
                  <a:lnTo>
                    <a:pt x="253" y="230"/>
                  </a:lnTo>
                  <a:lnTo>
                    <a:pt x="253" y="232"/>
                  </a:lnTo>
                  <a:lnTo>
                    <a:pt x="253" y="235"/>
                  </a:lnTo>
                  <a:lnTo>
                    <a:pt x="254" y="238"/>
                  </a:lnTo>
                  <a:lnTo>
                    <a:pt x="254" y="243"/>
                  </a:lnTo>
                  <a:lnTo>
                    <a:pt x="254" y="246"/>
                  </a:lnTo>
                  <a:lnTo>
                    <a:pt x="254" y="248"/>
                  </a:lnTo>
                  <a:lnTo>
                    <a:pt x="254" y="251"/>
                  </a:lnTo>
                  <a:lnTo>
                    <a:pt x="254" y="256"/>
                  </a:lnTo>
                  <a:lnTo>
                    <a:pt x="254" y="260"/>
                  </a:lnTo>
                  <a:lnTo>
                    <a:pt x="253" y="266"/>
                  </a:lnTo>
                  <a:lnTo>
                    <a:pt x="253" y="270"/>
                  </a:lnTo>
                  <a:lnTo>
                    <a:pt x="253" y="276"/>
                  </a:lnTo>
                  <a:lnTo>
                    <a:pt x="251" y="280"/>
                  </a:lnTo>
                  <a:lnTo>
                    <a:pt x="250" y="286"/>
                  </a:lnTo>
                  <a:lnTo>
                    <a:pt x="250" y="288"/>
                  </a:lnTo>
                  <a:lnTo>
                    <a:pt x="250" y="291"/>
                  </a:lnTo>
                  <a:lnTo>
                    <a:pt x="248" y="294"/>
                  </a:lnTo>
                  <a:lnTo>
                    <a:pt x="248" y="296"/>
                  </a:lnTo>
                  <a:lnTo>
                    <a:pt x="247" y="299"/>
                  </a:lnTo>
                  <a:lnTo>
                    <a:pt x="247" y="302"/>
                  </a:lnTo>
                  <a:lnTo>
                    <a:pt x="247" y="305"/>
                  </a:lnTo>
                  <a:lnTo>
                    <a:pt x="245" y="308"/>
                  </a:lnTo>
                  <a:lnTo>
                    <a:pt x="245" y="311"/>
                  </a:lnTo>
                  <a:lnTo>
                    <a:pt x="244" y="314"/>
                  </a:lnTo>
                  <a:lnTo>
                    <a:pt x="244" y="317"/>
                  </a:lnTo>
                  <a:lnTo>
                    <a:pt x="244" y="321"/>
                  </a:lnTo>
                  <a:lnTo>
                    <a:pt x="243" y="324"/>
                  </a:lnTo>
                  <a:lnTo>
                    <a:pt x="241" y="327"/>
                  </a:lnTo>
                  <a:lnTo>
                    <a:pt x="240" y="330"/>
                  </a:lnTo>
                  <a:lnTo>
                    <a:pt x="240" y="333"/>
                  </a:lnTo>
                  <a:lnTo>
                    <a:pt x="238" y="336"/>
                  </a:lnTo>
                  <a:lnTo>
                    <a:pt x="238" y="339"/>
                  </a:lnTo>
                  <a:lnTo>
                    <a:pt x="237" y="341"/>
                  </a:lnTo>
                  <a:lnTo>
                    <a:pt x="237" y="344"/>
                  </a:lnTo>
                  <a:lnTo>
                    <a:pt x="235" y="347"/>
                  </a:lnTo>
                  <a:lnTo>
                    <a:pt x="234" y="350"/>
                  </a:lnTo>
                  <a:lnTo>
                    <a:pt x="232" y="353"/>
                  </a:lnTo>
                  <a:lnTo>
                    <a:pt x="232" y="356"/>
                  </a:lnTo>
                  <a:lnTo>
                    <a:pt x="231" y="359"/>
                  </a:lnTo>
                  <a:lnTo>
                    <a:pt x="229" y="362"/>
                  </a:lnTo>
                  <a:lnTo>
                    <a:pt x="228" y="365"/>
                  </a:lnTo>
                  <a:lnTo>
                    <a:pt x="228" y="368"/>
                  </a:lnTo>
                  <a:lnTo>
                    <a:pt x="227" y="371"/>
                  </a:lnTo>
                  <a:lnTo>
                    <a:pt x="225" y="373"/>
                  </a:lnTo>
                  <a:lnTo>
                    <a:pt x="222" y="376"/>
                  </a:lnTo>
                  <a:lnTo>
                    <a:pt x="222" y="379"/>
                  </a:lnTo>
                  <a:lnTo>
                    <a:pt x="221" y="381"/>
                  </a:lnTo>
                  <a:lnTo>
                    <a:pt x="219" y="384"/>
                  </a:lnTo>
                  <a:lnTo>
                    <a:pt x="218" y="387"/>
                  </a:lnTo>
                  <a:lnTo>
                    <a:pt x="216" y="389"/>
                  </a:lnTo>
                  <a:lnTo>
                    <a:pt x="213" y="395"/>
                  </a:lnTo>
                  <a:lnTo>
                    <a:pt x="211" y="400"/>
                  </a:lnTo>
                  <a:lnTo>
                    <a:pt x="208" y="404"/>
                  </a:lnTo>
                  <a:lnTo>
                    <a:pt x="205" y="410"/>
                  </a:lnTo>
                  <a:lnTo>
                    <a:pt x="202" y="413"/>
                  </a:lnTo>
                  <a:lnTo>
                    <a:pt x="199" y="417"/>
                  </a:lnTo>
                  <a:lnTo>
                    <a:pt x="196" y="420"/>
                  </a:lnTo>
                  <a:lnTo>
                    <a:pt x="193" y="424"/>
                  </a:lnTo>
                  <a:lnTo>
                    <a:pt x="190" y="427"/>
                  </a:lnTo>
                  <a:lnTo>
                    <a:pt x="187" y="430"/>
                  </a:lnTo>
                  <a:lnTo>
                    <a:pt x="186" y="433"/>
                  </a:lnTo>
                  <a:lnTo>
                    <a:pt x="183" y="436"/>
                  </a:lnTo>
                  <a:lnTo>
                    <a:pt x="179" y="440"/>
                  </a:lnTo>
                  <a:lnTo>
                    <a:pt x="176" y="445"/>
                  </a:lnTo>
                  <a:lnTo>
                    <a:pt x="171" y="448"/>
                  </a:lnTo>
                  <a:lnTo>
                    <a:pt x="167" y="452"/>
                  </a:lnTo>
                  <a:lnTo>
                    <a:pt x="164" y="453"/>
                  </a:lnTo>
                  <a:lnTo>
                    <a:pt x="160" y="456"/>
                  </a:lnTo>
                  <a:lnTo>
                    <a:pt x="155" y="458"/>
                  </a:lnTo>
                  <a:lnTo>
                    <a:pt x="152" y="459"/>
                  </a:lnTo>
                  <a:lnTo>
                    <a:pt x="147" y="459"/>
                  </a:lnTo>
                  <a:lnTo>
                    <a:pt x="142" y="461"/>
                  </a:lnTo>
                  <a:lnTo>
                    <a:pt x="139" y="461"/>
                  </a:lnTo>
                  <a:lnTo>
                    <a:pt x="136" y="462"/>
                  </a:lnTo>
                  <a:lnTo>
                    <a:pt x="133" y="462"/>
                  </a:lnTo>
                  <a:lnTo>
                    <a:pt x="131" y="464"/>
                  </a:lnTo>
                  <a:lnTo>
                    <a:pt x="126" y="464"/>
                  </a:lnTo>
                  <a:lnTo>
                    <a:pt x="123" y="464"/>
                  </a:lnTo>
                  <a:lnTo>
                    <a:pt x="119" y="464"/>
                  </a:lnTo>
                  <a:lnTo>
                    <a:pt x="116" y="464"/>
                  </a:lnTo>
                  <a:lnTo>
                    <a:pt x="112" y="462"/>
                  </a:lnTo>
                  <a:lnTo>
                    <a:pt x="109" y="462"/>
                  </a:lnTo>
                  <a:lnTo>
                    <a:pt x="104" y="462"/>
                  </a:lnTo>
                  <a:lnTo>
                    <a:pt x="102" y="462"/>
                  </a:lnTo>
                  <a:lnTo>
                    <a:pt x="97" y="461"/>
                  </a:lnTo>
                  <a:lnTo>
                    <a:pt x="94" y="461"/>
                  </a:lnTo>
                  <a:lnTo>
                    <a:pt x="90" y="461"/>
                  </a:lnTo>
                  <a:lnTo>
                    <a:pt x="87" y="459"/>
                  </a:lnTo>
                  <a:lnTo>
                    <a:pt x="83" y="459"/>
                  </a:lnTo>
                  <a:lnTo>
                    <a:pt x="80" y="459"/>
                  </a:lnTo>
                  <a:lnTo>
                    <a:pt x="77" y="458"/>
                  </a:lnTo>
                  <a:lnTo>
                    <a:pt x="74" y="458"/>
                  </a:lnTo>
                  <a:lnTo>
                    <a:pt x="70" y="456"/>
                  </a:lnTo>
                  <a:lnTo>
                    <a:pt x="67" y="456"/>
                  </a:lnTo>
                  <a:lnTo>
                    <a:pt x="64" y="455"/>
                  </a:lnTo>
                  <a:lnTo>
                    <a:pt x="61" y="455"/>
                  </a:lnTo>
                  <a:lnTo>
                    <a:pt x="56" y="453"/>
                  </a:lnTo>
                  <a:lnTo>
                    <a:pt x="52" y="453"/>
                  </a:lnTo>
                  <a:lnTo>
                    <a:pt x="49" y="453"/>
                  </a:lnTo>
                  <a:lnTo>
                    <a:pt x="46" y="453"/>
                  </a:lnTo>
                  <a:lnTo>
                    <a:pt x="45" y="453"/>
                  </a:lnTo>
                  <a:lnTo>
                    <a:pt x="45" y="455"/>
                  </a:lnTo>
                  <a:lnTo>
                    <a:pt x="46" y="458"/>
                  </a:lnTo>
                  <a:lnTo>
                    <a:pt x="49" y="461"/>
                  </a:lnTo>
                  <a:lnTo>
                    <a:pt x="54" y="465"/>
                  </a:lnTo>
                  <a:lnTo>
                    <a:pt x="58" y="471"/>
                  </a:lnTo>
                  <a:lnTo>
                    <a:pt x="62" y="474"/>
                  </a:lnTo>
                  <a:lnTo>
                    <a:pt x="68" y="478"/>
                  </a:lnTo>
                  <a:lnTo>
                    <a:pt x="72" y="481"/>
                  </a:lnTo>
                  <a:lnTo>
                    <a:pt x="77" y="484"/>
                  </a:lnTo>
                  <a:lnTo>
                    <a:pt x="78" y="484"/>
                  </a:lnTo>
                  <a:lnTo>
                    <a:pt x="83" y="484"/>
                  </a:lnTo>
                  <a:lnTo>
                    <a:pt x="86" y="485"/>
                  </a:lnTo>
                  <a:lnTo>
                    <a:pt x="91" y="485"/>
                  </a:lnTo>
                  <a:lnTo>
                    <a:pt x="96" y="485"/>
                  </a:lnTo>
                  <a:lnTo>
                    <a:pt x="100" y="485"/>
                  </a:lnTo>
                  <a:lnTo>
                    <a:pt x="104" y="485"/>
                  </a:lnTo>
                  <a:lnTo>
                    <a:pt x="110" y="485"/>
                  </a:lnTo>
                  <a:lnTo>
                    <a:pt x="115" y="485"/>
                  </a:lnTo>
                  <a:lnTo>
                    <a:pt x="120" y="484"/>
                  </a:lnTo>
                  <a:lnTo>
                    <a:pt x="123" y="484"/>
                  </a:lnTo>
                  <a:lnTo>
                    <a:pt x="128" y="484"/>
                  </a:lnTo>
                  <a:lnTo>
                    <a:pt x="131" y="484"/>
                  </a:lnTo>
                  <a:lnTo>
                    <a:pt x="133" y="484"/>
                  </a:lnTo>
                  <a:lnTo>
                    <a:pt x="135" y="484"/>
                  </a:lnTo>
                  <a:lnTo>
                    <a:pt x="136" y="484"/>
                  </a:lnTo>
                  <a:lnTo>
                    <a:pt x="145" y="522"/>
                  </a:lnTo>
                  <a:lnTo>
                    <a:pt x="145" y="520"/>
                  </a:lnTo>
                  <a:lnTo>
                    <a:pt x="144" y="519"/>
                  </a:lnTo>
                  <a:lnTo>
                    <a:pt x="141" y="516"/>
                  </a:lnTo>
                  <a:lnTo>
                    <a:pt x="138" y="516"/>
                  </a:lnTo>
                  <a:lnTo>
                    <a:pt x="133" y="516"/>
                  </a:lnTo>
                  <a:lnTo>
                    <a:pt x="129" y="516"/>
                  </a:lnTo>
                  <a:lnTo>
                    <a:pt x="128" y="514"/>
                  </a:lnTo>
                  <a:lnTo>
                    <a:pt x="125" y="514"/>
                  </a:lnTo>
                  <a:lnTo>
                    <a:pt x="122" y="514"/>
                  </a:lnTo>
                  <a:lnTo>
                    <a:pt x="119" y="514"/>
                  </a:lnTo>
                  <a:lnTo>
                    <a:pt x="115" y="514"/>
                  </a:lnTo>
                  <a:lnTo>
                    <a:pt x="112" y="514"/>
                  </a:lnTo>
                  <a:lnTo>
                    <a:pt x="107" y="514"/>
                  </a:lnTo>
                  <a:lnTo>
                    <a:pt x="103" y="514"/>
                  </a:lnTo>
                  <a:lnTo>
                    <a:pt x="97" y="514"/>
                  </a:lnTo>
                  <a:lnTo>
                    <a:pt x="93" y="513"/>
                  </a:lnTo>
                  <a:lnTo>
                    <a:pt x="90" y="513"/>
                  </a:lnTo>
                  <a:lnTo>
                    <a:pt x="87" y="513"/>
                  </a:lnTo>
                  <a:lnTo>
                    <a:pt x="84" y="513"/>
                  </a:lnTo>
                  <a:lnTo>
                    <a:pt x="83" y="513"/>
                  </a:lnTo>
                  <a:lnTo>
                    <a:pt x="78" y="513"/>
                  </a:lnTo>
                  <a:lnTo>
                    <a:pt x="75" y="513"/>
                  </a:lnTo>
                  <a:lnTo>
                    <a:pt x="72" y="512"/>
                  </a:lnTo>
                  <a:lnTo>
                    <a:pt x="71" y="512"/>
                  </a:lnTo>
                  <a:lnTo>
                    <a:pt x="68" y="512"/>
                  </a:lnTo>
                  <a:lnTo>
                    <a:pt x="65" y="512"/>
                  </a:lnTo>
                  <a:lnTo>
                    <a:pt x="62" y="512"/>
                  </a:lnTo>
                  <a:lnTo>
                    <a:pt x="59" y="512"/>
                  </a:lnTo>
                  <a:lnTo>
                    <a:pt x="56" y="512"/>
                  </a:lnTo>
                  <a:lnTo>
                    <a:pt x="54" y="512"/>
                  </a:lnTo>
                  <a:lnTo>
                    <a:pt x="51" y="512"/>
                  </a:lnTo>
                  <a:lnTo>
                    <a:pt x="48" y="512"/>
                  </a:lnTo>
                  <a:lnTo>
                    <a:pt x="42" y="510"/>
                  </a:lnTo>
                  <a:lnTo>
                    <a:pt x="38" y="510"/>
                  </a:lnTo>
                  <a:lnTo>
                    <a:pt x="32" y="510"/>
                  </a:lnTo>
                  <a:lnTo>
                    <a:pt x="27" y="509"/>
                  </a:lnTo>
                  <a:lnTo>
                    <a:pt x="23" y="509"/>
                  </a:lnTo>
                  <a:lnTo>
                    <a:pt x="19" y="509"/>
                  </a:lnTo>
                  <a:lnTo>
                    <a:pt x="14" y="509"/>
                  </a:lnTo>
                  <a:lnTo>
                    <a:pt x="11" y="509"/>
                  </a:lnTo>
                  <a:lnTo>
                    <a:pt x="7" y="509"/>
                  </a:lnTo>
                  <a:lnTo>
                    <a:pt x="6" y="509"/>
                  </a:lnTo>
                  <a:lnTo>
                    <a:pt x="1" y="509"/>
                  </a:lnTo>
                  <a:lnTo>
                    <a:pt x="0" y="510"/>
                  </a:lnTo>
                  <a:lnTo>
                    <a:pt x="1" y="513"/>
                  </a:lnTo>
                  <a:lnTo>
                    <a:pt x="3" y="514"/>
                  </a:lnTo>
                  <a:lnTo>
                    <a:pt x="4" y="517"/>
                  </a:lnTo>
                  <a:lnTo>
                    <a:pt x="6" y="520"/>
                  </a:lnTo>
                  <a:lnTo>
                    <a:pt x="8" y="525"/>
                  </a:lnTo>
                  <a:lnTo>
                    <a:pt x="10" y="529"/>
                  </a:lnTo>
                  <a:lnTo>
                    <a:pt x="13" y="533"/>
                  </a:lnTo>
                  <a:lnTo>
                    <a:pt x="16" y="538"/>
                  </a:lnTo>
                  <a:lnTo>
                    <a:pt x="19" y="542"/>
                  </a:lnTo>
                  <a:lnTo>
                    <a:pt x="20" y="545"/>
                  </a:lnTo>
                  <a:lnTo>
                    <a:pt x="23" y="549"/>
                  </a:lnTo>
                  <a:lnTo>
                    <a:pt x="24" y="552"/>
                  </a:lnTo>
                  <a:lnTo>
                    <a:pt x="26" y="554"/>
                  </a:lnTo>
                  <a:lnTo>
                    <a:pt x="27" y="555"/>
                  </a:lnTo>
                  <a:lnTo>
                    <a:pt x="29" y="555"/>
                  </a:lnTo>
                  <a:lnTo>
                    <a:pt x="30" y="555"/>
                  </a:lnTo>
                  <a:lnTo>
                    <a:pt x="35" y="554"/>
                  </a:lnTo>
                  <a:lnTo>
                    <a:pt x="38" y="554"/>
                  </a:lnTo>
                  <a:lnTo>
                    <a:pt x="39" y="554"/>
                  </a:lnTo>
                  <a:lnTo>
                    <a:pt x="20" y="520"/>
                  </a:lnTo>
                  <a:lnTo>
                    <a:pt x="145" y="526"/>
                  </a:lnTo>
                  <a:lnTo>
                    <a:pt x="163" y="551"/>
                  </a:lnTo>
                  <a:lnTo>
                    <a:pt x="183" y="551"/>
                  </a:lnTo>
                  <a:lnTo>
                    <a:pt x="154" y="520"/>
                  </a:lnTo>
                  <a:lnTo>
                    <a:pt x="149" y="484"/>
                  </a:lnTo>
                  <a:lnTo>
                    <a:pt x="149" y="482"/>
                  </a:lnTo>
                  <a:lnTo>
                    <a:pt x="152" y="482"/>
                  </a:lnTo>
                  <a:lnTo>
                    <a:pt x="154" y="481"/>
                  </a:lnTo>
                  <a:lnTo>
                    <a:pt x="158" y="478"/>
                  </a:lnTo>
                  <a:lnTo>
                    <a:pt x="161" y="475"/>
                  </a:lnTo>
                  <a:lnTo>
                    <a:pt x="167" y="472"/>
                  </a:lnTo>
                  <a:lnTo>
                    <a:pt x="170" y="469"/>
                  </a:lnTo>
                  <a:lnTo>
                    <a:pt x="173" y="466"/>
                  </a:lnTo>
                  <a:lnTo>
                    <a:pt x="176" y="464"/>
                  </a:lnTo>
                  <a:lnTo>
                    <a:pt x="179" y="462"/>
                  </a:lnTo>
                  <a:lnTo>
                    <a:pt x="183" y="458"/>
                  </a:lnTo>
                  <a:lnTo>
                    <a:pt x="186" y="455"/>
                  </a:lnTo>
                  <a:lnTo>
                    <a:pt x="189" y="451"/>
                  </a:lnTo>
                  <a:lnTo>
                    <a:pt x="193" y="446"/>
                  </a:lnTo>
                  <a:lnTo>
                    <a:pt x="197" y="442"/>
                  </a:lnTo>
                  <a:lnTo>
                    <a:pt x="200" y="437"/>
                  </a:lnTo>
                  <a:lnTo>
                    <a:pt x="205" y="432"/>
                  </a:lnTo>
                  <a:lnTo>
                    <a:pt x="209" y="427"/>
                  </a:lnTo>
                  <a:lnTo>
                    <a:pt x="211" y="423"/>
                  </a:lnTo>
                  <a:lnTo>
                    <a:pt x="213" y="420"/>
                  </a:lnTo>
                  <a:lnTo>
                    <a:pt x="215" y="417"/>
                  </a:lnTo>
                  <a:lnTo>
                    <a:pt x="216" y="414"/>
                  </a:lnTo>
                  <a:lnTo>
                    <a:pt x="219" y="411"/>
                  </a:lnTo>
                  <a:lnTo>
                    <a:pt x="221" y="408"/>
                  </a:lnTo>
                  <a:lnTo>
                    <a:pt x="222" y="405"/>
                  </a:lnTo>
                  <a:lnTo>
                    <a:pt x="225" y="401"/>
                  </a:lnTo>
                  <a:lnTo>
                    <a:pt x="228" y="398"/>
                  </a:lnTo>
                  <a:lnTo>
                    <a:pt x="229" y="394"/>
                  </a:lnTo>
                  <a:lnTo>
                    <a:pt x="231" y="389"/>
                  </a:lnTo>
                  <a:lnTo>
                    <a:pt x="234" y="387"/>
                  </a:lnTo>
                  <a:lnTo>
                    <a:pt x="235" y="382"/>
                  </a:lnTo>
                  <a:lnTo>
                    <a:pt x="238" y="378"/>
                  </a:lnTo>
                  <a:lnTo>
                    <a:pt x="240" y="373"/>
                  </a:lnTo>
                  <a:lnTo>
                    <a:pt x="243" y="371"/>
                  </a:lnTo>
                  <a:lnTo>
                    <a:pt x="244" y="365"/>
                  </a:lnTo>
                  <a:lnTo>
                    <a:pt x="245" y="360"/>
                  </a:lnTo>
                  <a:lnTo>
                    <a:pt x="248" y="356"/>
                  </a:lnTo>
                  <a:lnTo>
                    <a:pt x="250" y="352"/>
                  </a:lnTo>
                  <a:lnTo>
                    <a:pt x="251" y="347"/>
                  </a:lnTo>
                  <a:lnTo>
                    <a:pt x="253" y="344"/>
                  </a:lnTo>
                  <a:lnTo>
                    <a:pt x="254" y="340"/>
                  </a:lnTo>
                  <a:lnTo>
                    <a:pt x="256" y="336"/>
                  </a:lnTo>
                  <a:lnTo>
                    <a:pt x="257" y="331"/>
                  </a:lnTo>
                  <a:lnTo>
                    <a:pt x="257" y="327"/>
                  </a:lnTo>
                  <a:lnTo>
                    <a:pt x="259" y="324"/>
                  </a:lnTo>
                  <a:lnTo>
                    <a:pt x="260" y="320"/>
                  </a:lnTo>
                  <a:lnTo>
                    <a:pt x="261" y="315"/>
                  </a:lnTo>
                  <a:lnTo>
                    <a:pt x="261" y="312"/>
                  </a:lnTo>
                  <a:lnTo>
                    <a:pt x="263" y="308"/>
                  </a:lnTo>
                  <a:lnTo>
                    <a:pt x="264" y="305"/>
                  </a:lnTo>
                  <a:lnTo>
                    <a:pt x="264" y="301"/>
                  </a:lnTo>
                  <a:lnTo>
                    <a:pt x="266" y="298"/>
                  </a:lnTo>
                  <a:lnTo>
                    <a:pt x="266" y="294"/>
                  </a:lnTo>
                  <a:lnTo>
                    <a:pt x="267" y="291"/>
                  </a:lnTo>
                  <a:lnTo>
                    <a:pt x="267" y="288"/>
                  </a:lnTo>
                  <a:lnTo>
                    <a:pt x="269" y="285"/>
                  </a:lnTo>
                  <a:lnTo>
                    <a:pt x="269" y="282"/>
                  </a:lnTo>
                  <a:lnTo>
                    <a:pt x="269" y="279"/>
                  </a:lnTo>
                  <a:lnTo>
                    <a:pt x="269" y="275"/>
                  </a:lnTo>
                  <a:lnTo>
                    <a:pt x="270" y="272"/>
                  </a:lnTo>
                  <a:lnTo>
                    <a:pt x="270" y="269"/>
                  </a:lnTo>
                  <a:lnTo>
                    <a:pt x="270" y="266"/>
                  </a:lnTo>
                  <a:lnTo>
                    <a:pt x="270" y="260"/>
                  </a:lnTo>
                  <a:lnTo>
                    <a:pt x="270" y="256"/>
                  </a:lnTo>
                  <a:lnTo>
                    <a:pt x="270" y="250"/>
                  </a:lnTo>
                  <a:lnTo>
                    <a:pt x="270" y="246"/>
                  </a:lnTo>
                  <a:lnTo>
                    <a:pt x="270" y="241"/>
                  </a:lnTo>
                  <a:lnTo>
                    <a:pt x="270" y="237"/>
                  </a:lnTo>
                  <a:lnTo>
                    <a:pt x="269" y="232"/>
                  </a:lnTo>
                  <a:lnTo>
                    <a:pt x="269" y="230"/>
                  </a:lnTo>
                  <a:lnTo>
                    <a:pt x="267" y="227"/>
                  </a:lnTo>
                  <a:lnTo>
                    <a:pt x="267" y="224"/>
                  </a:lnTo>
                  <a:lnTo>
                    <a:pt x="266" y="219"/>
                  </a:lnTo>
                  <a:lnTo>
                    <a:pt x="266" y="216"/>
                  </a:lnTo>
                  <a:lnTo>
                    <a:pt x="264" y="214"/>
                  </a:lnTo>
                  <a:lnTo>
                    <a:pt x="264" y="212"/>
                  </a:lnTo>
                  <a:lnTo>
                    <a:pt x="264" y="209"/>
                  </a:lnTo>
                  <a:lnTo>
                    <a:pt x="264" y="208"/>
                  </a:lnTo>
                  <a:lnTo>
                    <a:pt x="263" y="206"/>
                  </a:lnTo>
                  <a:lnTo>
                    <a:pt x="261" y="203"/>
                  </a:lnTo>
                  <a:lnTo>
                    <a:pt x="260" y="201"/>
                  </a:lnTo>
                  <a:lnTo>
                    <a:pt x="259" y="196"/>
                  </a:lnTo>
                  <a:lnTo>
                    <a:pt x="256" y="192"/>
                  </a:lnTo>
                  <a:lnTo>
                    <a:pt x="253" y="187"/>
                  </a:lnTo>
                  <a:lnTo>
                    <a:pt x="250" y="183"/>
                  </a:lnTo>
                  <a:lnTo>
                    <a:pt x="247" y="177"/>
                  </a:lnTo>
                  <a:lnTo>
                    <a:pt x="244" y="171"/>
                  </a:lnTo>
                  <a:lnTo>
                    <a:pt x="240" y="167"/>
                  </a:lnTo>
                  <a:lnTo>
                    <a:pt x="237" y="163"/>
                  </a:lnTo>
                  <a:lnTo>
                    <a:pt x="235" y="158"/>
                  </a:lnTo>
                  <a:lnTo>
                    <a:pt x="232" y="154"/>
                  </a:lnTo>
                  <a:lnTo>
                    <a:pt x="231" y="151"/>
                  </a:lnTo>
                  <a:lnTo>
                    <a:pt x="228" y="148"/>
                  </a:lnTo>
                  <a:lnTo>
                    <a:pt x="228" y="147"/>
                  </a:lnTo>
                  <a:lnTo>
                    <a:pt x="227" y="144"/>
                  </a:lnTo>
                  <a:lnTo>
                    <a:pt x="225" y="141"/>
                  </a:lnTo>
                  <a:lnTo>
                    <a:pt x="224" y="137"/>
                  </a:lnTo>
                  <a:lnTo>
                    <a:pt x="222" y="132"/>
                  </a:lnTo>
                  <a:lnTo>
                    <a:pt x="222" y="129"/>
                  </a:lnTo>
                  <a:lnTo>
                    <a:pt x="221" y="126"/>
                  </a:lnTo>
                  <a:lnTo>
                    <a:pt x="221" y="123"/>
                  </a:lnTo>
                  <a:lnTo>
                    <a:pt x="219" y="122"/>
                  </a:lnTo>
                  <a:lnTo>
                    <a:pt x="219" y="119"/>
                  </a:lnTo>
                  <a:lnTo>
                    <a:pt x="218" y="116"/>
                  </a:lnTo>
                  <a:lnTo>
                    <a:pt x="218" y="113"/>
                  </a:lnTo>
                  <a:lnTo>
                    <a:pt x="216" y="110"/>
                  </a:lnTo>
                  <a:lnTo>
                    <a:pt x="215" y="107"/>
                  </a:lnTo>
                  <a:lnTo>
                    <a:pt x="215" y="105"/>
                  </a:lnTo>
                  <a:lnTo>
                    <a:pt x="213" y="100"/>
                  </a:lnTo>
                  <a:lnTo>
                    <a:pt x="213" y="99"/>
                  </a:lnTo>
                  <a:lnTo>
                    <a:pt x="212" y="96"/>
                  </a:lnTo>
                  <a:lnTo>
                    <a:pt x="212" y="92"/>
                  </a:lnTo>
                  <a:lnTo>
                    <a:pt x="211" y="89"/>
                  </a:lnTo>
                  <a:lnTo>
                    <a:pt x="211" y="87"/>
                  </a:lnTo>
                  <a:lnTo>
                    <a:pt x="209" y="84"/>
                  </a:lnTo>
                  <a:lnTo>
                    <a:pt x="208" y="81"/>
                  </a:lnTo>
                  <a:lnTo>
                    <a:pt x="208" y="78"/>
                  </a:lnTo>
                  <a:lnTo>
                    <a:pt x="206" y="76"/>
                  </a:lnTo>
                  <a:lnTo>
                    <a:pt x="205" y="71"/>
                  </a:lnTo>
                  <a:lnTo>
                    <a:pt x="203" y="68"/>
                  </a:lnTo>
                  <a:lnTo>
                    <a:pt x="200" y="64"/>
                  </a:lnTo>
                  <a:lnTo>
                    <a:pt x="197" y="60"/>
                  </a:lnTo>
                  <a:lnTo>
                    <a:pt x="193" y="54"/>
                  </a:lnTo>
                  <a:lnTo>
                    <a:pt x="187" y="49"/>
                  </a:lnTo>
                  <a:lnTo>
                    <a:pt x="184" y="46"/>
                  </a:lnTo>
                  <a:lnTo>
                    <a:pt x="181" y="44"/>
                  </a:lnTo>
                  <a:lnTo>
                    <a:pt x="179" y="41"/>
                  </a:lnTo>
                  <a:lnTo>
                    <a:pt x="176" y="38"/>
                  </a:lnTo>
                  <a:lnTo>
                    <a:pt x="171" y="35"/>
                  </a:lnTo>
                  <a:lnTo>
                    <a:pt x="168" y="32"/>
                  </a:lnTo>
                  <a:lnTo>
                    <a:pt x="165" y="29"/>
                  </a:lnTo>
                  <a:lnTo>
                    <a:pt x="163" y="26"/>
                  </a:lnTo>
                  <a:lnTo>
                    <a:pt x="158" y="23"/>
                  </a:lnTo>
                  <a:lnTo>
                    <a:pt x="155" y="20"/>
                  </a:lnTo>
                  <a:lnTo>
                    <a:pt x="152" y="19"/>
                  </a:lnTo>
                  <a:lnTo>
                    <a:pt x="149" y="16"/>
                  </a:lnTo>
                  <a:lnTo>
                    <a:pt x="147" y="13"/>
                  </a:lnTo>
                  <a:lnTo>
                    <a:pt x="144" y="12"/>
                  </a:lnTo>
                  <a:lnTo>
                    <a:pt x="141" y="9"/>
                  </a:lnTo>
                  <a:lnTo>
                    <a:pt x="139" y="7"/>
                  </a:lnTo>
                  <a:lnTo>
                    <a:pt x="133" y="4"/>
                  </a:lnTo>
                  <a:lnTo>
                    <a:pt x="131" y="1"/>
                  </a:lnTo>
                  <a:lnTo>
                    <a:pt x="129" y="0"/>
                  </a:lnTo>
                  <a:lnTo>
                    <a:pt x="128" y="0"/>
                  </a:lnTo>
                  <a:lnTo>
                    <a:pt x="110" y="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472" name="Freeform 68"/>
            <p:cNvSpPr>
              <a:spLocks/>
            </p:cNvSpPr>
            <p:nvPr/>
          </p:nvSpPr>
          <p:spPr bwMode="auto">
            <a:xfrm>
              <a:off x="419" y="2962"/>
              <a:ext cx="90" cy="101"/>
            </a:xfrm>
            <a:custGeom>
              <a:avLst/>
              <a:gdLst>
                <a:gd name="T0" fmla="*/ 1 w 179"/>
                <a:gd name="T1" fmla="*/ 1 h 202"/>
                <a:gd name="T2" fmla="*/ 1 w 179"/>
                <a:gd name="T3" fmla="*/ 1 h 202"/>
                <a:gd name="T4" fmla="*/ 1 w 179"/>
                <a:gd name="T5" fmla="*/ 1 h 202"/>
                <a:gd name="T6" fmla="*/ 1 w 179"/>
                <a:gd name="T7" fmla="*/ 1 h 202"/>
                <a:gd name="T8" fmla="*/ 1 w 179"/>
                <a:gd name="T9" fmla="*/ 1 h 202"/>
                <a:gd name="T10" fmla="*/ 1 w 179"/>
                <a:gd name="T11" fmla="*/ 1 h 202"/>
                <a:gd name="T12" fmla="*/ 1 w 179"/>
                <a:gd name="T13" fmla="*/ 1 h 202"/>
                <a:gd name="T14" fmla="*/ 1 w 179"/>
                <a:gd name="T15" fmla="*/ 1 h 202"/>
                <a:gd name="T16" fmla="*/ 1 w 179"/>
                <a:gd name="T17" fmla="*/ 1 h 202"/>
                <a:gd name="T18" fmla="*/ 1 w 179"/>
                <a:gd name="T19" fmla="*/ 1 h 202"/>
                <a:gd name="T20" fmla="*/ 1 w 179"/>
                <a:gd name="T21" fmla="*/ 1 h 202"/>
                <a:gd name="T22" fmla="*/ 1 w 179"/>
                <a:gd name="T23" fmla="*/ 1 h 202"/>
                <a:gd name="T24" fmla="*/ 1 w 179"/>
                <a:gd name="T25" fmla="*/ 1 h 202"/>
                <a:gd name="T26" fmla="*/ 1 w 179"/>
                <a:gd name="T27" fmla="*/ 1 h 202"/>
                <a:gd name="T28" fmla="*/ 1 w 179"/>
                <a:gd name="T29" fmla="*/ 1 h 202"/>
                <a:gd name="T30" fmla="*/ 1 w 179"/>
                <a:gd name="T31" fmla="*/ 1 h 202"/>
                <a:gd name="T32" fmla="*/ 1 w 179"/>
                <a:gd name="T33" fmla="*/ 1 h 202"/>
                <a:gd name="T34" fmla="*/ 1 w 179"/>
                <a:gd name="T35" fmla="*/ 1 h 202"/>
                <a:gd name="T36" fmla="*/ 1 w 179"/>
                <a:gd name="T37" fmla="*/ 1 h 202"/>
                <a:gd name="T38" fmla="*/ 1 w 179"/>
                <a:gd name="T39" fmla="*/ 1 h 202"/>
                <a:gd name="T40" fmla="*/ 1 w 179"/>
                <a:gd name="T41" fmla="*/ 1 h 202"/>
                <a:gd name="T42" fmla="*/ 1 w 179"/>
                <a:gd name="T43" fmla="*/ 1 h 202"/>
                <a:gd name="T44" fmla="*/ 1 w 179"/>
                <a:gd name="T45" fmla="*/ 1 h 202"/>
                <a:gd name="T46" fmla="*/ 1 w 179"/>
                <a:gd name="T47" fmla="*/ 1 h 202"/>
                <a:gd name="T48" fmla="*/ 1 w 179"/>
                <a:gd name="T49" fmla="*/ 1 h 202"/>
                <a:gd name="T50" fmla="*/ 1 w 179"/>
                <a:gd name="T51" fmla="*/ 1 h 202"/>
                <a:gd name="T52" fmla="*/ 1 w 179"/>
                <a:gd name="T53" fmla="*/ 1 h 202"/>
                <a:gd name="T54" fmla="*/ 1 w 179"/>
                <a:gd name="T55" fmla="*/ 1 h 202"/>
                <a:gd name="T56" fmla="*/ 1 w 179"/>
                <a:gd name="T57" fmla="*/ 1 h 202"/>
                <a:gd name="T58" fmla="*/ 1 w 179"/>
                <a:gd name="T59" fmla="*/ 1 h 202"/>
                <a:gd name="T60" fmla="*/ 1 w 179"/>
                <a:gd name="T61" fmla="*/ 1 h 202"/>
                <a:gd name="T62" fmla="*/ 1 w 179"/>
                <a:gd name="T63" fmla="*/ 1 h 202"/>
                <a:gd name="T64" fmla="*/ 1 w 179"/>
                <a:gd name="T65" fmla="*/ 1 h 202"/>
                <a:gd name="T66" fmla="*/ 1 w 179"/>
                <a:gd name="T67" fmla="*/ 1 h 202"/>
                <a:gd name="T68" fmla="*/ 1 w 179"/>
                <a:gd name="T69" fmla="*/ 0 h 202"/>
                <a:gd name="T70" fmla="*/ 1 w 179"/>
                <a:gd name="T71" fmla="*/ 0 h 202"/>
                <a:gd name="T72" fmla="*/ 1 w 179"/>
                <a:gd name="T73" fmla="*/ 1 h 202"/>
                <a:gd name="T74" fmla="*/ 1 w 179"/>
                <a:gd name="T75" fmla="*/ 1 h 202"/>
                <a:gd name="T76" fmla="*/ 1 w 179"/>
                <a:gd name="T77" fmla="*/ 1 h 202"/>
                <a:gd name="T78" fmla="*/ 1 w 179"/>
                <a:gd name="T79" fmla="*/ 1 h 202"/>
                <a:gd name="T80" fmla="*/ 1 w 179"/>
                <a:gd name="T81" fmla="*/ 1 h 202"/>
                <a:gd name="T82" fmla="*/ 1 w 179"/>
                <a:gd name="T83" fmla="*/ 1 h 202"/>
                <a:gd name="T84" fmla="*/ 1 w 179"/>
                <a:gd name="T85" fmla="*/ 1 h 202"/>
                <a:gd name="T86" fmla="*/ 1 w 179"/>
                <a:gd name="T87" fmla="*/ 1 h 202"/>
                <a:gd name="T88" fmla="*/ 1 w 179"/>
                <a:gd name="T89" fmla="*/ 1 h 202"/>
                <a:gd name="T90" fmla="*/ 1 w 179"/>
                <a:gd name="T91" fmla="*/ 1 h 202"/>
                <a:gd name="T92" fmla="*/ 1 w 179"/>
                <a:gd name="T93" fmla="*/ 1 h 202"/>
                <a:gd name="T94" fmla="*/ 1 w 179"/>
                <a:gd name="T95" fmla="*/ 1 h 202"/>
                <a:gd name="T96" fmla="*/ 1 w 179"/>
                <a:gd name="T97" fmla="*/ 1 h 202"/>
                <a:gd name="T98" fmla="*/ 1 w 179"/>
                <a:gd name="T99" fmla="*/ 1 h 202"/>
                <a:gd name="T100" fmla="*/ 1 w 179"/>
                <a:gd name="T101" fmla="*/ 1 h 202"/>
                <a:gd name="T102" fmla="*/ 1 w 179"/>
                <a:gd name="T103" fmla="*/ 1 h 202"/>
                <a:gd name="T104" fmla="*/ 1 w 179"/>
                <a:gd name="T105" fmla="*/ 1 h 202"/>
                <a:gd name="T106" fmla="*/ 1 w 179"/>
                <a:gd name="T107" fmla="*/ 1 h 202"/>
                <a:gd name="T108" fmla="*/ 1 w 179"/>
                <a:gd name="T109" fmla="*/ 1 h 202"/>
                <a:gd name="T110" fmla="*/ 1 w 179"/>
                <a:gd name="T111" fmla="*/ 1 h 202"/>
                <a:gd name="T112" fmla="*/ 1 w 179"/>
                <a:gd name="T113" fmla="*/ 1 h 202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79"/>
                <a:gd name="T172" fmla="*/ 0 h 202"/>
                <a:gd name="T173" fmla="*/ 179 w 179"/>
                <a:gd name="T174" fmla="*/ 202 h 202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79" h="202">
                  <a:moveTo>
                    <a:pt x="15" y="186"/>
                  </a:moveTo>
                  <a:lnTo>
                    <a:pt x="16" y="186"/>
                  </a:lnTo>
                  <a:lnTo>
                    <a:pt x="18" y="188"/>
                  </a:lnTo>
                  <a:lnTo>
                    <a:pt x="21" y="188"/>
                  </a:lnTo>
                  <a:lnTo>
                    <a:pt x="23" y="188"/>
                  </a:lnTo>
                  <a:lnTo>
                    <a:pt x="28" y="188"/>
                  </a:lnTo>
                  <a:lnTo>
                    <a:pt x="29" y="188"/>
                  </a:lnTo>
                  <a:lnTo>
                    <a:pt x="32" y="188"/>
                  </a:lnTo>
                  <a:lnTo>
                    <a:pt x="35" y="188"/>
                  </a:lnTo>
                  <a:lnTo>
                    <a:pt x="38" y="189"/>
                  </a:lnTo>
                  <a:lnTo>
                    <a:pt x="41" y="188"/>
                  </a:lnTo>
                  <a:lnTo>
                    <a:pt x="44" y="188"/>
                  </a:lnTo>
                  <a:lnTo>
                    <a:pt x="47" y="188"/>
                  </a:lnTo>
                  <a:lnTo>
                    <a:pt x="50" y="188"/>
                  </a:lnTo>
                  <a:lnTo>
                    <a:pt x="53" y="188"/>
                  </a:lnTo>
                  <a:lnTo>
                    <a:pt x="55" y="186"/>
                  </a:lnTo>
                  <a:lnTo>
                    <a:pt x="58" y="186"/>
                  </a:lnTo>
                  <a:lnTo>
                    <a:pt x="63" y="186"/>
                  </a:lnTo>
                  <a:lnTo>
                    <a:pt x="66" y="185"/>
                  </a:lnTo>
                  <a:lnTo>
                    <a:pt x="69" y="183"/>
                  </a:lnTo>
                  <a:lnTo>
                    <a:pt x="71" y="183"/>
                  </a:lnTo>
                  <a:lnTo>
                    <a:pt x="76" y="182"/>
                  </a:lnTo>
                  <a:lnTo>
                    <a:pt x="79" y="180"/>
                  </a:lnTo>
                  <a:lnTo>
                    <a:pt x="83" y="180"/>
                  </a:lnTo>
                  <a:lnTo>
                    <a:pt x="86" y="179"/>
                  </a:lnTo>
                  <a:lnTo>
                    <a:pt x="90" y="177"/>
                  </a:lnTo>
                  <a:lnTo>
                    <a:pt x="93" y="175"/>
                  </a:lnTo>
                  <a:lnTo>
                    <a:pt x="98" y="173"/>
                  </a:lnTo>
                  <a:lnTo>
                    <a:pt x="101" y="170"/>
                  </a:lnTo>
                  <a:lnTo>
                    <a:pt x="105" y="167"/>
                  </a:lnTo>
                  <a:lnTo>
                    <a:pt x="108" y="164"/>
                  </a:lnTo>
                  <a:lnTo>
                    <a:pt x="112" y="161"/>
                  </a:lnTo>
                  <a:lnTo>
                    <a:pt x="115" y="159"/>
                  </a:lnTo>
                  <a:lnTo>
                    <a:pt x="119" y="156"/>
                  </a:lnTo>
                  <a:lnTo>
                    <a:pt x="122" y="151"/>
                  </a:lnTo>
                  <a:lnTo>
                    <a:pt x="127" y="147"/>
                  </a:lnTo>
                  <a:lnTo>
                    <a:pt x="130" y="143"/>
                  </a:lnTo>
                  <a:lnTo>
                    <a:pt x="134" y="140"/>
                  </a:lnTo>
                  <a:lnTo>
                    <a:pt x="137" y="134"/>
                  </a:lnTo>
                  <a:lnTo>
                    <a:pt x="141" y="131"/>
                  </a:lnTo>
                  <a:lnTo>
                    <a:pt x="144" y="125"/>
                  </a:lnTo>
                  <a:lnTo>
                    <a:pt x="147" y="122"/>
                  </a:lnTo>
                  <a:lnTo>
                    <a:pt x="150" y="116"/>
                  </a:lnTo>
                  <a:lnTo>
                    <a:pt x="153" y="112"/>
                  </a:lnTo>
                  <a:lnTo>
                    <a:pt x="154" y="108"/>
                  </a:lnTo>
                  <a:lnTo>
                    <a:pt x="157" y="103"/>
                  </a:lnTo>
                  <a:lnTo>
                    <a:pt x="159" y="99"/>
                  </a:lnTo>
                  <a:lnTo>
                    <a:pt x="162" y="93"/>
                  </a:lnTo>
                  <a:lnTo>
                    <a:pt x="163" y="89"/>
                  </a:lnTo>
                  <a:lnTo>
                    <a:pt x="164" y="84"/>
                  </a:lnTo>
                  <a:lnTo>
                    <a:pt x="164" y="80"/>
                  </a:lnTo>
                  <a:lnTo>
                    <a:pt x="166" y="76"/>
                  </a:lnTo>
                  <a:lnTo>
                    <a:pt x="166" y="71"/>
                  </a:lnTo>
                  <a:lnTo>
                    <a:pt x="167" y="68"/>
                  </a:lnTo>
                  <a:lnTo>
                    <a:pt x="166" y="64"/>
                  </a:lnTo>
                  <a:lnTo>
                    <a:pt x="166" y="60"/>
                  </a:lnTo>
                  <a:lnTo>
                    <a:pt x="166" y="55"/>
                  </a:lnTo>
                  <a:lnTo>
                    <a:pt x="164" y="54"/>
                  </a:lnTo>
                  <a:lnTo>
                    <a:pt x="163" y="50"/>
                  </a:lnTo>
                  <a:lnTo>
                    <a:pt x="162" y="47"/>
                  </a:lnTo>
                  <a:lnTo>
                    <a:pt x="159" y="44"/>
                  </a:lnTo>
                  <a:lnTo>
                    <a:pt x="157" y="41"/>
                  </a:lnTo>
                  <a:lnTo>
                    <a:pt x="156" y="38"/>
                  </a:lnTo>
                  <a:lnTo>
                    <a:pt x="153" y="35"/>
                  </a:lnTo>
                  <a:lnTo>
                    <a:pt x="151" y="32"/>
                  </a:lnTo>
                  <a:lnTo>
                    <a:pt x="150" y="31"/>
                  </a:lnTo>
                  <a:lnTo>
                    <a:pt x="144" y="25"/>
                  </a:lnTo>
                  <a:lnTo>
                    <a:pt x="140" y="22"/>
                  </a:lnTo>
                  <a:lnTo>
                    <a:pt x="134" y="19"/>
                  </a:lnTo>
                  <a:lnTo>
                    <a:pt x="128" y="16"/>
                  </a:lnTo>
                  <a:lnTo>
                    <a:pt x="125" y="15"/>
                  </a:lnTo>
                  <a:lnTo>
                    <a:pt x="122" y="13"/>
                  </a:lnTo>
                  <a:lnTo>
                    <a:pt x="119" y="12"/>
                  </a:lnTo>
                  <a:lnTo>
                    <a:pt x="117" y="12"/>
                  </a:lnTo>
                  <a:lnTo>
                    <a:pt x="114" y="10"/>
                  </a:lnTo>
                  <a:lnTo>
                    <a:pt x="111" y="10"/>
                  </a:lnTo>
                  <a:lnTo>
                    <a:pt x="108" y="10"/>
                  </a:lnTo>
                  <a:lnTo>
                    <a:pt x="105" y="10"/>
                  </a:lnTo>
                  <a:lnTo>
                    <a:pt x="101" y="9"/>
                  </a:lnTo>
                  <a:lnTo>
                    <a:pt x="98" y="9"/>
                  </a:lnTo>
                  <a:lnTo>
                    <a:pt x="95" y="9"/>
                  </a:lnTo>
                  <a:lnTo>
                    <a:pt x="92" y="10"/>
                  </a:lnTo>
                  <a:lnTo>
                    <a:pt x="89" y="10"/>
                  </a:lnTo>
                  <a:lnTo>
                    <a:pt x="85" y="10"/>
                  </a:lnTo>
                  <a:lnTo>
                    <a:pt x="82" y="10"/>
                  </a:lnTo>
                  <a:lnTo>
                    <a:pt x="79" y="12"/>
                  </a:lnTo>
                  <a:lnTo>
                    <a:pt x="74" y="12"/>
                  </a:lnTo>
                  <a:lnTo>
                    <a:pt x="71" y="13"/>
                  </a:lnTo>
                  <a:lnTo>
                    <a:pt x="69" y="15"/>
                  </a:lnTo>
                  <a:lnTo>
                    <a:pt x="66" y="16"/>
                  </a:lnTo>
                  <a:lnTo>
                    <a:pt x="61" y="18"/>
                  </a:lnTo>
                  <a:lnTo>
                    <a:pt x="58" y="19"/>
                  </a:lnTo>
                  <a:lnTo>
                    <a:pt x="55" y="21"/>
                  </a:lnTo>
                  <a:lnTo>
                    <a:pt x="53" y="23"/>
                  </a:lnTo>
                  <a:lnTo>
                    <a:pt x="48" y="25"/>
                  </a:lnTo>
                  <a:lnTo>
                    <a:pt x="45" y="28"/>
                  </a:lnTo>
                  <a:lnTo>
                    <a:pt x="42" y="29"/>
                  </a:lnTo>
                  <a:lnTo>
                    <a:pt x="39" y="32"/>
                  </a:lnTo>
                  <a:lnTo>
                    <a:pt x="35" y="35"/>
                  </a:lnTo>
                  <a:lnTo>
                    <a:pt x="32" y="38"/>
                  </a:lnTo>
                  <a:lnTo>
                    <a:pt x="31" y="41"/>
                  </a:lnTo>
                  <a:lnTo>
                    <a:pt x="28" y="44"/>
                  </a:lnTo>
                  <a:lnTo>
                    <a:pt x="25" y="47"/>
                  </a:lnTo>
                  <a:lnTo>
                    <a:pt x="22" y="48"/>
                  </a:lnTo>
                  <a:lnTo>
                    <a:pt x="19" y="51"/>
                  </a:lnTo>
                  <a:lnTo>
                    <a:pt x="18" y="54"/>
                  </a:lnTo>
                  <a:lnTo>
                    <a:pt x="13" y="58"/>
                  </a:lnTo>
                  <a:lnTo>
                    <a:pt x="10" y="63"/>
                  </a:lnTo>
                  <a:lnTo>
                    <a:pt x="7" y="67"/>
                  </a:lnTo>
                  <a:lnTo>
                    <a:pt x="5" y="70"/>
                  </a:lnTo>
                  <a:lnTo>
                    <a:pt x="3" y="71"/>
                  </a:lnTo>
                  <a:lnTo>
                    <a:pt x="0" y="54"/>
                  </a:lnTo>
                  <a:lnTo>
                    <a:pt x="0" y="52"/>
                  </a:lnTo>
                  <a:lnTo>
                    <a:pt x="2" y="51"/>
                  </a:lnTo>
                  <a:lnTo>
                    <a:pt x="3" y="48"/>
                  </a:lnTo>
                  <a:lnTo>
                    <a:pt x="6" y="47"/>
                  </a:lnTo>
                  <a:lnTo>
                    <a:pt x="9" y="42"/>
                  </a:lnTo>
                  <a:lnTo>
                    <a:pt x="12" y="39"/>
                  </a:lnTo>
                  <a:lnTo>
                    <a:pt x="16" y="35"/>
                  </a:lnTo>
                  <a:lnTo>
                    <a:pt x="22" y="31"/>
                  </a:lnTo>
                  <a:lnTo>
                    <a:pt x="23" y="29"/>
                  </a:lnTo>
                  <a:lnTo>
                    <a:pt x="26" y="26"/>
                  </a:lnTo>
                  <a:lnTo>
                    <a:pt x="29" y="23"/>
                  </a:lnTo>
                  <a:lnTo>
                    <a:pt x="32" y="22"/>
                  </a:lnTo>
                  <a:lnTo>
                    <a:pt x="35" y="19"/>
                  </a:lnTo>
                  <a:lnTo>
                    <a:pt x="39" y="18"/>
                  </a:lnTo>
                  <a:lnTo>
                    <a:pt x="42" y="15"/>
                  </a:lnTo>
                  <a:lnTo>
                    <a:pt x="47" y="13"/>
                  </a:lnTo>
                  <a:lnTo>
                    <a:pt x="50" y="12"/>
                  </a:lnTo>
                  <a:lnTo>
                    <a:pt x="54" y="10"/>
                  </a:lnTo>
                  <a:lnTo>
                    <a:pt x="58" y="7"/>
                  </a:lnTo>
                  <a:lnTo>
                    <a:pt x="63" y="6"/>
                  </a:lnTo>
                  <a:lnTo>
                    <a:pt x="66" y="5"/>
                  </a:lnTo>
                  <a:lnTo>
                    <a:pt x="70" y="3"/>
                  </a:lnTo>
                  <a:lnTo>
                    <a:pt x="74" y="2"/>
                  </a:lnTo>
                  <a:lnTo>
                    <a:pt x="80" y="2"/>
                  </a:lnTo>
                  <a:lnTo>
                    <a:pt x="85" y="0"/>
                  </a:lnTo>
                  <a:lnTo>
                    <a:pt x="89" y="0"/>
                  </a:lnTo>
                  <a:lnTo>
                    <a:pt x="93" y="0"/>
                  </a:lnTo>
                  <a:lnTo>
                    <a:pt x="98" y="0"/>
                  </a:lnTo>
                  <a:lnTo>
                    <a:pt x="101" y="0"/>
                  </a:lnTo>
                  <a:lnTo>
                    <a:pt x="105" y="0"/>
                  </a:lnTo>
                  <a:lnTo>
                    <a:pt x="109" y="0"/>
                  </a:lnTo>
                  <a:lnTo>
                    <a:pt x="114" y="2"/>
                  </a:lnTo>
                  <a:lnTo>
                    <a:pt x="117" y="2"/>
                  </a:lnTo>
                  <a:lnTo>
                    <a:pt x="119" y="3"/>
                  </a:lnTo>
                  <a:lnTo>
                    <a:pt x="124" y="3"/>
                  </a:lnTo>
                  <a:lnTo>
                    <a:pt x="127" y="5"/>
                  </a:lnTo>
                  <a:lnTo>
                    <a:pt x="130" y="6"/>
                  </a:lnTo>
                  <a:lnTo>
                    <a:pt x="134" y="7"/>
                  </a:lnTo>
                  <a:lnTo>
                    <a:pt x="137" y="9"/>
                  </a:lnTo>
                  <a:lnTo>
                    <a:pt x="141" y="12"/>
                  </a:lnTo>
                  <a:lnTo>
                    <a:pt x="143" y="13"/>
                  </a:lnTo>
                  <a:lnTo>
                    <a:pt x="146" y="15"/>
                  </a:lnTo>
                  <a:lnTo>
                    <a:pt x="148" y="16"/>
                  </a:lnTo>
                  <a:lnTo>
                    <a:pt x="151" y="19"/>
                  </a:lnTo>
                  <a:lnTo>
                    <a:pt x="157" y="23"/>
                  </a:lnTo>
                  <a:lnTo>
                    <a:pt x="162" y="28"/>
                  </a:lnTo>
                  <a:lnTo>
                    <a:pt x="164" y="31"/>
                  </a:lnTo>
                  <a:lnTo>
                    <a:pt x="166" y="32"/>
                  </a:lnTo>
                  <a:lnTo>
                    <a:pt x="167" y="35"/>
                  </a:lnTo>
                  <a:lnTo>
                    <a:pt x="170" y="38"/>
                  </a:lnTo>
                  <a:lnTo>
                    <a:pt x="172" y="41"/>
                  </a:lnTo>
                  <a:lnTo>
                    <a:pt x="173" y="44"/>
                  </a:lnTo>
                  <a:lnTo>
                    <a:pt x="175" y="47"/>
                  </a:lnTo>
                  <a:lnTo>
                    <a:pt x="178" y="51"/>
                  </a:lnTo>
                  <a:lnTo>
                    <a:pt x="178" y="54"/>
                  </a:lnTo>
                  <a:lnTo>
                    <a:pt x="178" y="55"/>
                  </a:lnTo>
                  <a:lnTo>
                    <a:pt x="179" y="60"/>
                  </a:lnTo>
                  <a:lnTo>
                    <a:pt x="179" y="63"/>
                  </a:lnTo>
                  <a:lnTo>
                    <a:pt x="179" y="66"/>
                  </a:lnTo>
                  <a:lnTo>
                    <a:pt x="179" y="70"/>
                  </a:lnTo>
                  <a:lnTo>
                    <a:pt x="179" y="73"/>
                  </a:lnTo>
                  <a:lnTo>
                    <a:pt x="179" y="77"/>
                  </a:lnTo>
                  <a:lnTo>
                    <a:pt x="178" y="80"/>
                  </a:lnTo>
                  <a:lnTo>
                    <a:pt x="178" y="83"/>
                  </a:lnTo>
                  <a:lnTo>
                    <a:pt x="176" y="87"/>
                  </a:lnTo>
                  <a:lnTo>
                    <a:pt x="176" y="92"/>
                  </a:lnTo>
                  <a:lnTo>
                    <a:pt x="175" y="95"/>
                  </a:lnTo>
                  <a:lnTo>
                    <a:pt x="173" y="99"/>
                  </a:lnTo>
                  <a:lnTo>
                    <a:pt x="172" y="102"/>
                  </a:lnTo>
                  <a:lnTo>
                    <a:pt x="170" y="106"/>
                  </a:lnTo>
                  <a:lnTo>
                    <a:pt x="169" y="109"/>
                  </a:lnTo>
                  <a:lnTo>
                    <a:pt x="166" y="114"/>
                  </a:lnTo>
                  <a:lnTo>
                    <a:pt x="164" y="116"/>
                  </a:lnTo>
                  <a:lnTo>
                    <a:pt x="163" y="121"/>
                  </a:lnTo>
                  <a:lnTo>
                    <a:pt x="160" y="124"/>
                  </a:lnTo>
                  <a:lnTo>
                    <a:pt x="159" y="127"/>
                  </a:lnTo>
                  <a:lnTo>
                    <a:pt x="156" y="131"/>
                  </a:lnTo>
                  <a:lnTo>
                    <a:pt x="154" y="134"/>
                  </a:lnTo>
                  <a:lnTo>
                    <a:pt x="151" y="138"/>
                  </a:lnTo>
                  <a:lnTo>
                    <a:pt x="150" y="141"/>
                  </a:lnTo>
                  <a:lnTo>
                    <a:pt x="147" y="144"/>
                  </a:lnTo>
                  <a:lnTo>
                    <a:pt x="144" y="147"/>
                  </a:lnTo>
                  <a:lnTo>
                    <a:pt x="143" y="150"/>
                  </a:lnTo>
                  <a:lnTo>
                    <a:pt x="140" y="153"/>
                  </a:lnTo>
                  <a:lnTo>
                    <a:pt x="137" y="156"/>
                  </a:lnTo>
                  <a:lnTo>
                    <a:pt x="135" y="159"/>
                  </a:lnTo>
                  <a:lnTo>
                    <a:pt x="130" y="163"/>
                  </a:lnTo>
                  <a:lnTo>
                    <a:pt x="125" y="167"/>
                  </a:lnTo>
                  <a:lnTo>
                    <a:pt x="119" y="170"/>
                  </a:lnTo>
                  <a:lnTo>
                    <a:pt x="115" y="175"/>
                  </a:lnTo>
                  <a:lnTo>
                    <a:pt x="109" y="177"/>
                  </a:lnTo>
                  <a:lnTo>
                    <a:pt x="105" y="180"/>
                  </a:lnTo>
                  <a:lnTo>
                    <a:pt x="99" y="183"/>
                  </a:lnTo>
                  <a:lnTo>
                    <a:pt x="95" y="186"/>
                  </a:lnTo>
                  <a:lnTo>
                    <a:pt x="90" y="189"/>
                  </a:lnTo>
                  <a:lnTo>
                    <a:pt x="85" y="191"/>
                  </a:lnTo>
                  <a:lnTo>
                    <a:pt x="80" y="193"/>
                  </a:lnTo>
                  <a:lnTo>
                    <a:pt x="76" y="195"/>
                  </a:lnTo>
                  <a:lnTo>
                    <a:pt x="71" y="196"/>
                  </a:lnTo>
                  <a:lnTo>
                    <a:pt x="67" y="198"/>
                  </a:lnTo>
                  <a:lnTo>
                    <a:pt x="63" y="199"/>
                  </a:lnTo>
                  <a:lnTo>
                    <a:pt x="60" y="201"/>
                  </a:lnTo>
                  <a:lnTo>
                    <a:pt x="55" y="201"/>
                  </a:lnTo>
                  <a:lnTo>
                    <a:pt x="51" y="202"/>
                  </a:lnTo>
                  <a:lnTo>
                    <a:pt x="47" y="202"/>
                  </a:lnTo>
                  <a:lnTo>
                    <a:pt x="44" y="202"/>
                  </a:lnTo>
                  <a:lnTo>
                    <a:pt x="39" y="202"/>
                  </a:lnTo>
                  <a:lnTo>
                    <a:pt x="35" y="202"/>
                  </a:lnTo>
                  <a:lnTo>
                    <a:pt x="31" y="202"/>
                  </a:lnTo>
                  <a:lnTo>
                    <a:pt x="26" y="202"/>
                  </a:lnTo>
                  <a:lnTo>
                    <a:pt x="23" y="202"/>
                  </a:lnTo>
                  <a:lnTo>
                    <a:pt x="21" y="202"/>
                  </a:lnTo>
                  <a:lnTo>
                    <a:pt x="16" y="202"/>
                  </a:lnTo>
                  <a:lnTo>
                    <a:pt x="15" y="202"/>
                  </a:lnTo>
                  <a:lnTo>
                    <a:pt x="10" y="201"/>
                  </a:lnTo>
                  <a:lnTo>
                    <a:pt x="15" y="18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473" name="Freeform 69"/>
            <p:cNvSpPr>
              <a:spLocks/>
            </p:cNvSpPr>
            <p:nvPr/>
          </p:nvSpPr>
          <p:spPr bwMode="auto">
            <a:xfrm>
              <a:off x="256" y="2970"/>
              <a:ext cx="170" cy="205"/>
            </a:xfrm>
            <a:custGeom>
              <a:avLst/>
              <a:gdLst>
                <a:gd name="T0" fmla="*/ 0 w 342"/>
                <a:gd name="T1" fmla="*/ 1 h 409"/>
                <a:gd name="T2" fmla="*/ 0 w 342"/>
                <a:gd name="T3" fmla="*/ 1 h 409"/>
                <a:gd name="T4" fmla="*/ 0 w 342"/>
                <a:gd name="T5" fmla="*/ 1 h 409"/>
                <a:gd name="T6" fmla="*/ 0 w 342"/>
                <a:gd name="T7" fmla="*/ 1 h 409"/>
                <a:gd name="T8" fmla="*/ 0 w 342"/>
                <a:gd name="T9" fmla="*/ 1 h 409"/>
                <a:gd name="T10" fmla="*/ 0 w 342"/>
                <a:gd name="T11" fmla="*/ 1 h 409"/>
                <a:gd name="T12" fmla="*/ 0 w 342"/>
                <a:gd name="T13" fmla="*/ 1 h 409"/>
                <a:gd name="T14" fmla="*/ 0 w 342"/>
                <a:gd name="T15" fmla="*/ 1 h 409"/>
                <a:gd name="T16" fmla="*/ 0 w 342"/>
                <a:gd name="T17" fmla="*/ 1 h 409"/>
                <a:gd name="T18" fmla="*/ 0 w 342"/>
                <a:gd name="T19" fmla="*/ 1 h 409"/>
                <a:gd name="T20" fmla="*/ 0 w 342"/>
                <a:gd name="T21" fmla="*/ 1 h 409"/>
                <a:gd name="T22" fmla="*/ 0 w 342"/>
                <a:gd name="T23" fmla="*/ 1 h 409"/>
                <a:gd name="T24" fmla="*/ 0 w 342"/>
                <a:gd name="T25" fmla="*/ 1 h 409"/>
                <a:gd name="T26" fmla="*/ 0 w 342"/>
                <a:gd name="T27" fmla="*/ 1 h 409"/>
                <a:gd name="T28" fmla="*/ 0 w 342"/>
                <a:gd name="T29" fmla="*/ 1 h 409"/>
                <a:gd name="T30" fmla="*/ 0 w 342"/>
                <a:gd name="T31" fmla="*/ 1 h 409"/>
                <a:gd name="T32" fmla="*/ 0 w 342"/>
                <a:gd name="T33" fmla="*/ 1 h 409"/>
                <a:gd name="T34" fmla="*/ 0 w 342"/>
                <a:gd name="T35" fmla="*/ 1 h 409"/>
                <a:gd name="T36" fmla="*/ 0 w 342"/>
                <a:gd name="T37" fmla="*/ 1 h 409"/>
                <a:gd name="T38" fmla="*/ 0 w 342"/>
                <a:gd name="T39" fmla="*/ 1 h 409"/>
                <a:gd name="T40" fmla="*/ 0 w 342"/>
                <a:gd name="T41" fmla="*/ 1 h 409"/>
                <a:gd name="T42" fmla="*/ 0 w 342"/>
                <a:gd name="T43" fmla="*/ 1 h 409"/>
                <a:gd name="T44" fmla="*/ 0 w 342"/>
                <a:gd name="T45" fmla="*/ 1 h 409"/>
                <a:gd name="T46" fmla="*/ 0 w 342"/>
                <a:gd name="T47" fmla="*/ 1 h 409"/>
                <a:gd name="T48" fmla="*/ 0 w 342"/>
                <a:gd name="T49" fmla="*/ 1 h 409"/>
                <a:gd name="T50" fmla="*/ 0 w 342"/>
                <a:gd name="T51" fmla="*/ 1 h 409"/>
                <a:gd name="T52" fmla="*/ 0 w 342"/>
                <a:gd name="T53" fmla="*/ 1 h 409"/>
                <a:gd name="T54" fmla="*/ 0 w 342"/>
                <a:gd name="T55" fmla="*/ 1 h 409"/>
                <a:gd name="T56" fmla="*/ 0 w 342"/>
                <a:gd name="T57" fmla="*/ 1 h 409"/>
                <a:gd name="T58" fmla="*/ 0 w 342"/>
                <a:gd name="T59" fmla="*/ 1 h 409"/>
                <a:gd name="T60" fmla="*/ 0 w 342"/>
                <a:gd name="T61" fmla="*/ 1 h 409"/>
                <a:gd name="T62" fmla="*/ 0 w 342"/>
                <a:gd name="T63" fmla="*/ 1 h 409"/>
                <a:gd name="T64" fmla="*/ 0 w 342"/>
                <a:gd name="T65" fmla="*/ 1 h 409"/>
                <a:gd name="T66" fmla="*/ 0 w 342"/>
                <a:gd name="T67" fmla="*/ 1 h 409"/>
                <a:gd name="T68" fmla="*/ 0 w 342"/>
                <a:gd name="T69" fmla="*/ 1 h 409"/>
                <a:gd name="T70" fmla="*/ 0 w 342"/>
                <a:gd name="T71" fmla="*/ 1 h 409"/>
                <a:gd name="T72" fmla="*/ 0 w 342"/>
                <a:gd name="T73" fmla="*/ 1 h 409"/>
                <a:gd name="T74" fmla="*/ 0 w 342"/>
                <a:gd name="T75" fmla="*/ 1 h 409"/>
                <a:gd name="T76" fmla="*/ 0 w 342"/>
                <a:gd name="T77" fmla="*/ 1 h 409"/>
                <a:gd name="T78" fmla="*/ 0 w 342"/>
                <a:gd name="T79" fmla="*/ 1 h 409"/>
                <a:gd name="T80" fmla="*/ 0 w 342"/>
                <a:gd name="T81" fmla="*/ 1 h 409"/>
                <a:gd name="T82" fmla="*/ 0 w 342"/>
                <a:gd name="T83" fmla="*/ 1 h 409"/>
                <a:gd name="T84" fmla="*/ 0 w 342"/>
                <a:gd name="T85" fmla="*/ 1 h 409"/>
                <a:gd name="T86" fmla="*/ 0 w 342"/>
                <a:gd name="T87" fmla="*/ 1 h 409"/>
                <a:gd name="T88" fmla="*/ 0 w 342"/>
                <a:gd name="T89" fmla="*/ 1 h 409"/>
                <a:gd name="T90" fmla="*/ 0 w 342"/>
                <a:gd name="T91" fmla="*/ 1 h 409"/>
                <a:gd name="T92" fmla="*/ 0 w 342"/>
                <a:gd name="T93" fmla="*/ 1 h 409"/>
                <a:gd name="T94" fmla="*/ 0 w 342"/>
                <a:gd name="T95" fmla="*/ 1 h 409"/>
                <a:gd name="T96" fmla="*/ 0 w 342"/>
                <a:gd name="T97" fmla="*/ 1 h 409"/>
                <a:gd name="T98" fmla="*/ 0 w 342"/>
                <a:gd name="T99" fmla="*/ 1 h 409"/>
                <a:gd name="T100" fmla="*/ 0 w 342"/>
                <a:gd name="T101" fmla="*/ 1 h 409"/>
                <a:gd name="T102" fmla="*/ 0 w 342"/>
                <a:gd name="T103" fmla="*/ 1 h 409"/>
                <a:gd name="T104" fmla="*/ 0 w 342"/>
                <a:gd name="T105" fmla="*/ 1 h 409"/>
                <a:gd name="T106" fmla="*/ 0 w 342"/>
                <a:gd name="T107" fmla="*/ 1 h 409"/>
                <a:gd name="T108" fmla="*/ 0 w 342"/>
                <a:gd name="T109" fmla="*/ 1 h 409"/>
                <a:gd name="T110" fmla="*/ 0 w 342"/>
                <a:gd name="T111" fmla="*/ 1 h 409"/>
                <a:gd name="T112" fmla="*/ 0 w 342"/>
                <a:gd name="T113" fmla="*/ 0 h 409"/>
                <a:gd name="T114" fmla="*/ 0 w 342"/>
                <a:gd name="T115" fmla="*/ 1 h 409"/>
                <a:gd name="T116" fmla="*/ 0 w 342"/>
                <a:gd name="T117" fmla="*/ 1 h 409"/>
                <a:gd name="T118" fmla="*/ 0 w 342"/>
                <a:gd name="T119" fmla="*/ 1 h 409"/>
                <a:gd name="T120" fmla="*/ 0 w 342"/>
                <a:gd name="T121" fmla="*/ 1 h 409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342"/>
                <a:gd name="T184" fmla="*/ 0 h 409"/>
                <a:gd name="T185" fmla="*/ 342 w 342"/>
                <a:gd name="T186" fmla="*/ 409 h 409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342" h="409">
                  <a:moveTo>
                    <a:pt x="323" y="77"/>
                  </a:moveTo>
                  <a:lnTo>
                    <a:pt x="323" y="75"/>
                  </a:lnTo>
                  <a:lnTo>
                    <a:pt x="323" y="71"/>
                  </a:lnTo>
                  <a:lnTo>
                    <a:pt x="323" y="68"/>
                  </a:lnTo>
                  <a:lnTo>
                    <a:pt x="324" y="65"/>
                  </a:lnTo>
                  <a:lnTo>
                    <a:pt x="324" y="62"/>
                  </a:lnTo>
                  <a:lnTo>
                    <a:pt x="324" y="59"/>
                  </a:lnTo>
                  <a:lnTo>
                    <a:pt x="324" y="55"/>
                  </a:lnTo>
                  <a:lnTo>
                    <a:pt x="324" y="52"/>
                  </a:lnTo>
                  <a:lnTo>
                    <a:pt x="324" y="48"/>
                  </a:lnTo>
                  <a:lnTo>
                    <a:pt x="324" y="45"/>
                  </a:lnTo>
                  <a:lnTo>
                    <a:pt x="324" y="40"/>
                  </a:lnTo>
                  <a:lnTo>
                    <a:pt x="324" y="37"/>
                  </a:lnTo>
                  <a:lnTo>
                    <a:pt x="323" y="34"/>
                  </a:lnTo>
                  <a:lnTo>
                    <a:pt x="323" y="33"/>
                  </a:lnTo>
                  <a:lnTo>
                    <a:pt x="320" y="30"/>
                  </a:lnTo>
                  <a:lnTo>
                    <a:pt x="318" y="27"/>
                  </a:lnTo>
                  <a:lnTo>
                    <a:pt x="317" y="26"/>
                  </a:lnTo>
                  <a:lnTo>
                    <a:pt x="314" y="24"/>
                  </a:lnTo>
                  <a:lnTo>
                    <a:pt x="311" y="21"/>
                  </a:lnTo>
                  <a:lnTo>
                    <a:pt x="308" y="20"/>
                  </a:lnTo>
                  <a:lnTo>
                    <a:pt x="304" y="18"/>
                  </a:lnTo>
                  <a:lnTo>
                    <a:pt x="301" y="18"/>
                  </a:lnTo>
                  <a:lnTo>
                    <a:pt x="297" y="17"/>
                  </a:lnTo>
                  <a:lnTo>
                    <a:pt x="292" y="17"/>
                  </a:lnTo>
                  <a:lnTo>
                    <a:pt x="286" y="17"/>
                  </a:lnTo>
                  <a:lnTo>
                    <a:pt x="282" y="18"/>
                  </a:lnTo>
                  <a:lnTo>
                    <a:pt x="279" y="18"/>
                  </a:lnTo>
                  <a:lnTo>
                    <a:pt x="276" y="20"/>
                  </a:lnTo>
                  <a:lnTo>
                    <a:pt x="273" y="20"/>
                  </a:lnTo>
                  <a:lnTo>
                    <a:pt x="270" y="21"/>
                  </a:lnTo>
                  <a:lnTo>
                    <a:pt x="268" y="21"/>
                  </a:lnTo>
                  <a:lnTo>
                    <a:pt x="265" y="23"/>
                  </a:lnTo>
                  <a:lnTo>
                    <a:pt x="262" y="24"/>
                  </a:lnTo>
                  <a:lnTo>
                    <a:pt x="259" y="27"/>
                  </a:lnTo>
                  <a:lnTo>
                    <a:pt x="256" y="29"/>
                  </a:lnTo>
                  <a:lnTo>
                    <a:pt x="252" y="30"/>
                  </a:lnTo>
                  <a:lnTo>
                    <a:pt x="249" y="32"/>
                  </a:lnTo>
                  <a:lnTo>
                    <a:pt x="247" y="33"/>
                  </a:lnTo>
                  <a:lnTo>
                    <a:pt x="244" y="34"/>
                  </a:lnTo>
                  <a:lnTo>
                    <a:pt x="241" y="37"/>
                  </a:lnTo>
                  <a:lnTo>
                    <a:pt x="239" y="39"/>
                  </a:lnTo>
                  <a:lnTo>
                    <a:pt x="237" y="40"/>
                  </a:lnTo>
                  <a:lnTo>
                    <a:pt x="231" y="45"/>
                  </a:lnTo>
                  <a:lnTo>
                    <a:pt x="227" y="48"/>
                  </a:lnTo>
                  <a:lnTo>
                    <a:pt x="223" y="52"/>
                  </a:lnTo>
                  <a:lnTo>
                    <a:pt x="220" y="55"/>
                  </a:lnTo>
                  <a:lnTo>
                    <a:pt x="215" y="59"/>
                  </a:lnTo>
                  <a:lnTo>
                    <a:pt x="212" y="62"/>
                  </a:lnTo>
                  <a:lnTo>
                    <a:pt x="209" y="66"/>
                  </a:lnTo>
                  <a:lnTo>
                    <a:pt x="208" y="71"/>
                  </a:lnTo>
                  <a:lnTo>
                    <a:pt x="205" y="74"/>
                  </a:lnTo>
                  <a:lnTo>
                    <a:pt x="204" y="78"/>
                  </a:lnTo>
                  <a:lnTo>
                    <a:pt x="202" y="82"/>
                  </a:lnTo>
                  <a:lnTo>
                    <a:pt x="201" y="87"/>
                  </a:lnTo>
                  <a:lnTo>
                    <a:pt x="199" y="90"/>
                  </a:lnTo>
                  <a:lnTo>
                    <a:pt x="199" y="93"/>
                  </a:lnTo>
                  <a:lnTo>
                    <a:pt x="198" y="97"/>
                  </a:lnTo>
                  <a:lnTo>
                    <a:pt x="198" y="101"/>
                  </a:lnTo>
                  <a:lnTo>
                    <a:pt x="198" y="106"/>
                  </a:lnTo>
                  <a:lnTo>
                    <a:pt x="198" y="110"/>
                  </a:lnTo>
                  <a:lnTo>
                    <a:pt x="198" y="114"/>
                  </a:lnTo>
                  <a:lnTo>
                    <a:pt x="199" y="117"/>
                  </a:lnTo>
                  <a:lnTo>
                    <a:pt x="199" y="122"/>
                  </a:lnTo>
                  <a:lnTo>
                    <a:pt x="199" y="125"/>
                  </a:lnTo>
                  <a:lnTo>
                    <a:pt x="199" y="127"/>
                  </a:lnTo>
                  <a:lnTo>
                    <a:pt x="199" y="130"/>
                  </a:lnTo>
                  <a:lnTo>
                    <a:pt x="198" y="135"/>
                  </a:lnTo>
                  <a:lnTo>
                    <a:pt x="198" y="136"/>
                  </a:lnTo>
                  <a:lnTo>
                    <a:pt x="195" y="135"/>
                  </a:lnTo>
                  <a:lnTo>
                    <a:pt x="192" y="133"/>
                  </a:lnTo>
                  <a:lnTo>
                    <a:pt x="191" y="132"/>
                  </a:lnTo>
                  <a:lnTo>
                    <a:pt x="189" y="129"/>
                  </a:lnTo>
                  <a:lnTo>
                    <a:pt x="188" y="127"/>
                  </a:lnTo>
                  <a:lnTo>
                    <a:pt x="188" y="126"/>
                  </a:lnTo>
                  <a:lnTo>
                    <a:pt x="186" y="123"/>
                  </a:lnTo>
                  <a:lnTo>
                    <a:pt x="186" y="119"/>
                  </a:lnTo>
                  <a:lnTo>
                    <a:pt x="183" y="114"/>
                  </a:lnTo>
                  <a:lnTo>
                    <a:pt x="182" y="112"/>
                  </a:lnTo>
                  <a:lnTo>
                    <a:pt x="177" y="107"/>
                  </a:lnTo>
                  <a:lnTo>
                    <a:pt x="175" y="104"/>
                  </a:lnTo>
                  <a:lnTo>
                    <a:pt x="173" y="101"/>
                  </a:lnTo>
                  <a:lnTo>
                    <a:pt x="170" y="100"/>
                  </a:lnTo>
                  <a:lnTo>
                    <a:pt x="167" y="98"/>
                  </a:lnTo>
                  <a:lnTo>
                    <a:pt x="166" y="98"/>
                  </a:lnTo>
                  <a:lnTo>
                    <a:pt x="161" y="97"/>
                  </a:lnTo>
                  <a:lnTo>
                    <a:pt x="159" y="97"/>
                  </a:lnTo>
                  <a:lnTo>
                    <a:pt x="156" y="97"/>
                  </a:lnTo>
                  <a:lnTo>
                    <a:pt x="153" y="97"/>
                  </a:lnTo>
                  <a:lnTo>
                    <a:pt x="148" y="97"/>
                  </a:lnTo>
                  <a:lnTo>
                    <a:pt x="144" y="98"/>
                  </a:lnTo>
                  <a:lnTo>
                    <a:pt x="140" y="100"/>
                  </a:lnTo>
                  <a:lnTo>
                    <a:pt x="134" y="101"/>
                  </a:lnTo>
                  <a:lnTo>
                    <a:pt x="132" y="103"/>
                  </a:lnTo>
                  <a:lnTo>
                    <a:pt x="129" y="103"/>
                  </a:lnTo>
                  <a:lnTo>
                    <a:pt x="127" y="104"/>
                  </a:lnTo>
                  <a:lnTo>
                    <a:pt x="124" y="107"/>
                  </a:lnTo>
                  <a:lnTo>
                    <a:pt x="121" y="109"/>
                  </a:lnTo>
                  <a:lnTo>
                    <a:pt x="118" y="110"/>
                  </a:lnTo>
                  <a:lnTo>
                    <a:pt x="115" y="113"/>
                  </a:lnTo>
                  <a:lnTo>
                    <a:pt x="112" y="114"/>
                  </a:lnTo>
                  <a:lnTo>
                    <a:pt x="109" y="116"/>
                  </a:lnTo>
                  <a:lnTo>
                    <a:pt x="105" y="119"/>
                  </a:lnTo>
                  <a:lnTo>
                    <a:pt x="102" y="122"/>
                  </a:lnTo>
                  <a:lnTo>
                    <a:pt x="99" y="123"/>
                  </a:lnTo>
                  <a:lnTo>
                    <a:pt x="96" y="126"/>
                  </a:lnTo>
                  <a:lnTo>
                    <a:pt x="93" y="127"/>
                  </a:lnTo>
                  <a:lnTo>
                    <a:pt x="90" y="130"/>
                  </a:lnTo>
                  <a:lnTo>
                    <a:pt x="87" y="132"/>
                  </a:lnTo>
                  <a:lnTo>
                    <a:pt x="84" y="135"/>
                  </a:lnTo>
                  <a:lnTo>
                    <a:pt x="81" y="136"/>
                  </a:lnTo>
                  <a:lnTo>
                    <a:pt x="79" y="139"/>
                  </a:lnTo>
                  <a:lnTo>
                    <a:pt x="77" y="141"/>
                  </a:lnTo>
                  <a:lnTo>
                    <a:pt x="71" y="146"/>
                  </a:lnTo>
                  <a:lnTo>
                    <a:pt x="67" y="151"/>
                  </a:lnTo>
                  <a:lnTo>
                    <a:pt x="63" y="155"/>
                  </a:lnTo>
                  <a:lnTo>
                    <a:pt x="58" y="159"/>
                  </a:lnTo>
                  <a:lnTo>
                    <a:pt x="54" y="165"/>
                  </a:lnTo>
                  <a:lnTo>
                    <a:pt x="51" y="170"/>
                  </a:lnTo>
                  <a:lnTo>
                    <a:pt x="47" y="174"/>
                  </a:lnTo>
                  <a:lnTo>
                    <a:pt x="42" y="180"/>
                  </a:lnTo>
                  <a:lnTo>
                    <a:pt x="41" y="184"/>
                  </a:lnTo>
                  <a:lnTo>
                    <a:pt x="38" y="190"/>
                  </a:lnTo>
                  <a:lnTo>
                    <a:pt x="34" y="194"/>
                  </a:lnTo>
                  <a:lnTo>
                    <a:pt x="31" y="200"/>
                  </a:lnTo>
                  <a:lnTo>
                    <a:pt x="28" y="205"/>
                  </a:lnTo>
                  <a:lnTo>
                    <a:pt x="26" y="209"/>
                  </a:lnTo>
                  <a:lnTo>
                    <a:pt x="23" y="215"/>
                  </a:lnTo>
                  <a:lnTo>
                    <a:pt x="22" y="219"/>
                  </a:lnTo>
                  <a:lnTo>
                    <a:pt x="20" y="222"/>
                  </a:lnTo>
                  <a:lnTo>
                    <a:pt x="20" y="225"/>
                  </a:lnTo>
                  <a:lnTo>
                    <a:pt x="19" y="228"/>
                  </a:lnTo>
                  <a:lnTo>
                    <a:pt x="19" y="231"/>
                  </a:lnTo>
                  <a:lnTo>
                    <a:pt x="18" y="235"/>
                  </a:lnTo>
                  <a:lnTo>
                    <a:pt x="16" y="241"/>
                  </a:lnTo>
                  <a:lnTo>
                    <a:pt x="15" y="245"/>
                  </a:lnTo>
                  <a:lnTo>
                    <a:pt x="15" y="251"/>
                  </a:lnTo>
                  <a:lnTo>
                    <a:pt x="15" y="254"/>
                  </a:lnTo>
                  <a:lnTo>
                    <a:pt x="13" y="255"/>
                  </a:lnTo>
                  <a:lnTo>
                    <a:pt x="13" y="258"/>
                  </a:lnTo>
                  <a:lnTo>
                    <a:pt x="13" y="261"/>
                  </a:lnTo>
                  <a:lnTo>
                    <a:pt x="13" y="264"/>
                  </a:lnTo>
                  <a:lnTo>
                    <a:pt x="13" y="267"/>
                  </a:lnTo>
                  <a:lnTo>
                    <a:pt x="13" y="270"/>
                  </a:lnTo>
                  <a:lnTo>
                    <a:pt x="13" y="273"/>
                  </a:lnTo>
                  <a:lnTo>
                    <a:pt x="13" y="277"/>
                  </a:lnTo>
                  <a:lnTo>
                    <a:pt x="13" y="283"/>
                  </a:lnTo>
                  <a:lnTo>
                    <a:pt x="13" y="287"/>
                  </a:lnTo>
                  <a:lnTo>
                    <a:pt x="15" y="293"/>
                  </a:lnTo>
                  <a:lnTo>
                    <a:pt x="15" y="298"/>
                  </a:lnTo>
                  <a:lnTo>
                    <a:pt x="15" y="303"/>
                  </a:lnTo>
                  <a:lnTo>
                    <a:pt x="16" y="308"/>
                  </a:lnTo>
                  <a:lnTo>
                    <a:pt x="18" y="314"/>
                  </a:lnTo>
                  <a:lnTo>
                    <a:pt x="18" y="318"/>
                  </a:lnTo>
                  <a:lnTo>
                    <a:pt x="19" y="322"/>
                  </a:lnTo>
                  <a:lnTo>
                    <a:pt x="20" y="327"/>
                  </a:lnTo>
                  <a:lnTo>
                    <a:pt x="22" y="332"/>
                  </a:lnTo>
                  <a:lnTo>
                    <a:pt x="23" y="335"/>
                  </a:lnTo>
                  <a:lnTo>
                    <a:pt x="25" y="340"/>
                  </a:lnTo>
                  <a:lnTo>
                    <a:pt x="26" y="344"/>
                  </a:lnTo>
                  <a:lnTo>
                    <a:pt x="29" y="348"/>
                  </a:lnTo>
                  <a:lnTo>
                    <a:pt x="31" y="351"/>
                  </a:lnTo>
                  <a:lnTo>
                    <a:pt x="32" y="356"/>
                  </a:lnTo>
                  <a:lnTo>
                    <a:pt x="34" y="359"/>
                  </a:lnTo>
                  <a:lnTo>
                    <a:pt x="36" y="363"/>
                  </a:lnTo>
                  <a:lnTo>
                    <a:pt x="39" y="366"/>
                  </a:lnTo>
                  <a:lnTo>
                    <a:pt x="41" y="369"/>
                  </a:lnTo>
                  <a:lnTo>
                    <a:pt x="42" y="372"/>
                  </a:lnTo>
                  <a:lnTo>
                    <a:pt x="47" y="375"/>
                  </a:lnTo>
                  <a:lnTo>
                    <a:pt x="51" y="379"/>
                  </a:lnTo>
                  <a:lnTo>
                    <a:pt x="55" y="383"/>
                  </a:lnTo>
                  <a:lnTo>
                    <a:pt x="58" y="385"/>
                  </a:lnTo>
                  <a:lnTo>
                    <a:pt x="61" y="386"/>
                  </a:lnTo>
                  <a:lnTo>
                    <a:pt x="64" y="388"/>
                  </a:lnTo>
                  <a:lnTo>
                    <a:pt x="67" y="389"/>
                  </a:lnTo>
                  <a:lnTo>
                    <a:pt x="71" y="391"/>
                  </a:lnTo>
                  <a:lnTo>
                    <a:pt x="76" y="393"/>
                  </a:lnTo>
                  <a:lnTo>
                    <a:pt x="80" y="395"/>
                  </a:lnTo>
                  <a:lnTo>
                    <a:pt x="84" y="396"/>
                  </a:lnTo>
                  <a:lnTo>
                    <a:pt x="87" y="396"/>
                  </a:lnTo>
                  <a:lnTo>
                    <a:pt x="92" y="398"/>
                  </a:lnTo>
                  <a:lnTo>
                    <a:pt x="95" y="398"/>
                  </a:lnTo>
                  <a:lnTo>
                    <a:pt x="97" y="398"/>
                  </a:lnTo>
                  <a:lnTo>
                    <a:pt x="100" y="398"/>
                  </a:lnTo>
                  <a:lnTo>
                    <a:pt x="102" y="398"/>
                  </a:lnTo>
                  <a:lnTo>
                    <a:pt x="105" y="398"/>
                  </a:lnTo>
                  <a:lnTo>
                    <a:pt x="108" y="396"/>
                  </a:lnTo>
                  <a:lnTo>
                    <a:pt x="112" y="395"/>
                  </a:lnTo>
                  <a:lnTo>
                    <a:pt x="116" y="392"/>
                  </a:lnTo>
                  <a:lnTo>
                    <a:pt x="119" y="389"/>
                  </a:lnTo>
                  <a:lnTo>
                    <a:pt x="124" y="385"/>
                  </a:lnTo>
                  <a:lnTo>
                    <a:pt x="127" y="382"/>
                  </a:lnTo>
                  <a:lnTo>
                    <a:pt x="131" y="379"/>
                  </a:lnTo>
                  <a:lnTo>
                    <a:pt x="132" y="376"/>
                  </a:lnTo>
                  <a:lnTo>
                    <a:pt x="134" y="373"/>
                  </a:lnTo>
                  <a:lnTo>
                    <a:pt x="134" y="372"/>
                  </a:lnTo>
                  <a:lnTo>
                    <a:pt x="134" y="370"/>
                  </a:lnTo>
                  <a:lnTo>
                    <a:pt x="131" y="367"/>
                  </a:lnTo>
                  <a:lnTo>
                    <a:pt x="127" y="366"/>
                  </a:lnTo>
                  <a:lnTo>
                    <a:pt x="122" y="364"/>
                  </a:lnTo>
                  <a:lnTo>
                    <a:pt x="118" y="364"/>
                  </a:lnTo>
                  <a:lnTo>
                    <a:pt x="113" y="363"/>
                  </a:lnTo>
                  <a:lnTo>
                    <a:pt x="111" y="361"/>
                  </a:lnTo>
                  <a:lnTo>
                    <a:pt x="109" y="360"/>
                  </a:lnTo>
                  <a:lnTo>
                    <a:pt x="109" y="359"/>
                  </a:lnTo>
                  <a:lnTo>
                    <a:pt x="111" y="357"/>
                  </a:lnTo>
                  <a:lnTo>
                    <a:pt x="112" y="356"/>
                  </a:lnTo>
                  <a:lnTo>
                    <a:pt x="115" y="356"/>
                  </a:lnTo>
                  <a:lnTo>
                    <a:pt x="119" y="356"/>
                  </a:lnTo>
                  <a:lnTo>
                    <a:pt x="122" y="356"/>
                  </a:lnTo>
                  <a:lnTo>
                    <a:pt x="127" y="356"/>
                  </a:lnTo>
                  <a:lnTo>
                    <a:pt x="131" y="356"/>
                  </a:lnTo>
                  <a:lnTo>
                    <a:pt x="135" y="357"/>
                  </a:lnTo>
                  <a:lnTo>
                    <a:pt x="138" y="359"/>
                  </a:lnTo>
                  <a:lnTo>
                    <a:pt x="143" y="361"/>
                  </a:lnTo>
                  <a:lnTo>
                    <a:pt x="144" y="363"/>
                  </a:lnTo>
                  <a:lnTo>
                    <a:pt x="147" y="367"/>
                  </a:lnTo>
                  <a:lnTo>
                    <a:pt x="148" y="370"/>
                  </a:lnTo>
                  <a:lnTo>
                    <a:pt x="148" y="375"/>
                  </a:lnTo>
                  <a:lnTo>
                    <a:pt x="147" y="379"/>
                  </a:lnTo>
                  <a:lnTo>
                    <a:pt x="145" y="383"/>
                  </a:lnTo>
                  <a:lnTo>
                    <a:pt x="141" y="386"/>
                  </a:lnTo>
                  <a:lnTo>
                    <a:pt x="137" y="391"/>
                  </a:lnTo>
                  <a:lnTo>
                    <a:pt x="134" y="392"/>
                  </a:lnTo>
                  <a:lnTo>
                    <a:pt x="131" y="393"/>
                  </a:lnTo>
                  <a:lnTo>
                    <a:pt x="128" y="395"/>
                  </a:lnTo>
                  <a:lnTo>
                    <a:pt x="125" y="398"/>
                  </a:lnTo>
                  <a:lnTo>
                    <a:pt x="122" y="399"/>
                  </a:lnTo>
                  <a:lnTo>
                    <a:pt x="119" y="401"/>
                  </a:lnTo>
                  <a:lnTo>
                    <a:pt x="115" y="402"/>
                  </a:lnTo>
                  <a:lnTo>
                    <a:pt x="112" y="404"/>
                  </a:lnTo>
                  <a:lnTo>
                    <a:pt x="109" y="405"/>
                  </a:lnTo>
                  <a:lnTo>
                    <a:pt x="106" y="407"/>
                  </a:lnTo>
                  <a:lnTo>
                    <a:pt x="103" y="408"/>
                  </a:lnTo>
                  <a:lnTo>
                    <a:pt x="100" y="409"/>
                  </a:lnTo>
                  <a:lnTo>
                    <a:pt x="96" y="408"/>
                  </a:lnTo>
                  <a:lnTo>
                    <a:pt x="93" y="408"/>
                  </a:lnTo>
                  <a:lnTo>
                    <a:pt x="89" y="408"/>
                  </a:lnTo>
                  <a:lnTo>
                    <a:pt x="84" y="407"/>
                  </a:lnTo>
                  <a:lnTo>
                    <a:pt x="80" y="405"/>
                  </a:lnTo>
                  <a:lnTo>
                    <a:pt x="76" y="404"/>
                  </a:lnTo>
                  <a:lnTo>
                    <a:pt x="71" y="402"/>
                  </a:lnTo>
                  <a:lnTo>
                    <a:pt x="67" y="399"/>
                  </a:lnTo>
                  <a:lnTo>
                    <a:pt x="63" y="398"/>
                  </a:lnTo>
                  <a:lnTo>
                    <a:pt x="58" y="395"/>
                  </a:lnTo>
                  <a:lnTo>
                    <a:pt x="54" y="393"/>
                  </a:lnTo>
                  <a:lnTo>
                    <a:pt x="51" y="391"/>
                  </a:lnTo>
                  <a:lnTo>
                    <a:pt x="47" y="389"/>
                  </a:lnTo>
                  <a:lnTo>
                    <a:pt x="42" y="386"/>
                  </a:lnTo>
                  <a:lnTo>
                    <a:pt x="39" y="385"/>
                  </a:lnTo>
                  <a:lnTo>
                    <a:pt x="36" y="383"/>
                  </a:lnTo>
                  <a:lnTo>
                    <a:pt x="32" y="380"/>
                  </a:lnTo>
                  <a:lnTo>
                    <a:pt x="29" y="376"/>
                  </a:lnTo>
                  <a:lnTo>
                    <a:pt x="28" y="373"/>
                  </a:lnTo>
                  <a:lnTo>
                    <a:pt x="25" y="370"/>
                  </a:lnTo>
                  <a:lnTo>
                    <a:pt x="23" y="367"/>
                  </a:lnTo>
                  <a:lnTo>
                    <a:pt x="22" y="364"/>
                  </a:lnTo>
                  <a:lnTo>
                    <a:pt x="20" y="360"/>
                  </a:lnTo>
                  <a:lnTo>
                    <a:pt x="18" y="357"/>
                  </a:lnTo>
                  <a:lnTo>
                    <a:pt x="16" y="353"/>
                  </a:lnTo>
                  <a:lnTo>
                    <a:pt x="15" y="348"/>
                  </a:lnTo>
                  <a:lnTo>
                    <a:pt x="13" y="344"/>
                  </a:lnTo>
                  <a:lnTo>
                    <a:pt x="12" y="340"/>
                  </a:lnTo>
                  <a:lnTo>
                    <a:pt x="10" y="335"/>
                  </a:lnTo>
                  <a:lnTo>
                    <a:pt x="9" y="331"/>
                  </a:lnTo>
                  <a:lnTo>
                    <a:pt x="7" y="328"/>
                  </a:lnTo>
                  <a:lnTo>
                    <a:pt x="6" y="324"/>
                  </a:lnTo>
                  <a:lnTo>
                    <a:pt x="6" y="321"/>
                  </a:lnTo>
                  <a:lnTo>
                    <a:pt x="4" y="319"/>
                  </a:lnTo>
                  <a:lnTo>
                    <a:pt x="4" y="316"/>
                  </a:lnTo>
                  <a:lnTo>
                    <a:pt x="3" y="314"/>
                  </a:lnTo>
                  <a:lnTo>
                    <a:pt x="3" y="311"/>
                  </a:lnTo>
                  <a:lnTo>
                    <a:pt x="3" y="308"/>
                  </a:lnTo>
                  <a:lnTo>
                    <a:pt x="2" y="305"/>
                  </a:lnTo>
                  <a:lnTo>
                    <a:pt x="2" y="302"/>
                  </a:lnTo>
                  <a:lnTo>
                    <a:pt x="2" y="299"/>
                  </a:lnTo>
                  <a:lnTo>
                    <a:pt x="2" y="296"/>
                  </a:lnTo>
                  <a:lnTo>
                    <a:pt x="0" y="292"/>
                  </a:lnTo>
                  <a:lnTo>
                    <a:pt x="0" y="289"/>
                  </a:lnTo>
                  <a:lnTo>
                    <a:pt x="0" y="286"/>
                  </a:lnTo>
                  <a:lnTo>
                    <a:pt x="0" y="283"/>
                  </a:lnTo>
                  <a:lnTo>
                    <a:pt x="0" y="280"/>
                  </a:lnTo>
                  <a:lnTo>
                    <a:pt x="0" y="276"/>
                  </a:lnTo>
                  <a:lnTo>
                    <a:pt x="0" y="273"/>
                  </a:lnTo>
                  <a:lnTo>
                    <a:pt x="0" y="270"/>
                  </a:lnTo>
                  <a:lnTo>
                    <a:pt x="0" y="267"/>
                  </a:lnTo>
                  <a:lnTo>
                    <a:pt x="0" y="263"/>
                  </a:lnTo>
                  <a:lnTo>
                    <a:pt x="0" y="260"/>
                  </a:lnTo>
                  <a:lnTo>
                    <a:pt x="0" y="257"/>
                  </a:lnTo>
                  <a:lnTo>
                    <a:pt x="0" y="252"/>
                  </a:lnTo>
                  <a:lnTo>
                    <a:pt x="0" y="250"/>
                  </a:lnTo>
                  <a:lnTo>
                    <a:pt x="0" y="245"/>
                  </a:lnTo>
                  <a:lnTo>
                    <a:pt x="2" y="244"/>
                  </a:lnTo>
                  <a:lnTo>
                    <a:pt x="2" y="239"/>
                  </a:lnTo>
                  <a:lnTo>
                    <a:pt x="3" y="235"/>
                  </a:lnTo>
                  <a:lnTo>
                    <a:pt x="3" y="232"/>
                  </a:lnTo>
                  <a:lnTo>
                    <a:pt x="4" y="229"/>
                  </a:lnTo>
                  <a:lnTo>
                    <a:pt x="4" y="225"/>
                  </a:lnTo>
                  <a:lnTo>
                    <a:pt x="6" y="222"/>
                  </a:lnTo>
                  <a:lnTo>
                    <a:pt x="6" y="218"/>
                  </a:lnTo>
                  <a:lnTo>
                    <a:pt x="7" y="215"/>
                  </a:lnTo>
                  <a:lnTo>
                    <a:pt x="9" y="212"/>
                  </a:lnTo>
                  <a:lnTo>
                    <a:pt x="10" y="209"/>
                  </a:lnTo>
                  <a:lnTo>
                    <a:pt x="12" y="205"/>
                  </a:lnTo>
                  <a:lnTo>
                    <a:pt x="13" y="202"/>
                  </a:lnTo>
                  <a:lnTo>
                    <a:pt x="15" y="199"/>
                  </a:lnTo>
                  <a:lnTo>
                    <a:pt x="16" y="194"/>
                  </a:lnTo>
                  <a:lnTo>
                    <a:pt x="18" y="191"/>
                  </a:lnTo>
                  <a:lnTo>
                    <a:pt x="19" y="189"/>
                  </a:lnTo>
                  <a:lnTo>
                    <a:pt x="20" y="186"/>
                  </a:lnTo>
                  <a:lnTo>
                    <a:pt x="22" y="183"/>
                  </a:lnTo>
                  <a:lnTo>
                    <a:pt x="23" y="180"/>
                  </a:lnTo>
                  <a:lnTo>
                    <a:pt x="26" y="177"/>
                  </a:lnTo>
                  <a:lnTo>
                    <a:pt x="28" y="174"/>
                  </a:lnTo>
                  <a:lnTo>
                    <a:pt x="29" y="171"/>
                  </a:lnTo>
                  <a:lnTo>
                    <a:pt x="31" y="168"/>
                  </a:lnTo>
                  <a:lnTo>
                    <a:pt x="34" y="165"/>
                  </a:lnTo>
                  <a:lnTo>
                    <a:pt x="38" y="161"/>
                  </a:lnTo>
                  <a:lnTo>
                    <a:pt x="42" y="155"/>
                  </a:lnTo>
                  <a:lnTo>
                    <a:pt x="47" y="149"/>
                  </a:lnTo>
                  <a:lnTo>
                    <a:pt x="51" y="145"/>
                  </a:lnTo>
                  <a:lnTo>
                    <a:pt x="57" y="141"/>
                  </a:lnTo>
                  <a:lnTo>
                    <a:pt x="61" y="136"/>
                  </a:lnTo>
                  <a:lnTo>
                    <a:pt x="66" y="132"/>
                  </a:lnTo>
                  <a:lnTo>
                    <a:pt x="70" y="127"/>
                  </a:lnTo>
                  <a:lnTo>
                    <a:pt x="74" y="123"/>
                  </a:lnTo>
                  <a:lnTo>
                    <a:pt x="79" y="120"/>
                  </a:lnTo>
                  <a:lnTo>
                    <a:pt x="83" y="116"/>
                  </a:lnTo>
                  <a:lnTo>
                    <a:pt x="89" y="113"/>
                  </a:lnTo>
                  <a:lnTo>
                    <a:pt x="93" y="110"/>
                  </a:lnTo>
                  <a:lnTo>
                    <a:pt x="97" y="107"/>
                  </a:lnTo>
                  <a:lnTo>
                    <a:pt x="102" y="104"/>
                  </a:lnTo>
                  <a:lnTo>
                    <a:pt x="106" y="101"/>
                  </a:lnTo>
                  <a:lnTo>
                    <a:pt x="109" y="100"/>
                  </a:lnTo>
                  <a:lnTo>
                    <a:pt x="113" y="98"/>
                  </a:lnTo>
                  <a:lnTo>
                    <a:pt x="116" y="96"/>
                  </a:lnTo>
                  <a:lnTo>
                    <a:pt x="119" y="94"/>
                  </a:lnTo>
                  <a:lnTo>
                    <a:pt x="122" y="94"/>
                  </a:lnTo>
                  <a:lnTo>
                    <a:pt x="125" y="93"/>
                  </a:lnTo>
                  <a:lnTo>
                    <a:pt x="129" y="91"/>
                  </a:lnTo>
                  <a:lnTo>
                    <a:pt x="134" y="90"/>
                  </a:lnTo>
                  <a:lnTo>
                    <a:pt x="137" y="88"/>
                  </a:lnTo>
                  <a:lnTo>
                    <a:pt x="141" y="87"/>
                  </a:lnTo>
                  <a:lnTo>
                    <a:pt x="143" y="85"/>
                  </a:lnTo>
                  <a:lnTo>
                    <a:pt x="145" y="84"/>
                  </a:lnTo>
                  <a:lnTo>
                    <a:pt x="148" y="84"/>
                  </a:lnTo>
                  <a:lnTo>
                    <a:pt x="151" y="84"/>
                  </a:lnTo>
                  <a:lnTo>
                    <a:pt x="156" y="82"/>
                  </a:lnTo>
                  <a:lnTo>
                    <a:pt x="160" y="82"/>
                  </a:lnTo>
                  <a:lnTo>
                    <a:pt x="161" y="82"/>
                  </a:lnTo>
                  <a:lnTo>
                    <a:pt x="164" y="82"/>
                  </a:lnTo>
                  <a:lnTo>
                    <a:pt x="167" y="82"/>
                  </a:lnTo>
                  <a:lnTo>
                    <a:pt x="170" y="84"/>
                  </a:lnTo>
                  <a:lnTo>
                    <a:pt x="175" y="85"/>
                  </a:lnTo>
                  <a:lnTo>
                    <a:pt x="177" y="87"/>
                  </a:lnTo>
                  <a:lnTo>
                    <a:pt x="182" y="90"/>
                  </a:lnTo>
                  <a:lnTo>
                    <a:pt x="185" y="91"/>
                  </a:lnTo>
                  <a:lnTo>
                    <a:pt x="188" y="96"/>
                  </a:lnTo>
                  <a:lnTo>
                    <a:pt x="189" y="98"/>
                  </a:lnTo>
                  <a:lnTo>
                    <a:pt x="189" y="97"/>
                  </a:lnTo>
                  <a:lnTo>
                    <a:pt x="189" y="93"/>
                  </a:lnTo>
                  <a:lnTo>
                    <a:pt x="191" y="90"/>
                  </a:lnTo>
                  <a:lnTo>
                    <a:pt x="191" y="87"/>
                  </a:lnTo>
                  <a:lnTo>
                    <a:pt x="192" y="82"/>
                  </a:lnTo>
                  <a:lnTo>
                    <a:pt x="193" y="80"/>
                  </a:lnTo>
                  <a:lnTo>
                    <a:pt x="193" y="75"/>
                  </a:lnTo>
                  <a:lnTo>
                    <a:pt x="195" y="71"/>
                  </a:lnTo>
                  <a:lnTo>
                    <a:pt x="196" y="66"/>
                  </a:lnTo>
                  <a:lnTo>
                    <a:pt x="198" y="62"/>
                  </a:lnTo>
                  <a:lnTo>
                    <a:pt x="199" y="58"/>
                  </a:lnTo>
                  <a:lnTo>
                    <a:pt x="202" y="53"/>
                  </a:lnTo>
                  <a:lnTo>
                    <a:pt x="204" y="50"/>
                  </a:lnTo>
                  <a:lnTo>
                    <a:pt x="207" y="48"/>
                  </a:lnTo>
                  <a:lnTo>
                    <a:pt x="209" y="43"/>
                  </a:lnTo>
                  <a:lnTo>
                    <a:pt x="212" y="40"/>
                  </a:lnTo>
                  <a:lnTo>
                    <a:pt x="217" y="36"/>
                  </a:lnTo>
                  <a:lnTo>
                    <a:pt x="221" y="32"/>
                  </a:lnTo>
                  <a:lnTo>
                    <a:pt x="224" y="29"/>
                  </a:lnTo>
                  <a:lnTo>
                    <a:pt x="227" y="27"/>
                  </a:lnTo>
                  <a:lnTo>
                    <a:pt x="230" y="26"/>
                  </a:lnTo>
                  <a:lnTo>
                    <a:pt x="233" y="23"/>
                  </a:lnTo>
                  <a:lnTo>
                    <a:pt x="236" y="21"/>
                  </a:lnTo>
                  <a:lnTo>
                    <a:pt x="239" y="20"/>
                  </a:lnTo>
                  <a:lnTo>
                    <a:pt x="243" y="17"/>
                  </a:lnTo>
                  <a:lnTo>
                    <a:pt x="246" y="16"/>
                  </a:lnTo>
                  <a:lnTo>
                    <a:pt x="249" y="14"/>
                  </a:lnTo>
                  <a:lnTo>
                    <a:pt x="252" y="11"/>
                  </a:lnTo>
                  <a:lnTo>
                    <a:pt x="256" y="10"/>
                  </a:lnTo>
                  <a:lnTo>
                    <a:pt x="259" y="8"/>
                  </a:lnTo>
                  <a:lnTo>
                    <a:pt x="262" y="7"/>
                  </a:lnTo>
                  <a:lnTo>
                    <a:pt x="266" y="5"/>
                  </a:lnTo>
                  <a:lnTo>
                    <a:pt x="269" y="4"/>
                  </a:lnTo>
                  <a:lnTo>
                    <a:pt x="273" y="4"/>
                  </a:lnTo>
                  <a:lnTo>
                    <a:pt x="276" y="3"/>
                  </a:lnTo>
                  <a:lnTo>
                    <a:pt x="281" y="1"/>
                  </a:lnTo>
                  <a:lnTo>
                    <a:pt x="284" y="0"/>
                  </a:lnTo>
                  <a:lnTo>
                    <a:pt x="286" y="0"/>
                  </a:lnTo>
                  <a:lnTo>
                    <a:pt x="289" y="0"/>
                  </a:lnTo>
                  <a:lnTo>
                    <a:pt x="294" y="0"/>
                  </a:lnTo>
                  <a:lnTo>
                    <a:pt x="297" y="0"/>
                  </a:lnTo>
                  <a:lnTo>
                    <a:pt x="301" y="0"/>
                  </a:lnTo>
                  <a:lnTo>
                    <a:pt x="302" y="0"/>
                  </a:lnTo>
                  <a:lnTo>
                    <a:pt x="305" y="0"/>
                  </a:lnTo>
                  <a:lnTo>
                    <a:pt x="308" y="0"/>
                  </a:lnTo>
                  <a:lnTo>
                    <a:pt x="311" y="1"/>
                  </a:lnTo>
                  <a:lnTo>
                    <a:pt x="316" y="3"/>
                  </a:lnTo>
                  <a:lnTo>
                    <a:pt x="320" y="4"/>
                  </a:lnTo>
                  <a:lnTo>
                    <a:pt x="324" y="5"/>
                  </a:lnTo>
                  <a:lnTo>
                    <a:pt x="329" y="8"/>
                  </a:lnTo>
                  <a:lnTo>
                    <a:pt x="332" y="10"/>
                  </a:lnTo>
                  <a:lnTo>
                    <a:pt x="334" y="13"/>
                  </a:lnTo>
                  <a:lnTo>
                    <a:pt x="336" y="16"/>
                  </a:lnTo>
                  <a:lnTo>
                    <a:pt x="337" y="18"/>
                  </a:lnTo>
                  <a:lnTo>
                    <a:pt x="339" y="21"/>
                  </a:lnTo>
                  <a:lnTo>
                    <a:pt x="340" y="24"/>
                  </a:lnTo>
                  <a:lnTo>
                    <a:pt x="340" y="27"/>
                  </a:lnTo>
                  <a:lnTo>
                    <a:pt x="340" y="30"/>
                  </a:lnTo>
                  <a:lnTo>
                    <a:pt x="340" y="33"/>
                  </a:lnTo>
                  <a:lnTo>
                    <a:pt x="342" y="37"/>
                  </a:lnTo>
                  <a:lnTo>
                    <a:pt x="340" y="42"/>
                  </a:lnTo>
                  <a:lnTo>
                    <a:pt x="340" y="46"/>
                  </a:lnTo>
                  <a:lnTo>
                    <a:pt x="340" y="50"/>
                  </a:lnTo>
                  <a:lnTo>
                    <a:pt x="340" y="56"/>
                  </a:lnTo>
                  <a:lnTo>
                    <a:pt x="339" y="59"/>
                  </a:lnTo>
                  <a:lnTo>
                    <a:pt x="337" y="64"/>
                  </a:lnTo>
                  <a:lnTo>
                    <a:pt x="336" y="66"/>
                  </a:lnTo>
                  <a:lnTo>
                    <a:pt x="334" y="69"/>
                  </a:lnTo>
                  <a:lnTo>
                    <a:pt x="330" y="74"/>
                  </a:lnTo>
                  <a:lnTo>
                    <a:pt x="326" y="75"/>
                  </a:lnTo>
                  <a:lnTo>
                    <a:pt x="323" y="7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474" name="Freeform 70"/>
            <p:cNvSpPr>
              <a:spLocks/>
            </p:cNvSpPr>
            <p:nvPr/>
          </p:nvSpPr>
          <p:spPr bwMode="auto">
            <a:xfrm>
              <a:off x="352" y="3033"/>
              <a:ext cx="79" cy="134"/>
            </a:xfrm>
            <a:custGeom>
              <a:avLst/>
              <a:gdLst>
                <a:gd name="T0" fmla="*/ 1 w 157"/>
                <a:gd name="T1" fmla="*/ 1 h 267"/>
                <a:gd name="T2" fmla="*/ 1 w 157"/>
                <a:gd name="T3" fmla="*/ 1 h 267"/>
                <a:gd name="T4" fmla="*/ 1 w 157"/>
                <a:gd name="T5" fmla="*/ 1 h 267"/>
                <a:gd name="T6" fmla="*/ 1 w 157"/>
                <a:gd name="T7" fmla="*/ 1 h 267"/>
                <a:gd name="T8" fmla="*/ 1 w 157"/>
                <a:gd name="T9" fmla="*/ 1 h 267"/>
                <a:gd name="T10" fmla="*/ 1 w 157"/>
                <a:gd name="T11" fmla="*/ 1 h 267"/>
                <a:gd name="T12" fmla="*/ 1 w 157"/>
                <a:gd name="T13" fmla="*/ 1 h 267"/>
                <a:gd name="T14" fmla="*/ 1 w 157"/>
                <a:gd name="T15" fmla="*/ 1 h 267"/>
                <a:gd name="T16" fmla="*/ 1 w 157"/>
                <a:gd name="T17" fmla="*/ 1 h 267"/>
                <a:gd name="T18" fmla="*/ 1 w 157"/>
                <a:gd name="T19" fmla="*/ 1 h 267"/>
                <a:gd name="T20" fmla="*/ 1 w 157"/>
                <a:gd name="T21" fmla="*/ 1 h 267"/>
                <a:gd name="T22" fmla="*/ 1 w 157"/>
                <a:gd name="T23" fmla="*/ 1 h 267"/>
                <a:gd name="T24" fmla="*/ 1 w 157"/>
                <a:gd name="T25" fmla="*/ 1 h 267"/>
                <a:gd name="T26" fmla="*/ 1 w 157"/>
                <a:gd name="T27" fmla="*/ 1 h 267"/>
                <a:gd name="T28" fmla="*/ 1 w 157"/>
                <a:gd name="T29" fmla="*/ 1 h 267"/>
                <a:gd name="T30" fmla="*/ 1 w 157"/>
                <a:gd name="T31" fmla="*/ 1 h 267"/>
                <a:gd name="T32" fmla="*/ 1 w 157"/>
                <a:gd name="T33" fmla="*/ 1 h 267"/>
                <a:gd name="T34" fmla="*/ 1 w 157"/>
                <a:gd name="T35" fmla="*/ 1 h 267"/>
                <a:gd name="T36" fmla="*/ 1 w 157"/>
                <a:gd name="T37" fmla="*/ 1 h 267"/>
                <a:gd name="T38" fmla="*/ 1 w 157"/>
                <a:gd name="T39" fmla="*/ 1 h 267"/>
                <a:gd name="T40" fmla="*/ 1 w 157"/>
                <a:gd name="T41" fmla="*/ 1 h 267"/>
                <a:gd name="T42" fmla="*/ 1 w 157"/>
                <a:gd name="T43" fmla="*/ 1 h 267"/>
                <a:gd name="T44" fmla="*/ 1 w 157"/>
                <a:gd name="T45" fmla="*/ 1 h 267"/>
                <a:gd name="T46" fmla="*/ 1 w 157"/>
                <a:gd name="T47" fmla="*/ 1 h 267"/>
                <a:gd name="T48" fmla="*/ 1 w 157"/>
                <a:gd name="T49" fmla="*/ 1 h 267"/>
                <a:gd name="T50" fmla="*/ 1 w 157"/>
                <a:gd name="T51" fmla="*/ 1 h 267"/>
                <a:gd name="T52" fmla="*/ 1 w 157"/>
                <a:gd name="T53" fmla="*/ 1 h 267"/>
                <a:gd name="T54" fmla="*/ 1 w 157"/>
                <a:gd name="T55" fmla="*/ 1 h 267"/>
                <a:gd name="T56" fmla="*/ 1 w 157"/>
                <a:gd name="T57" fmla="*/ 1 h 267"/>
                <a:gd name="T58" fmla="*/ 0 w 157"/>
                <a:gd name="T59" fmla="*/ 1 h 267"/>
                <a:gd name="T60" fmla="*/ 1 w 157"/>
                <a:gd name="T61" fmla="*/ 1 h 267"/>
                <a:gd name="T62" fmla="*/ 1 w 157"/>
                <a:gd name="T63" fmla="*/ 1 h 267"/>
                <a:gd name="T64" fmla="*/ 1 w 157"/>
                <a:gd name="T65" fmla="*/ 1 h 267"/>
                <a:gd name="T66" fmla="*/ 1 w 157"/>
                <a:gd name="T67" fmla="*/ 1 h 267"/>
                <a:gd name="T68" fmla="*/ 1 w 157"/>
                <a:gd name="T69" fmla="*/ 1 h 267"/>
                <a:gd name="T70" fmla="*/ 1 w 157"/>
                <a:gd name="T71" fmla="*/ 1 h 267"/>
                <a:gd name="T72" fmla="*/ 1 w 157"/>
                <a:gd name="T73" fmla="*/ 1 h 267"/>
                <a:gd name="T74" fmla="*/ 1 w 157"/>
                <a:gd name="T75" fmla="*/ 1 h 267"/>
                <a:gd name="T76" fmla="*/ 1 w 157"/>
                <a:gd name="T77" fmla="*/ 1 h 267"/>
                <a:gd name="T78" fmla="*/ 1 w 157"/>
                <a:gd name="T79" fmla="*/ 1 h 267"/>
                <a:gd name="T80" fmla="*/ 1 w 157"/>
                <a:gd name="T81" fmla="*/ 1 h 267"/>
                <a:gd name="T82" fmla="*/ 1 w 157"/>
                <a:gd name="T83" fmla="*/ 1 h 267"/>
                <a:gd name="T84" fmla="*/ 1 w 157"/>
                <a:gd name="T85" fmla="*/ 1 h 267"/>
                <a:gd name="T86" fmla="*/ 1 w 157"/>
                <a:gd name="T87" fmla="*/ 1 h 267"/>
                <a:gd name="T88" fmla="*/ 1 w 157"/>
                <a:gd name="T89" fmla="*/ 1 h 267"/>
                <a:gd name="T90" fmla="*/ 1 w 157"/>
                <a:gd name="T91" fmla="*/ 1 h 267"/>
                <a:gd name="T92" fmla="*/ 1 w 157"/>
                <a:gd name="T93" fmla="*/ 1 h 267"/>
                <a:gd name="T94" fmla="*/ 1 w 157"/>
                <a:gd name="T95" fmla="*/ 1 h 267"/>
                <a:gd name="T96" fmla="*/ 1 w 157"/>
                <a:gd name="T97" fmla="*/ 1 h 267"/>
                <a:gd name="T98" fmla="*/ 1 w 157"/>
                <a:gd name="T99" fmla="*/ 1 h 267"/>
                <a:gd name="T100" fmla="*/ 1 w 157"/>
                <a:gd name="T101" fmla="*/ 1 h 267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57"/>
                <a:gd name="T154" fmla="*/ 0 h 267"/>
                <a:gd name="T155" fmla="*/ 157 w 157"/>
                <a:gd name="T156" fmla="*/ 267 h 267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57" h="267">
                  <a:moveTo>
                    <a:pt x="146" y="1"/>
                  </a:moveTo>
                  <a:lnTo>
                    <a:pt x="144" y="2"/>
                  </a:lnTo>
                  <a:lnTo>
                    <a:pt x="144" y="5"/>
                  </a:lnTo>
                  <a:lnTo>
                    <a:pt x="144" y="8"/>
                  </a:lnTo>
                  <a:lnTo>
                    <a:pt x="144" y="11"/>
                  </a:lnTo>
                  <a:lnTo>
                    <a:pt x="144" y="14"/>
                  </a:lnTo>
                  <a:lnTo>
                    <a:pt x="144" y="18"/>
                  </a:lnTo>
                  <a:lnTo>
                    <a:pt x="143" y="23"/>
                  </a:lnTo>
                  <a:lnTo>
                    <a:pt x="143" y="27"/>
                  </a:lnTo>
                  <a:lnTo>
                    <a:pt x="143" y="29"/>
                  </a:lnTo>
                  <a:lnTo>
                    <a:pt x="141" y="32"/>
                  </a:lnTo>
                  <a:lnTo>
                    <a:pt x="141" y="34"/>
                  </a:lnTo>
                  <a:lnTo>
                    <a:pt x="141" y="37"/>
                  </a:lnTo>
                  <a:lnTo>
                    <a:pt x="140" y="40"/>
                  </a:lnTo>
                  <a:lnTo>
                    <a:pt x="140" y="43"/>
                  </a:lnTo>
                  <a:lnTo>
                    <a:pt x="140" y="46"/>
                  </a:lnTo>
                  <a:lnTo>
                    <a:pt x="139" y="49"/>
                  </a:lnTo>
                  <a:lnTo>
                    <a:pt x="139" y="52"/>
                  </a:lnTo>
                  <a:lnTo>
                    <a:pt x="137" y="55"/>
                  </a:lnTo>
                  <a:lnTo>
                    <a:pt x="137" y="58"/>
                  </a:lnTo>
                  <a:lnTo>
                    <a:pt x="136" y="61"/>
                  </a:lnTo>
                  <a:lnTo>
                    <a:pt x="134" y="64"/>
                  </a:lnTo>
                  <a:lnTo>
                    <a:pt x="133" y="66"/>
                  </a:lnTo>
                  <a:lnTo>
                    <a:pt x="131" y="69"/>
                  </a:lnTo>
                  <a:lnTo>
                    <a:pt x="131" y="74"/>
                  </a:lnTo>
                  <a:lnTo>
                    <a:pt x="128" y="77"/>
                  </a:lnTo>
                  <a:lnTo>
                    <a:pt x="127" y="80"/>
                  </a:lnTo>
                  <a:lnTo>
                    <a:pt x="125" y="82"/>
                  </a:lnTo>
                  <a:lnTo>
                    <a:pt x="124" y="87"/>
                  </a:lnTo>
                  <a:lnTo>
                    <a:pt x="121" y="90"/>
                  </a:lnTo>
                  <a:lnTo>
                    <a:pt x="120" y="93"/>
                  </a:lnTo>
                  <a:lnTo>
                    <a:pt x="117" y="96"/>
                  </a:lnTo>
                  <a:lnTo>
                    <a:pt x="115" y="98"/>
                  </a:lnTo>
                  <a:lnTo>
                    <a:pt x="112" y="101"/>
                  </a:lnTo>
                  <a:lnTo>
                    <a:pt x="111" y="104"/>
                  </a:lnTo>
                  <a:lnTo>
                    <a:pt x="109" y="107"/>
                  </a:lnTo>
                  <a:lnTo>
                    <a:pt x="107" y="110"/>
                  </a:lnTo>
                  <a:lnTo>
                    <a:pt x="102" y="116"/>
                  </a:lnTo>
                  <a:lnTo>
                    <a:pt x="98" y="120"/>
                  </a:lnTo>
                  <a:lnTo>
                    <a:pt x="93" y="125"/>
                  </a:lnTo>
                  <a:lnTo>
                    <a:pt x="89" y="130"/>
                  </a:lnTo>
                  <a:lnTo>
                    <a:pt x="85" y="133"/>
                  </a:lnTo>
                  <a:lnTo>
                    <a:pt x="80" y="138"/>
                  </a:lnTo>
                  <a:lnTo>
                    <a:pt x="76" y="139"/>
                  </a:lnTo>
                  <a:lnTo>
                    <a:pt x="73" y="142"/>
                  </a:lnTo>
                  <a:lnTo>
                    <a:pt x="70" y="143"/>
                  </a:lnTo>
                  <a:lnTo>
                    <a:pt x="66" y="143"/>
                  </a:lnTo>
                  <a:lnTo>
                    <a:pt x="62" y="145"/>
                  </a:lnTo>
                  <a:lnTo>
                    <a:pt x="57" y="145"/>
                  </a:lnTo>
                  <a:lnTo>
                    <a:pt x="53" y="145"/>
                  </a:lnTo>
                  <a:lnTo>
                    <a:pt x="48" y="145"/>
                  </a:lnTo>
                  <a:lnTo>
                    <a:pt x="44" y="145"/>
                  </a:lnTo>
                  <a:lnTo>
                    <a:pt x="40" y="145"/>
                  </a:lnTo>
                  <a:lnTo>
                    <a:pt x="34" y="143"/>
                  </a:lnTo>
                  <a:lnTo>
                    <a:pt x="31" y="143"/>
                  </a:lnTo>
                  <a:lnTo>
                    <a:pt x="27" y="142"/>
                  </a:lnTo>
                  <a:lnTo>
                    <a:pt x="24" y="142"/>
                  </a:lnTo>
                  <a:lnTo>
                    <a:pt x="21" y="142"/>
                  </a:lnTo>
                  <a:lnTo>
                    <a:pt x="18" y="142"/>
                  </a:lnTo>
                  <a:lnTo>
                    <a:pt x="16" y="142"/>
                  </a:lnTo>
                  <a:lnTo>
                    <a:pt x="16" y="143"/>
                  </a:lnTo>
                  <a:lnTo>
                    <a:pt x="14" y="145"/>
                  </a:lnTo>
                  <a:lnTo>
                    <a:pt x="12" y="148"/>
                  </a:lnTo>
                  <a:lnTo>
                    <a:pt x="11" y="152"/>
                  </a:lnTo>
                  <a:lnTo>
                    <a:pt x="9" y="157"/>
                  </a:lnTo>
                  <a:lnTo>
                    <a:pt x="6" y="158"/>
                  </a:lnTo>
                  <a:lnTo>
                    <a:pt x="6" y="161"/>
                  </a:lnTo>
                  <a:lnTo>
                    <a:pt x="6" y="162"/>
                  </a:lnTo>
                  <a:lnTo>
                    <a:pt x="9" y="162"/>
                  </a:lnTo>
                  <a:lnTo>
                    <a:pt x="11" y="161"/>
                  </a:lnTo>
                  <a:lnTo>
                    <a:pt x="12" y="159"/>
                  </a:lnTo>
                  <a:lnTo>
                    <a:pt x="15" y="159"/>
                  </a:lnTo>
                  <a:lnTo>
                    <a:pt x="18" y="158"/>
                  </a:lnTo>
                  <a:lnTo>
                    <a:pt x="21" y="158"/>
                  </a:lnTo>
                  <a:lnTo>
                    <a:pt x="24" y="158"/>
                  </a:lnTo>
                  <a:lnTo>
                    <a:pt x="27" y="157"/>
                  </a:lnTo>
                  <a:lnTo>
                    <a:pt x="31" y="157"/>
                  </a:lnTo>
                  <a:lnTo>
                    <a:pt x="34" y="155"/>
                  </a:lnTo>
                  <a:lnTo>
                    <a:pt x="38" y="155"/>
                  </a:lnTo>
                  <a:lnTo>
                    <a:pt x="43" y="155"/>
                  </a:lnTo>
                  <a:lnTo>
                    <a:pt x="47" y="155"/>
                  </a:lnTo>
                  <a:lnTo>
                    <a:pt x="50" y="155"/>
                  </a:lnTo>
                  <a:lnTo>
                    <a:pt x="53" y="155"/>
                  </a:lnTo>
                  <a:lnTo>
                    <a:pt x="57" y="157"/>
                  </a:lnTo>
                  <a:lnTo>
                    <a:pt x="60" y="157"/>
                  </a:lnTo>
                  <a:lnTo>
                    <a:pt x="66" y="158"/>
                  </a:lnTo>
                  <a:lnTo>
                    <a:pt x="70" y="162"/>
                  </a:lnTo>
                  <a:lnTo>
                    <a:pt x="72" y="165"/>
                  </a:lnTo>
                  <a:lnTo>
                    <a:pt x="73" y="168"/>
                  </a:lnTo>
                  <a:lnTo>
                    <a:pt x="75" y="171"/>
                  </a:lnTo>
                  <a:lnTo>
                    <a:pt x="76" y="174"/>
                  </a:lnTo>
                  <a:lnTo>
                    <a:pt x="77" y="177"/>
                  </a:lnTo>
                  <a:lnTo>
                    <a:pt x="79" y="180"/>
                  </a:lnTo>
                  <a:lnTo>
                    <a:pt x="80" y="183"/>
                  </a:lnTo>
                  <a:lnTo>
                    <a:pt x="80" y="186"/>
                  </a:lnTo>
                  <a:lnTo>
                    <a:pt x="82" y="189"/>
                  </a:lnTo>
                  <a:lnTo>
                    <a:pt x="82" y="191"/>
                  </a:lnTo>
                  <a:lnTo>
                    <a:pt x="82" y="194"/>
                  </a:lnTo>
                  <a:lnTo>
                    <a:pt x="82" y="197"/>
                  </a:lnTo>
                  <a:lnTo>
                    <a:pt x="82" y="202"/>
                  </a:lnTo>
                  <a:lnTo>
                    <a:pt x="80" y="207"/>
                  </a:lnTo>
                  <a:lnTo>
                    <a:pt x="79" y="210"/>
                  </a:lnTo>
                  <a:lnTo>
                    <a:pt x="77" y="213"/>
                  </a:lnTo>
                  <a:lnTo>
                    <a:pt x="76" y="215"/>
                  </a:lnTo>
                  <a:lnTo>
                    <a:pt x="75" y="218"/>
                  </a:lnTo>
                  <a:lnTo>
                    <a:pt x="70" y="223"/>
                  </a:lnTo>
                  <a:lnTo>
                    <a:pt x="66" y="228"/>
                  </a:lnTo>
                  <a:lnTo>
                    <a:pt x="62" y="232"/>
                  </a:lnTo>
                  <a:lnTo>
                    <a:pt x="59" y="236"/>
                  </a:lnTo>
                  <a:lnTo>
                    <a:pt x="56" y="239"/>
                  </a:lnTo>
                  <a:lnTo>
                    <a:pt x="51" y="242"/>
                  </a:lnTo>
                  <a:lnTo>
                    <a:pt x="47" y="247"/>
                  </a:lnTo>
                  <a:lnTo>
                    <a:pt x="41" y="250"/>
                  </a:lnTo>
                  <a:lnTo>
                    <a:pt x="38" y="251"/>
                  </a:lnTo>
                  <a:lnTo>
                    <a:pt x="37" y="252"/>
                  </a:lnTo>
                  <a:lnTo>
                    <a:pt x="32" y="252"/>
                  </a:lnTo>
                  <a:lnTo>
                    <a:pt x="31" y="254"/>
                  </a:lnTo>
                  <a:lnTo>
                    <a:pt x="28" y="255"/>
                  </a:lnTo>
                  <a:lnTo>
                    <a:pt x="25" y="255"/>
                  </a:lnTo>
                  <a:lnTo>
                    <a:pt x="22" y="255"/>
                  </a:lnTo>
                  <a:lnTo>
                    <a:pt x="19" y="255"/>
                  </a:lnTo>
                  <a:lnTo>
                    <a:pt x="15" y="254"/>
                  </a:lnTo>
                  <a:lnTo>
                    <a:pt x="12" y="251"/>
                  </a:lnTo>
                  <a:lnTo>
                    <a:pt x="11" y="248"/>
                  </a:lnTo>
                  <a:lnTo>
                    <a:pt x="9" y="245"/>
                  </a:lnTo>
                  <a:lnTo>
                    <a:pt x="9" y="241"/>
                  </a:lnTo>
                  <a:lnTo>
                    <a:pt x="9" y="236"/>
                  </a:lnTo>
                  <a:lnTo>
                    <a:pt x="11" y="232"/>
                  </a:lnTo>
                  <a:lnTo>
                    <a:pt x="12" y="229"/>
                  </a:lnTo>
                  <a:lnTo>
                    <a:pt x="14" y="226"/>
                  </a:lnTo>
                  <a:lnTo>
                    <a:pt x="18" y="222"/>
                  </a:lnTo>
                  <a:lnTo>
                    <a:pt x="22" y="219"/>
                  </a:lnTo>
                  <a:lnTo>
                    <a:pt x="27" y="218"/>
                  </a:lnTo>
                  <a:lnTo>
                    <a:pt x="31" y="215"/>
                  </a:lnTo>
                  <a:lnTo>
                    <a:pt x="35" y="213"/>
                  </a:lnTo>
                  <a:lnTo>
                    <a:pt x="40" y="212"/>
                  </a:lnTo>
                  <a:lnTo>
                    <a:pt x="41" y="210"/>
                  </a:lnTo>
                  <a:lnTo>
                    <a:pt x="43" y="209"/>
                  </a:lnTo>
                  <a:lnTo>
                    <a:pt x="41" y="206"/>
                  </a:lnTo>
                  <a:lnTo>
                    <a:pt x="37" y="203"/>
                  </a:lnTo>
                  <a:lnTo>
                    <a:pt x="32" y="205"/>
                  </a:lnTo>
                  <a:lnTo>
                    <a:pt x="28" y="205"/>
                  </a:lnTo>
                  <a:lnTo>
                    <a:pt x="24" y="207"/>
                  </a:lnTo>
                  <a:lnTo>
                    <a:pt x="19" y="209"/>
                  </a:lnTo>
                  <a:lnTo>
                    <a:pt x="15" y="213"/>
                  </a:lnTo>
                  <a:lnTo>
                    <a:pt x="9" y="218"/>
                  </a:lnTo>
                  <a:lnTo>
                    <a:pt x="5" y="222"/>
                  </a:lnTo>
                  <a:lnTo>
                    <a:pt x="2" y="226"/>
                  </a:lnTo>
                  <a:lnTo>
                    <a:pt x="2" y="232"/>
                  </a:lnTo>
                  <a:lnTo>
                    <a:pt x="0" y="236"/>
                  </a:lnTo>
                  <a:lnTo>
                    <a:pt x="0" y="242"/>
                  </a:lnTo>
                  <a:lnTo>
                    <a:pt x="0" y="248"/>
                  </a:lnTo>
                  <a:lnTo>
                    <a:pt x="2" y="252"/>
                  </a:lnTo>
                  <a:lnTo>
                    <a:pt x="3" y="257"/>
                  </a:lnTo>
                  <a:lnTo>
                    <a:pt x="8" y="261"/>
                  </a:lnTo>
                  <a:lnTo>
                    <a:pt x="9" y="263"/>
                  </a:lnTo>
                  <a:lnTo>
                    <a:pt x="12" y="264"/>
                  </a:lnTo>
                  <a:lnTo>
                    <a:pt x="15" y="266"/>
                  </a:lnTo>
                  <a:lnTo>
                    <a:pt x="19" y="267"/>
                  </a:lnTo>
                  <a:lnTo>
                    <a:pt x="22" y="267"/>
                  </a:lnTo>
                  <a:lnTo>
                    <a:pt x="25" y="267"/>
                  </a:lnTo>
                  <a:lnTo>
                    <a:pt x="30" y="267"/>
                  </a:lnTo>
                  <a:lnTo>
                    <a:pt x="34" y="266"/>
                  </a:lnTo>
                  <a:lnTo>
                    <a:pt x="38" y="264"/>
                  </a:lnTo>
                  <a:lnTo>
                    <a:pt x="43" y="263"/>
                  </a:lnTo>
                  <a:lnTo>
                    <a:pt x="47" y="260"/>
                  </a:lnTo>
                  <a:lnTo>
                    <a:pt x="51" y="257"/>
                  </a:lnTo>
                  <a:lnTo>
                    <a:pt x="56" y="254"/>
                  </a:lnTo>
                  <a:lnTo>
                    <a:pt x="59" y="251"/>
                  </a:lnTo>
                  <a:lnTo>
                    <a:pt x="63" y="248"/>
                  </a:lnTo>
                  <a:lnTo>
                    <a:pt x="67" y="245"/>
                  </a:lnTo>
                  <a:lnTo>
                    <a:pt x="70" y="241"/>
                  </a:lnTo>
                  <a:lnTo>
                    <a:pt x="73" y="238"/>
                  </a:lnTo>
                  <a:lnTo>
                    <a:pt x="76" y="235"/>
                  </a:lnTo>
                  <a:lnTo>
                    <a:pt x="79" y="234"/>
                  </a:lnTo>
                  <a:lnTo>
                    <a:pt x="82" y="231"/>
                  </a:lnTo>
                  <a:lnTo>
                    <a:pt x="83" y="228"/>
                  </a:lnTo>
                  <a:lnTo>
                    <a:pt x="85" y="225"/>
                  </a:lnTo>
                  <a:lnTo>
                    <a:pt x="86" y="221"/>
                  </a:lnTo>
                  <a:lnTo>
                    <a:pt x="88" y="218"/>
                  </a:lnTo>
                  <a:lnTo>
                    <a:pt x="89" y="213"/>
                  </a:lnTo>
                  <a:lnTo>
                    <a:pt x="91" y="210"/>
                  </a:lnTo>
                  <a:lnTo>
                    <a:pt x="92" y="207"/>
                  </a:lnTo>
                  <a:lnTo>
                    <a:pt x="93" y="203"/>
                  </a:lnTo>
                  <a:lnTo>
                    <a:pt x="93" y="199"/>
                  </a:lnTo>
                  <a:lnTo>
                    <a:pt x="93" y="196"/>
                  </a:lnTo>
                  <a:lnTo>
                    <a:pt x="95" y="193"/>
                  </a:lnTo>
                  <a:lnTo>
                    <a:pt x="95" y="190"/>
                  </a:lnTo>
                  <a:lnTo>
                    <a:pt x="95" y="187"/>
                  </a:lnTo>
                  <a:lnTo>
                    <a:pt x="95" y="184"/>
                  </a:lnTo>
                  <a:lnTo>
                    <a:pt x="95" y="183"/>
                  </a:lnTo>
                  <a:lnTo>
                    <a:pt x="95" y="180"/>
                  </a:lnTo>
                  <a:lnTo>
                    <a:pt x="95" y="177"/>
                  </a:lnTo>
                  <a:lnTo>
                    <a:pt x="93" y="174"/>
                  </a:lnTo>
                  <a:lnTo>
                    <a:pt x="92" y="173"/>
                  </a:lnTo>
                  <a:lnTo>
                    <a:pt x="89" y="167"/>
                  </a:lnTo>
                  <a:lnTo>
                    <a:pt x="85" y="162"/>
                  </a:lnTo>
                  <a:lnTo>
                    <a:pt x="82" y="158"/>
                  </a:lnTo>
                  <a:lnTo>
                    <a:pt x="77" y="154"/>
                  </a:lnTo>
                  <a:lnTo>
                    <a:pt x="76" y="152"/>
                  </a:lnTo>
                  <a:lnTo>
                    <a:pt x="75" y="151"/>
                  </a:lnTo>
                  <a:lnTo>
                    <a:pt x="76" y="151"/>
                  </a:lnTo>
                  <a:lnTo>
                    <a:pt x="77" y="151"/>
                  </a:lnTo>
                  <a:lnTo>
                    <a:pt x="80" y="149"/>
                  </a:lnTo>
                  <a:lnTo>
                    <a:pt x="85" y="148"/>
                  </a:lnTo>
                  <a:lnTo>
                    <a:pt x="89" y="146"/>
                  </a:lnTo>
                  <a:lnTo>
                    <a:pt x="95" y="143"/>
                  </a:lnTo>
                  <a:lnTo>
                    <a:pt x="98" y="142"/>
                  </a:lnTo>
                  <a:lnTo>
                    <a:pt x="101" y="141"/>
                  </a:lnTo>
                  <a:lnTo>
                    <a:pt x="104" y="139"/>
                  </a:lnTo>
                  <a:lnTo>
                    <a:pt x="107" y="136"/>
                  </a:lnTo>
                  <a:lnTo>
                    <a:pt x="108" y="133"/>
                  </a:lnTo>
                  <a:lnTo>
                    <a:pt x="112" y="129"/>
                  </a:lnTo>
                  <a:lnTo>
                    <a:pt x="115" y="125"/>
                  </a:lnTo>
                  <a:lnTo>
                    <a:pt x="120" y="120"/>
                  </a:lnTo>
                  <a:lnTo>
                    <a:pt x="121" y="116"/>
                  </a:lnTo>
                  <a:lnTo>
                    <a:pt x="123" y="113"/>
                  </a:lnTo>
                  <a:lnTo>
                    <a:pt x="125" y="110"/>
                  </a:lnTo>
                  <a:lnTo>
                    <a:pt x="127" y="107"/>
                  </a:lnTo>
                  <a:lnTo>
                    <a:pt x="128" y="104"/>
                  </a:lnTo>
                  <a:lnTo>
                    <a:pt x="131" y="101"/>
                  </a:lnTo>
                  <a:lnTo>
                    <a:pt x="133" y="98"/>
                  </a:lnTo>
                  <a:lnTo>
                    <a:pt x="134" y="96"/>
                  </a:lnTo>
                  <a:lnTo>
                    <a:pt x="136" y="91"/>
                  </a:lnTo>
                  <a:lnTo>
                    <a:pt x="139" y="88"/>
                  </a:lnTo>
                  <a:lnTo>
                    <a:pt x="140" y="85"/>
                  </a:lnTo>
                  <a:lnTo>
                    <a:pt x="141" y="82"/>
                  </a:lnTo>
                  <a:lnTo>
                    <a:pt x="143" y="80"/>
                  </a:lnTo>
                  <a:lnTo>
                    <a:pt x="144" y="77"/>
                  </a:lnTo>
                  <a:lnTo>
                    <a:pt x="146" y="74"/>
                  </a:lnTo>
                  <a:lnTo>
                    <a:pt x="147" y="71"/>
                  </a:lnTo>
                  <a:lnTo>
                    <a:pt x="149" y="68"/>
                  </a:lnTo>
                  <a:lnTo>
                    <a:pt x="149" y="65"/>
                  </a:lnTo>
                  <a:lnTo>
                    <a:pt x="150" y="64"/>
                  </a:lnTo>
                  <a:lnTo>
                    <a:pt x="152" y="61"/>
                  </a:lnTo>
                  <a:lnTo>
                    <a:pt x="153" y="58"/>
                  </a:lnTo>
                  <a:lnTo>
                    <a:pt x="155" y="56"/>
                  </a:lnTo>
                  <a:lnTo>
                    <a:pt x="156" y="52"/>
                  </a:lnTo>
                  <a:lnTo>
                    <a:pt x="156" y="46"/>
                  </a:lnTo>
                  <a:lnTo>
                    <a:pt x="156" y="43"/>
                  </a:lnTo>
                  <a:lnTo>
                    <a:pt x="156" y="40"/>
                  </a:lnTo>
                  <a:lnTo>
                    <a:pt x="156" y="37"/>
                  </a:lnTo>
                  <a:lnTo>
                    <a:pt x="157" y="34"/>
                  </a:lnTo>
                  <a:lnTo>
                    <a:pt x="156" y="30"/>
                  </a:lnTo>
                  <a:lnTo>
                    <a:pt x="156" y="27"/>
                  </a:lnTo>
                  <a:lnTo>
                    <a:pt x="156" y="24"/>
                  </a:lnTo>
                  <a:lnTo>
                    <a:pt x="156" y="21"/>
                  </a:lnTo>
                  <a:lnTo>
                    <a:pt x="156" y="18"/>
                  </a:lnTo>
                  <a:lnTo>
                    <a:pt x="155" y="16"/>
                  </a:lnTo>
                  <a:lnTo>
                    <a:pt x="155" y="13"/>
                  </a:lnTo>
                  <a:lnTo>
                    <a:pt x="155" y="11"/>
                  </a:lnTo>
                  <a:lnTo>
                    <a:pt x="153" y="7"/>
                  </a:lnTo>
                  <a:lnTo>
                    <a:pt x="152" y="4"/>
                  </a:lnTo>
                  <a:lnTo>
                    <a:pt x="150" y="2"/>
                  </a:lnTo>
                  <a:lnTo>
                    <a:pt x="149" y="1"/>
                  </a:lnTo>
                  <a:lnTo>
                    <a:pt x="146" y="0"/>
                  </a:lnTo>
                  <a:lnTo>
                    <a:pt x="146" y="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475" name="Freeform 71"/>
            <p:cNvSpPr>
              <a:spLocks/>
            </p:cNvSpPr>
            <p:nvPr/>
          </p:nvSpPr>
          <p:spPr bwMode="auto">
            <a:xfrm>
              <a:off x="330" y="3135"/>
              <a:ext cx="62" cy="84"/>
            </a:xfrm>
            <a:custGeom>
              <a:avLst/>
              <a:gdLst>
                <a:gd name="T0" fmla="*/ 1 w 123"/>
                <a:gd name="T1" fmla="*/ 0 h 169"/>
                <a:gd name="T2" fmla="*/ 1 w 123"/>
                <a:gd name="T3" fmla="*/ 0 h 169"/>
                <a:gd name="T4" fmla="*/ 1 w 123"/>
                <a:gd name="T5" fmla="*/ 0 h 169"/>
                <a:gd name="T6" fmla="*/ 1 w 123"/>
                <a:gd name="T7" fmla="*/ 0 h 169"/>
                <a:gd name="T8" fmla="*/ 1 w 123"/>
                <a:gd name="T9" fmla="*/ 0 h 169"/>
                <a:gd name="T10" fmla="*/ 1 w 123"/>
                <a:gd name="T11" fmla="*/ 0 h 169"/>
                <a:gd name="T12" fmla="*/ 1 w 123"/>
                <a:gd name="T13" fmla="*/ 0 h 169"/>
                <a:gd name="T14" fmla="*/ 1 w 123"/>
                <a:gd name="T15" fmla="*/ 0 h 169"/>
                <a:gd name="T16" fmla="*/ 1 w 123"/>
                <a:gd name="T17" fmla="*/ 0 h 169"/>
                <a:gd name="T18" fmla="*/ 1 w 123"/>
                <a:gd name="T19" fmla="*/ 0 h 169"/>
                <a:gd name="T20" fmla="*/ 1 w 123"/>
                <a:gd name="T21" fmla="*/ 0 h 169"/>
                <a:gd name="T22" fmla="*/ 1 w 123"/>
                <a:gd name="T23" fmla="*/ 0 h 169"/>
                <a:gd name="T24" fmla="*/ 1 w 123"/>
                <a:gd name="T25" fmla="*/ 0 h 169"/>
                <a:gd name="T26" fmla="*/ 1 w 123"/>
                <a:gd name="T27" fmla="*/ 0 h 169"/>
                <a:gd name="T28" fmla="*/ 1 w 123"/>
                <a:gd name="T29" fmla="*/ 0 h 169"/>
                <a:gd name="T30" fmla="*/ 1 w 123"/>
                <a:gd name="T31" fmla="*/ 0 h 169"/>
                <a:gd name="T32" fmla="*/ 1 w 123"/>
                <a:gd name="T33" fmla="*/ 0 h 169"/>
                <a:gd name="T34" fmla="*/ 1 w 123"/>
                <a:gd name="T35" fmla="*/ 0 h 169"/>
                <a:gd name="T36" fmla="*/ 1 w 123"/>
                <a:gd name="T37" fmla="*/ 0 h 169"/>
                <a:gd name="T38" fmla="*/ 1 w 123"/>
                <a:gd name="T39" fmla="*/ 0 h 169"/>
                <a:gd name="T40" fmla="*/ 0 w 123"/>
                <a:gd name="T41" fmla="*/ 0 h 169"/>
                <a:gd name="T42" fmla="*/ 1 w 123"/>
                <a:gd name="T43" fmla="*/ 0 h 169"/>
                <a:gd name="T44" fmla="*/ 1 w 123"/>
                <a:gd name="T45" fmla="*/ 0 h 169"/>
                <a:gd name="T46" fmla="*/ 1 w 123"/>
                <a:gd name="T47" fmla="*/ 0 h 169"/>
                <a:gd name="T48" fmla="*/ 1 w 123"/>
                <a:gd name="T49" fmla="*/ 0 h 169"/>
                <a:gd name="T50" fmla="*/ 1 w 123"/>
                <a:gd name="T51" fmla="*/ 0 h 169"/>
                <a:gd name="T52" fmla="*/ 1 w 123"/>
                <a:gd name="T53" fmla="*/ 0 h 169"/>
                <a:gd name="T54" fmla="*/ 1 w 123"/>
                <a:gd name="T55" fmla="*/ 0 h 169"/>
                <a:gd name="T56" fmla="*/ 1 w 123"/>
                <a:gd name="T57" fmla="*/ 0 h 169"/>
                <a:gd name="T58" fmla="*/ 1 w 123"/>
                <a:gd name="T59" fmla="*/ 0 h 169"/>
                <a:gd name="T60" fmla="*/ 1 w 123"/>
                <a:gd name="T61" fmla="*/ 0 h 169"/>
                <a:gd name="T62" fmla="*/ 1 w 123"/>
                <a:gd name="T63" fmla="*/ 0 h 169"/>
                <a:gd name="T64" fmla="*/ 1 w 123"/>
                <a:gd name="T65" fmla="*/ 0 h 169"/>
                <a:gd name="T66" fmla="*/ 1 w 123"/>
                <a:gd name="T67" fmla="*/ 0 h 169"/>
                <a:gd name="T68" fmla="*/ 1 w 123"/>
                <a:gd name="T69" fmla="*/ 0 h 169"/>
                <a:gd name="T70" fmla="*/ 1 w 123"/>
                <a:gd name="T71" fmla="*/ 0 h 169"/>
                <a:gd name="T72" fmla="*/ 1 w 123"/>
                <a:gd name="T73" fmla="*/ 0 h 169"/>
                <a:gd name="T74" fmla="*/ 1 w 123"/>
                <a:gd name="T75" fmla="*/ 0 h 169"/>
                <a:gd name="T76" fmla="*/ 1 w 123"/>
                <a:gd name="T77" fmla="*/ 0 h 169"/>
                <a:gd name="T78" fmla="*/ 1 w 123"/>
                <a:gd name="T79" fmla="*/ 0 h 169"/>
                <a:gd name="T80" fmla="*/ 1 w 123"/>
                <a:gd name="T81" fmla="*/ 0 h 169"/>
                <a:gd name="T82" fmla="*/ 1 w 123"/>
                <a:gd name="T83" fmla="*/ 0 h 169"/>
                <a:gd name="T84" fmla="*/ 1 w 123"/>
                <a:gd name="T85" fmla="*/ 0 h 169"/>
                <a:gd name="T86" fmla="*/ 1 w 123"/>
                <a:gd name="T87" fmla="*/ 0 h 169"/>
                <a:gd name="T88" fmla="*/ 1 w 123"/>
                <a:gd name="T89" fmla="*/ 0 h 169"/>
                <a:gd name="T90" fmla="*/ 1 w 123"/>
                <a:gd name="T91" fmla="*/ 0 h 169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23"/>
                <a:gd name="T139" fmla="*/ 0 h 169"/>
                <a:gd name="T140" fmla="*/ 123 w 123"/>
                <a:gd name="T141" fmla="*/ 169 h 169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23" h="169">
                  <a:moveTo>
                    <a:pt x="70" y="9"/>
                  </a:moveTo>
                  <a:lnTo>
                    <a:pt x="70" y="9"/>
                  </a:lnTo>
                  <a:lnTo>
                    <a:pt x="73" y="9"/>
                  </a:lnTo>
                  <a:lnTo>
                    <a:pt x="75" y="9"/>
                  </a:lnTo>
                  <a:lnTo>
                    <a:pt x="80" y="9"/>
                  </a:lnTo>
                  <a:lnTo>
                    <a:pt x="84" y="9"/>
                  </a:lnTo>
                  <a:lnTo>
                    <a:pt x="90" y="10"/>
                  </a:lnTo>
                  <a:lnTo>
                    <a:pt x="94" y="13"/>
                  </a:lnTo>
                  <a:lnTo>
                    <a:pt x="99" y="18"/>
                  </a:lnTo>
                  <a:lnTo>
                    <a:pt x="99" y="19"/>
                  </a:lnTo>
                  <a:lnTo>
                    <a:pt x="100" y="23"/>
                  </a:lnTo>
                  <a:lnTo>
                    <a:pt x="102" y="26"/>
                  </a:lnTo>
                  <a:lnTo>
                    <a:pt x="103" y="31"/>
                  </a:lnTo>
                  <a:lnTo>
                    <a:pt x="105" y="35"/>
                  </a:lnTo>
                  <a:lnTo>
                    <a:pt x="106" y="41"/>
                  </a:lnTo>
                  <a:lnTo>
                    <a:pt x="106" y="44"/>
                  </a:lnTo>
                  <a:lnTo>
                    <a:pt x="106" y="45"/>
                  </a:lnTo>
                  <a:lnTo>
                    <a:pt x="107" y="48"/>
                  </a:lnTo>
                  <a:lnTo>
                    <a:pt x="107" y="51"/>
                  </a:lnTo>
                  <a:lnTo>
                    <a:pt x="107" y="57"/>
                  </a:lnTo>
                  <a:lnTo>
                    <a:pt x="107" y="61"/>
                  </a:lnTo>
                  <a:lnTo>
                    <a:pt x="107" y="67"/>
                  </a:lnTo>
                  <a:lnTo>
                    <a:pt x="107" y="71"/>
                  </a:lnTo>
                  <a:lnTo>
                    <a:pt x="107" y="77"/>
                  </a:lnTo>
                  <a:lnTo>
                    <a:pt x="107" y="81"/>
                  </a:lnTo>
                  <a:lnTo>
                    <a:pt x="106" y="86"/>
                  </a:lnTo>
                  <a:lnTo>
                    <a:pt x="106" y="90"/>
                  </a:lnTo>
                  <a:lnTo>
                    <a:pt x="105" y="93"/>
                  </a:lnTo>
                  <a:lnTo>
                    <a:pt x="102" y="97"/>
                  </a:lnTo>
                  <a:lnTo>
                    <a:pt x="100" y="100"/>
                  </a:lnTo>
                  <a:lnTo>
                    <a:pt x="97" y="105"/>
                  </a:lnTo>
                  <a:lnTo>
                    <a:pt x="94" y="108"/>
                  </a:lnTo>
                  <a:lnTo>
                    <a:pt x="91" y="112"/>
                  </a:lnTo>
                  <a:lnTo>
                    <a:pt x="89" y="116"/>
                  </a:lnTo>
                  <a:lnTo>
                    <a:pt x="86" y="121"/>
                  </a:lnTo>
                  <a:lnTo>
                    <a:pt x="81" y="124"/>
                  </a:lnTo>
                  <a:lnTo>
                    <a:pt x="77" y="127"/>
                  </a:lnTo>
                  <a:lnTo>
                    <a:pt x="74" y="129"/>
                  </a:lnTo>
                  <a:lnTo>
                    <a:pt x="70" y="134"/>
                  </a:lnTo>
                  <a:lnTo>
                    <a:pt x="67" y="135"/>
                  </a:lnTo>
                  <a:lnTo>
                    <a:pt x="62" y="138"/>
                  </a:lnTo>
                  <a:lnTo>
                    <a:pt x="59" y="141"/>
                  </a:lnTo>
                  <a:lnTo>
                    <a:pt x="57" y="143"/>
                  </a:lnTo>
                  <a:lnTo>
                    <a:pt x="52" y="144"/>
                  </a:lnTo>
                  <a:lnTo>
                    <a:pt x="49" y="145"/>
                  </a:lnTo>
                  <a:lnTo>
                    <a:pt x="45" y="147"/>
                  </a:lnTo>
                  <a:lnTo>
                    <a:pt x="42" y="148"/>
                  </a:lnTo>
                  <a:lnTo>
                    <a:pt x="38" y="148"/>
                  </a:lnTo>
                  <a:lnTo>
                    <a:pt x="35" y="150"/>
                  </a:lnTo>
                  <a:lnTo>
                    <a:pt x="30" y="150"/>
                  </a:lnTo>
                  <a:lnTo>
                    <a:pt x="27" y="151"/>
                  </a:lnTo>
                  <a:lnTo>
                    <a:pt x="25" y="151"/>
                  </a:lnTo>
                  <a:lnTo>
                    <a:pt x="22" y="153"/>
                  </a:lnTo>
                  <a:lnTo>
                    <a:pt x="19" y="153"/>
                  </a:lnTo>
                  <a:lnTo>
                    <a:pt x="16" y="154"/>
                  </a:lnTo>
                  <a:lnTo>
                    <a:pt x="11" y="154"/>
                  </a:lnTo>
                  <a:lnTo>
                    <a:pt x="10" y="156"/>
                  </a:lnTo>
                  <a:lnTo>
                    <a:pt x="9" y="157"/>
                  </a:lnTo>
                  <a:lnTo>
                    <a:pt x="7" y="158"/>
                  </a:lnTo>
                  <a:lnTo>
                    <a:pt x="4" y="161"/>
                  </a:lnTo>
                  <a:lnTo>
                    <a:pt x="3" y="163"/>
                  </a:lnTo>
                  <a:lnTo>
                    <a:pt x="0" y="164"/>
                  </a:lnTo>
                  <a:lnTo>
                    <a:pt x="0" y="166"/>
                  </a:lnTo>
                  <a:lnTo>
                    <a:pt x="0" y="167"/>
                  </a:lnTo>
                  <a:lnTo>
                    <a:pt x="3" y="169"/>
                  </a:lnTo>
                  <a:lnTo>
                    <a:pt x="4" y="167"/>
                  </a:lnTo>
                  <a:lnTo>
                    <a:pt x="6" y="167"/>
                  </a:lnTo>
                  <a:lnTo>
                    <a:pt x="9" y="167"/>
                  </a:lnTo>
                  <a:lnTo>
                    <a:pt x="11" y="167"/>
                  </a:lnTo>
                  <a:lnTo>
                    <a:pt x="14" y="167"/>
                  </a:lnTo>
                  <a:lnTo>
                    <a:pt x="17" y="167"/>
                  </a:lnTo>
                  <a:lnTo>
                    <a:pt x="22" y="166"/>
                  </a:lnTo>
                  <a:lnTo>
                    <a:pt x="26" y="166"/>
                  </a:lnTo>
                  <a:lnTo>
                    <a:pt x="29" y="164"/>
                  </a:lnTo>
                  <a:lnTo>
                    <a:pt x="33" y="163"/>
                  </a:lnTo>
                  <a:lnTo>
                    <a:pt x="36" y="163"/>
                  </a:lnTo>
                  <a:lnTo>
                    <a:pt x="41" y="161"/>
                  </a:lnTo>
                  <a:lnTo>
                    <a:pt x="45" y="160"/>
                  </a:lnTo>
                  <a:lnTo>
                    <a:pt x="48" y="158"/>
                  </a:lnTo>
                  <a:lnTo>
                    <a:pt x="51" y="157"/>
                  </a:lnTo>
                  <a:lnTo>
                    <a:pt x="55" y="156"/>
                  </a:lnTo>
                  <a:lnTo>
                    <a:pt x="58" y="154"/>
                  </a:lnTo>
                  <a:lnTo>
                    <a:pt x="61" y="151"/>
                  </a:lnTo>
                  <a:lnTo>
                    <a:pt x="65" y="148"/>
                  </a:lnTo>
                  <a:lnTo>
                    <a:pt x="70" y="147"/>
                  </a:lnTo>
                  <a:lnTo>
                    <a:pt x="74" y="143"/>
                  </a:lnTo>
                  <a:lnTo>
                    <a:pt x="80" y="140"/>
                  </a:lnTo>
                  <a:lnTo>
                    <a:pt x="84" y="135"/>
                  </a:lnTo>
                  <a:lnTo>
                    <a:pt x="89" y="131"/>
                  </a:lnTo>
                  <a:lnTo>
                    <a:pt x="93" y="125"/>
                  </a:lnTo>
                  <a:lnTo>
                    <a:pt x="97" y="121"/>
                  </a:lnTo>
                  <a:lnTo>
                    <a:pt x="100" y="118"/>
                  </a:lnTo>
                  <a:lnTo>
                    <a:pt x="102" y="115"/>
                  </a:lnTo>
                  <a:lnTo>
                    <a:pt x="105" y="112"/>
                  </a:lnTo>
                  <a:lnTo>
                    <a:pt x="106" y="109"/>
                  </a:lnTo>
                  <a:lnTo>
                    <a:pt x="107" y="106"/>
                  </a:lnTo>
                  <a:lnTo>
                    <a:pt x="110" y="103"/>
                  </a:lnTo>
                  <a:lnTo>
                    <a:pt x="112" y="99"/>
                  </a:lnTo>
                  <a:lnTo>
                    <a:pt x="113" y="96"/>
                  </a:lnTo>
                  <a:lnTo>
                    <a:pt x="115" y="93"/>
                  </a:lnTo>
                  <a:lnTo>
                    <a:pt x="116" y="90"/>
                  </a:lnTo>
                  <a:lnTo>
                    <a:pt x="118" y="86"/>
                  </a:lnTo>
                  <a:lnTo>
                    <a:pt x="119" y="83"/>
                  </a:lnTo>
                  <a:lnTo>
                    <a:pt x="120" y="80"/>
                  </a:lnTo>
                  <a:lnTo>
                    <a:pt x="120" y="76"/>
                  </a:lnTo>
                  <a:lnTo>
                    <a:pt x="122" y="73"/>
                  </a:lnTo>
                  <a:lnTo>
                    <a:pt x="122" y="70"/>
                  </a:lnTo>
                  <a:lnTo>
                    <a:pt x="122" y="65"/>
                  </a:lnTo>
                  <a:lnTo>
                    <a:pt x="122" y="63"/>
                  </a:lnTo>
                  <a:lnTo>
                    <a:pt x="122" y="60"/>
                  </a:lnTo>
                  <a:lnTo>
                    <a:pt x="123" y="57"/>
                  </a:lnTo>
                  <a:lnTo>
                    <a:pt x="122" y="52"/>
                  </a:lnTo>
                  <a:lnTo>
                    <a:pt x="120" y="49"/>
                  </a:lnTo>
                  <a:lnTo>
                    <a:pt x="120" y="47"/>
                  </a:lnTo>
                  <a:lnTo>
                    <a:pt x="120" y="44"/>
                  </a:lnTo>
                  <a:lnTo>
                    <a:pt x="119" y="41"/>
                  </a:lnTo>
                  <a:lnTo>
                    <a:pt x="119" y="38"/>
                  </a:lnTo>
                  <a:lnTo>
                    <a:pt x="118" y="35"/>
                  </a:lnTo>
                  <a:lnTo>
                    <a:pt x="118" y="32"/>
                  </a:lnTo>
                  <a:lnTo>
                    <a:pt x="116" y="29"/>
                  </a:lnTo>
                  <a:lnTo>
                    <a:pt x="115" y="26"/>
                  </a:lnTo>
                  <a:lnTo>
                    <a:pt x="113" y="25"/>
                  </a:lnTo>
                  <a:lnTo>
                    <a:pt x="113" y="22"/>
                  </a:lnTo>
                  <a:lnTo>
                    <a:pt x="110" y="18"/>
                  </a:lnTo>
                  <a:lnTo>
                    <a:pt x="109" y="15"/>
                  </a:lnTo>
                  <a:lnTo>
                    <a:pt x="106" y="12"/>
                  </a:lnTo>
                  <a:lnTo>
                    <a:pt x="105" y="9"/>
                  </a:lnTo>
                  <a:lnTo>
                    <a:pt x="103" y="6"/>
                  </a:lnTo>
                  <a:lnTo>
                    <a:pt x="102" y="6"/>
                  </a:lnTo>
                  <a:lnTo>
                    <a:pt x="100" y="3"/>
                  </a:lnTo>
                  <a:lnTo>
                    <a:pt x="96" y="2"/>
                  </a:lnTo>
                  <a:lnTo>
                    <a:pt x="91" y="0"/>
                  </a:lnTo>
                  <a:lnTo>
                    <a:pt x="87" y="0"/>
                  </a:lnTo>
                  <a:lnTo>
                    <a:pt x="83" y="0"/>
                  </a:lnTo>
                  <a:lnTo>
                    <a:pt x="78" y="0"/>
                  </a:lnTo>
                  <a:lnTo>
                    <a:pt x="75" y="0"/>
                  </a:lnTo>
                  <a:lnTo>
                    <a:pt x="70" y="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476" name="Freeform 72"/>
            <p:cNvSpPr>
              <a:spLocks/>
            </p:cNvSpPr>
            <p:nvPr/>
          </p:nvSpPr>
          <p:spPr bwMode="auto">
            <a:xfrm>
              <a:off x="350" y="3196"/>
              <a:ext cx="48" cy="45"/>
            </a:xfrm>
            <a:custGeom>
              <a:avLst/>
              <a:gdLst>
                <a:gd name="T0" fmla="*/ 1 w 96"/>
                <a:gd name="T1" fmla="*/ 0 h 92"/>
                <a:gd name="T2" fmla="*/ 1 w 96"/>
                <a:gd name="T3" fmla="*/ 0 h 92"/>
                <a:gd name="T4" fmla="*/ 1 w 96"/>
                <a:gd name="T5" fmla="*/ 0 h 92"/>
                <a:gd name="T6" fmla="*/ 1 w 96"/>
                <a:gd name="T7" fmla="*/ 0 h 92"/>
                <a:gd name="T8" fmla="*/ 1 w 96"/>
                <a:gd name="T9" fmla="*/ 0 h 92"/>
                <a:gd name="T10" fmla="*/ 1 w 96"/>
                <a:gd name="T11" fmla="*/ 0 h 92"/>
                <a:gd name="T12" fmla="*/ 1 w 96"/>
                <a:gd name="T13" fmla="*/ 0 h 92"/>
                <a:gd name="T14" fmla="*/ 1 w 96"/>
                <a:gd name="T15" fmla="*/ 0 h 92"/>
                <a:gd name="T16" fmla="*/ 1 w 96"/>
                <a:gd name="T17" fmla="*/ 0 h 92"/>
                <a:gd name="T18" fmla="*/ 1 w 96"/>
                <a:gd name="T19" fmla="*/ 0 h 92"/>
                <a:gd name="T20" fmla="*/ 1 w 96"/>
                <a:gd name="T21" fmla="*/ 0 h 92"/>
                <a:gd name="T22" fmla="*/ 1 w 96"/>
                <a:gd name="T23" fmla="*/ 0 h 92"/>
                <a:gd name="T24" fmla="*/ 1 w 96"/>
                <a:gd name="T25" fmla="*/ 0 h 92"/>
                <a:gd name="T26" fmla="*/ 1 w 96"/>
                <a:gd name="T27" fmla="*/ 0 h 92"/>
                <a:gd name="T28" fmla="*/ 1 w 96"/>
                <a:gd name="T29" fmla="*/ 0 h 92"/>
                <a:gd name="T30" fmla="*/ 1 w 96"/>
                <a:gd name="T31" fmla="*/ 0 h 92"/>
                <a:gd name="T32" fmla="*/ 1 w 96"/>
                <a:gd name="T33" fmla="*/ 0 h 92"/>
                <a:gd name="T34" fmla="*/ 1 w 96"/>
                <a:gd name="T35" fmla="*/ 0 h 92"/>
                <a:gd name="T36" fmla="*/ 1 w 96"/>
                <a:gd name="T37" fmla="*/ 0 h 92"/>
                <a:gd name="T38" fmla="*/ 1 w 96"/>
                <a:gd name="T39" fmla="*/ 0 h 92"/>
                <a:gd name="T40" fmla="*/ 0 w 96"/>
                <a:gd name="T41" fmla="*/ 0 h 92"/>
                <a:gd name="T42" fmla="*/ 1 w 96"/>
                <a:gd name="T43" fmla="*/ 0 h 92"/>
                <a:gd name="T44" fmla="*/ 1 w 96"/>
                <a:gd name="T45" fmla="*/ 0 h 92"/>
                <a:gd name="T46" fmla="*/ 1 w 96"/>
                <a:gd name="T47" fmla="*/ 0 h 92"/>
                <a:gd name="T48" fmla="*/ 1 w 96"/>
                <a:gd name="T49" fmla="*/ 0 h 92"/>
                <a:gd name="T50" fmla="*/ 1 w 96"/>
                <a:gd name="T51" fmla="*/ 0 h 92"/>
                <a:gd name="T52" fmla="*/ 1 w 96"/>
                <a:gd name="T53" fmla="*/ 0 h 92"/>
                <a:gd name="T54" fmla="*/ 1 w 96"/>
                <a:gd name="T55" fmla="*/ 0 h 92"/>
                <a:gd name="T56" fmla="*/ 1 w 96"/>
                <a:gd name="T57" fmla="*/ 0 h 92"/>
                <a:gd name="T58" fmla="*/ 1 w 96"/>
                <a:gd name="T59" fmla="*/ 0 h 92"/>
                <a:gd name="T60" fmla="*/ 1 w 96"/>
                <a:gd name="T61" fmla="*/ 0 h 92"/>
                <a:gd name="T62" fmla="*/ 1 w 96"/>
                <a:gd name="T63" fmla="*/ 0 h 92"/>
                <a:gd name="T64" fmla="*/ 1 w 96"/>
                <a:gd name="T65" fmla="*/ 0 h 92"/>
                <a:gd name="T66" fmla="*/ 1 w 96"/>
                <a:gd name="T67" fmla="*/ 0 h 92"/>
                <a:gd name="T68" fmla="*/ 1 w 96"/>
                <a:gd name="T69" fmla="*/ 0 h 92"/>
                <a:gd name="T70" fmla="*/ 1 w 96"/>
                <a:gd name="T71" fmla="*/ 0 h 92"/>
                <a:gd name="T72" fmla="*/ 1 w 96"/>
                <a:gd name="T73" fmla="*/ 0 h 92"/>
                <a:gd name="T74" fmla="*/ 1 w 96"/>
                <a:gd name="T75" fmla="*/ 0 h 92"/>
                <a:gd name="T76" fmla="*/ 1 w 96"/>
                <a:gd name="T77" fmla="*/ 0 h 92"/>
                <a:gd name="T78" fmla="*/ 1 w 96"/>
                <a:gd name="T79" fmla="*/ 0 h 92"/>
                <a:gd name="T80" fmla="*/ 1 w 96"/>
                <a:gd name="T81" fmla="*/ 0 h 92"/>
                <a:gd name="T82" fmla="*/ 1 w 96"/>
                <a:gd name="T83" fmla="*/ 0 h 92"/>
                <a:gd name="T84" fmla="*/ 1 w 96"/>
                <a:gd name="T85" fmla="*/ 0 h 92"/>
                <a:gd name="T86" fmla="*/ 1 w 96"/>
                <a:gd name="T87" fmla="*/ 0 h 92"/>
                <a:gd name="T88" fmla="*/ 1 w 96"/>
                <a:gd name="T89" fmla="*/ 0 h 92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96"/>
                <a:gd name="T136" fmla="*/ 0 h 92"/>
                <a:gd name="T137" fmla="*/ 96 w 96"/>
                <a:gd name="T138" fmla="*/ 92 h 92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96" h="92">
                  <a:moveTo>
                    <a:pt x="84" y="0"/>
                  </a:moveTo>
                  <a:lnTo>
                    <a:pt x="84" y="3"/>
                  </a:lnTo>
                  <a:lnTo>
                    <a:pt x="83" y="7"/>
                  </a:lnTo>
                  <a:lnTo>
                    <a:pt x="81" y="9"/>
                  </a:lnTo>
                  <a:lnTo>
                    <a:pt x="81" y="12"/>
                  </a:lnTo>
                  <a:lnTo>
                    <a:pt x="80" y="16"/>
                  </a:lnTo>
                  <a:lnTo>
                    <a:pt x="80" y="19"/>
                  </a:lnTo>
                  <a:lnTo>
                    <a:pt x="79" y="23"/>
                  </a:lnTo>
                  <a:lnTo>
                    <a:pt x="77" y="26"/>
                  </a:lnTo>
                  <a:lnTo>
                    <a:pt x="77" y="31"/>
                  </a:lnTo>
                  <a:lnTo>
                    <a:pt x="76" y="34"/>
                  </a:lnTo>
                  <a:lnTo>
                    <a:pt x="74" y="38"/>
                  </a:lnTo>
                  <a:lnTo>
                    <a:pt x="73" y="41"/>
                  </a:lnTo>
                  <a:lnTo>
                    <a:pt x="73" y="44"/>
                  </a:lnTo>
                  <a:lnTo>
                    <a:pt x="71" y="48"/>
                  </a:lnTo>
                  <a:lnTo>
                    <a:pt x="70" y="50"/>
                  </a:lnTo>
                  <a:lnTo>
                    <a:pt x="68" y="52"/>
                  </a:lnTo>
                  <a:lnTo>
                    <a:pt x="66" y="55"/>
                  </a:lnTo>
                  <a:lnTo>
                    <a:pt x="64" y="58"/>
                  </a:lnTo>
                  <a:lnTo>
                    <a:pt x="60" y="63"/>
                  </a:lnTo>
                  <a:lnTo>
                    <a:pt x="54" y="68"/>
                  </a:lnTo>
                  <a:lnTo>
                    <a:pt x="51" y="70"/>
                  </a:lnTo>
                  <a:lnTo>
                    <a:pt x="50" y="71"/>
                  </a:lnTo>
                  <a:lnTo>
                    <a:pt x="47" y="74"/>
                  </a:lnTo>
                  <a:lnTo>
                    <a:pt x="44" y="76"/>
                  </a:lnTo>
                  <a:lnTo>
                    <a:pt x="38" y="79"/>
                  </a:lnTo>
                  <a:lnTo>
                    <a:pt x="35" y="82"/>
                  </a:lnTo>
                  <a:lnTo>
                    <a:pt x="32" y="82"/>
                  </a:lnTo>
                  <a:lnTo>
                    <a:pt x="29" y="82"/>
                  </a:lnTo>
                  <a:lnTo>
                    <a:pt x="26" y="80"/>
                  </a:lnTo>
                  <a:lnTo>
                    <a:pt x="25" y="80"/>
                  </a:lnTo>
                  <a:lnTo>
                    <a:pt x="22" y="79"/>
                  </a:lnTo>
                  <a:lnTo>
                    <a:pt x="19" y="79"/>
                  </a:lnTo>
                  <a:lnTo>
                    <a:pt x="16" y="79"/>
                  </a:lnTo>
                  <a:lnTo>
                    <a:pt x="13" y="79"/>
                  </a:lnTo>
                  <a:lnTo>
                    <a:pt x="10" y="77"/>
                  </a:lnTo>
                  <a:lnTo>
                    <a:pt x="7" y="76"/>
                  </a:lnTo>
                  <a:lnTo>
                    <a:pt x="4" y="76"/>
                  </a:lnTo>
                  <a:lnTo>
                    <a:pt x="3" y="76"/>
                  </a:lnTo>
                  <a:lnTo>
                    <a:pt x="2" y="74"/>
                  </a:lnTo>
                  <a:lnTo>
                    <a:pt x="0" y="76"/>
                  </a:lnTo>
                  <a:lnTo>
                    <a:pt x="0" y="79"/>
                  </a:lnTo>
                  <a:lnTo>
                    <a:pt x="2" y="82"/>
                  </a:lnTo>
                  <a:lnTo>
                    <a:pt x="4" y="86"/>
                  </a:lnTo>
                  <a:lnTo>
                    <a:pt x="9" y="89"/>
                  </a:lnTo>
                  <a:lnTo>
                    <a:pt x="13" y="90"/>
                  </a:lnTo>
                  <a:lnTo>
                    <a:pt x="18" y="92"/>
                  </a:lnTo>
                  <a:lnTo>
                    <a:pt x="20" y="90"/>
                  </a:lnTo>
                  <a:lnTo>
                    <a:pt x="23" y="90"/>
                  </a:lnTo>
                  <a:lnTo>
                    <a:pt x="26" y="90"/>
                  </a:lnTo>
                  <a:lnTo>
                    <a:pt x="29" y="90"/>
                  </a:lnTo>
                  <a:lnTo>
                    <a:pt x="32" y="90"/>
                  </a:lnTo>
                  <a:lnTo>
                    <a:pt x="36" y="89"/>
                  </a:lnTo>
                  <a:lnTo>
                    <a:pt x="39" y="89"/>
                  </a:lnTo>
                  <a:lnTo>
                    <a:pt x="44" y="87"/>
                  </a:lnTo>
                  <a:lnTo>
                    <a:pt x="47" y="86"/>
                  </a:lnTo>
                  <a:lnTo>
                    <a:pt x="50" y="84"/>
                  </a:lnTo>
                  <a:lnTo>
                    <a:pt x="52" y="83"/>
                  </a:lnTo>
                  <a:lnTo>
                    <a:pt x="57" y="82"/>
                  </a:lnTo>
                  <a:lnTo>
                    <a:pt x="58" y="79"/>
                  </a:lnTo>
                  <a:lnTo>
                    <a:pt x="61" y="76"/>
                  </a:lnTo>
                  <a:lnTo>
                    <a:pt x="64" y="73"/>
                  </a:lnTo>
                  <a:lnTo>
                    <a:pt x="67" y="71"/>
                  </a:lnTo>
                  <a:lnTo>
                    <a:pt x="70" y="67"/>
                  </a:lnTo>
                  <a:lnTo>
                    <a:pt x="73" y="64"/>
                  </a:lnTo>
                  <a:lnTo>
                    <a:pt x="76" y="61"/>
                  </a:lnTo>
                  <a:lnTo>
                    <a:pt x="79" y="58"/>
                  </a:lnTo>
                  <a:lnTo>
                    <a:pt x="80" y="54"/>
                  </a:lnTo>
                  <a:lnTo>
                    <a:pt x="83" y="51"/>
                  </a:lnTo>
                  <a:lnTo>
                    <a:pt x="84" y="47"/>
                  </a:lnTo>
                  <a:lnTo>
                    <a:pt x="87" y="44"/>
                  </a:lnTo>
                  <a:lnTo>
                    <a:pt x="89" y="39"/>
                  </a:lnTo>
                  <a:lnTo>
                    <a:pt x="90" y="36"/>
                  </a:lnTo>
                  <a:lnTo>
                    <a:pt x="92" y="32"/>
                  </a:lnTo>
                  <a:lnTo>
                    <a:pt x="93" y="29"/>
                  </a:lnTo>
                  <a:lnTo>
                    <a:pt x="93" y="26"/>
                  </a:lnTo>
                  <a:lnTo>
                    <a:pt x="95" y="23"/>
                  </a:lnTo>
                  <a:lnTo>
                    <a:pt x="95" y="21"/>
                  </a:lnTo>
                  <a:lnTo>
                    <a:pt x="95" y="18"/>
                  </a:lnTo>
                  <a:lnTo>
                    <a:pt x="96" y="13"/>
                  </a:lnTo>
                  <a:lnTo>
                    <a:pt x="96" y="10"/>
                  </a:lnTo>
                  <a:lnTo>
                    <a:pt x="96" y="7"/>
                  </a:lnTo>
                  <a:lnTo>
                    <a:pt x="96" y="5"/>
                  </a:lnTo>
                  <a:lnTo>
                    <a:pt x="96" y="3"/>
                  </a:lnTo>
                  <a:lnTo>
                    <a:pt x="96" y="2"/>
                  </a:lnTo>
                  <a:lnTo>
                    <a:pt x="93" y="0"/>
                  </a:lnTo>
                  <a:lnTo>
                    <a:pt x="89" y="0"/>
                  </a:lnTo>
                  <a:lnTo>
                    <a:pt x="86" y="0"/>
                  </a:lnTo>
                  <a:lnTo>
                    <a:pt x="84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477" name="Freeform 73"/>
            <p:cNvSpPr>
              <a:spLocks/>
            </p:cNvSpPr>
            <p:nvPr/>
          </p:nvSpPr>
          <p:spPr bwMode="auto">
            <a:xfrm>
              <a:off x="362" y="3231"/>
              <a:ext cx="23" cy="17"/>
            </a:xfrm>
            <a:custGeom>
              <a:avLst/>
              <a:gdLst>
                <a:gd name="T0" fmla="*/ 0 w 47"/>
                <a:gd name="T1" fmla="*/ 0 h 34"/>
                <a:gd name="T2" fmla="*/ 0 w 47"/>
                <a:gd name="T3" fmla="*/ 1 h 34"/>
                <a:gd name="T4" fmla="*/ 0 w 47"/>
                <a:gd name="T5" fmla="*/ 1 h 34"/>
                <a:gd name="T6" fmla="*/ 0 w 47"/>
                <a:gd name="T7" fmla="*/ 1 h 34"/>
                <a:gd name="T8" fmla="*/ 0 w 47"/>
                <a:gd name="T9" fmla="*/ 1 h 34"/>
                <a:gd name="T10" fmla="*/ 0 w 47"/>
                <a:gd name="T11" fmla="*/ 1 h 34"/>
                <a:gd name="T12" fmla="*/ 0 w 47"/>
                <a:gd name="T13" fmla="*/ 1 h 34"/>
                <a:gd name="T14" fmla="*/ 0 w 47"/>
                <a:gd name="T15" fmla="*/ 1 h 34"/>
                <a:gd name="T16" fmla="*/ 0 w 47"/>
                <a:gd name="T17" fmla="*/ 1 h 34"/>
                <a:gd name="T18" fmla="*/ 0 w 47"/>
                <a:gd name="T19" fmla="*/ 1 h 34"/>
                <a:gd name="T20" fmla="*/ 0 w 47"/>
                <a:gd name="T21" fmla="*/ 1 h 34"/>
                <a:gd name="T22" fmla="*/ 0 w 47"/>
                <a:gd name="T23" fmla="*/ 1 h 34"/>
                <a:gd name="T24" fmla="*/ 0 w 47"/>
                <a:gd name="T25" fmla="*/ 1 h 34"/>
                <a:gd name="T26" fmla="*/ 0 w 47"/>
                <a:gd name="T27" fmla="*/ 1 h 34"/>
                <a:gd name="T28" fmla="*/ 0 w 47"/>
                <a:gd name="T29" fmla="*/ 1 h 34"/>
                <a:gd name="T30" fmla="*/ 0 w 47"/>
                <a:gd name="T31" fmla="*/ 1 h 34"/>
                <a:gd name="T32" fmla="*/ 0 w 47"/>
                <a:gd name="T33" fmla="*/ 1 h 34"/>
                <a:gd name="T34" fmla="*/ 0 w 47"/>
                <a:gd name="T35" fmla="*/ 1 h 34"/>
                <a:gd name="T36" fmla="*/ 0 w 47"/>
                <a:gd name="T37" fmla="*/ 1 h 34"/>
                <a:gd name="T38" fmla="*/ 0 w 47"/>
                <a:gd name="T39" fmla="*/ 1 h 34"/>
                <a:gd name="T40" fmla="*/ 0 w 47"/>
                <a:gd name="T41" fmla="*/ 1 h 34"/>
                <a:gd name="T42" fmla="*/ 0 w 47"/>
                <a:gd name="T43" fmla="*/ 1 h 34"/>
                <a:gd name="T44" fmla="*/ 0 w 47"/>
                <a:gd name="T45" fmla="*/ 1 h 34"/>
                <a:gd name="T46" fmla="*/ 0 w 47"/>
                <a:gd name="T47" fmla="*/ 1 h 34"/>
                <a:gd name="T48" fmla="*/ 0 w 47"/>
                <a:gd name="T49" fmla="*/ 1 h 34"/>
                <a:gd name="T50" fmla="*/ 0 w 47"/>
                <a:gd name="T51" fmla="*/ 1 h 34"/>
                <a:gd name="T52" fmla="*/ 0 w 47"/>
                <a:gd name="T53" fmla="*/ 1 h 34"/>
                <a:gd name="T54" fmla="*/ 0 w 47"/>
                <a:gd name="T55" fmla="*/ 1 h 34"/>
                <a:gd name="T56" fmla="*/ 0 w 47"/>
                <a:gd name="T57" fmla="*/ 1 h 34"/>
                <a:gd name="T58" fmla="*/ 0 w 47"/>
                <a:gd name="T59" fmla="*/ 1 h 34"/>
                <a:gd name="T60" fmla="*/ 0 w 47"/>
                <a:gd name="T61" fmla="*/ 1 h 34"/>
                <a:gd name="T62" fmla="*/ 0 w 47"/>
                <a:gd name="T63" fmla="*/ 1 h 34"/>
                <a:gd name="T64" fmla="*/ 0 w 47"/>
                <a:gd name="T65" fmla="*/ 0 h 34"/>
                <a:gd name="T66" fmla="*/ 0 w 47"/>
                <a:gd name="T67" fmla="*/ 0 h 34"/>
                <a:gd name="T68" fmla="*/ 0 w 47"/>
                <a:gd name="T69" fmla="*/ 0 h 34"/>
                <a:gd name="T70" fmla="*/ 0 w 47"/>
                <a:gd name="T71" fmla="*/ 0 h 34"/>
                <a:gd name="T72" fmla="*/ 0 w 47"/>
                <a:gd name="T73" fmla="*/ 0 h 34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7"/>
                <a:gd name="T112" fmla="*/ 0 h 34"/>
                <a:gd name="T113" fmla="*/ 47 w 47"/>
                <a:gd name="T114" fmla="*/ 34 h 34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7" h="34">
                  <a:moveTo>
                    <a:pt x="0" y="0"/>
                  </a:moveTo>
                  <a:lnTo>
                    <a:pt x="0" y="2"/>
                  </a:lnTo>
                  <a:lnTo>
                    <a:pt x="0" y="5"/>
                  </a:lnTo>
                  <a:lnTo>
                    <a:pt x="0" y="9"/>
                  </a:lnTo>
                  <a:lnTo>
                    <a:pt x="2" y="13"/>
                  </a:lnTo>
                  <a:lnTo>
                    <a:pt x="2" y="18"/>
                  </a:lnTo>
                  <a:lnTo>
                    <a:pt x="5" y="21"/>
                  </a:lnTo>
                  <a:lnTo>
                    <a:pt x="8" y="25"/>
                  </a:lnTo>
                  <a:lnTo>
                    <a:pt x="11" y="28"/>
                  </a:lnTo>
                  <a:lnTo>
                    <a:pt x="13" y="29"/>
                  </a:lnTo>
                  <a:lnTo>
                    <a:pt x="19" y="31"/>
                  </a:lnTo>
                  <a:lnTo>
                    <a:pt x="24" y="32"/>
                  </a:lnTo>
                  <a:lnTo>
                    <a:pt x="29" y="32"/>
                  </a:lnTo>
                  <a:lnTo>
                    <a:pt x="34" y="34"/>
                  </a:lnTo>
                  <a:lnTo>
                    <a:pt x="38" y="34"/>
                  </a:lnTo>
                  <a:lnTo>
                    <a:pt x="40" y="34"/>
                  </a:lnTo>
                  <a:lnTo>
                    <a:pt x="41" y="34"/>
                  </a:lnTo>
                  <a:lnTo>
                    <a:pt x="47" y="24"/>
                  </a:lnTo>
                  <a:lnTo>
                    <a:pt x="45" y="24"/>
                  </a:lnTo>
                  <a:lnTo>
                    <a:pt x="43" y="24"/>
                  </a:lnTo>
                  <a:lnTo>
                    <a:pt x="38" y="24"/>
                  </a:lnTo>
                  <a:lnTo>
                    <a:pt x="34" y="24"/>
                  </a:lnTo>
                  <a:lnTo>
                    <a:pt x="29" y="24"/>
                  </a:lnTo>
                  <a:lnTo>
                    <a:pt x="25" y="24"/>
                  </a:lnTo>
                  <a:lnTo>
                    <a:pt x="21" y="22"/>
                  </a:lnTo>
                  <a:lnTo>
                    <a:pt x="18" y="21"/>
                  </a:lnTo>
                  <a:lnTo>
                    <a:pt x="15" y="18"/>
                  </a:lnTo>
                  <a:lnTo>
                    <a:pt x="13" y="16"/>
                  </a:lnTo>
                  <a:lnTo>
                    <a:pt x="13" y="12"/>
                  </a:lnTo>
                  <a:lnTo>
                    <a:pt x="13" y="11"/>
                  </a:lnTo>
                  <a:lnTo>
                    <a:pt x="13" y="5"/>
                  </a:lnTo>
                  <a:lnTo>
                    <a:pt x="13" y="2"/>
                  </a:lnTo>
                  <a:lnTo>
                    <a:pt x="9" y="0"/>
                  </a:lnTo>
                  <a:lnTo>
                    <a:pt x="5" y="0"/>
                  </a:ln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478" name="Freeform 74"/>
            <p:cNvSpPr>
              <a:spLocks/>
            </p:cNvSpPr>
            <p:nvPr/>
          </p:nvSpPr>
          <p:spPr bwMode="auto">
            <a:xfrm>
              <a:off x="379" y="3232"/>
              <a:ext cx="60" cy="69"/>
            </a:xfrm>
            <a:custGeom>
              <a:avLst/>
              <a:gdLst>
                <a:gd name="T0" fmla="*/ 0 w 121"/>
                <a:gd name="T1" fmla="*/ 1 h 138"/>
                <a:gd name="T2" fmla="*/ 0 w 121"/>
                <a:gd name="T3" fmla="*/ 1 h 138"/>
                <a:gd name="T4" fmla="*/ 0 w 121"/>
                <a:gd name="T5" fmla="*/ 1 h 138"/>
                <a:gd name="T6" fmla="*/ 0 w 121"/>
                <a:gd name="T7" fmla="*/ 1 h 138"/>
                <a:gd name="T8" fmla="*/ 0 w 121"/>
                <a:gd name="T9" fmla="*/ 1 h 138"/>
                <a:gd name="T10" fmla="*/ 0 w 121"/>
                <a:gd name="T11" fmla="*/ 1 h 138"/>
                <a:gd name="T12" fmla="*/ 0 w 121"/>
                <a:gd name="T13" fmla="*/ 1 h 138"/>
                <a:gd name="T14" fmla="*/ 0 w 121"/>
                <a:gd name="T15" fmla="*/ 1 h 138"/>
                <a:gd name="T16" fmla="*/ 0 w 121"/>
                <a:gd name="T17" fmla="*/ 1 h 138"/>
                <a:gd name="T18" fmla="*/ 0 w 121"/>
                <a:gd name="T19" fmla="*/ 1 h 138"/>
                <a:gd name="T20" fmla="*/ 0 w 121"/>
                <a:gd name="T21" fmla="*/ 1 h 138"/>
                <a:gd name="T22" fmla="*/ 0 w 121"/>
                <a:gd name="T23" fmla="*/ 1 h 138"/>
                <a:gd name="T24" fmla="*/ 0 w 121"/>
                <a:gd name="T25" fmla="*/ 1 h 138"/>
                <a:gd name="T26" fmla="*/ 0 w 121"/>
                <a:gd name="T27" fmla="*/ 1 h 138"/>
                <a:gd name="T28" fmla="*/ 0 w 121"/>
                <a:gd name="T29" fmla="*/ 1 h 138"/>
                <a:gd name="T30" fmla="*/ 0 w 121"/>
                <a:gd name="T31" fmla="*/ 1 h 138"/>
                <a:gd name="T32" fmla="*/ 0 w 121"/>
                <a:gd name="T33" fmla="*/ 1 h 138"/>
                <a:gd name="T34" fmla="*/ 0 w 121"/>
                <a:gd name="T35" fmla="*/ 1 h 138"/>
                <a:gd name="T36" fmla="*/ 0 w 121"/>
                <a:gd name="T37" fmla="*/ 1 h 138"/>
                <a:gd name="T38" fmla="*/ 0 w 121"/>
                <a:gd name="T39" fmla="*/ 1 h 138"/>
                <a:gd name="T40" fmla="*/ 0 w 121"/>
                <a:gd name="T41" fmla="*/ 1 h 138"/>
                <a:gd name="T42" fmla="*/ 0 w 121"/>
                <a:gd name="T43" fmla="*/ 1 h 138"/>
                <a:gd name="T44" fmla="*/ 0 w 121"/>
                <a:gd name="T45" fmla="*/ 1 h 138"/>
                <a:gd name="T46" fmla="*/ 0 w 121"/>
                <a:gd name="T47" fmla="*/ 1 h 138"/>
                <a:gd name="T48" fmla="*/ 0 w 121"/>
                <a:gd name="T49" fmla="*/ 1 h 138"/>
                <a:gd name="T50" fmla="*/ 0 w 121"/>
                <a:gd name="T51" fmla="*/ 1 h 138"/>
                <a:gd name="T52" fmla="*/ 0 w 121"/>
                <a:gd name="T53" fmla="*/ 1 h 138"/>
                <a:gd name="T54" fmla="*/ 0 w 121"/>
                <a:gd name="T55" fmla="*/ 1 h 138"/>
                <a:gd name="T56" fmla="*/ 0 w 121"/>
                <a:gd name="T57" fmla="*/ 1 h 138"/>
                <a:gd name="T58" fmla="*/ 0 w 121"/>
                <a:gd name="T59" fmla="*/ 1 h 138"/>
                <a:gd name="T60" fmla="*/ 0 w 121"/>
                <a:gd name="T61" fmla="*/ 1 h 138"/>
                <a:gd name="T62" fmla="*/ 0 w 121"/>
                <a:gd name="T63" fmla="*/ 1 h 138"/>
                <a:gd name="T64" fmla="*/ 0 w 121"/>
                <a:gd name="T65" fmla="*/ 1 h 138"/>
                <a:gd name="T66" fmla="*/ 0 w 121"/>
                <a:gd name="T67" fmla="*/ 1 h 138"/>
                <a:gd name="T68" fmla="*/ 0 w 121"/>
                <a:gd name="T69" fmla="*/ 1 h 138"/>
                <a:gd name="T70" fmla="*/ 0 w 121"/>
                <a:gd name="T71" fmla="*/ 1 h 138"/>
                <a:gd name="T72" fmla="*/ 0 w 121"/>
                <a:gd name="T73" fmla="*/ 1 h 138"/>
                <a:gd name="T74" fmla="*/ 0 w 121"/>
                <a:gd name="T75" fmla="*/ 1 h 138"/>
                <a:gd name="T76" fmla="*/ 0 w 121"/>
                <a:gd name="T77" fmla="*/ 1 h 138"/>
                <a:gd name="T78" fmla="*/ 0 w 121"/>
                <a:gd name="T79" fmla="*/ 1 h 138"/>
                <a:gd name="T80" fmla="*/ 0 w 121"/>
                <a:gd name="T81" fmla="*/ 1 h 138"/>
                <a:gd name="T82" fmla="*/ 0 w 121"/>
                <a:gd name="T83" fmla="*/ 1 h 138"/>
                <a:gd name="T84" fmla="*/ 0 w 121"/>
                <a:gd name="T85" fmla="*/ 1 h 138"/>
                <a:gd name="T86" fmla="*/ 0 w 121"/>
                <a:gd name="T87" fmla="*/ 1 h 138"/>
                <a:gd name="T88" fmla="*/ 0 w 121"/>
                <a:gd name="T89" fmla="*/ 1 h 138"/>
                <a:gd name="T90" fmla="*/ 0 w 121"/>
                <a:gd name="T91" fmla="*/ 1 h 138"/>
                <a:gd name="T92" fmla="*/ 0 w 121"/>
                <a:gd name="T93" fmla="*/ 1 h 138"/>
                <a:gd name="T94" fmla="*/ 0 w 121"/>
                <a:gd name="T95" fmla="*/ 1 h 138"/>
                <a:gd name="T96" fmla="*/ 0 w 121"/>
                <a:gd name="T97" fmla="*/ 1 h 138"/>
                <a:gd name="T98" fmla="*/ 0 w 121"/>
                <a:gd name="T99" fmla="*/ 1 h 138"/>
                <a:gd name="T100" fmla="*/ 0 w 121"/>
                <a:gd name="T101" fmla="*/ 1 h 138"/>
                <a:gd name="T102" fmla="*/ 0 w 121"/>
                <a:gd name="T103" fmla="*/ 1 h 138"/>
                <a:gd name="T104" fmla="*/ 0 w 121"/>
                <a:gd name="T105" fmla="*/ 1 h 138"/>
                <a:gd name="T106" fmla="*/ 0 w 121"/>
                <a:gd name="T107" fmla="*/ 0 h 138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121"/>
                <a:gd name="T163" fmla="*/ 0 h 138"/>
                <a:gd name="T164" fmla="*/ 121 w 121"/>
                <a:gd name="T165" fmla="*/ 138 h 138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121" h="138">
                  <a:moveTo>
                    <a:pt x="31" y="1"/>
                  </a:moveTo>
                  <a:lnTo>
                    <a:pt x="28" y="1"/>
                  </a:lnTo>
                  <a:lnTo>
                    <a:pt x="25" y="3"/>
                  </a:lnTo>
                  <a:lnTo>
                    <a:pt x="22" y="4"/>
                  </a:lnTo>
                  <a:lnTo>
                    <a:pt x="18" y="7"/>
                  </a:lnTo>
                  <a:lnTo>
                    <a:pt x="13" y="9"/>
                  </a:lnTo>
                  <a:lnTo>
                    <a:pt x="10" y="13"/>
                  </a:lnTo>
                  <a:lnTo>
                    <a:pt x="8" y="17"/>
                  </a:lnTo>
                  <a:lnTo>
                    <a:pt x="5" y="22"/>
                  </a:lnTo>
                  <a:lnTo>
                    <a:pt x="5" y="23"/>
                  </a:lnTo>
                  <a:lnTo>
                    <a:pt x="3" y="26"/>
                  </a:lnTo>
                  <a:lnTo>
                    <a:pt x="3" y="29"/>
                  </a:lnTo>
                  <a:lnTo>
                    <a:pt x="2" y="32"/>
                  </a:lnTo>
                  <a:lnTo>
                    <a:pt x="2" y="35"/>
                  </a:lnTo>
                  <a:lnTo>
                    <a:pt x="0" y="39"/>
                  </a:lnTo>
                  <a:lnTo>
                    <a:pt x="0" y="42"/>
                  </a:lnTo>
                  <a:lnTo>
                    <a:pt x="0" y="46"/>
                  </a:lnTo>
                  <a:lnTo>
                    <a:pt x="0" y="49"/>
                  </a:lnTo>
                  <a:lnTo>
                    <a:pt x="0" y="54"/>
                  </a:lnTo>
                  <a:lnTo>
                    <a:pt x="0" y="57"/>
                  </a:lnTo>
                  <a:lnTo>
                    <a:pt x="2" y="59"/>
                  </a:lnTo>
                  <a:lnTo>
                    <a:pt x="2" y="62"/>
                  </a:lnTo>
                  <a:lnTo>
                    <a:pt x="2" y="65"/>
                  </a:lnTo>
                  <a:lnTo>
                    <a:pt x="3" y="68"/>
                  </a:lnTo>
                  <a:lnTo>
                    <a:pt x="5" y="70"/>
                  </a:lnTo>
                  <a:lnTo>
                    <a:pt x="8" y="73"/>
                  </a:lnTo>
                  <a:lnTo>
                    <a:pt x="10" y="75"/>
                  </a:lnTo>
                  <a:lnTo>
                    <a:pt x="15" y="77"/>
                  </a:lnTo>
                  <a:lnTo>
                    <a:pt x="18" y="77"/>
                  </a:lnTo>
                  <a:lnTo>
                    <a:pt x="21" y="77"/>
                  </a:lnTo>
                  <a:lnTo>
                    <a:pt x="23" y="75"/>
                  </a:lnTo>
                  <a:lnTo>
                    <a:pt x="26" y="74"/>
                  </a:lnTo>
                  <a:lnTo>
                    <a:pt x="29" y="73"/>
                  </a:lnTo>
                  <a:lnTo>
                    <a:pt x="32" y="71"/>
                  </a:lnTo>
                  <a:lnTo>
                    <a:pt x="35" y="68"/>
                  </a:lnTo>
                  <a:lnTo>
                    <a:pt x="37" y="67"/>
                  </a:lnTo>
                  <a:lnTo>
                    <a:pt x="39" y="65"/>
                  </a:lnTo>
                  <a:lnTo>
                    <a:pt x="41" y="62"/>
                  </a:lnTo>
                  <a:lnTo>
                    <a:pt x="42" y="61"/>
                  </a:lnTo>
                  <a:lnTo>
                    <a:pt x="45" y="62"/>
                  </a:lnTo>
                  <a:lnTo>
                    <a:pt x="47" y="62"/>
                  </a:lnTo>
                  <a:lnTo>
                    <a:pt x="51" y="65"/>
                  </a:lnTo>
                  <a:lnTo>
                    <a:pt x="55" y="68"/>
                  </a:lnTo>
                  <a:lnTo>
                    <a:pt x="60" y="71"/>
                  </a:lnTo>
                  <a:lnTo>
                    <a:pt x="63" y="73"/>
                  </a:lnTo>
                  <a:lnTo>
                    <a:pt x="64" y="74"/>
                  </a:lnTo>
                  <a:lnTo>
                    <a:pt x="69" y="75"/>
                  </a:lnTo>
                  <a:lnTo>
                    <a:pt x="71" y="77"/>
                  </a:lnTo>
                  <a:lnTo>
                    <a:pt x="76" y="80"/>
                  </a:lnTo>
                  <a:lnTo>
                    <a:pt x="82" y="84"/>
                  </a:lnTo>
                  <a:lnTo>
                    <a:pt x="86" y="87"/>
                  </a:lnTo>
                  <a:lnTo>
                    <a:pt x="92" y="91"/>
                  </a:lnTo>
                  <a:lnTo>
                    <a:pt x="95" y="94"/>
                  </a:lnTo>
                  <a:lnTo>
                    <a:pt x="99" y="97"/>
                  </a:lnTo>
                  <a:lnTo>
                    <a:pt x="102" y="100"/>
                  </a:lnTo>
                  <a:lnTo>
                    <a:pt x="105" y="103"/>
                  </a:lnTo>
                  <a:lnTo>
                    <a:pt x="106" y="104"/>
                  </a:lnTo>
                  <a:lnTo>
                    <a:pt x="106" y="107"/>
                  </a:lnTo>
                  <a:lnTo>
                    <a:pt x="108" y="110"/>
                  </a:lnTo>
                  <a:lnTo>
                    <a:pt x="108" y="113"/>
                  </a:lnTo>
                  <a:lnTo>
                    <a:pt x="108" y="116"/>
                  </a:lnTo>
                  <a:lnTo>
                    <a:pt x="108" y="119"/>
                  </a:lnTo>
                  <a:lnTo>
                    <a:pt x="108" y="122"/>
                  </a:lnTo>
                  <a:lnTo>
                    <a:pt x="108" y="125"/>
                  </a:lnTo>
                  <a:lnTo>
                    <a:pt x="106" y="129"/>
                  </a:lnTo>
                  <a:lnTo>
                    <a:pt x="106" y="134"/>
                  </a:lnTo>
                  <a:lnTo>
                    <a:pt x="105" y="136"/>
                  </a:lnTo>
                  <a:lnTo>
                    <a:pt x="105" y="138"/>
                  </a:lnTo>
                  <a:lnTo>
                    <a:pt x="119" y="136"/>
                  </a:lnTo>
                  <a:lnTo>
                    <a:pt x="119" y="135"/>
                  </a:lnTo>
                  <a:lnTo>
                    <a:pt x="119" y="134"/>
                  </a:lnTo>
                  <a:lnTo>
                    <a:pt x="119" y="129"/>
                  </a:lnTo>
                  <a:lnTo>
                    <a:pt x="121" y="126"/>
                  </a:lnTo>
                  <a:lnTo>
                    <a:pt x="119" y="123"/>
                  </a:lnTo>
                  <a:lnTo>
                    <a:pt x="119" y="120"/>
                  </a:lnTo>
                  <a:lnTo>
                    <a:pt x="119" y="118"/>
                  </a:lnTo>
                  <a:lnTo>
                    <a:pt x="119" y="116"/>
                  </a:lnTo>
                  <a:lnTo>
                    <a:pt x="119" y="113"/>
                  </a:lnTo>
                  <a:lnTo>
                    <a:pt x="119" y="110"/>
                  </a:lnTo>
                  <a:lnTo>
                    <a:pt x="119" y="107"/>
                  </a:lnTo>
                  <a:lnTo>
                    <a:pt x="118" y="104"/>
                  </a:lnTo>
                  <a:lnTo>
                    <a:pt x="117" y="100"/>
                  </a:lnTo>
                  <a:lnTo>
                    <a:pt x="114" y="97"/>
                  </a:lnTo>
                  <a:lnTo>
                    <a:pt x="109" y="93"/>
                  </a:lnTo>
                  <a:lnTo>
                    <a:pt x="105" y="87"/>
                  </a:lnTo>
                  <a:lnTo>
                    <a:pt x="102" y="84"/>
                  </a:lnTo>
                  <a:lnTo>
                    <a:pt x="99" y="83"/>
                  </a:lnTo>
                  <a:lnTo>
                    <a:pt x="96" y="80"/>
                  </a:lnTo>
                  <a:lnTo>
                    <a:pt x="93" y="78"/>
                  </a:lnTo>
                  <a:lnTo>
                    <a:pt x="90" y="75"/>
                  </a:lnTo>
                  <a:lnTo>
                    <a:pt x="87" y="73"/>
                  </a:lnTo>
                  <a:lnTo>
                    <a:pt x="85" y="71"/>
                  </a:lnTo>
                  <a:lnTo>
                    <a:pt x="82" y="68"/>
                  </a:lnTo>
                  <a:lnTo>
                    <a:pt x="77" y="65"/>
                  </a:lnTo>
                  <a:lnTo>
                    <a:pt x="74" y="64"/>
                  </a:lnTo>
                  <a:lnTo>
                    <a:pt x="71" y="61"/>
                  </a:lnTo>
                  <a:lnTo>
                    <a:pt x="69" y="59"/>
                  </a:lnTo>
                  <a:lnTo>
                    <a:pt x="64" y="58"/>
                  </a:lnTo>
                  <a:lnTo>
                    <a:pt x="61" y="55"/>
                  </a:lnTo>
                  <a:lnTo>
                    <a:pt x="58" y="54"/>
                  </a:lnTo>
                  <a:lnTo>
                    <a:pt x="57" y="52"/>
                  </a:lnTo>
                  <a:lnTo>
                    <a:pt x="53" y="49"/>
                  </a:lnTo>
                  <a:lnTo>
                    <a:pt x="50" y="48"/>
                  </a:lnTo>
                  <a:lnTo>
                    <a:pt x="47" y="46"/>
                  </a:lnTo>
                  <a:lnTo>
                    <a:pt x="45" y="46"/>
                  </a:lnTo>
                  <a:lnTo>
                    <a:pt x="42" y="46"/>
                  </a:lnTo>
                  <a:lnTo>
                    <a:pt x="39" y="46"/>
                  </a:lnTo>
                  <a:lnTo>
                    <a:pt x="39" y="48"/>
                  </a:lnTo>
                  <a:lnTo>
                    <a:pt x="38" y="49"/>
                  </a:lnTo>
                  <a:lnTo>
                    <a:pt x="37" y="54"/>
                  </a:lnTo>
                  <a:lnTo>
                    <a:pt x="34" y="55"/>
                  </a:lnTo>
                  <a:lnTo>
                    <a:pt x="32" y="59"/>
                  </a:lnTo>
                  <a:lnTo>
                    <a:pt x="28" y="61"/>
                  </a:lnTo>
                  <a:lnTo>
                    <a:pt x="25" y="64"/>
                  </a:lnTo>
                  <a:lnTo>
                    <a:pt x="22" y="65"/>
                  </a:lnTo>
                  <a:lnTo>
                    <a:pt x="19" y="67"/>
                  </a:lnTo>
                  <a:lnTo>
                    <a:pt x="15" y="65"/>
                  </a:lnTo>
                  <a:lnTo>
                    <a:pt x="12" y="62"/>
                  </a:lnTo>
                  <a:lnTo>
                    <a:pt x="10" y="58"/>
                  </a:lnTo>
                  <a:lnTo>
                    <a:pt x="10" y="54"/>
                  </a:lnTo>
                  <a:lnTo>
                    <a:pt x="10" y="51"/>
                  </a:lnTo>
                  <a:lnTo>
                    <a:pt x="10" y="48"/>
                  </a:lnTo>
                  <a:lnTo>
                    <a:pt x="10" y="45"/>
                  </a:lnTo>
                  <a:lnTo>
                    <a:pt x="12" y="42"/>
                  </a:lnTo>
                  <a:lnTo>
                    <a:pt x="13" y="38"/>
                  </a:lnTo>
                  <a:lnTo>
                    <a:pt x="15" y="33"/>
                  </a:lnTo>
                  <a:lnTo>
                    <a:pt x="15" y="30"/>
                  </a:lnTo>
                  <a:lnTo>
                    <a:pt x="16" y="26"/>
                  </a:lnTo>
                  <a:lnTo>
                    <a:pt x="19" y="23"/>
                  </a:lnTo>
                  <a:lnTo>
                    <a:pt x="21" y="20"/>
                  </a:lnTo>
                  <a:lnTo>
                    <a:pt x="22" y="17"/>
                  </a:lnTo>
                  <a:lnTo>
                    <a:pt x="25" y="14"/>
                  </a:lnTo>
                  <a:lnTo>
                    <a:pt x="28" y="11"/>
                  </a:lnTo>
                  <a:lnTo>
                    <a:pt x="31" y="10"/>
                  </a:lnTo>
                  <a:lnTo>
                    <a:pt x="32" y="10"/>
                  </a:lnTo>
                  <a:lnTo>
                    <a:pt x="34" y="11"/>
                  </a:lnTo>
                  <a:lnTo>
                    <a:pt x="35" y="14"/>
                  </a:lnTo>
                  <a:lnTo>
                    <a:pt x="35" y="17"/>
                  </a:lnTo>
                  <a:lnTo>
                    <a:pt x="35" y="20"/>
                  </a:lnTo>
                  <a:lnTo>
                    <a:pt x="37" y="25"/>
                  </a:lnTo>
                  <a:lnTo>
                    <a:pt x="37" y="27"/>
                  </a:lnTo>
                  <a:lnTo>
                    <a:pt x="38" y="30"/>
                  </a:lnTo>
                  <a:lnTo>
                    <a:pt x="39" y="35"/>
                  </a:lnTo>
                  <a:lnTo>
                    <a:pt x="44" y="38"/>
                  </a:lnTo>
                  <a:lnTo>
                    <a:pt x="47" y="39"/>
                  </a:lnTo>
                  <a:lnTo>
                    <a:pt x="50" y="36"/>
                  </a:lnTo>
                  <a:lnTo>
                    <a:pt x="50" y="35"/>
                  </a:lnTo>
                  <a:lnTo>
                    <a:pt x="50" y="33"/>
                  </a:lnTo>
                  <a:lnTo>
                    <a:pt x="50" y="30"/>
                  </a:lnTo>
                  <a:lnTo>
                    <a:pt x="50" y="27"/>
                  </a:lnTo>
                  <a:lnTo>
                    <a:pt x="48" y="25"/>
                  </a:lnTo>
                  <a:lnTo>
                    <a:pt x="48" y="20"/>
                  </a:lnTo>
                  <a:lnTo>
                    <a:pt x="47" y="17"/>
                  </a:lnTo>
                  <a:lnTo>
                    <a:pt x="47" y="14"/>
                  </a:lnTo>
                  <a:lnTo>
                    <a:pt x="45" y="10"/>
                  </a:lnTo>
                  <a:lnTo>
                    <a:pt x="44" y="7"/>
                  </a:lnTo>
                  <a:lnTo>
                    <a:pt x="42" y="6"/>
                  </a:lnTo>
                  <a:lnTo>
                    <a:pt x="41" y="3"/>
                  </a:lnTo>
                  <a:lnTo>
                    <a:pt x="38" y="1"/>
                  </a:lnTo>
                  <a:lnTo>
                    <a:pt x="35" y="1"/>
                  </a:lnTo>
                  <a:lnTo>
                    <a:pt x="34" y="0"/>
                  </a:lnTo>
                  <a:lnTo>
                    <a:pt x="31" y="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479" name="Freeform 75"/>
            <p:cNvSpPr>
              <a:spLocks/>
            </p:cNvSpPr>
            <p:nvPr/>
          </p:nvSpPr>
          <p:spPr bwMode="auto">
            <a:xfrm>
              <a:off x="398" y="3246"/>
              <a:ext cx="7" cy="14"/>
            </a:xfrm>
            <a:custGeom>
              <a:avLst/>
              <a:gdLst>
                <a:gd name="T0" fmla="*/ 0 w 15"/>
                <a:gd name="T1" fmla="*/ 0 h 30"/>
                <a:gd name="T2" fmla="*/ 0 w 15"/>
                <a:gd name="T3" fmla="*/ 0 h 30"/>
                <a:gd name="T4" fmla="*/ 0 w 15"/>
                <a:gd name="T5" fmla="*/ 0 h 30"/>
                <a:gd name="T6" fmla="*/ 0 w 15"/>
                <a:gd name="T7" fmla="*/ 0 h 30"/>
                <a:gd name="T8" fmla="*/ 0 w 15"/>
                <a:gd name="T9" fmla="*/ 0 h 30"/>
                <a:gd name="T10" fmla="*/ 0 w 15"/>
                <a:gd name="T11" fmla="*/ 0 h 3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5"/>
                <a:gd name="T19" fmla="*/ 0 h 30"/>
                <a:gd name="T20" fmla="*/ 15 w 15"/>
                <a:gd name="T21" fmla="*/ 30 h 3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5" h="30">
                  <a:moveTo>
                    <a:pt x="3" y="0"/>
                  </a:moveTo>
                  <a:lnTo>
                    <a:pt x="0" y="27"/>
                  </a:lnTo>
                  <a:lnTo>
                    <a:pt x="15" y="30"/>
                  </a:lnTo>
                  <a:lnTo>
                    <a:pt x="10" y="6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480" name="Freeform 76"/>
            <p:cNvSpPr>
              <a:spLocks/>
            </p:cNvSpPr>
            <p:nvPr/>
          </p:nvSpPr>
          <p:spPr bwMode="auto">
            <a:xfrm>
              <a:off x="250" y="3147"/>
              <a:ext cx="101" cy="160"/>
            </a:xfrm>
            <a:custGeom>
              <a:avLst/>
              <a:gdLst>
                <a:gd name="T0" fmla="*/ 1 w 202"/>
                <a:gd name="T1" fmla="*/ 0 h 321"/>
                <a:gd name="T2" fmla="*/ 1 w 202"/>
                <a:gd name="T3" fmla="*/ 0 h 321"/>
                <a:gd name="T4" fmla="*/ 1 w 202"/>
                <a:gd name="T5" fmla="*/ 0 h 321"/>
                <a:gd name="T6" fmla="*/ 1 w 202"/>
                <a:gd name="T7" fmla="*/ 0 h 321"/>
                <a:gd name="T8" fmla="*/ 1 w 202"/>
                <a:gd name="T9" fmla="*/ 0 h 321"/>
                <a:gd name="T10" fmla="*/ 1 w 202"/>
                <a:gd name="T11" fmla="*/ 0 h 321"/>
                <a:gd name="T12" fmla="*/ 1 w 202"/>
                <a:gd name="T13" fmla="*/ 0 h 321"/>
                <a:gd name="T14" fmla="*/ 1 w 202"/>
                <a:gd name="T15" fmla="*/ 0 h 321"/>
                <a:gd name="T16" fmla="*/ 1 w 202"/>
                <a:gd name="T17" fmla="*/ 0 h 321"/>
                <a:gd name="T18" fmla="*/ 1 w 202"/>
                <a:gd name="T19" fmla="*/ 0 h 321"/>
                <a:gd name="T20" fmla="*/ 1 w 202"/>
                <a:gd name="T21" fmla="*/ 0 h 321"/>
                <a:gd name="T22" fmla="*/ 1 w 202"/>
                <a:gd name="T23" fmla="*/ 0 h 321"/>
                <a:gd name="T24" fmla="*/ 1 w 202"/>
                <a:gd name="T25" fmla="*/ 0 h 321"/>
                <a:gd name="T26" fmla="*/ 1 w 202"/>
                <a:gd name="T27" fmla="*/ 0 h 321"/>
                <a:gd name="T28" fmla="*/ 1 w 202"/>
                <a:gd name="T29" fmla="*/ 0 h 321"/>
                <a:gd name="T30" fmla="*/ 1 w 202"/>
                <a:gd name="T31" fmla="*/ 0 h 321"/>
                <a:gd name="T32" fmla="*/ 1 w 202"/>
                <a:gd name="T33" fmla="*/ 0 h 321"/>
                <a:gd name="T34" fmla="*/ 1 w 202"/>
                <a:gd name="T35" fmla="*/ 0 h 321"/>
                <a:gd name="T36" fmla="*/ 1 w 202"/>
                <a:gd name="T37" fmla="*/ 0 h 321"/>
                <a:gd name="T38" fmla="*/ 1 w 202"/>
                <a:gd name="T39" fmla="*/ 0 h 321"/>
                <a:gd name="T40" fmla="*/ 1 w 202"/>
                <a:gd name="T41" fmla="*/ 0 h 321"/>
                <a:gd name="T42" fmla="*/ 1 w 202"/>
                <a:gd name="T43" fmla="*/ 0 h 321"/>
                <a:gd name="T44" fmla="*/ 1 w 202"/>
                <a:gd name="T45" fmla="*/ 0 h 321"/>
                <a:gd name="T46" fmla="*/ 1 w 202"/>
                <a:gd name="T47" fmla="*/ 0 h 321"/>
                <a:gd name="T48" fmla="*/ 1 w 202"/>
                <a:gd name="T49" fmla="*/ 0 h 321"/>
                <a:gd name="T50" fmla="*/ 1 w 202"/>
                <a:gd name="T51" fmla="*/ 0 h 321"/>
                <a:gd name="T52" fmla="*/ 1 w 202"/>
                <a:gd name="T53" fmla="*/ 0 h 321"/>
                <a:gd name="T54" fmla="*/ 1 w 202"/>
                <a:gd name="T55" fmla="*/ 0 h 321"/>
                <a:gd name="T56" fmla="*/ 1 w 202"/>
                <a:gd name="T57" fmla="*/ 0 h 321"/>
                <a:gd name="T58" fmla="*/ 1 w 202"/>
                <a:gd name="T59" fmla="*/ 0 h 321"/>
                <a:gd name="T60" fmla="*/ 1 w 202"/>
                <a:gd name="T61" fmla="*/ 0 h 321"/>
                <a:gd name="T62" fmla="*/ 1 w 202"/>
                <a:gd name="T63" fmla="*/ 0 h 321"/>
                <a:gd name="T64" fmla="*/ 1 w 202"/>
                <a:gd name="T65" fmla="*/ 0 h 321"/>
                <a:gd name="T66" fmla="*/ 1 w 202"/>
                <a:gd name="T67" fmla="*/ 0 h 321"/>
                <a:gd name="T68" fmla="*/ 1 w 202"/>
                <a:gd name="T69" fmla="*/ 0 h 321"/>
                <a:gd name="T70" fmla="*/ 1 w 202"/>
                <a:gd name="T71" fmla="*/ 0 h 321"/>
                <a:gd name="T72" fmla="*/ 1 w 202"/>
                <a:gd name="T73" fmla="*/ 0 h 321"/>
                <a:gd name="T74" fmla="*/ 1 w 202"/>
                <a:gd name="T75" fmla="*/ 0 h 321"/>
                <a:gd name="T76" fmla="*/ 1 w 202"/>
                <a:gd name="T77" fmla="*/ 0 h 321"/>
                <a:gd name="T78" fmla="*/ 1 w 202"/>
                <a:gd name="T79" fmla="*/ 0 h 321"/>
                <a:gd name="T80" fmla="*/ 1 w 202"/>
                <a:gd name="T81" fmla="*/ 0 h 321"/>
                <a:gd name="T82" fmla="*/ 1 w 202"/>
                <a:gd name="T83" fmla="*/ 0 h 321"/>
                <a:gd name="T84" fmla="*/ 1 w 202"/>
                <a:gd name="T85" fmla="*/ 0 h 321"/>
                <a:gd name="T86" fmla="*/ 1 w 202"/>
                <a:gd name="T87" fmla="*/ 0 h 321"/>
                <a:gd name="T88" fmla="*/ 1 w 202"/>
                <a:gd name="T89" fmla="*/ 0 h 321"/>
                <a:gd name="T90" fmla="*/ 1 w 202"/>
                <a:gd name="T91" fmla="*/ 0 h 321"/>
                <a:gd name="T92" fmla="*/ 1 w 202"/>
                <a:gd name="T93" fmla="*/ 0 h 321"/>
                <a:gd name="T94" fmla="*/ 1 w 202"/>
                <a:gd name="T95" fmla="*/ 0 h 321"/>
                <a:gd name="T96" fmla="*/ 1 w 202"/>
                <a:gd name="T97" fmla="*/ 0 h 321"/>
                <a:gd name="T98" fmla="*/ 1 w 202"/>
                <a:gd name="T99" fmla="*/ 0 h 321"/>
                <a:gd name="T100" fmla="*/ 1 w 202"/>
                <a:gd name="T101" fmla="*/ 0 h 321"/>
                <a:gd name="T102" fmla="*/ 1 w 202"/>
                <a:gd name="T103" fmla="*/ 0 h 321"/>
                <a:gd name="T104" fmla="*/ 1 w 202"/>
                <a:gd name="T105" fmla="*/ 0 h 321"/>
                <a:gd name="T106" fmla="*/ 1 w 202"/>
                <a:gd name="T107" fmla="*/ 0 h 321"/>
                <a:gd name="T108" fmla="*/ 1 w 202"/>
                <a:gd name="T109" fmla="*/ 0 h 321"/>
                <a:gd name="T110" fmla="*/ 1 w 202"/>
                <a:gd name="T111" fmla="*/ 0 h 321"/>
                <a:gd name="T112" fmla="*/ 1 w 202"/>
                <a:gd name="T113" fmla="*/ 0 h 321"/>
                <a:gd name="T114" fmla="*/ 1 w 202"/>
                <a:gd name="T115" fmla="*/ 0 h 321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202"/>
                <a:gd name="T175" fmla="*/ 0 h 321"/>
                <a:gd name="T176" fmla="*/ 202 w 202"/>
                <a:gd name="T177" fmla="*/ 321 h 321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202" h="321">
                  <a:moveTo>
                    <a:pt x="91" y="93"/>
                  </a:moveTo>
                  <a:lnTo>
                    <a:pt x="90" y="93"/>
                  </a:lnTo>
                  <a:lnTo>
                    <a:pt x="87" y="90"/>
                  </a:lnTo>
                  <a:lnTo>
                    <a:pt x="86" y="88"/>
                  </a:lnTo>
                  <a:lnTo>
                    <a:pt x="86" y="86"/>
                  </a:lnTo>
                  <a:lnTo>
                    <a:pt x="86" y="83"/>
                  </a:lnTo>
                  <a:lnTo>
                    <a:pt x="86" y="81"/>
                  </a:lnTo>
                  <a:lnTo>
                    <a:pt x="86" y="78"/>
                  </a:lnTo>
                  <a:lnTo>
                    <a:pt x="86" y="75"/>
                  </a:lnTo>
                  <a:lnTo>
                    <a:pt x="86" y="72"/>
                  </a:lnTo>
                  <a:lnTo>
                    <a:pt x="86" y="68"/>
                  </a:lnTo>
                  <a:lnTo>
                    <a:pt x="87" y="65"/>
                  </a:lnTo>
                  <a:lnTo>
                    <a:pt x="89" y="61"/>
                  </a:lnTo>
                  <a:lnTo>
                    <a:pt x="90" y="56"/>
                  </a:lnTo>
                  <a:lnTo>
                    <a:pt x="91" y="52"/>
                  </a:lnTo>
                  <a:lnTo>
                    <a:pt x="93" y="48"/>
                  </a:lnTo>
                  <a:lnTo>
                    <a:pt x="96" y="43"/>
                  </a:lnTo>
                  <a:lnTo>
                    <a:pt x="97" y="39"/>
                  </a:lnTo>
                  <a:lnTo>
                    <a:pt x="100" y="35"/>
                  </a:lnTo>
                  <a:lnTo>
                    <a:pt x="102" y="30"/>
                  </a:lnTo>
                  <a:lnTo>
                    <a:pt x="103" y="27"/>
                  </a:lnTo>
                  <a:lnTo>
                    <a:pt x="105" y="23"/>
                  </a:lnTo>
                  <a:lnTo>
                    <a:pt x="106" y="22"/>
                  </a:lnTo>
                  <a:lnTo>
                    <a:pt x="107" y="19"/>
                  </a:lnTo>
                  <a:lnTo>
                    <a:pt x="110" y="19"/>
                  </a:lnTo>
                  <a:lnTo>
                    <a:pt x="112" y="16"/>
                  </a:lnTo>
                  <a:lnTo>
                    <a:pt x="116" y="13"/>
                  </a:lnTo>
                  <a:lnTo>
                    <a:pt x="121" y="10"/>
                  </a:lnTo>
                  <a:lnTo>
                    <a:pt x="125" y="8"/>
                  </a:lnTo>
                  <a:lnTo>
                    <a:pt x="128" y="7"/>
                  </a:lnTo>
                  <a:lnTo>
                    <a:pt x="131" y="6"/>
                  </a:lnTo>
                  <a:lnTo>
                    <a:pt x="134" y="6"/>
                  </a:lnTo>
                  <a:lnTo>
                    <a:pt x="135" y="4"/>
                  </a:lnTo>
                  <a:lnTo>
                    <a:pt x="137" y="3"/>
                  </a:lnTo>
                  <a:lnTo>
                    <a:pt x="135" y="1"/>
                  </a:lnTo>
                  <a:lnTo>
                    <a:pt x="134" y="0"/>
                  </a:lnTo>
                  <a:lnTo>
                    <a:pt x="131" y="0"/>
                  </a:lnTo>
                  <a:lnTo>
                    <a:pt x="126" y="0"/>
                  </a:lnTo>
                  <a:lnTo>
                    <a:pt x="122" y="0"/>
                  </a:lnTo>
                  <a:lnTo>
                    <a:pt x="119" y="0"/>
                  </a:lnTo>
                  <a:lnTo>
                    <a:pt x="116" y="1"/>
                  </a:lnTo>
                  <a:lnTo>
                    <a:pt x="113" y="3"/>
                  </a:lnTo>
                  <a:lnTo>
                    <a:pt x="110" y="4"/>
                  </a:lnTo>
                  <a:lnTo>
                    <a:pt x="107" y="6"/>
                  </a:lnTo>
                  <a:lnTo>
                    <a:pt x="105" y="8"/>
                  </a:lnTo>
                  <a:lnTo>
                    <a:pt x="100" y="10"/>
                  </a:lnTo>
                  <a:lnTo>
                    <a:pt x="97" y="16"/>
                  </a:lnTo>
                  <a:lnTo>
                    <a:pt x="94" y="17"/>
                  </a:lnTo>
                  <a:lnTo>
                    <a:pt x="93" y="20"/>
                  </a:lnTo>
                  <a:lnTo>
                    <a:pt x="91" y="23"/>
                  </a:lnTo>
                  <a:lnTo>
                    <a:pt x="90" y="27"/>
                  </a:lnTo>
                  <a:lnTo>
                    <a:pt x="89" y="29"/>
                  </a:lnTo>
                  <a:lnTo>
                    <a:pt x="87" y="32"/>
                  </a:lnTo>
                  <a:lnTo>
                    <a:pt x="86" y="35"/>
                  </a:lnTo>
                  <a:lnTo>
                    <a:pt x="84" y="38"/>
                  </a:lnTo>
                  <a:lnTo>
                    <a:pt x="83" y="40"/>
                  </a:lnTo>
                  <a:lnTo>
                    <a:pt x="83" y="42"/>
                  </a:lnTo>
                  <a:lnTo>
                    <a:pt x="81" y="40"/>
                  </a:lnTo>
                  <a:lnTo>
                    <a:pt x="80" y="40"/>
                  </a:lnTo>
                  <a:lnTo>
                    <a:pt x="78" y="39"/>
                  </a:lnTo>
                  <a:lnTo>
                    <a:pt x="76" y="38"/>
                  </a:lnTo>
                  <a:lnTo>
                    <a:pt x="71" y="36"/>
                  </a:lnTo>
                  <a:lnTo>
                    <a:pt x="67" y="36"/>
                  </a:lnTo>
                  <a:lnTo>
                    <a:pt x="62" y="36"/>
                  </a:lnTo>
                  <a:lnTo>
                    <a:pt x="60" y="38"/>
                  </a:lnTo>
                  <a:lnTo>
                    <a:pt x="55" y="39"/>
                  </a:lnTo>
                  <a:lnTo>
                    <a:pt x="52" y="40"/>
                  </a:lnTo>
                  <a:lnTo>
                    <a:pt x="48" y="42"/>
                  </a:lnTo>
                  <a:lnTo>
                    <a:pt x="44" y="45"/>
                  </a:lnTo>
                  <a:lnTo>
                    <a:pt x="39" y="48"/>
                  </a:lnTo>
                  <a:lnTo>
                    <a:pt x="35" y="52"/>
                  </a:lnTo>
                  <a:lnTo>
                    <a:pt x="30" y="56"/>
                  </a:lnTo>
                  <a:lnTo>
                    <a:pt x="26" y="61"/>
                  </a:lnTo>
                  <a:lnTo>
                    <a:pt x="23" y="64"/>
                  </a:lnTo>
                  <a:lnTo>
                    <a:pt x="20" y="67"/>
                  </a:lnTo>
                  <a:lnTo>
                    <a:pt x="19" y="70"/>
                  </a:lnTo>
                  <a:lnTo>
                    <a:pt x="16" y="72"/>
                  </a:lnTo>
                  <a:lnTo>
                    <a:pt x="14" y="75"/>
                  </a:lnTo>
                  <a:lnTo>
                    <a:pt x="12" y="78"/>
                  </a:lnTo>
                  <a:lnTo>
                    <a:pt x="10" y="83"/>
                  </a:lnTo>
                  <a:lnTo>
                    <a:pt x="9" y="86"/>
                  </a:lnTo>
                  <a:lnTo>
                    <a:pt x="7" y="90"/>
                  </a:lnTo>
                  <a:lnTo>
                    <a:pt x="6" y="93"/>
                  </a:lnTo>
                  <a:lnTo>
                    <a:pt x="4" y="97"/>
                  </a:lnTo>
                  <a:lnTo>
                    <a:pt x="3" y="102"/>
                  </a:lnTo>
                  <a:lnTo>
                    <a:pt x="1" y="106"/>
                  </a:lnTo>
                  <a:lnTo>
                    <a:pt x="1" y="110"/>
                  </a:lnTo>
                  <a:lnTo>
                    <a:pt x="1" y="115"/>
                  </a:lnTo>
                  <a:lnTo>
                    <a:pt x="1" y="120"/>
                  </a:lnTo>
                  <a:lnTo>
                    <a:pt x="0" y="125"/>
                  </a:lnTo>
                  <a:lnTo>
                    <a:pt x="0" y="129"/>
                  </a:lnTo>
                  <a:lnTo>
                    <a:pt x="1" y="133"/>
                  </a:lnTo>
                  <a:lnTo>
                    <a:pt x="1" y="138"/>
                  </a:lnTo>
                  <a:lnTo>
                    <a:pt x="1" y="142"/>
                  </a:lnTo>
                  <a:lnTo>
                    <a:pt x="3" y="145"/>
                  </a:lnTo>
                  <a:lnTo>
                    <a:pt x="4" y="149"/>
                  </a:lnTo>
                  <a:lnTo>
                    <a:pt x="6" y="152"/>
                  </a:lnTo>
                  <a:lnTo>
                    <a:pt x="7" y="155"/>
                  </a:lnTo>
                  <a:lnTo>
                    <a:pt x="9" y="158"/>
                  </a:lnTo>
                  <a:lnTo>
                    <a:pt x="10" y="161"/>
                  </a:lnTo>
                  <a:lnTo>
                    <a:pt x="13" y="164"/>
                  </a:lnTo>
                  <a:lnTo>
                    <a:pt x="14" y="167"/>
                  </a:lnTo>
                  <a:lnTo>
                    <a:pt x="16" y="170"/>
                  </a:lnTo>
                  <a:lnTo>
                    <a:pt x="17" y="173"/>
                  </a:lnTo>
                  <a:lnTo>
                    <a:pt x="20" y="176"/>
                  </a:lnTo>
                  <a:lnTo>
                    <a:pt x="23" y="179"/>
                  </a:lnTo>
                  <a:lnTo>
                    <a:pt x="26" y="181"/>
                  </a:lnTo>
                  <a:lnTo>
                    <a:pt x="30" y="184"/>
                  </a:lnTo>
                  <a:lnTo>
                    <a:pt x="33" y="187"/>
                  </a:lnTo>
                  <a:lnTo>
                    <a:pt x="38" y="190"/>
                  </a:lnTo>
                  <a:lnTo>
                    <a:pt x="39" y="192"/>
                  </a:lnTo>
                  <a:lnTo>
                    <a:pt x="38" y="193"/>
                  </a:lnTo>
                  <a:lnTo>
                    <a:pt x="36" y="196"/>
                  </a:lnTo>
                  <a:lnTo>
                    <a:pt x="33" y="199"/>
                  </a:lnTo>
                  <a:lnTo>
                    <a:pt x="30" y="202"/>
                  </a:lnTo>
                  <a:lnTo>
                    <a:pt x="28" y="208"/>
                  </a:lnTo>
                  <a:lnTo>
                    <a:pt x="25" y="209"/>
                  </a:lnTo>
                  <a:lnTo>
                    <a:pt x="23" y="212"/>
                  </a:lnTo>
                  <a:lnTo>
                    <a:pt x="22" y="215"/>
                  </a:lnTo>
                  <a:lnTo>
                    <a:pt x="20" y="218"/>
                  </a:lnTo>
                  <a:lnTo>
                    <a:pt x="19" y="221"/>
                  </a:lnTo>
                  <a:lnTo>
                    <a:pt x="17" y="225"/>
                  </a:lnTo>
                  <a:lnTo>
                    <a:pt x="16" y="228"/>
                  </a:lnTo>
                  <a:lnTo>
                    <a:pt x="14" y="231"/>
                  </a:lnTo>
                  <a:lnTo>
                    <a:pt x="12" y="234"/>
                  </a:lnTo>
                  <a:lnTo>
                    <a:pt x="10" y="237"/>
                  </a:lnTo>
                  <a:lnTo>
                    <a:pt x="10" y="241"/>
                  </a:lnTo>
                  <a:lnTo>
                    <a:pt x="9" y="244"/>
                  </a:lnTo>
                  <a:lnTo>
                    <a:pt x="7" y="248"/>
                  </a:lnTo>
                  <a:lnTo>
                    <a:pt x="6" y="251"/>
                  </a:lnTo>
                  <a:lnTo>
                    <a:pt x="6" y="256"/>
                  </a:lnTo>
                  <a:lnTo>
                    <a:pt x="6" y="258"/>
                  </a:lnTo>
                  <a:lnTo>
                    <a:pt x="4" y="263"/>
                  </a:lnTo>
                  <a:lnTo>
                    <a:pt x="4" y="267"/>
                  </a:lnTo>
                  <a:lnTo>
                    <a:pt x="4" y="270"/>
                  </a:lnTo>
                  <a:lnTo>
                    <a:pt x="6" y="274"/>
                  </a:lnTo>
                  <a:lnTo>
                    <a:pt x="6" y="277"/>
                  </a:lnTo>
                  <a:lnTo>
                    <a:pt x="6" y="280"/>
                  </a:lnTo>
                  <a:lnTo>
                    <a:pt x="6" y="283"/>
                  </a:lnTo>
                  <a:lnTo>
                    <a:pt x="7" y="286"/>
                  </a:lnTo>
                  <a:lnTo>
                    <a:pt x="9" y="289"/>
                  </a:lnTo>
                  <a:lnTo>
                    <a:pt x="10" y="292"/>
                  </a:lnTo>
                  <a:lnTo>
                    <a:pt x="12" y="295"/>
                  </a:lnTo>
                  <a:lnTo>
                    <a:pt x="13" y="298"/>
                  </a:lnTo>
                  <a:lnTo>
                    <a:pt x="14" y="301"/>
                  </a:lnTo>
                  <a:lnTo>
                    <a:pt x="19" y="306"/>
                  </a:lnTo>
                  <a:lnTo>
                    <a:pt x="23" y="308"/>
                  </a:lnTo>
                  <a:lnTo>
                    <a:pt x="28" y="312"/>
                  </a:lnTo>
                  <a:lnTo>
                    <a:pt x="30" y="314"/>
                  </a:lnTo>
                  <a:lnTo>
                    <a:pt x="35" y="317"/>
                  </a:lnTo>
                  <a:lnTo>
                    <a:pt x="41" y="318"/>
                  </a:lnTo>
                  <a:lnTo>
                    <a:pt x="45" y="320"/>
                  </a:lnTo>
                  <a:lnTo>
                    <a:pt x="51" y="320"/>
                  </a:lnTo>
                  <a:lnTo>
                    <a:pt x="55" y="321"/>
                  </a:lnTo>
                  <a:lnTo>
                    <a:pt x="61" y="320"/>
                  </a:lnTo>
                  <a:lnTo>
                    <a:pt x="65" y="320"/>
                  </a:lnTo>
                  <a:lnTo>
                    <a:pt x="68" y="320"/>
                  </a:lnTo>
                  <a:lnTo>
                    <a:pt x="71" y="318"/>
                  </a:lnTo>
                  <a:lnTo>
                    <a:pt x="74" y="318"/>
                  </a:lnTo>
                  <a:lnTo>
                    <a:pt x="77" y="317"/>
                  </a:lnTo>
                  <a:lnTo>
                    <a:pt x="80" y="315"/>
                  </a:lnTo>
                  <a:lnTo>
                    <a:pt x="84" y="315"/>
                  </a:lnTo>
                  <a:lnTo>
                    <a:pt x="89" y="314"/>
                  </a:lnTo>
                  <a:lnTo>
                    <a:pt x="93" y="312"/>
                  </a:lnTo>
                  <a:lnTo>
                    <a:pt x="97" y="311"/>
                  </a:lnTo>
                  <a:lnTo>
                    <a:pt x="102" y="308"/>
                  </a:lnTo>
                  <a:lnTo>
                    <a:pt x="106" y="306"/>
                  </a:lnTo>
                  <a:lnTo>
                    <a:pt x="112" y="305"/>
                  </a:lnTo>
                  <a:lnTo>
                    <a:pt x="116" y="302"/>
                  </a:lnTo>
                  <a:lnTo>
                    <a:pt x="121" y="301"/>
                  </a:lnTo>
                  <a:lnTo>
                    <a:pt x="125" y="298"/>
                  </a:lnTo>
                  <a:lnTo>
                    <a:pt x="131" y="296"/>
                  </a:lnTo>
                  <a:lnTo>
                    <a:pt x="135" y="293"/>
                  </a:lnTo>
                  <a:lnTo>
                    <a:pt x="141" y="290"/>
                  </a:lnTo>
                  <a:lnTo>
                    <a:pt x="145" y="289"/>
                  </a:lnTo>
                  <a:lnTo>
                    <a:pt x="150" y="286"/>
                  </a:lnTo>
                  <a:lnTo>
                    <a:pt x="154" y="283"/>
                  </a:lnTo>
                  <a:lnTo>
                    <a:pt x="158" y="280"/>
                  </a:lnTo>
                  <a:lnTo>
                    <a:pt x="163" y="277"/>
                  </a:lnTo>
                  <a:lnTo>
                    <a:pt x="167" y="274"/>
                  </a:lnTo>
                  <a:lnTo>
                    <a:pt x="171" y="272"/>
                  </a:lnTo>
                  <a:lnTo>
                    <a:pt x="176" y="269"/>
                  </a:lnTo>
                  <a:lnTo>
                    <a:pt x="179" y="266"/>
                  </a:lnTo>
                  <a:lnTo>
                    <a:pt x="183" y="264"/>
                  </a:lnTo>
                  <a:lnTo>
                    <a:pt x="186" y="260"/>
                  </a:lnTo>
                  <a:lnTo>
                    <a:pt x="189" y="257"/>
                  </a:lnTo>
                  <a:lnTo>
                    <a:pt x="192" y="254"/>
                  </a:lnTo>
                  <a:lnTo>
                    <a:pt x="193" y="253"/>
                  </a:lnTo>
                  <a:lnTo>
                    <a:pt x="195" y="248"/>
                  </a:lnTo>
                  <a:lnTo>
                    <a:pt x="196" y="245"/>
                  </a:lnTo>
                  <a:lnTo>
                    <a:pt x="198" y="243"/>
                  </a:lnTo>
                  <a:lnTo>
                    <a:pt x="199" y="241"/>
                  </a:lnTo>
                  <a:lnTo>
                    <a:pt x="201" y="235"/>
                  </a:lnTo>
                  <a:lnTo>
                    <a:pt x="202" y="231"/>
                  </a:lnTo>
                  <a:lnTo>
                    <a:pt x="202" y="227"/>
                  </a:lnTo>
                  <a:lnTo>
                    <a:pt x="202" y="224"/>
                  </a:lnTo>
                  <a:lnTo>
                    <a:pt x="202" y="219"/>
                  </a:lnTo>
                  <a:lnTo>
                    <a:pt x="201" y="218"/>
                  </a:lnTo>
                  <a:lnTo>
                    <a:pt x="199" y="215"/>
                  </a:lnTo>
                  <a:lnTo>
                    <a:pt x="198" y="212"/>
                  </a:lnTo>
                  <a:lnTo>
                    <a:pt x="195" y="211"/>
                  </a:lnTo>
                  <a:lnTo>
                    <a:pt x="193" y="209"/>
                  </a:lnTo>
                  <a:lnTo>
                    <a:pt x="190" y="206"/>
                  </a:lnTo>
                  <a:lnTo>
                    <a:pt x="187" y="205"/>
                  </a:lnTo>
                  <a:lnTo>
                    <a:pt x="185" y="205"/>
                  </a:lnTo>
                  <a:lnTo>
                    <a:pt x="182" y="205"/>
                  </a:lnTo>
                  <a:lnTo>
                    <a:pt x="176" y="205"/>
                  </a:lnTo>
                  <a:lnTo>
                    <a:pt x="171" y="206"/>
                  </a:lnTo>
                  <a:lnTo>
                    <a:pt x="167" y="206"/>
                  </a:lnTo>
                  <a:lnTo>
                    <a:pt x="164" y="206"/>
                  </a:lnTo>
                  <a:lnTo>
                    <a:pt x="163" y="208"/>
                  </a:lnTo>
                  <a:lnTo>
                    <a:pt x="164" y="209"/>
                  </a:lnTo>
                  <a:lnTo>
                    <a:pt x="166" y="209"/>
                  </a:lnTo>
                  <a:lnTo>
                    <a:pt x="169" y="211"/>
                  </a:lnTo>
                  <a:lnTo>
                    <a:pt x="173" y="211"/>
                  </a:lnTo>
                  <a:lnTo>
                    <a:pt x="177" y="212"/>
                  </a:lnTo>
                  <a:lnTo>
                    <a:pt x="180" y="213"/>
                  </a:lnTo>
                  <a:lnTo>
                    <a:pt x="185" y="215"/>
                  </a:lnTo>
                  <a:lnTo>
                    <a:pt x="187" y="218"/>
                  </a:lnTo>
                  <a:lnTo>
                    <a:pt x="190" y="224"/>
                  </a:lnTo>
                  <a:lnTo>
                    <a:pt x="190" y="227"/>
                  </a:lnTo>
                  <a:lnTo>
                    <a:pt x="190" y="231"/>
                  </a:lnTo>
                  <a:lnTo>
                    <a:pt x="189" y="234"/>
                  </a:lnTo>
                  <a:lnTo>
                    <a:pt x="189" y="238"/>
                  </a:lnTo>
                  <a:lnTo>
                    <a:pt x="186" y="241"/>
                  </a:lnTo>
                  <a:lnTo>
                    <a:pt x="185" y="245"/>
                  </a:lnTo>
                  <a:lnTo>
                    <a:pt x="182" y="250"/>
                  </a:lnTo>
                  <a:lnTo>
                    <a:pt x="179" y="254"/>
                  </a:lnTo>
                  <a:lnTo>
                    <a:pt x="176" y="256"/>
                  </a:lnTo>
                  <a:lnTo>
                    <a:pt x="171" y="258"/>
                  </a:lnTo>
                  <a:lnTo>
                    <a:pt x="169" y="260"/>
                  </a:lnTo>
                  <a:lnTo>
                    <a:pt x="167" y="263"/>
                  </a:lnTo>
                  <a:lnTo>
                    <a:pt x="164" y="264"/>
                  </a:lnTo>
                  <a:lnTo>
                    <a:pt x="161" y="267"/>
                  </a:lnTo>
                  <a:lnTo>
                    <a:pt x="157" y="269"/>
                  </a:lnTo>
                  <a:lnTo>
                    <a:pt x="154" y="270"/>
                  </a:lnTo>
                  <a:lnTo>
                    <a:pt x="150" y="273"/>
                  </a:lnTo>
                  <a:lnTo>
                    <a:pt x="147" y="274"/>
                  </a:lnTo>
                  <a:lnTo>
                    <a:pt x="142" y="277"/>
                  </a:lnTo>
                  <a:lnTo>
                    <a:pt x="138" y="279"/>
                  </a:lnTo>
                  <a:lnTo>
                    <a:pt x="134" y="282"/>
                  </a:lnTo>
                  <a:lnTo>
                    <a:pt x="131" y="285"/>
                  </a:lnTo>
                  <a:lnTo>
                    <a:pt x="126" y="286"/>
                  </a:lnTo>
                  <a:lnTo>
                    <a:pt x="122" y="288"/>
                  </a:lnTo>
                  <a:lnTo>
                    <a:pt x="118" y="290"/>
                  </a:lnTo>
                  <a:lnTo>
                    <a:pt x="113" y="292"/>
                  </a:lnTo>
                  <a:lnTo>
                    <a:pt x="109" y="295"/>
                  </a:lnTo>
                  <a:lnTo>
                    <a:pt x="105" y="296"/>
                  </a:lnTo>
                  <a:lnTo>
                    <a:pt x="100" y="298"/>
                  </a:lnTo>
                  <a:lnTo>
                    <a:pt x="97" y="301"/>
                  </a:lnTo>
                  <a:lnTo>
                    <a:pt x="91" y="302"/>
                  </a:lnTo>
                  <a:lnTo>
                    <a:pt x="89" y="304"/>
                  </a:lnTo>
                  <a:lnTo>
                    <a:pt x="86" y="305"/>
                  </a:lnTo>
                  <a:lnTo>
                    <a:pt x="83" y="306"/>
                  </a:lnTo>
                  <a:lnTo>
                    <a:pt x="78" y="308"/>
                  </a:lnTo>
                  <a:lnTo>
                    <a:pt x="77" y="309"/>
                  </a:lnTo>
                  <a:lnTo>
                    <a:pt x="74" y="311"/>
                  </a:lnTo>
                  <a:lnTo>
                    <a:pt x="73" y="312"/>
                  </a:lnTo>
                  <a:lnTo>
                    <a:pt x="67" y="312"/>
                  </a:lnTo>
                  <a:lnTo>
                    <a:pt x="62" y="312"/>
                  </a:lnTo>
                  <a:lnTo>
                    <a:pt x="57" y="312"/>
                  </a:lnTo>
                  <a:lnTo>
                    <a:pt x="52" y="312"/>
                  </a:lnTo>
                  <a:lnTo>
                    <a:pt x="46" y="311"/>
                  </a:lnTo>
                  <a:lnTo>
                    <a:pt x="42" y="309"/>
                  </a:lnTo>
                  <a:lnTo>
                    <a:pt x="38" y="306"/>
                  </a:lnTo>
                  <a:lnTo>
                    <a:pt x="33" y="305"/>
                  </a:lnTo>
                  <a:lnTo>
                    <a:pt x="29" y="302"/>
                  </a:lnTo>
                  <a:lnTo>
                    <a:pt x="25" y="298"/>
                  </a:lnTo>
                  <a:lnTo>
                    <a:pt x="22" y="295"/>
                  </a:lnTo>
                  <a:lnTo>
                    <a:pt x="20" y="290"/>
                  </a:lnTo>
                  <a:lnTo>
                    <a:pt x="17" y="286"/>
                  </a:lnTo>
                  <a:lnTo>
                    <a:pt x="17" y="280"/>
                  </a:lnTo>
                  <a:lnTo>
                    <a:pt x="16" y="277"/>
                  </a:lnTo>
                  <a:lnTo>
                    <a:pt x="16" y="276"/>
                  </a:lnTo>
                  <a:lnTo>
                    <a:pt x="16" y="273"/>
                  </a:lnTo>
                  <a:lnTo>
                    <a:pt x="17" y="270"/>
                  </a:lnTo>
                  <a:lnTo>
                    <a:pt x="17" y="267"/>
                  </a:lnTo>
                  <a:lnTo>
                    <a:pt x="17" y="263"/>
                  </a:lnTo>
                  <a:lnTo>
                    <a:pt x="19" y="260"/>
                  </a:lnTo>
                  <a:lnTo>
                    <a:pt x="20" y="257"/>
                  </a:lnTo>
                  <a:lnTo>
                    <a:pt x="20" y="253"/>
                  </a:lnTo>
                  <a:lnTo>
                    <a:pt x="22" y="250"/>
                  </a:lnTo>
                  <a:lnTo>
                    <a:pt x="23" y="247"/>
                  </a:lnTo>
                  <a:lnTo>
                    <a:pt x="25" y="244"/>
                  </a:lnTo>
                  <a:lnTo>
                    <a:pt x="25" y="241"/>
                  </a:lnTo>
                  <a:lnTo>
                    <a:pt x="26" y="237"/>
                  </a:lnTo>
                  <a:lnTo>
                    <a:pt x="28" y="234"/>
                  </a:lnTo>
                  <a:lnTo>
                    <a:pt x="29" y="231"/>
                  </a:lnTo>
                  <a:lnTo>
                    <a:pt x="30" y="228"/>
                  </a:lnTo>
                  <a:lnTo>
                    <a:pt x="32" y="225"/>
                  </a:lnTo>
                  <a:lnTo>
                    <a:pt x="33" y="222"/>
                  </a:lnTo>
                  <a:lnTo>
                    <a:pt x="36" y="219"/>
                  </a:lnTo>
                  <a:lnTo>
                    <a:pt x="38" y="216"/>
                  </a:lnTo>
                  <a:lnTo>
                    <a:pt x="39" y="213"/>
                  </a:lnTo>
                  <a:lnTo>
                    <a:pt x="41" y="211"/>
                  </a:lnTo>
                  <a:lnTo>
                    <a:pt x="42" y="209"/>
                  </a:lnTo>
                  <a:lnTo>
                    <a:pt x="45" y="203"/>
                  </a:lnTo>
                  <a:lnTo>
                    <a:pt x="48" y="200"/>
                  </a:lnTo>
                  <a:lnTo>
                    <a:pt x="49" y="196"/>
                  </a:lnTo>
                  <a:lnTo>
                    <a:pt x="52" y="195"/>
                  </a:lnTo>
                  <a:lnTo>
                    <a:pt x="54" y="192"/>
                  </a:lnTo>
                  <a:lnTo>
                    <a:pt x="55" y="192"/>
                  </a:lnTo>
                  <a:lnTo>
                    <a:pt x="57" y="190"/>
                  </a:lnTo>
                  <a:lnTo>
                    <a:pt x="61" y="190"/>
                  </a:lnTo>
                  <a:lnTo>
                    <a:pt x="65" y="190"/>
                  </a:lnTo>
                  <a:lnTo>
                    <a:pt x="70" y="190"/>
                  </a:lnTo>
                  <a:lnTo>
                    <a:pt x="76" y="190"/>
                  </a:lnTo>
                  <a:lnTo>
                    <a:pt x="80" y="190"/>
                  </a:lnTo>
                  <a:lnTo>
                    <a:pt x="84" y="189"/>
                  </a:lnTo>
                  <a:lnTo>
                    <a:pt x="89" y="189"/>
                  </a:lnTo>
                  <a:lnTo>
                    <a:pt x="91" y="187"/>
                  </a:lnTo>
                  <a:lnTo>
                    <a:pt x="94" y="187"/>
                  </a:lnTo>
                  <a:lnTo>
                    <a:pt x="97" y="186"/>
                  </a:lnTo>
                  <a:lnTo>
                    <a:pt x="99" y="186"/>
                  </a:lnTo>
                  <a:lnTo>
                    <a:pt x="100" y="184"/>
                  </a:lnTo>
                  <a:lnTo>
                    <a:pt x="102" y="183"/>
                  </a:lnTo>
                  <a:lnTo>
                    <a:pt x="100" y="180"/>
                  </a:lnTo>
                  <a:lnTo>
                    <a:pt x="99" y="179"/>
                  </a:lnTo>
                  <a:lnTo>
                    <a:pt x="97" y="176"/>
                  </a:lnTo>
                  <a:lnTo>
                    <a:pt x="94" y="176"/>
                  </a:lnTo>
                  <a:lnTo>
                    <a:pt x="90" y="176"/>
                  </a:lnTo>
                  <a:lnTo>
                    <a:pt x="87" y="176"/>
                  </a:lnTo>
                  <a:lnTo>
                    <a:pt x="83" y="176"/>
                  </a:lnTo>
                  <a:lnTo>
                    <a:pt x="78" y="176"/>
                  </a:lnTo>
                  <a:lnTo>
                    <a:pt x="74" y="177"/>
                  </a:lnTo>
                  <a:lnTo>
                    <a:pt x="71" y="179"/>
                  </a:lnTo>
                  <a:lnTo>
                    <a:pt x="67" y="179"/>
                  </a:lnTo>
                  <a:lnTo>
                    <a:pt x="62" y="180"/>
                  </a:lnTo>
                  <a:lnTo>
                    <a:pt x="58" y="181"/>
                  </a:lnTo>
                  <a:lnTo>
                    <a:pt x="55" y="183"/>
                  </a:lnTo>
                  <a:lnTo>
                    <a:pt x="51" y="184"/>
                  </a:lnTo>
                  <a:lnTo>
                    <a:pt x="49" y="186"/>
                  </a:lnTo>
                  <a:lnTo>
                    <a:pt x="48" y="186"/>
                  </a:lnTo>
                  <a:lnTo>
                    <a:pt x="45" y="184"/>
                  </a:lnTo>
                  <a:lnTo>
                    <a:pt x="44" y="183"/>
                  </a:lnTo>
                  <a:lnTo>
                    <a:pt x="41" y="180"/>
                  </a:lnTo>
                  <a:lnTo>
                    <a:pt x="38" y="176"/>
                  </a:lnTo>
                  <a:lnTo>
                    <a:pt x="33" y="171"/>
                  </a:lnTo>
                  <a:lnTo>
                    <a:pt x="30" y="167"/>
                  </a:lnTo>
                  <a:lnTo>
                    <a:pt x="26" y="163"/>
                  </a:lnTo>
                  <a:lnTo>
                    <a:pt x="25" y="160"/>
                  </a:lnTo>
                  <a:lnTo>
                    <a:pt x="22" y="157"/>
                  </a:lnTo>
                  <a:lnTo>
                    <a:pt x="20" y="154"/>
                  </a:lnTo>
                  <a:lnTo>
                    <a:pt x="19" y="151"/>
                  </a:lnTo>
                  <a:lnTo>
                    <a:pt x="17" y="148"/>
                  </a:lnTo>
                  <a:lnTo>
                    <a:pt x="16" y="145"/>
                  </a:lnTo>
                  <a:lnTo>
                    <a:pt x="14" y="142"/>
                  </a:lnTo>
                  <a:lnTo>
                    <a:pt x="14" y="138"/>
                  </a:lnTo>
                  <a:lnTo>
                    <a:pt x="13" y="135"/>
                  </a:lnTo>
                  <a:lnTo>
                    <a:pt x="12" y="132"/>
                  </a:lnTo>
                  <a:lnTo>
                    <a:pt x="12" y="128"/>
                  </a:lnTo>
                  <a:lnTo>
                    <a:pt x="12" y="125"/>
                  </a:lnTo>
                  <a:lnTo>
                    <a:pt x="12" y="120"/>
                  </a:lnTo>
                  <a:lnTo>
                    <a:pt x="13" y="118"/>
                  </a:lnTo>
                  <a:lnTo>
                    <a:pt x="13" y="115"/>
                  </a:lnTo>
                  <a:lnTo>
                    <a:pt x="14" y="110"/>
                  </a:lnTo>
                  <a:lnTo>
                    <a:pt x="16" y="106"/>
                  </a:lnTo>
                  <a:lnTo>
                    <a:pt x="17" y="103"/>
                  </a:lnTo>
                  <a:lnTo>
                    <a:pt x="19" y="99"/>
                  </a:lnTo>
                  <a:lnTo>
                    <a:pt x="20" y="96"/>
                  </a:lnTo>
                  <a:lnTo>
                    <a:pt x="22" y="93"/>
                  </a:lnTo>
                  <a:lnTo>
                    <a:pt x="23" y="90"/>
                  </a:lnTo>
                  <a:lnTo>
                    <a:pt x="25" y="87"/>
                  </a:lnTo>
                  <a:lnTo>
                    <a:pt x="26" y="84"/>
                  </a:lnTo>
                  <a:lnTo>
                    <a:pt x="28" y="81"/>
                  </a:lnTo>
                  <a:lnTo>
                    <a:pt x="29" y="78"/>
                  </a:lnTo>
                  <a:lnTo>
                    <a:pt x="30" y="75"/>
                  </a:lnTo>
                  <a:lnTo>
                    <a:pt x="33" y="74"/>
                  </a:lnTo>
                  <a:lnTo>
                    <a:pt x="36" y="68"/>
                  </a:lnTo>
                  <a:lnTo>
                    <a:pt x="39" y="65"/>
                  </a:lnTo>
                  <a:lnTo>
                    <a:pt x="42" y="61"/>
                  </a:lnTo>
                  <a:lnTo>
                    <a:pt x="46" y="58"/>
                  </a:lnTo>
                  <a:lnTo>
                    <a:pt x="49" y="55"/>
                  </a:lnTo>
                  <a:lnTo>
                    <a:pt x="52" y="52"/>
                  </a:lnTo>
                  <a:lnTo>
                    <a:pt x="58" y="49"/>
                  </a:lnTo>
                  <a:lnTo>
                    <a:pt x="61" y="48"/>
                  </a:lnTo>
                  <a:lnTo>
                    <a:pt x="64" y="46"/>
                  </a:lnTo>
                  <a:lnTo>
                    <a:pt x="67" y="45"/>
                  </a:lnTo>
                  <a:lnTo>
                    <a:pt x="70" y="45"/>
                  </a:lnTo>
                  <a:lnTo>
                    <a:pt x="73" y="45"/>
                  </a:lnTo>
                  <a:lnTo>
                    <a:pt x="76" y="45"/>
                  </a:lnTo>
                  <a:lnTo>
                    <a:pt x="77" y="45"/>
                  </a:lnTo>
                  <a:lnTo>
                    <a:pt x="81" y="49"/>
                  </a:lnTo>
                  <a:lnTo>
                    <a:pt x="81" y="51"/>
                  </a:lnTo>
                  <a:lnTo>
                    <a:pt x="80" y="52"/>
                  </a:lnTo>
                  <a:lnTo>
                    <a:pt x="80" y="55"/>
                  </a:lnTo>
                  <a:lnTo>
                    <a:pt x="78" y="59"/>
                  </a:lnTo>
                  <a:lnTo>
                    <a:pt x="78" y="64"/>
                  </a:lnTo>
                  <a:lnTo>
                    <a:pt x="77" y="65"/>
                  </a:lnTo>
                  <a:lnTo>
                    <a:pt x="77" y="68"/>
                  </a:lnTo>
                  <a:lnTo>
                    <a:pt x="77" y="71"/>
                  </a:lnTo>
                  <a:lnTo>
                    <a:pt x="77" y="74"/>
                  </a:lnTo>
                  <a:lnTo>
                    <a:pt x="76" y="80"/>
                  </a:lnTo>
                  <a:lnTo>
                    <a:pt x="76" y="84"/>
                  </a:lnTo>
                  <a:lnTo>
                    <a:pt x="76" y="88"/>
                  </a:lnTo>
                  <a:lnTo>
                    <a:pt x="77" y="93"/>
                  </a:lnTo>
                  <a:lnTo>
                    <a:pt x="77" y="96"/>
                  </a:lnTo>
                  <a:lnTo>
                    <a:pt x="80" y="99"/>
                  </a:lnTo>
                  <a:lnTo>
                    <a:pt x="81" y="100"/>
                  </a:lnTo>
                  <a:lnTo>
                    <a:pt x="84" y="102"/>
                  </a:lnTo>
                  <a:lnTo>
                    <a:pt x="87" y="99"/>
                  </a:lnTo>
                  <a:lnTo>
                    <a:pt x="90" y="97"/>
                  </a:lnTo>
                  <a:lnTo>
                    <a:pt x="90" y="94"/>
                  </a:lnTo>
                  <a:lnTo>
                    <a:pt x="91" y="9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481" name="Freeform 77"/>
            <p:cNvSpPr>
              <a:spLocks/>
            </p:cNvSpPr>
            <p:nvPr/>
          </p:nvSpPr>
          <p:spPr bwMode="auto">
            <a:xfrm>
              <a:off x="309" y="3246"/>
              <a:ext cx="75" cy="51"/>
            </a:xfrm>
            <a:custGeom>
              <a:avLst/>
              <a:gdLst>
                <a:gd name="T0" fmla="*/ 0 w 151"/>
                <a:gd name="T1" fmla="*/ 0 h 104"/>
                <a:gd name="T2" fmla="*/ 0 w 151"/>
                <a:gd name="T3" fmla="*/ 0 h 104"/>
                <a:gd name="T4" fmla="*/ 0 w 151"/>
                <a:gd name="T5" fmla="*/ 0 h 104"/>
                <a:gd name="T6" fmla="*/ 0 w 151"/>
                <a:gd name="T7" fmla="*/ 0 h 104"/>
                <a:gd name="T8" fmla="*/ 0 w 151"/>
                <a:gd name="T9" fmla="*/ 0 h 104"/>
                <a:gd name="T10" fmla="*/ 0 w 151"/>
                <a:gd name="T11" fmla="*/ 0 h 104"/>
                <a:gd name="T12" fmla="*/ 0 w 151"/>
                <a:gd name="T13" fmla="*/ 0 h 104"/>
                <a:gd name="T14" fmla="*/ 0 w 151"/>
                <a:gd name="T15" fmla="*/ 0 h 104"/>
                <a:gd name="T16" fmla="*/ 0 w 151"/>
                <a:gd name="T17" fmla="*/ 0 h 104"/>
                <a:gd name="T18" fmla="*/ 0 w 151"/>
                <a:gd name="T19" fmla="*/ 0 h 104"/>
                <a:gd name="T20" fmla="*/ 0 w 151"/>
                <a:gd name="T21" fmla="*/ 0 h 104"/>
                <a:gd name="T22" fmla="*/ 0 w 151"/>
                <a:gd name="T23" fmla="*/ 0 h 104"/>
                <a:gd name="T24" fmla="*/ 0 w 151"/>
                <a:gd name="T25" fmla="*/ 0 h 104"/>
                <a:gd name="T26" fmla="*/ 0 w 151"/>
                <a:gd name="T27" fmla="*/ 0 h 104"/>
                <a:gd name="T28" fmla="*/ 0 w 151"/>
                <a:gd name="T29" fmla="*/ 0 h 104"/>
                <a:gd name="T30" fmla="*/ 0 w 151"/>
                <a:gd name="T31" fmla="*/ 0 h 104"/>
                <a:gd name="T32" fmla="*/ 0 w 151"/>
                <a:gd name="T33" fmla="*/ 0 h 104"/>
                <a:gd name="T34" fmla="*/ 0 w 151"/>
                <a:gd name="T35" fmla="*/ 0 h 104"/>
                <a:gd name="T36" fmla="*/ 0 w 151"/>
                <a:gd name="T37" fmla="*/ 0 h 104"/>
                <a:gd name="T38" fmla="*/ 0 w 151"/>
                <a:gd name="T39" fmla="*/ 0 h 104"/>
                <a:gd name="T40" fmla="*/ 0 w 151"/>
                <a:gd name="T41" fmla="*/ 0 h 104"/>
                <a:gd name="T42" fmla="*/ 0 w 151"/>
                <a:gd name="T43" fmla="*/ 0 h 104"/>
                <a:gd name="T44" fmla="*/ 0 w 151"/>
                <a:gd name="T45" fmla="*/ 0 h 104"/>
                <a:gd name="T46" fmla="*/ 0 w 151"/>
                <a:gd name="T47" fmla="*/ 0 h 104"/>
                <a:gd name="T48" fmla="*/ 0 w 151"/>
                <a:gd name="T49" fmla="*/ 0 h 104"/>
                <a:gd name="T50" fmla="*/ 0 w 151"/>
                <a:gd name="T51" fmla="*/ 0 h 104"/>
                <a:gd name="T52" fmla="*/ 0 w 151"/>
                <a:gd name="T53" fmla="*/ 0 h 104"/>
                <a:gd name="T54" fmla="*/ 0 w 151"/>
                <a:gd name="T55" fmla="*/ 0 h 104"/>
                <a:gd name="T56" fmla="*/ 0 w 151"/>
                <a:gd name="T57" fmla="*/ 0 h 104"/>
                <a:gd name="T58" fmla="*/ 0 w 151"/>
                <a:gd name="T59" fmla="*/ 0 h 104"/>
                <a:gd name="T60" fmla="*/ 0 w 151"/>
                <a:gd name="T61" fmla="*/ 0 h 104"/>
                <a:gd name="T62" fmla="*/ 0 w 151"/>
                <a:gd name="T63" fmla="*/ 0 h 104"/>
                <a:gd name="T64" fmla="*/ 0 w 151"/>
                <a:gd name="T65" fmla="*/ 0 h 104"/>
                <a:gd name="T66" fmla="*/ 0 w 151"/>
                <a:gd name="T67" fmla="*/ 0 h 104"/>
                <a:gd name="T68" fmla="*/ 0 w 151"/>
                <a:gd name="T69" fmla="*/ 0 h 104"/>
                <a:gd name="T70" fmla="*/ 0 w 151"/>
                <a:gd name="T71" fmla="*/ 0 h 104"/>
                <a:gd name="T72" fmla="*/ 0 w 151"/>
                <a:gd name="T73" fmla="*/ 0 h 104"/>
                <a:gd name="T74" fmla="*/ 0 w 151"/>
                <a:gd name="T75" fmla="*/ 0 h 104"/>
                <a:gd name="T76" fmla="*/ 0 w 151"/>
                <a:gd name="T77" fmla="*/ 0 h 104"/>
                <a:gd name="T78" fmla="*/ 0 w 151"/>
                <a:gd name="T79" fmla="*/ 0 h 104"/>
                <a:gd name="T80" fmla="*/ 0 w 151"/>
                <a:gd name="T81" fmla="*/ 0 h 104"/>
                <a:gd name="T82" fmla="*/ 0 w 151"/>
                <a:gd name="T83" fmla="*/ 0 h 104"/>
                <a:gd name="T84" fmla="*/ 0 w 151"/>
                <a:gd name="T85" fmla="*/ 0 h 104"/>
                <a:gd name="T86" fmla="*/ 0 w 151"/>
                <a:gd name="T87" fmla="*/ 0 h 104"/>
                <a:gd name="T88" fmla="*/ 0 w 151"/>
                <a:gd name="T89" fmla="*/ 0 h 104"/>
                <a:gd name="T90" fmla="*/ 0 w 151"/>
                <a:gd name="T91" fmla="*/ 0 h 104"/>
                <a:gd name="T92" fmla="*/ 0 w 151"/>
                <a:gd name="T93" fmla="*/ 0 h 104"/>
                <a:gd name="T94" fmla="*/ 0 w 151"/>
                <a:gd name="T95" fmla="*/ 0 h 104"/>
                <a:gd name="T96" fmla="*/ 0 w 151"/>
                <a:gd name="T97" fmla="*/ 0 h 104"/>
                <a:gd name="T98" fmla="*/ 0 w 151"/>
                <a:gd name="T99" fmla="*/ 0 h 104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151"/>
                <a:gd name="T151" fmla="*/ 0 h 104"/>
                <a:gd name="T152" fmla="*/ 151 w 151"/>
                <a:gd name="T153" fmla="*/ 104 h 104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151" h="104">
                  <a:moveTo>
                    <a:pt x="60" y="14"/>
                  </a:moveTo>
                  <a:lnTo>
                    <a:pt x="58" y="14"/>
                  </a:lnTo>
                  <a:lnTo>
                    <a:pt x="57" y="14"/>
                  </a:lnTo>
                  <a:lnTo>
                    <a:pt x="54" y="14"/>
                  </a:lnTo>
                  <a:lnTo>
                    <a:pt x="53" y="14"/>
                  </a:lnTo>
                  <a:lnTo>
                    <a:pt x="48" y="15"/>
                  </a:lnTo>
                  <a:lnTo>
                    <a:pt x="45" y="18"/>
                  </a:lnTo>
                  <a:lnTo>
                    <a:pt x="42" y="19"/>
                  </a:lnTo>
                  <a:lnTo>
                    <a:pt x="41" y="22"/>
                  </a:lnTo>
                  <a:lnTo>
                    <a:pt x="38" y="24"/>
                  </a:lnTo>
                  <a:lnTo>
                    <a:pt x="37" y="28"/>
                  </a:lnTo>
                  <a:lnTo>
                    <a:pt x="35" y="31"/>
                  </a:lnTo>
                  <a:lnTo>
                    <a:pt x="32" y="35"/>
                  </a:lnTo>
                  <a:lnTo>
                    <a:pt x="29" y="38"/>
                  </a:lnTo>
                  <a:lnTo>
                    <a:pt x="28" y="43"/>
                  </a:lnTo>
                  <a:lnTo>
                    <a:pt x="26" y="46"/>
                  </a:lnTo>
                  <a:lnTo>
                    <a:pt x="25" y="50"/>
                  </a:lnTo>
                  <a:lnTo>
                    <a:pt x="22" y="53"/>
                  </a:lnTo>
                  <a:lnTo>
                    <a:pt x="22" y="57"/>
                  </a:lnTo>
                  <a:lnTo>
                    <a:pt x="21" y="60"/>
                  </a:lnTo>
                  <a:lnTo>
                    <a:pt x="19" y="63"/>
                  </a:lnTo>
                  <a:lnTo>
                    <a:pt x="19" y="66"/>
                  </a:lnTo>
                  <a:lnTo>
                    <a:pt x="19" y="70"/>
                  </a:lnTo>
                  <a:lnTo>
                    <a:pt x="19" y="73"/>
                  </a:lnTo>
                  <a:lnTo>
                    <a:pt x="21" y="76"/>
                  </a:lnTo>
                  <a:lnTo>
                    <a:pt x="21" y="77"/>
                  </a:lnTo>
                  <a:lnTo>
                    <a:pt x="23" y="80"/>
                  </a:lnTo>
                  <a:lnTo>
                    <a:pt x="26" y="82"/>
                  </a:lnTo>
                  <a:lnTo>
                    <a:pt x="28" y="83"/>
                  </a:lnTo>
                  <a:lnTo>
                    <a:pt x="31" y="85"/>
                  </a:lnTo>
                  <a:lnTo>
                    <a:pt x="34" y="86"/>
                  </a:lnTo>
                  <a:lnTo>
                    <a:pt x="37" y="88"/>
                  </a:lnTo>
                  <a:lnTo>
                    <a:pt x="41" y="89"/>
                  </a:lnTo>
                  <a:lnTo>
                    <a:pt x="44" y="89"/>
                  </a:lnTo>
                  <a:lnTo>
                    <a:pt x="48" y="91"/>
                  </a:lnTo>
                  <a:lnTo>
                    <a:pt x="53" y="89"/>
                  </a:lnTo>
                  <a:lnTo>
                    <a:pt x="57" y="89"/>
                  </a:lnTo>
                  <a:lnTo>
                    <a:pt x="61" y="88"/>
                  </a:lnTo>
                  <a:lnTo>
                    <a:pt x="66" y="88"/>
                  </a:lnTo>
                  <a:lnTo>
                    <a:pt x="70" y="85"/>
                  </a:lnTo>
                  <a:lnTo>
                    <a:pt x="76" y="82"/>
                  </a:lnTo>
                  <a:lnTo>
                    <a:pt x="79" y="80"/>
                  </a:lnTo>
                  <a:lnTo>
                    <a:pt x="82" y="79"/>
                  </a:lnTo>
                  <a:lnTo>
                    <a:pt x="85" y="77"/>
                  </a:lnTo>
                  <a:lnTo>
                    <a:pt x="87" y="76"/>
                  </a:lnTo>
                  <a:lnTo>
                    <a:pt x="89" y="73"/>
                  </a:lnTo>
                  <a:lnTo>
                    <a:pt x="92" y="70"/>
                  </a:lnTo>
                  <a:lnTo>
                    <a:pt x="95" y="67"/>
                  </a:lnTo>
                  <a:lnTo>
                    <a:pt x="98" y="66"/>
                  </a:lnTo>
                  <a:lnTo>
                    <a:pt x="99" y="61"/>
                  </a:lnTo>
                  <a:lnTo>
                    <a:pt x="102" y="59"/>
                  </a:lnTo>
                  <a:lnTo>
                    <a:pt x="105" y="56"/>
                  </a:lnTo>
                  <a:lnTo>
                    <a:pt x="108" y="54"/>
                  </a:lnTo>
                  <a:lnTo>
                    <a:pt x="109" y="50"/>
                  </a:lnTo>
                  <a:lnTo>
                    <a:pt x="112" y="47"/>
                  </a:lnTo>
                  <a:lnTo>
                    <a:pt x="114" y="44"/>
                  </a:lnTo>
                  <a:lnTo>
                    <a:pt x="117" y="41"/>
                  </a:lnTo>
                  <a:lnTo>
                    <a:pt x="118" y="38"/>
                  </a:lnTo>
                  <a:lnTo>
                    <a:pt x="119" y="35"/>
                  </a:lnTo>
                  <a:lnTo>
                    <a:pt x="122" y="32"/>
                  </a:lnTo>
                  <a:lnTo>
                    <a:pt x="125" y="30"/>
                  </a:lnTo>
                  <a:lnTo>
                    <a:pt x="127" y="27"/>
                  </a:lnTo>
                  <a:lnTo>
                    <a:pt x="128" y="22"/>
                  </a:lnTo>
                  <a:lnTo>
                    <a:pt x="130" y="19"/>
                  </a:lnTo>
                  <a:lnTo>
                    <a:pt x="131" y="18"/>
                  </a:lnTo>
                  <a:lnTo>
                    <a:pt x="134" y="12"/>
                  </a:lnTo>
                  <a:lnTo>
                    <a:pt x="137" y="8"/>
                  </a:lnTo>
                  <a:lnTo>
                    <a:pt x="138" y="5"/>
                  </a:lnTo>
                  <a:lnTo>
                    <a:pt x="140" y="2"/>
                  </a:lnTo>
                  <a:lnTo>
                    <a:pt x="140" y="0"/>
                  </a:lnTo>
                  <a:lnTo>
                    <a:pt x="141" y="0"/>
                  </a:lnTo>
                  <a:lnTo>
                    <a:pt x="151" y="3"/>
                  </a:lnTo>
                  <a:lnTo>
                    <a:pt x="144" y="32"/>
                  </a:lnTo>
                  <a:lnTo>
                    <a:pt x="143" y="32"/>
                  </a:lnTo>
                  <a:lnTo>
                    <a:pt x="141" y="34"/>
                  </a:lnTo>
                  <a:lnTo>
                    <a:pt x="140" y="37"/>
                  </a:lnTo>
                  <a:lnTo>
                    <a:pt x="137" y="40"/>
                  </a:lnTo>
                  <a:lnTo>
                    <a:pt x="134" y="44"/>
                  </a:lnTo>
                  <a:lnTo>
                    <a:pt x="131" y="48"/>
                  </a:lnTo>
                  <a:lnTo>
                    <a:pt x="128" y="51"/>
                  </a:lnTo>
                  <a:lnTo>
                    <a:pt x="125" y="53"/>
                  </a:lnTo>
                  <a:lnTo>
                    <a:pt x="124" y="56"/>
                  </a:lnTo>
                  <a:lnTo>
                    <a:pt x="121" y="59"/>
                  </a:lnTo>
                  <a:lnTo>
                    <a:pt x="118" y="61"/>
                  </a:lnTo>
                  <a:lnTo>
                    <a:pt x="115" y="64"/>
                  </a:lnTo>
                  <a:lnTo>
                    <a:pt x="112" y="67"/>
                  </a:lnTo>
                  <a:lnTo>
                    <a:pt x="109" y="70"/>
                  </a:lnTo>
                  <a:lnTo>
                    <a:pt x="106" y="73"/>
                  </a:lnTo>
                  <a:lnTo>
                    <a:pt x="102" y="76"/>
                  </a:lnTo>
                  <a:lnTo>
                    <a:pt x="99" y="79"/>
                  </a:lnTo>
                  <a:lnTo>
                    <a:pt x="96" y="82"/>
                  </a:lnTo>
                  <a:lnTo>
                    <a:pt x="92" y="85"/>
                  </a:lnTo>
                  <a:lnTo>
                    <a:pt x="89" y="86"/>
                  </a:lnTo>
                  <a:lnTo>
                    <a:pt x="85" y="89"/>
                  </a:lnTo>
                  <a:lnTo>
                    <a:pt x="80" y="92"/>
                  </a:lnTo>
                  <a:lnTo>
                    <a:pt x="76" y="93"/>
                  </a:lnTo>
                  <a:lnTo>
                    <a:pt x="71" y="95"/>
                  </a:lnTo>
                  <a:lnTo>
                    <a:pt x="67" y="98"/>
                  </a:lnTo>
                  <a:lnTo>
                    <a:pt x="64" y="99"/>
                  </a:lnTo>
                  <a:lnTo>
                    <a:pt x="60" y="101"/>
                  </a:lnTo>
                  <a:lnTo>
                    <a:pt x="55" y="102"/>
                  </a:lnTo>
                  <a:lnTo>
                    <a:pt x="51" y="102"/>
                  </a:lnTo>
                  <a:lnTo>
                    <a:pt x="47" y="104"/>
                  </a:lnTo>
                  <a:lnTo>
                    <a:pt x="42" y="104"/>
                  </a:lnTo>
                  <a:lnTo>
                    <a:pt x="39" y="104"/>
                  </a:lnTo>
                  <a:lnTo>
                    <a:pt x="37" y="104"/>
                  </a:lnTo>
                  <a:lnTo>
                    <a:pt x="34" y="104"/>
                  </a:lnTo>
                  <a:lnTo>
                    <a:pt x="29" y="102"/>
                  </a:lnTo>
                  <a:lnTo>
                    <a:pt x="26" y="102"/>
                  </a:lnTo>
                  <a:lnTo>
                    <a:pt x="23" y="101"/>
                  </a:lnTo>
                  <a:lnTo>
                    <a:pt x="21" y="101"/>
                  </a:lnTo>
                  <a:lnTo>
                    <a:pt x="16" y="98"/>
                  </a:lnTo>
                  <a:lnTo>
                    <a:pt x="13" y="95"/>
                  </a:lnTo>
                  <a:lnTo>
                    <a:pt x="9" y="91"/>
                  </a:lnTo>
                  <a:lnTo>
                    <a:pt x="6" y="86"/>
                  </a:lnTo>
                  <a:lnTo>
                    <a:pt x="5" y="82"/>
                  </a:lnTo>
                  <a:lnTo>
                    <a:pt x="3" y="77"/>
                  </a:lnTo>
                  <a:lnTo>
                    <a:pt x="2" y="73"/>
                  </a:lnTo>
                  <a:lnTo>
                    <a:pt x="0" y="69"/>
                  </a:lnTo>
                  <a:lnTo>
                    <a:pt x="0" y="63"/>
                  </a:lnTo>
                  <a:lnTo>
                    <a:pt x="2" y="59"/>
                  </a:lnTo>
                  <a:lnTo>
                    <a:pt x="3" y="53"/>
                  </a:lnTo>
                  <a:lnTo>
                    <a:pt x="5" y="48"/>
                  </a:lnTo>
                  <a:lnTo>
                    <a:pt x="6" y="44"/>
                  </a:lnTo>
                  <a:lnTo>
                    <a:pt x="9" y="40"/>
                  </a:lnTo>
                  <a:lnTo>
                    <a:pt x="10" y="37"/>
                  </a:lnTo>
                  <a:lnTo>
                    <a:pt x="13" y="32"/>
                  </a:lnTo>
                  <a:lnTo>
                    <a:pt x="15" y="30"/>
                  </a:lnTo>
                  <a:lnTo>
                    <a:pt x="18" y="27"/>
                  </a:lnTo>
                  <a:lnTo>
                    <a:pt x="21" y="24"/>
                  </a:lnTo>
                  <a:lnTo>
                    <a:pt x="23" y="21"/>
                  </a:lnTo>
                  <a:lnTo>
                    <a:pt x="26" y="18"/>
                  </a:lnTo>
                  <a:lnTo>
                    <a:pt x="29" y="16"/>
                  </a:lnTo>
                  <a:lnTo>
                    <a:pt x="32" y="14"/>
                  </a:lnTo>
                  <a:lnTo>
                    <a:pt x="35" y="12"/>
                  </a:lnTo>
                  <a:lnTo>
                    <a:pt x="37" y="11"/>
                  </a:lnTo>
                  <a:lnTo>
                    <a:pt x="39" y="11"/>
                  </a:lnTo>
                  <a:lnTo>
                    <a:pt x="44" y="9"/>
                  </a:lnTo>
                  <a:lnTo>
                    <a:pt x="50" y="8"/>
                  </a:lnTo>
                  <a:lnTo>
                    <a:pt x="53" y="8"/>
                  </a:lnTo>
                  <a:lnTo>
                    <a:pt x="55" y="8"/>
                  </a:lnTo>
                  <a:lnTo>
                    <a:pt x="57" y="8"/>
                  </a:lnTo>
                  <a:lnTo>
                    <a:pt x="60" y="8"/>
                  </a:lnTo>
                  <a:lnTo>
                    <a:pt x="64" y="8"/>
                  </a:lnTo>
                  <a:lnTo>
                    <a:pt x="69" y="8"/>
                  </a:lnTo>
                  <a:lnTo>
                    <a:pt x="70" y="8"/>
                  </a:lnTo>
                  <a:lnTo>
                    <a:pt x="71" y="8"/>
                  </a:lnTo>
                  <a:lnTo>
                    <a:pt x="70" y="9"/>
                  </a:lnTo>
                  <a:lnTo>
                    <a:pt x="66" y="11"/>
                  </a:lnTo>
                  <a:lnTo>
                    <a:pt x="61" y="12"/>
                  </a:lnTo>
                  <a:lnTo>
                    <a:pt x="60" y="1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482" name="Freeform 78"/>
            <p:cNvSpPr>
              <a:spLocks/>
            </p:cNvSpPr>
            <p:nvPr/>
          </p:nvSpPr>
          <p:spPr bwMode="auto">
            <a:xfrm>
              <a:off x="483" y="3221"/>
              <a:ext cx="154" cy="169"/>
            </a:xfrm>
            <a:custGeom>
              <a:avLst/>
              <a:gdLst>
                <a:gd name="T0" fmla="*/ 1 w 308"/>
                <a:gd name="T1" fmla="*/ 0 h 339"/>
                <a:gd name="T2" fmla="*/ 1 w 308"/>
                <a:gd name="T3" fmla="*/ 0 h 339"/>
                <a:gd name="T4" fmla="*/ 1 w 308"/>
                <a:gd name="T5" fmla="*/ 0 h 339"/>
                <a:gd name="T6" fmla="*/ 1 w 308"/>
                <a:gd name="T7" fmla="*/ 0 h 339"/>
                <a:gd name="T8" fmla="*/ 1 w 308"/>
                <a:gd name="T9" fmla="*/ 0 h 339"/>
                <a:gd name="T10" fmla="*/ 1 w 308"/>
                <a:gd name="T11" fmla="*/ 0 h 339"/>
                <a:gd name="T12" fmla="*/ 1 w 308"/>
                <a:gd name="T13" fmla="*/ 0 h 339"/>
                <a:gd name="T14" fmla="*/ 1 w 308"/>
                <a:gd name="T15" fmla="*/ 0 h 339"/>
                <a:gd name="T16" fmla="*/ 1 w 308"/>
                <a:gd name="T17" fmla="*/ 0 h 339"/>
                <a:gd name="T18" fmla="*/ 1 w 308"/>
                <a:gd name="T19" fmla="*/ 0 h 339"/>
                <a:gd name="T20" fmla="*/ 1 w 308"/>
                <a:gd name="T21" fmla="*/ 0 h 339"/>
                <a:gd name="T22" fmla="*/ 1 w 308"/>
                <a:gd name="T23" fmla="*/ 0 h 339"/>
                <a:gd name="T24" fmla="*/ 1 w 308"/>
                <a:gd name="T25" fmla="*/ 0 h 339"/>
                <a:gd name="T26" fmla="*/ 1 w 308"/>
                <a:gd name="T27" fmla="*/ 0 h 339"/>
                <a:gd name="T28" fmla="*/ 1 w 308"/>
                <a:gd name="T29" fmla="*/ 0 h 339"/>
                <a:gd name="T30" fmla="*/ 1 w 308"/>
                <a:gd name="T31" fmla="*/ 0 h 339"/>
                <a:gd name="T32" fmla="*/ 1 w 308"/>
                <a:gd name="T33" fmla="*/ 0 h 339"/>
                <a:gd name="T34" fmla="*/ 1 w 308"/>
                <a:gd name="T35" fmla="*/ 0 h 339"/>
                <a:gd name="T36" fmla="*/ 1 w 308"/>
                <a:gd name="T37" fmla="*/ 0 h 339"/>
                <a:gd name="T38" fmla="*/ 1 w 308"/>
                <a:gd name="T39" fmla="*/ 0 h 339"/>
                <a:gd name="T40" fmla="*/ 1 w 308"/>
                <a:gd name="T41" fmla="*/ 0 h 339"/>
                <a:gd name="T42" fmla="*/ 1 w 308"/>
                <a:gd name="T43" fmla="*/ 0 h 339"/>
                <a:gd name="T44" fmla="*/ 1 w 308"/>
                <a:gd name="T45" fmla="*/ 0 h 339"/>
                <a:gd name="T46" fmla="*/ 1 w 308"/>
                <a:gd name="T47" fmla="*/ 0 h 339"/>
                <a:gd name="T48" fmla="*/ 1 w 308"/>
                <a:gd name="T49" fmla="*/ 0 h 339"/>
                <a:gd name="T50" fmla="*/ 1 w 308"/>
                <a:gd name="T51" fmla="*/ 0 h 339"/>
                <a:gd name="T52" fmla="*/ 1 w 308"/>
                <a:gd name="T53" fmla="*/ 0 h 339"/>
                <a:gd name="T54" fmla="*/ 1 w 308"/>
                <a:gd name="T55" fmla="*/ 0 h 339"/>
                <a:gd name="T56" fmla="*/ 1 w 308"/>
                <a:gd name="T57" fmla="*/ 0 h 339"/>
                <a:gd name="T58" fmla="*/ 1 w 308"/>
                <a:gd name="T59" fmla="*/ 0 h 339"/>
                <a:gd name="T60" fmla="*/ 1 w 308"/>
                <a:gd name="T61" fmla="*/ 0 h 339"/>
                <a:gd name="T62" fmla="*/ 1 w 308"/>
                <a:gd name="T63" fmla="*/ 0 h 339"/>
                <a:gd name="T64" fmla="*/ 1 w 308"/>
                <a:gd name="T65" fmla="*/ 0 h 339"/>
                <a:gd name="T66" fmla="*/ 1 w 308"/>
                <a:gd name="T67" fmla="*/ 0 h 339"/>
                <a:gd name="T68" fmla="*/ 1 w 308"/>
                <a:gd name="T69" fmla="*/ 0 h 339"/>
                <a:gd name="T70" fmla="*/ 1 w 308"/>
                <a:gd name="T71" fmla="*/ 0 h 339"/>
                <a:gd name="T72" fmla="*/ 1 w 308"/>
                <a:gd name="T73" fmla="*/ 0 h 339"/>
                <a:gd name="T74" fmla="*/ 1 w 308"/>
                <a:gd name="T75" fmla="*/ 0 h 339"/>
                <a:gd name="T76" fmla="*/ 1 w 308"/>
                <a:gd name="T77" fmla="*/ 0 h 339"/>
                <a:gd name="T78" fmla="*/ 1 w 308"/>
                <a:gd name="T79" fmla="*/ 0 h 339"/>
                <a:gd name="T80" fmla="*/ 1 w 308"/>
                <a:gd name="T81" fmla="*/ 0 h 339"/>
                <a:gd name="T82" fmla="*/ 1 w 308"/>
                <a:gd name="T83" fmla="*/ 0 h 339"/>
                <a:gd name="T84" fmla="*/ 1 w 308"/>
                <a:gd name="T85" fmla="*/ 0 h 339"/>
                <a:gd name="T86" fmla="*/ 1 w 308"/>
                <a:gd name="T87" fmla="*/ 0 h 339"/>
                <a:gd name="T88" fmla="*/ 1 w 308"/>
                <a:gd name="T89" fmla="*/ 0 h 339"/>
                <a:gd name="T90" fmla="*/ 1 w 308"/>
                <a:gd name="T91" fmla="*/ 0 h 339"/>
                <a:gd name="T92" fmla="*/ 1 w 308"/>
                <a:gd name="T93" fmla="*/ 0 h 339"/>
                <a:gd name="T94" fmla="*/ 1 w 308"/>
                <a:gd name="T95" fmla="*/ 0 h 339"/>
                <a:gd name="T96" fmla="*/ 1 w 308"/>
                <a:gd name="T97" fmla="*/ 0 h 339"/>
                <a:gd name="T98" fmla="*/ 1 w 308"/>
                <a:gd name="T99" fmla="*/ 0 h 339"/>
                <a:gd name="T100" fmla="*/ 1 w 308"/>
                <a:gd name="T101" fmla="*/ 0 h 339"/>
                <a:gd name="T102" fmla="*/ 1 w 308"/>
                <a:gd name="T103" fmla="*/ 0 h 339"/>
                <a:gd name="T104" fmla="*/ 1 w 308"/>
                <a:gd name="T105" fmla="*/ 0 h 339"/>
                <a:gd name="T106" fmla="*/ 1 w 308"/>
                <a:gd name="T107" fmla="*/ 0 h 339"/>
                <a:gd name="T108" fmla="*/ 1 w 308"/>
                <a:gd name="T109" fmla="*/ 0 h 339"/>
                <a:gd name="T110" fmla="*/ 1 w 308"/>
                <a:gd name="T111" fmla="*/ 0 h 339"/>
                <a:gd name="T112" fmla="*/ 1 w 308"/>
                <a:gd name="T113" fmla="*/ 0 h 339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308"/>
                <a:gd name="T172" fmla="*/ 0 h 339"/>
                <a:gd name="T173" fmla="*/ 308 w 308"/>
                <a:gd name="T174" fmla="*/ 339 h 339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308" h="339">
                  <a:moveTo>
                    <a:pt x="0" y="204"/>
                  </a:moveTo>
                  <a:lnTo>
                    <a:pt x="0" y="202"/>
                  </a:lnTo>
                  <a:lnTo>
                    <a:pt x="0" y="199"/>
                  </a:lnTo>
                  <a:lnTo>
                    <a:pt x="0" y="198"/>
                  </a:lnTo>
                  <a:lnTo>
                    <a:pt x="2" y="196"/>
                  </a:lnTo>
                  <a:lnTo>
                    <a:pt x="4" y="196"/>
                  </a:lnTo>
                  <a:lnTo>
                    <a:pt x="7" y="195"/>
                  </a:lnTo>
                  <a:lnTo>
                    <a:pt x="10" y="193"/>
                  </a:lnTo>
                  <a:lnTo>
                    <a:pt x="15" y="192"/>
                  </a:lnTo>
                  <a:lnTo>
                    <a:pt x="16" y="192"/>
                  </a:lnTo>
                  <a:lnTo>
                    <a:pt x="19" y="190"/>
                  </a:lnTo>
                  <a:lnTo>
                    <a:pt x="22" y="190"/>
                  </a:lnTo>
                  <a:lnTo>
                    <a:pt x="25" y="190"/>
                  </a:lnTo>
                  <a:lnTo>
                    <a:pt x="29" y="190"/>
                  </a:lnTo>
                  <a:lnTo>
                    <a:pt x="34" y="190"/>
                  </a:lnTo>
                  <a:lnTo>
                    <a:pt x="36" y="190"/>
                  </a:lnTo>
                  <a:lnTo>
                    <a:pt x="38" y="190"/>
                  </a:lnTo>
                  <a:lnTo>
                    <a:pt x="38" y="189"/>
                  </a:lnTo>
                  <a:lnTo>
                    <a:pt x="39" y="186"/>
                  </a:lnTo>
                  <a:lnTo>
                    <a:pt x="41" y="185"/>
                  </a:lnTo>
                  <a:lnTo>
                    <a:pt x="42" y="180"/>
                  </a:lnTo>
                  <a:lnTo>
                    <a:pt x="47" y="177"/>
                  </a:lnTo>
                  <a:lnTo>
                    <a:pt x="48" y="173"/>
                  </a:lnTo>
                  <a:lnTo>
                    <a:pt x="51" y="169"/>
                  </a:lnTo>
                  <a:lnTo>
                    <a:pt x="54" y="166"/>
                  </a:lnTo>
                  <a:lnTo>
                    <a:pt x="55" y="163"/>
                  </a:lnTo>
                  <a:lnTo>
                    <a:pt x="57" y="158"/>
                  </a:lnTo>
                  <a:lnTo>
                    <a:pt x="58" y="157"/>
                  </a:lnTo>
                  <a:lnTo>
                    <a:pt x="60" y="153"/>
                  </a:lnTo>
                  <a:lnTo>
                    <a:pt x="61" y="150"/>
                  </a:lnTo>
                  <a:lnTo>
                    <a:pt x="64" y="147"/>
                  </a:lnTo>
                  <a:lnTo>
                    <a:pt x="66" y="144"/>
                  </a:lnTo>
                  <a:lnTo>
                    <a:pt x="67" y="141"/>
                  </a:lnTo>
                  <a:lnTo>
                    <a:pt x="70" y="138"/>
                  </a:lnTo>
                  <a:lnTo>
                    <a:pt x="71" y="134"/>
                  </a:lnTo>
                  <a:lnTo>
                    <a:pt x="74" y="131"/>
                  </a:lnTo>
                  <a:lnTo>
                    <a:pt x="76" y="128"/>
                  </a:lnTo>
                  <a:lnTo>
                    <a:pt x="79" y="125"/>
                  </a:lnTo>
                  <a:lnTo>
                    <a:pt x="80" y="121"/>
                  </a:lnTo>
                  <a:lnTo>
                    <a:pt x="83" y="118"/>
                  </a:lnTo>
                  <a:lnTo>
                    <a:pt x="84" y="115"/>
                  </a:lnTo>
                  <a:lnTo>
                    <a:pt x="87" y="110"/>
                  </a:lnTo>
                  <a:lnTo>
                    <a:pt x="89" y="108"/>
                  </a:lnTo>
                  <a:lnTo>
                    <a:pt x="92" y="103"/>
                  </a:lnTo>
                  <a:lnTo>
                    <a:pt x="93" y="100"/>
                  </a:lnTo>
                  <a:lnTo>
                    <a:pt x="96" y="97"/>
                  </a:lnTo>
                  <a:lnTo>
                    <a:pt x="98" y="95"/>
                  </a:lnTo>
                  <a:lnTo>
                    <a:pt x="100" y="92"/>
                  </a:lnTo>
                  <a:lnTo>
                    <a:pt x="102" y="87"/>
                  </a:lnTo>
                  <a:lnTo>
                    <a:pt x="105" y="84"/>
                  </a:lnTo>
                  <a:lnTo>
                    <a:pt x="106" y="81"/>
                  </a:lnTo>
                  <a:lnTo>
                    <a:pt x="108" y="79"/>
                  </a:lnTo>
                  <a:lnTo>
                    <a:pt x="109" y="76"/>
                  </a:lnTo>
                  <a:lnTo>
                    <a:pt x="112" y="71"/>
                  </a:lnTo>
                  <a:lnTo>
                    <a:pt x="114" y="70"/>
                  </a:lnTo>
                  <a:lnTo>
                    <a:pt x="116" y="67"/>
                  </a:lnTo>
                  <a:lnTo>
                    <a:pt x="118" y="64"/>
                  </a:lnTo>
                  <a:lnTo>
                    <a:pt x="119" y="61"/>
                  </a:lnTo>
                  <a:lnTo>
                    <a:pt x="121" y="58"/>
                  </a:lnTo>
                  <a:lnTo>
                    <a:pt x="122" y="57"/>
                  </a:lnTo>
                  <a:lnTo>
                    <a:pt x="125" y="52"/>
                  </a:lnTo>
                  <a:lnTo>
                    <a:pt x="128" y="49"/>
                  </a:lnTo>
                  <a:lnTo>
                    <a:pt x="130" y="45"/>
                  </a:lnTo>
                  <a:lnTo>
                    <a:pt x="131" y="44"/>
                  </a:lnTo>
                  <a:lnTo>
                    <a:pt x="132" y="42"/>
                  </a:lnTo>
                  <a:lnTo>
                    <a:pt x="134" y="41"/>
                  </a:lnTo>
                  <a:lnTo>
                    <a:pt x="138" y="36"/>
                  </a:lnTo>
                  <a:lnTo>
                    <a:pt x="143" y="32"/>
                  </a:lnTo>
                  <a:lnTo>
                    <a:pt x="144" y="31"/>
                  </a:lnTo>
                  <a:lnTo>
                    <a:pt x="147" y="29"/>
                  </a:lnTo>
                  <a:lnTo>
                    <a:pt x="150" y="28"/>
                  </a:lnTo>
                  <a:lnTo>
                    <a:pt x="154" y="28"/>
                  </a:lnTo>
                  <a:lnTo>
                    <a:pt x="157" y="26"/>
                  </a:lnTo>
                  <a:lnTo>
                    <a:pt x="159" y="26"/>
                  </a:lnTo>
                  <a:lnTo>
                    <a:pt x="162" y="25"/>
                  </a:lnTo>
                  <a:lnTo>
                    <a:pt x="164" y="25"/>
                  </a:lnTo>
                  <a:lnTo>
                    <a:pt x="167" y="23"/>
                  </a:lnTo>
                  <a:lnTo>
                    <a:pt x="170" y="23"/>
                  </a:lnTo>
                  <a:lnTo>
                    <a:pt x="175" y="22"/>
                  </a:lnTo>
                  <a:lnTo>
                    <a:pt x="178" y="20"/>
                  </a:lnTo>
                  <a:lnTo>
                    <a:pt x="182" y="20"/>
                  </a:lnTo>
                  <a:lnTo>
                    <a:pt x="186" y="19"/>
                  </a:lnTo>
                  <a:lnTo>
                    <a:pt x="192" y="17"/>
                  </a:lnTo>
                  <a:lnTo>
                    <a:pt x="196" y="16"/>
                  </a:lnTo>
                  <a:lnTo>
                    <a:pt x="201" y="16"/>
                  </a:lnTo>
                  <a:lnTo>
                    <a:pt x="205" y="15"/>
                  </a:lnTo>
                  <a:lnTo>
                    <a:pt x="211" y="13"/>
                  </a:lnTo>
                  <a:lnTo>
                    <a:pt x="215" y="12"/>
                  </a:lnTo>
                  <a:lnTo>
                    <a:pt x="220" y="10"/>
                  </a:lnTo>
                  <a:lnTo>
                    <a:pt x="224" y="9"/>
                  </a:lnTo>
                  <a:lnTo>
                    <a:pt x="228" y="9"/>
                  </a:lnTo>
                  <a:lnTo>
                    <a:pt x="233" y="7"/>
                  </a:lnTo>
                  <a:lnTo>
                    <a:pt x="236" y="6"/>
                  </a:lnTo>
                  <a:lnTo>
                    <a:pt x="240" y="4"/>
                  </a:lnTo>
                  <a:lnTo>
                    <a:pt x="244" y="4"/>
                  </a:lnTo>
                  <a:lnTo>
                    <a:pt x="247" y="3"/>
                  </a:lnTo>
                  <a:lnTo>
                    <a:pt x="250" y="3"/>
                  </a:lnTo>
                  <a:lnTo>
                    <a:pt x="252" y="1"/>
                  </a:lnTo>
                  <a:lnTo>
                    <a:pt x="255" y="1"/>
                  </a:lnTo>
                  <a:lnTo>
                    <a:pt x="257" y="0"/>
                  </a:lnTo>
                  <a:lnTo>
                    <a:pt x="259" y="0"/>
                  </a:lnTo>
                  <a:lnTo>
                    <a:pt x="265" y="16"/>
                  </a:lnTo>
                  <a:lnTo>
                    <a:pt x="262" y="17"/>
                  </a:lnTo>
                  <a:lnTo>
                    <a:pt x="257" y="20"/>
                  </a:lnTo>
                  <a:lnTo>
                    <a:pt x="253" y="22"/>
                  </a:lnTo>
                  <a:lnTo>
                    <a:pt x="252" y="22"/>
                  </a:lnTo>
                  <a:lnTo>
                    <a:pt x="250" y="20"/>
                  </a:lnTo>
                  <a:lnTo>
                    <a:pt x="250" y="22"/>
                  </a:lnTo>
                  <a:lnTo>
                    <a:pt x="249" y="22"/>
                  </a:lnTo>
                  <a:lnTo>
                    <a:pt x="249" y="25"/>
                  </a:lnTo>
                  <a:lnTo>
                    <a:pt x="247" y="28"/>
                  </a:lnTo>
                  <a:lnTo>
                    <a:pt x="247" y="29"/>
                  </a:lnTo>
                  <a:lnTo>
                    <a:pt x="246" y="31"/>
                  </a:lnTo>
                  <a:lnTo>
                    <a:pt x="246" y="33"/>
                  </a:lnTo>
                  <a:lnTo>
                    <a:pt x="246" y="36"/>
                  </a:lnTo>
                  <a:lnTo>
                    <a:pt x="244" y="39"/>
                  </a:lnTo>
                  <a:lnTo>
                    <a:pt x="244" y="44"/>
                  </a:lnTo>
                  <a:lnTo>
                    <a:pt x="244" y="48"/>
                  </a:lnTo>
                  <a:lnTo>
                    <a:pt x="244" y="49"/>
                  </a:lnTo>
                  <a:lnTo>
                    <a:pt x="244" y="52"/>
                  </a:lnTo>
                  <a:lnTo>
                    <a:pt x="244" y="55"/>
                  </a:lnTo>
                  <a:lnTo>
                    <a:pt x="244" y="58"/>
                  </a:lnTo>
                  <a:lnTo>
                    <a:pt x="244" y="61"/>
                  </a:lnTo>
                  <a:lnTo>
                    <a:pt x="244" y="64"/>
                  </a:lnTo>
                  <a:lnTo>
                    <a:pt x="244" y="68"/>
                  </a:lnTo>
                  <a:lnTo>
                    <a:pt x="244" y="73"/>
                  </a:lnTo>
                  <a:lnTo>
                    <a:pt x="244" y="77"/>
                  </a:lnTo>
                  <a:lnTo>
                    <a:pt x="244" y="80"/>
                  </a:lnTo>
                  <a:lnTo>
                    <a:pt x="246" y="84"/>
                  </a:lnTo>
                  <a:lnTo>
                    <a:pt x="246" y="89"/>
                  </a:lnTo>
                  <a:lnTo>
                    <a:pt x="246" y="93"/>
                  </a:lnTo>
                  <a:lnTo>
                    <a:pt x="247" y="97"/>
                  </a:lnTo>
                  <a:lnTo>
                    <a:pt x="247" y="102"/>
                  </a:lnTo>
                  <a:lnTo>
                    <a:pt x="249" y="108"/>
                  </a:lnTo>
                  <a:lnTo>
                    <a:pt x="249" y="110"/>
                  </a:lnTo>
                  <a:lnTo>
                    <a:pt x="249" y="116"/>
                  </a:lnTo>
                  <a:lnTo>
                    <a:pt x="249" y="121"/>
                  </a:lnTo>
                  <a:lnTo>
                    <a:pt x="250" y="125"/>
                  </a:lnTo>
                  <a:lnTo>
                    <a:pt x="250" y="128"/>
                  </a:lnTo>
                  <a:lnTo>
                    <a:pt x="252" y="132"/>
                  </a:lnTo>
                  <a:lnTo>
                    <a:pt x="252" y="135"/>
                  </a:lnTo>
                  <a:lnTo>
                    <a:pt x="253" y="140"/>
                  </a:lnTo>
                  <a:lnTo>
                    <a:pt x="253" y="142"/>
                  </a:lnTo>
                  <a:lnTo>
                    <a:pt x="253" y="145"/>
                  </a:lnTo>
                  <a:lnTo>
                    <a:pt x="253" y="148"/>
                  </a:lnTo>
                  <a:lnTo>
                    <a:pt x="255" y="151"/>
                  </a:lnTo>
                  <a:lnTo>
                    <a:pt x="256" y="156"/>
                  </a:lnTo>
                  <a:lnTo>
                    <a:pt x="256" y="158"/>
                  </a:lnTo>
                  <a:lnTo>
                    <a:pt x="257" y="161"/>
                  </a:lnTo>
                  <a:lnTo>
                    <a:pt x="260" y="164"/>
                  </a:lnTo>
                  <a:lnTo>
                    <a:pt x="262" y="166"/>
                  </a:lnTo>
                  <a:lnTo>
                    <a:pt x="265" y="169"/>
                  </a:lnTo>
                  <a:lnTo>
                    <a:pt x="268" y="172"/>
                  </a:lnTo>
                  <a:lnTo>
                    <a:pt x="269" y="172"/>
                  </a:lnTo>
                  <a:lnTo>
                    <a:pt x="269" y="173"/>
                  </a:lnTo>
                  <a:lnTo>
                    <a:pt x="269" y="176"/>
                  </a:lnTo>
                  <a:lnTo>
                    <a:pt x="269" y="177"/>
                  </a:lnTo>
                  <a:lnTo>
                    <a:pt x="269" y="179"/>
                  </a:lnTo>
                  <a:lnTo>
                    <a:pt x="269" y="182"/>
                  </a:lnTo>
                  <a:lnTo>
                    <a:pt x="271" y="185"/>
                  </a:lnTo>
                  <a:lnTo>
                    <a:pt x="271" y="188"/>
                  </a:lnTo>
                  <a:lnTo>
                    <a:pt x="271" y="190"/>
                  </a:lnTo>
                  <a:lnTo>
                    <a:pt x="271" y="193"/>
                  </a:lnTo>
                  <a:lnTo>
                    <a:pt x="271" y="198"/>
                  </a:lnTo>
                  <a:lnTo>
                    <a:pt x="271" y="202"/>
                  </a:lnTo>
                  <a:lnTo>
                    <a:pt x="272" y="206"/>
                  </a:lnTo>
                  <a:lnTo>
                    <a:pt x="272" y="211"/>
                  </a:lnTo>
                  <a:lnTo>
                    <a:pt x="273" y="215"/>
                  </a:lnTo>
                  <a:lnTo>
                    <a:pt x="273" y="219"/>
                  </a:lnTo>
                  <a:lnTo>
                    <a:pt x="273" y="224"/>
                  </a:lnTo>
                  <a:lnTo>
                    <a:pt x="273" y="228"/>
                  </a:lnTo>
                  <a:lnTo>
                    <a:pt x="275" y="233"/>
                  </a:lnTo>
                  <a:lnTo>
                    <a:pt x="275" y="235"/>
                  </a:lnTo>
                  <a:lnTo>
                    <a:pt x="276" y="240"/>
                  </a:lnTo>
                  <a:lnTo>
                    <a:pt x="276" y="246"/>
                  </a:lnTo>
                  <a:lnTo>
                    <a:pt x="278" y="250"/>
                  </a:lnTo>
                  <a:lnTo>
                    <a:pt x="278" y="253"/>
                  </a:lnTo>
                  <a:lnTo>
                    <a:pt x="278" y="257"/>
                  </a:lnTo>
                  <a:lnTo>
                    <a:pt x="279" y="260"/>
                  </a:lnTo>
                  <a:lnTo>
                    <a:pt x="279" y="265"/>
                  </a:lnTo>
                  <a:lnTo>
                    <a:pt x="281" y="267"/>
                  </a:lnTo>
                  <a:lnTo>
                    <a:pt x="282" y="270"/>
                  </a:lnTo>
                  <a:lnTo>
                    <a:pt x="282" y="272"/>
                  </a:lnTo>
                  <a:lnTo>
                    <a:pt x="284" y="275"/>
                  </a:lnTo>
                  <a:lnTo>
                    <a:pt x="285" y="279"/>
                  </a:lnTo>
                  <a:lnTo>
                    <a:pt x="287" y="283"/>
                  </a:lnTo>
                  <a:lnTo>
                    <a:pt x="288" y="289"/>
                  </a:lnTo>
                  <a:lnTo>
                    <a:pt x="289" y="294"/>
                  </a:lnTo>
                  <a:lnTo>
                    <a:pt x="291" y="298"/>
                  </a:lnTo>
                  <a:lnTo>
                    <a:pt x="294" y="304"/>
                  </a:lnTo>
                  <a:lnTo>
                    <a:pt x="295" y="308"/>
                  </a:lnTo>
                  <a:lnTo>
                    <a:pt x="298" y="313"/>
                  </a:lnTo>
                  <a:lnTo>
                    <a:pt x="300" y="317"/>
                  </a:lnTo>
                  <a:lnTo>
                    <a:pt x="301" y="321"/>
                  </a:lnTo>
                  <a:lnTo>
                    <a:pt x="303" y="326"/>
                  </a:lnTo>
                  <a:lnTo>
                    <a:pt x="304" y="329"/>
                  </a:lnTo>
                  <a:lnTo>
                    <a:pt x="305" y="331"/>
                  </a:lnTo>
                  <a:lnTo>
                    <a:pt x="307" y="333"/>
                  </a:lnTo>
                  <a:lnTo>
                    <a:pt x="307" y="334"/>
                  </a:lnTo>
                  <a:lnTo>
                    <a:pt x="308" y="339"/>
                  </a:lnTo>
                  <a:lnTo>
                    <a:pt x="241" y="311"/>
                  </a:lnTo>
                  <a:lnTo>
                    <a:pt x="247" y="310"/>
                  </a:lnTo>
                  <a:lnTo>
                    <a:pt x="250" y="310"/>
                  </a:lnTo>
                  <a:lnTo>
                    <a:pt x="252" y="310"/>
                  </a:lnTo>
                  <a:lnTo>
                    <a:pt x="255" y="310"/>
                  </a:lnTo>
                  <a:lnTo>
                    <a:pt x="256" y="307"/>
                  </a:lnTo>
                  <a:lnTo>
                    <a:pt x="257" y="305"/>
                  </a:lnTo>
                  <a:lnTo>
                    <a:pt x="259" y="301"/>
                  </a:lnTo>
                  <a:lnTo>
                    <a:pt x="259" y="299"/>
                  </a:lnTo>
                  <a:lnTo>
                    <a:pt x="259" y="297"/>
                  </a:lnTo>
                  <a:lnTo>
                    <a:pt x="260" y="295"/>
                  </a:lnTo>
                  <a:lnTo>
                    <a:pt x="259" y="292"/>
                  </a:lnTo>
                  <a:lnTo>
                    <a:pt x="257" y="292"/>
                  </a:lnTo>
                  <a:lnTo>
                    <a:pt x="255" y="292"/>
                  </a:lnTo>
                  <a:lnTo>
                    <a:pt x="252" y="292"/>
                  </a:lnTo>
                  <a:lnTo>
                    <a:pt x="249" y="292"/>
                  </a:lnTo>
                  <a:lnTo>
                    <a:pt x="246" y="292"/>
                  </a:lnTo>
                  <a:lnTo>
                    <a:pt x="243" y="294"/>
                  </a:lnTo>
                  <a:lnTo>
                    <a:pt x="240" y="294"/>
                  </a:lnTo>
                  <a:lnTo>
                    <a:pt x="236" y="294"/>
                  </a:lnTo>
                  <a:lnTo>
                    <a:pt x="233" y="294"/>
                  </a:lnTo>
                  <a:lnTo>
                    <a:pt x="230" y="294"/>
                  </a:lnTo>
                  <a:lnTo>
                    <a:pt x="227" y="294"/>
                  </a:lnTo>
                  <a:lnTo>
                    <a:pt x="223" y="294"/>
                  </a:lnTo>
                  <a:lnTo>
                    <a:pt x="220" y="294"/>
                  </a:lnTo>
                  <a:lnTo>
                    <a:pt x="218" y="291"/>
                  </a:lnTo>
                  <a:lnTo>
                    <a:pt x="214" y="288"/>
                  </a:lnTo>
                  <a:lnTo>
                    <a:pt x="211" y="286"/>
                  </a:lnTo>
                  <a:lnTo>
                    <a:pt x="208" y="283"/>
                  </a:lnTo>
                  <a:lnTo>
                    <a:pt x="205" y="281"/>
                  </a:lnTo>
                  <a:lnTo>
                    <a:pt x="202" y="278"/>
                  </a:lnTo>
                  <a:lnTo>
                    <a:pt x="198" y="273"/>
                  </a:lnTo>
                  <a:lnTo>
                    <a:pt x="193" y="270"/>
                  </a:lnTo>
                  <a:lnTo>
                    <a:pt x="189" y="267"/>
                  </a:lnTo>
                  <a:lnTo>
                    <a:pt x="185" y="263"/>
                  </a:lnTo>
                  <a:lnTo>
                    <a:pt x="180" y="260"/>
                  </a:lnTo>
                  <a:lnTo>
                    <a:pt x="176" y="256"/>
                  </a:lnTo>
                  <a:lnTo>
                    <a:pt x="170" y="251"/>
                  </a:lnTo>
                  <a:lnTo>
                    <a:pt x="166" y="249"/>
                  </a:lnTo>
                  <a:lnTo>
                    <a:pt x="162" y="244"/>
                  </a:lnTo>
                  <a:lnTo>
                    <a:pt x="157" y="240"/>
                  </a:lnTo>
                  <a:lnTo>
                    <a:pt x="151" y="235"/>
                  </a:lnTo>
                  <a:lnTo>
                    <a:pt x="147" y="233"/>
                  </a:lnTo>
                  <a:lnTo>
                    <a:pt x="143" y="228"/>
                  </a:lnTo>
                  <a:lnTo>
                    <a:pt x="138" y="225"/>
                  </a:lnTo>
                  <a:lnTo>
                    <a:pt x="134" y="221"/>
                  </a:lnTo>
                  <a:lnTo>
                    <a:pt x="130" y="218"/>
                  </a:lnTo>
                  <a:lnTo>
                    <a:pt x="125" y="215"/>
                  </a:lnTo>
                  <a:lnTo>
                    <a:pt x="122" y="212"/>
                  </a:lnTo>
                  <a:lnTo>
                    <a:pt x="118" y="209"/>
                  </a:lnTo>
                  <a:lnTo>
                    <a:pt x="116" y="208"/>
                  </a:lnTo>
                  <a:lnTo>
                    <a:pt x="114" y="205"/>
                  </a:lnTo>
                  <a:lnTo>
                    <a:pt x="111" y="205"/>
                  </a:lnTo>
                  <a:lnTo>
                    <a:pt x="109" y="204"/>
                  </a:lnTo>
                  <a:lnTo>
                    <a:pt x="108" y="204"/>
                  </a:lnTo>
                  <a:lnTo>
                    <a:pt x="106" y="202"/>
                  </a:lnTo>
                  <a:lnTo>
                    <a:pt x="105" y="202"/>
                  </a:lnTo>
                  <a:lnTo>
                    <a:pt x="102" y="202"/>
                  </a:lnTo>
                  <a:lnTo>
                    <a:pt x="100" y="202"/>
                  </a:lnTo>
                  <a:lnTo>
                    <a:pt x="96" y="201"/>
                  </a:lnTo>
                  <a:lnTo>
                    <a:pt x="93" y="201"/>
                  </a:lnTo>
                  <a:lnTo>
                    <a:pt x="89" y="201"/>
                  </a:lnTo>
                  <a:lnTo>
                    <a:pt x="86" y="201"/>
                  </a:lnTo>
                  <a:lnTo>
                    <a:pt x="82" y="201"/>
                  </a:lnTo>
                  <a:lnTo>
                    <a:pt x="77" y="201"/>
                  </a:lnTo>
                  <a:lnTo>
                    <a:pt x="73" y="201"/>
                  </a:lnTo>
                  <a:lnTo>
                    <a:pt x="68" y="201"/>
                  </a:lnTo>
                  <a:lnTo>
                    <a:pt x="64" y="201"/>
                  </a:lnTo>
                  <a:lnTo>
                    <a:pt x="60" y="201"/>
                  </a:lnTo>
                  <a:lnTo>
                    <a:pt x="54" y="201"/>
                  </a:lnTo>
                  <a:lnTo>
                    <a:pt x="50" y="202"/>
                  </a:lnTo>
                  <a:lnTo>
                    <a:pt x="45" y="202"/>
                  </a:lnTo>
                  <a:lnTo>
                    <a:pt x="39" y="202"/>
                  </a:lnTo>
                  <a:lnTo>
                    <a:pt x="35" y="202"/>
                  </a:lnTo>
                  <a:lnTo>
                    <a:pt x="31" y="202"/>
                  </a:lnTo>
                  <a:lnTo>
                    <a:pt x="26" y="202"/>
                  </a:lnTo>
                  <a:lnTo>
                    <a:pt x="22" y="202"/>
                  </a:lnTo>
                  <a:lnTo>
                    <a:pt x="19" y="202"/>
                  </a:lnTo>
                  <a:lnTo>
                    <a:pt x="16" y="202"/>
                  </a:lnTo>
                  <a:lnTo>
                    <a:pt x="12" y="202"/>
                  </a:lnTo>
                  <a:lnTo>
                    <a:pt x="9" y="202"/>
                  </a:lnTo>
                  <a:lnTo>
                    <a:pt x="6" y="202"/>
                  </a:lnTo>
                  <a:lnTo>
                    <a:pt x="4" y="202"/>
                  </a:lnTo>
                  <a:lnTo>
                    <a:pt x="2" y="202"/>
                  </a:lnTo>
                  <a:lnTo>
                    <a:pt x="0" y="20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483" name="Freeform 79"/>
            <p:cNvSpPr>
              <a:spLocks/>
            </p:cNvSpPr>
            <p:nvPr/>
          </p:nvSpPr>
          <p:spPr bwMode="auto">
            <a:xfrm>
              <a:off x="399" y="3309"/>
              <a:ext cx="65" cy="182"/>
            </a:xfrm>
            <a:custGeom>
              <a:avLst/>
              <a:gdLst>
                <a:gd name="T0" fmla="*/ 1 w 129"/>
                <a:gd name="T1" fmla="*/ 1 h 363"/>
                <a:gd name="T2" fmla="*/ 1 w 129"/>
                <a:gd name="T3" fmla="*/ 1 h 363"/>
                <a:gd name="T4" fmla="*/ 1 w 129"/>
                <a:gd name="T5" fmla="*/ 1 h 363"/>
                <a:gd name="T6" fmla="*/ 1 w 129"/>
                <a:gd name="T7" fmla="*/ 1 h 363"/>
                <a:gd name="T8" fmla="*/ 1 w 129"/>
                <a:gd name="T9" fmla="*/ 1 h 363"/>
                <a:gd name="T10" fmla="*/ 1 w 129"/>
                <a:gd name="T11" fmla="*/ 1 h 363"/>
                <a:gd name="T12" fmla="*/ 1 w 129"/>
                <a:gd name="T13" fmla="*/ 1 h 363"/>
                <a:gd name="T14" fmla="*/ 1 w 129"/>
                <a:gd name="T15" fmla="*/ 1 h 363"/>
                <a:gd name="T16" fmla="*/ 1 w 129"/>
                <a:gd name="T17" fmla="*/ 1 h 363"/>
                <a:gd name="T18" fmla="*/ 1 w 129"/>
                <a:gd name="T19" fmla="*/ 1 h 363"/>
                <a:gd name="T20" fmla="*/ 1 w 129"/>
                <a:gd name="T21" fmla="*/ 1 h 363"/>
                <a:gd name="T22" fmla="*/ 1 w 129"/>
                <a:gd name="T23" fmla="*/ 1 h 363"/>
                <a:gd name="T24" fmla="*/ 1 w 129"/>
                <a:gd name="T25" fmla="*/ 1 h 363"/>
                <a:gd name="T26" fmla="*/ 1 w 129"/>
                <a:gd name="T27" fmla="*/ 1 h 363"/>
                <a:gd name="T28" fmla="*/ 1 w 129"/>
                <a:gd name="T29" fmla="*/ 1 h 363"/>
                <a:gd name="T30" fmla="*/ 1 w 129"/>
                <a:gd name="T31" fmla="*/ 1 h 363"/>
                <a:gd name="T32" fmla="*/ 1 w 129"/>
                <a:gd name="T33" fmla="*/ 1 h 363"/>
                <a:gd name="T34" fmla="*/ 1 w 129"/>
                <a:gd name="T35" fmla="*/ 1 h 363"/>
                <a:gd name="T36" fmla="*/ 1 w 129"/>
                <a:gd name="T37" fmla="*/ 1 h 363"/>
                <a:gd name="T38" fmla="*/ 1 w 129"/>
                <a:gd name="T39" fmla="*/ 1 h 363"/>
                <a:gd name="T40" fmla="*/ 1 w 129"/>
                <a:gd name="T41" fmla="*/ 1 h 363"/>
                <a:gd name="T42" fmla="*/ 1 w 129"/>
                <a:gd name="T43" fmla="*/ 1 h 363"/>
                <a:gd name="T44" fmla="*/ 1 w 129"/>
                <a:gd name="T45" fmla="*/ 1 h 363"/>
                <a:gd name="T46" fmla="*/ 1 w 129"/>
                <a:gd name="T47" fmla="*/ 1 h 363"/>
                <a:gd name="T48" fmla="*/ 1 w 129"/>
                <a:gd name="T49" fmla="*/ 1 h 363"/>
                <a:gd name="T50" fmla="*/ 1 w 129"/>
                <a:gd name="T51" fmla="*/ 1 h 363"/>
                <a:gd name="T52" fmla="*/ 1 w 129"/>
                <a:gd name="T53" fmla="*/ 1 h 363"/>
                <a:gd name="T54" fmla="*/ 1 w 129"/>
                <a:gd name="T55" fmla="*/ 1 h 363"/>
                <a:gd name="T56" fmla="*/ 1 w 129"/>
                <a:gd name="T57" fmla="*/ 1 h 363"/>
                <a:gd name="T58" fmla="*/ 1 w 129"/>
                <a:gd name="T59" fmla="*/ 1 h 363"/>
                <a:gd name="T60" fmla="*/ 1 w 129"/>
                <a:gd name="T61" fmla="*/ 1 h 363"/>
                <a:gd name="T62" fmla="*/ 1 w 129"/>
                <a:gd name="T63" fmla="*/ 1 h 363"/>
                <a:gd name="T64" fmla="*/ 1 w 129"/>
                <a:gd name="T65" fmla="*/ 1 h 363"/>
                <a:gd name="T66" fmla="*/ 1 w 129"/>
                <a:gd name="T67" fmla="*/ 1 h 363"/>
                <a:gd name="T68" fmla="*/ 1 w 129"/>
                <a:gd name="T69" fmla="*/ 1 h 363"/>
                <a:gd name="T70" fmla="*/ 1 w 129"/>
                <a:gd name="T71" fmla="*/ 1 h 363"/>
                <a:gd name="T72" fmla="*/ 1 w 129"/>
                <a:gd name="T73" fmla="*/ 1 h 363"/>
                <a:gd name="T74" fmla="*/ 1 w 129"/>
                <a:gd name="T75" fmla="*/ 1 h 363"/>
                <a:gd name="T76" fmla="*/ 1 w 129"/>
                <a:gd name="T77" fmla="*/ 1 h 363"/>
                <a:gd name="T78" fmla="*/ 1 w 129"/>
                <a:gd name="T79" fmla="*/ 1 h 363"/>
                <a:gd name="T80" fmla="*/ 1 w 129"/>
                <a:gd name="T81" fmla="*/ 1 h 363"/>
                <a:gd name="T82" fmla="*/ 1 w 129"/>
                <a:gd name="T83" fmla="*/ 1 h 363"/>
                <a:gd name="T84" fmla="*/ 1 w 129"/>
                <a:gd name="T85" fmla="*/ 1 h 363"/>
                <a:gd name="T86" fmla="*/ 1 w 129"/>
                <a:gd name="T87" fmla="*/ 1 h 363"/>
                <a:gd name="T88" fmla="*/ 1 w 129"/>
                <a:gd name="T89" fmla="*/ 1 h 363"/>
                <a:gd name="T90" fmla="*/ 1 w 129"/>
                <a:gd name="T91" fmla="*/ 1 h 363"/>
                <a:gd name="T92" fmla="*/ 1 w 129"/>
                <a:gd name="T93" fmla="*/ 1 h 363"/>
                <a:gd name="T94" fmla="*/ 0 w 129"/>
                <a:gd name="T95" fmla="*/ 1 h 363"/>
                <a:gd name="T96" fmla="*/ 0 w 129"/>
                <a:gd name="T97" fmla="*/ 1 h 363"/>
                <a:gd name="T98" fmla="*/ 1 w 129"/>
                <a:gd name="T99" fmla="*/ 1 h 363"/>
                <a:gd name="T100" fmla="*/ 1 w 129"/>
                <a:gd name="T101" fmla="*/ 1 h 363"/>
                <a:gd name="T102" fmla="*/ 1 w 129"/>
                <a:gd name="T103" fmla="*/ 1 h 363"/>
                <a:gd name="T104" fmla="*/ 1 w 129"/>
                <a:gd name="T105" fmla="*/ 1 h 363"/>
                <a:gd name="T106" fmla="*/ 1 w 129"/>
                <a:gd name="T107" fmla="*/ 1 h 363"/>
                <a:gd name="T108" fmla="*/ 1 w 129"/>
                <a:gd name="T109" fmla="*/ 1 h 363"/>
                <a:gd name="T110" fmla="*/ 1 w 129"/>
                <a:gd name="T111" fmla="*/ 1 h 363"/>
                <a:gd name="T112" fmla="*/ 1 w 129"/>
                <a:gd name="T113" fmla="*/ 0 h 363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29"/>
                <a:gd name="T172" fmla="*/ 0 h 363"/>
                <a:gd name="T173" fmla="*/ 129 w 129"/>
                <a:gd name="T174" fmla="*/ 363 h 363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29" h="363">
                  <a:moveTo>
                    <a:pt x="61" y="13"/>
                  </a:moveTo>
                  <a:lnTo>
                    <a:pt x="60" y="14"/>
                  </a:lnTo>
                  <a:lnTo>
                    <a:pt x="57" y="17"/>
                  </a:lnTo>
                  <a:lnTo>
                    <a:pt x="54" y="20"/>
                  </a:lnTo>
                  <a:lnTo>
                    <a:pt x="52" y="22"/>
                  </a:lnTo>
                  <a:lnTo>
                    <a:pt x="49" y="26"/>
                  </a:lnTo>
                  <a:lnTo>
                    <a:pt x="46" y="30"/>
                  </a:lnTo>
                  <a:lnTo>
                    <a:pt x="44" y="33"/>
                  </a:lnTo>
                  <a:lnTo>
                    <a:pt x="41" y="38"/>
                  </a:lnTo>
                  <a:lnTo>
                    <a:pt x="38" y="42"/>
                  </a:lnTo>
                  <a:lnTo>
                    <a:pt x="35" y="46"/>
                  </a:lnTo>
                  <a:lnTo>
                    <a:pt x="30" y="51"/>
                  </a:lnTo>
                  <a:lnTo>
                    <a:pt x="29" y="57"/>
                  </a:lnTo>
                  <a:lnTo>
                    <a:pt x="26" y="61"/>
                  </a:lnTo>
                  <a:lnTo>
                    <a:pt x="25" y="67"/>
                  </a:lnTo>
                  <a:lnTo>
                    <a:pt x="23" y="70"/>
                  </a:lnTo>
                  <a:lnTo>
                    <a:pt x="23" y="71"/>
                  </a:lnTo>
                  <a:lnTo>
                    <a:pt x="22" y="74"/>
                  </a:lnTo>
                  <a:lnTo>
                    <a:pt x="20" y="77"/>
                  </a:lnTo>
                  <a:lnTo>
                    <a:pt x="20" y="80"/>
                  </a:lnTo>
                  <a:lnTo>
                    <a:pt x="19" y="83"/>
                  </a:lnTo>
                  <a:lnTo>
                    <a:pt x="19" y="86"/>
                  </a:lnTo>
                  <a:lnTo>
                    <a:pt x="19" y="89"/>
                  </a:lnTo>
                  <a:lnTo>
                    <a:pt x="17" y="91"/>
                  </a:lnTo>
                  <a:lnTo>
                    <a:pt x="17" y="94"/>
                  </a:lnTo>
                  <a:lnTo>
                    <a:pt x="16" y="97"/>
                  </a:lnTo>
                  <a:lnTo>
                    <a:pt x="16" y="102"/>
                  </a:lnTo>
                  <a:lnTo>
                    <a:pt x="16" y="105"/>
                  </a:lnTo>
                  <a:lnTo>
                    <a:pt x="16" y="107"/>
                  </a:lnTo>
                  <a:lnTo>
                    <a:pt x="16" y="112"/>
                  </a:lnTo>
                  <a:lnTo>
                    <a:pt x="16" y="115"/>
                  </a:lnTo>
                  <a:lnTo>
                    <a:pt x="16" y="118"/>
                  </a:lnTo>
                  <a:lnTo>
                    <a:pt x="16" y="122"/>
                  </a:lnTo>
                  <a:lnTo>
                    <a:pt x="16" y="125"/>
                  </a:lnTo>
                  <a:lnTo>
                    <a:pt x="16" y="129"/>
                  </a:lnTo>
                  <a:lnTo>
                    <a:pt x="16" y="132"/>
                  </a:lnTo>
                  <a:lnTo>
                    <a:pt x="16" y="137"/>
                  </a:lnTo>
                  <a:lnTo>
                    <a:pt x="17" y="139"/>
                  </a:lnTo>
                  <a:lnTo>
                    <a:pt x="17" y="144"/>
                  </a:lnTo>
                  <a:lnTo>
                    <a:pt x="17" y="147"/>
                  </a:lnTo>
                  <a:lnTo>
                    <a:pt x="19" y="151"/>
                  </a:lnTo>
                  <a:lnTo>
                    <a:pt x="19" y="154"/>
                  </a:lnTo>
                  <a:lnTo>
                    <a:pt x="20" y="158"/>
                  </a:lnTo>
                  <a:lnTo>
                    <a:pt x="22" y="161"/>
                  </a:lnTo>
                  <a:lnTo>
                    <a:pt x="23" y="166"/>
                  </a:lnTo>
                  <a:lnTo>
                    <a:pt x="25" y="170"/>
                  </a:lnTo>
                  <a:lnTo>
                    <a:pt x="26" y="174"/>
                  </a:lnTo>
                  <a:lnTo>
                    <a:pt x="28" y="177"/>
                  </a:lnTo>
                  <a:lnTo>
                    <a:pt x="29" y="182"/>
                  </a:lnTo>
                  <a:lnTo>
                    <a:pt x="32" y="186"/>
                  </a:lnTo>
                  <a:lnTo>
                    <a:pt x="35" y="190"/>
                  </a:lnTo>
                  <a:lnTo>
                    <a:pt x="36" y="193"/>
                  </a:lnTo>
                  <a:lnTo>
                    <a:pt x="38" y="196"/>
                  </a:lnTo>
                  <a:lnTo>
                    <a:pt x="39" y="199"/>
                  </a:lnTo>
                  <a:lnTo>
                    <a:pt x="41" y="202"/>
                  </a:lnTo>
                  <a:lnTo>
                    <a:pt x="42" y="205"/>
                  </a:lnTo>
                  <a:lnTo>
                    <a:pt x="44" y="208"/>
                  </a:lnTo>
                  <a:lnTo>
                    <a:pt x="46" y="211"/>
                  </a:lnTo>
                  <a:lnTo>
                    <a:pt x="48" y="214"/>
                  </a:lnTo>
                  <a:lnTo>
                    <a:pt x="49" y="216"/>
                  </a:lnTo>
                  <a:lnTo>
                    <a:pt x="52" y="219"/>
                  </a:lnTo>
                  <a:lnTo>
                    <a:pt x="54" y="222"/>
                  </a:lnTo>
                  <a:lnTo>
                    <a:pt x="57" y="225"/>
                  </a:lnTo>
                  <a:lnTo>
                    <a:pt x="58" y="228"/>
                  </a:lnTo>
                  <a:lnTo>
                    <a:pt x="61" y="231"/>
                  </a:lnTo>
                  <a:lnTo>
                    <a:pt x="62" y="234"/>
                  </a:lnTo>
                  <a:lnTo>
                    <a:pt x="65" y="237"/>
                  </a:lnTo>
                  <a:lnTo>
                    <a:pt x="67" y="240"/>
                  </a:lnTo>
                  <a:lnTo>
                    <a:pt x="70" y="243"/>
                  </a:lnTo>
                  <a:lnTo>
                    <a:pt x="71" y="246"/>
                  </a:lnTo>
                  <a:lnTo>
                    <a:pt x="74" y="250"/>
                  </a:lnTo>
                  <a:lnTo>
                    <a:pt x="76" y="253"/>
                  </a:lnTo>
                  <a:lnTo>
                    <a:pt x="78" y="256"/>
                  </a:lnTo>
                  <a:lnTo>
                    <a:pt x="80" y="259"/>
                  </a:lnTo>
                  <a:lnTo>
                    <a:pt x="83" y="262"/>
                  </a:lnTo>
                  <a:lnTo>
                    <a:pt x="86" y="264"/>
                  </a:lnTo>
                  <a:lnTo>
                    <a:pt x="87" y="267"/>
                  </a:lnTo>
                  <a:lnTo>
                    <a:pt x="89" y="270"/>
                  </a:lnTo>
                  <a:lnTo>
                    <a:pt x="92" y="273"/>
                  </a:lnTo>
                  <a:lnTo>
                    <a:pt x="93" y="276"/>
                  </a:lnTo>
                  <a:lnTo>
                    <a:pt x="96" y="279"/>
                  </a:lnTo>
                  <a:lnTo>
                    <a:pt x="97" y="282"/>
                  </a:lnTo>
                  <a:lnTo>
                    <a:pt x="100" y="285"/>
                  </a:lnTo>
                  <a:lnTo>
                    <a:pt x="103" y="289"/>
                  </a:lnTo>
                  <a:lnTo>
                    <a:pt x="108" y="295"/>
                  </a:lnTo>
                  <a:lnTo>
                    <a:pt x="110" y="299"/>
                  </a:lnTo>
                  <a:lnTo>
                    <a:pt x="115" y="304"/>
                  </a:lnTo>
                  <a:lnTo>
                    <a:pt x="118" y="307"/>
                  </a:lnTo>
                  <a:lnTo>
                    <a:pt x="121" y="311"/>
                  </a:lnTo>
                  <a:lnTo>
                    <a:pt x="124" y="314"/>
                  </a:lnTo>
                  <a:lnTo>
                    <a:pt x="125" y="317"/>
                  </a:lnTo>
                  <a:lnTo>
                    <a:pt x="128" y="321"/>
                  </a:lnTo>
                  <a:lnTo>
                    <a:pt x="129" y="323"/>
                  </a:lnTo>
                  <a:lnTo>
                    <a:pt x="128" y="323"/>
                  </a:lnTo>
                  <a:lnTo>
                    <a:pt x="125" y="324"/>
                  </a:lnTo>
                  <a:lnTo>
                    <a:pt x="122" y="325"/>
                  </a:lnTo>
                  <a:lnTo>
                    <a:pt x="119" y="325"/>
                  </a:lnTo>
                  <a:lnTo>
                    <a:pt x="116" y="325"/>
                  </a:lnTo>
                  <a:lnTo>
                    <a:pt x="113" y="325"/>
                  </a:lnTo>
                  <a:lnTo>
                    <a:pt x="109" y="327"/>
                  </a:lnTo>
                  <a:lnTo>
                    <a:pt x="106" y="328"/>
                  </a:lnTo>
                  <a:lnTo>
                    <a:pt x="103" y="330"/>
                  </a:lnTo>
                  <a:lnTo>
                    <a:pt x="100" y="331"/>
                  </a:lnTo>
                  <a:lnTo>
                    <a:pt x="99" y="334"/>
                  </a:lnTo>
                  <a:lnTo>
                    <a:pt x="99" y="340"/>
                  </a:lnTo>
                  <a:lnTo>
                    <a:pt x="100" y="343"/>
                  </a:lnTo>
                  <a:lnTo>
                    <a:pt x="102" y="347"/>
                  </a:lnTo>
                  <a:lnTo>
                    <a:pt x="105" y="352"/>
                  </a:lnTo>
                  <a:lnTo>
                    <a:pt x="109" y="355"/>
                  </a:lnTo>
                  <a:lnTo>
                    <a:pt x="112" y="357"/>
                  </a:lnTo>
                  <a:lnTo>
                    <a:pt x="115" y="359"/>
                  </a:lnTo>
                  <a:lnTo>
                    <a:pt x="118" y="360"/>
                  </a:lnTo>
                  <a:lnTo>
                    <a:pt x="119" y="362"/>
                  </a:lnTo>
                  <a:lnTo>
                    <a:pt x="118" y="362"/>
                  </a:lnTo>
                  <a:lnTo>
                    <a:pt x="116" y="362"/>
                  </a:lnTo>
                  <a:lnTo>
                    <a:pt x="112" y="363"/>
                  </a:lnTo>
                  <a:lnTo>
                    <a:pt x="108" y="363"/>
                  </a:lnTo>
                  <a:lnTo>
                    <a:pt x="105" y="362"/>
                  </a:lnTo>
                  <a:lnTo>
                    <a:pt x="100" y="359"/>
                  </a:lnTo>
                  <a:lnTo>
                    <a:pt x="94" y="357"/>
                  </a:lnTo>
                  <a:lnTo>
                    <a:pt x="90" y="355"/>
                  </a:lnTo>
                  <a:lnTo>
                    <a:pt x="86" y="350"/>
                  </a:lnTo>
                  <a:lnTo>
                    <a:pt x="83" y="347"/>
                  </a:lnTo>
                  <a:lnTo>
                    <a:pt x="81" y="343"/>
                  </a:lnTo>
                  <a:lnTo>
                    <a:pt x="81" y="339"/>
                  </a:lnTo>
                  <a:lnTo>
                    <a:pt x="83" y="333"/>
                  </a:lnTo>
                  <a:lnTo>
                    <a:pt x="87" y="328"/>
                  </a:lnTo>
                  <a:lnTo>
                    <a:pt x="92" y="325"/>
                  </a:lnTo>
                  <a:lnTo>
                    <a:pt x="97" y="323"/>
                  </a:lnTo>
                  <a:lnTo>
                    <a:pt x="102" y="320"/>
                  </a:lnTo>
                  <a:lnTo>
                    <a:pt x="105" y="318"/>
                  </a:lnTo>
                  <a:lnTo>
                    <a:pt x="108" y="317"/>
                  </a:lnTo>
                  <a:lnTo>
                    <a:pt x="109" y="317"/>
                  </a:lnTo>
                  <a:lnTo>
                    <a:pt x="109" y="315"/>
                  </a:lnTo>
                  <a:lnTo>
                    <a:pt x="106" y="311"/>
                  </a:lnTo>
                  <a:lnTo>
                    <a:pt x="103" y="308"/>
                  </a:lnTo>
                  <a:lnTo>
                    <a:pt x="102" y="307"/>
                  </a:lnTo>
                  <a:lnTo>
                    <a:pt x="99" y="302"/>
                  </a:lnTo>
                  <a:lnTo>
                    <a:pt x="97" y="299"/>
                  </a:lnTo>
                  <a:lnTo>
                    <a:pt x="93" y="295"/>
                  </a:lnTo>
                  <a:lnTo>
                    <a:pt x="90" y="291"/>
                  </a:lnTo>
                  <a:lnTo>
                    <a:pt x="87" y="286"/>
                  </a:lnTo>
                  <a:lnTo>
                    <a:pt x="84" y="282"/>
                  </a:lnTo>
                  <a:lnTo>
                    <a:pt x="81" y="279"/>
                  </a:lnTo>
                  <a:lnTo>
                    <a:pt x="80" y="276"/>
                  </a:lnTo>
                  <a:lnTo>
                    <a:pt x="78" y="273"/>
                  </a:lnTo>
                  <a:lnTo>
                    <a:pt x="76" y="270"/>
                  </a:lnTo>
                  <a:lnTo>
                    <a:pt x="73" y="266"/>
                  </a:lnTo>
                  <a:lnTo>
                    <a:pt x="68" y="260"/>
                  </a:lnTo>
                  <a:lnTo>
                    <a:pt x="67" y="257"/>
                  </a:lnTo>
                  <a:lnTo>
                    <a:pt x="64" y="254"/>
                  </a:lnTo>
                  <a:lnTo>
                    <a:pt x="62" y="251"/>
                  </a:lnTo>
                  <a:lnTo>
                    <a:pt x="61" y="248"/>
                  </a:lnTo>
                  <a:lnTo>
                    <a:pt x="58" y="246"/>
                  </a:lnTo>
                  <a:lnTo>
                    <a:pt x="57" y="243"/>
                  </a:lnTo>
                  <a:lnTo>
                    <a:pt x="54" y="240"/>
                  </a:lnTo>
                  <a:lnTo>
                    <a:pt x="52" y="238"/>
                  </a:lnTo>
                  <a:lnTo>
                    <a:pt x="49" y="235"/>
                  </a:lnTo>
                  <a:lnTo>
                    <a:pt x="48" y="231"/>
                  </a:lnTo>
                  <a:lnTo>
                    <a:pt x="46" y="228"/>
                  </a:lnTo>
                  <a:lnTo>
                    <a:pt x="45" y="227"/>
                  </a:lnTo>
                  <a:lnTo>
                    <a:pt x="42" y="224"/>
                  </a:lnTo>
                  <a:lnTo>
                    <a:pt x="41" y="221"/>
                  </a:lnTo>
                  <a:lnTo>
                    <a:pt x="39" y="218"/>
                  </a:lnTo>
                  <a:lnTo>
                    <a:pt x="38" y="215"/>
                  </a:lnTo>
                  <a:lnTo>
                    <a:pt x="35" y="212"/>
                  </a:lnTo>
                  <a:lnTo>
                    <a:pt x="33" y="209"/>
                  </a:lnTo>
                  <a:lnTo>
                    <a:pt x="30" y="208"/>
                  </a:lnTo>
                  <a:lnTo>
                    <a:pt x="30" y="205"/>
                  </a:lnTo>
                  <a:lnTo>
                    <a:pt x="28" y="200"/>
                  </a:lnTo>
                  <a:lnTo>
                    <a:pt x="23" y="196"/>
                  </a:lnTo>
                  <a:lnTo>
                    <a:pt x="20" y="190"/>
                  </a:lnTo>
                  <a:lnTo>
                    <a:pt x="19" y="187"/>
                  </a:lnTo>
                  <a:lnTo>
                    <a:pt x="17" y="183"/>
                  </a:lnTo>
                  <a:lnTo>
                    <a:pt x="16" y="180"/>
                  </a:lnTo>
                  <a:lnTo>
                    <a:pt x="13" y="177"/>
                  </a:lnTo>
                  <a:lnTo>
                    <a:pt x="12" y="173"/>
                  </a:lnTo>
                  <a:lnTo>
                    <a:pt x="10" y="170"/>
                  </a:lnTo>
                  <a:lnTo>
                    <a:pt x="10" y="167"/>
                  </a:lnTo>
                  <a:lnTo>
                    <a:pt x="9" y="163"/>
                  </a:lnTo>
                  <a:lnTo>
                    <a:pt x="7" y="160"/>
                  </a:lnTo>
                  <a:lnTo>
                    <a:pt x="6" y="155"/>
                  </a:lnTo>
                  <a:lnTo>
                    <a:pt x="6" y="153"/>
                  </a:lnTo>
                  <a:lnTo>
                    <a:pt x="4" y="148"/>
                  </a:lnTo>
                  <a:lnTo>
                    <a:pt x="3" y="144"/>
                  </a:lnTo>
                  <a:lnTo>
                    <a:pt x="3" y="139"/>
                  </a:lnTo>
                  <a:lnTo>
                    <a:pt x="3" y="137"/>
                  </a:lnTo>
                  <a:lnTo>
                    <a:pt x="1" y="132"/>
                  </a:lnTo>
                  <a:lnTo>
                    <a:pt x="1" y="129"/>
                  </a:lnTo>
                  <a:lnTo>
                    <a:pt x="1" y="125"/>
                  </a:lnTo>
                  <a:lnTo>
                    <a:pt x="1" y="122"/>
                  </a:lnTo>
                  <a:lnTo>
                    <a:pt x="0" y="118"/>
                  </a:lnTo>
                  <a:lnTo>
                    <a:pt x="0" y="115"/>
                  </a:lnTo>
                  <a:lnTo>
                    <a:pt x="0" y="110"/>
                  </a:lnTo>
                  <a:lnTo>
                    <a:pt x="0" y="106"/>
                  </a:lnTo>
                  <a:lnTo>
                    <a:pt x="0" y="102"/>
                  </a:lnTo>
                  <a:lnTo>
                    <a:pt x="0" y="99"/>
                  </a:lnTo>
                  <a:lnTo>
                    <a:pt x="1" y="94"/>
                  </a:lnTo>
                  <a:lnTo>
                    <a:pt x="1" y="91"/>
                  </a:lnTo>
                  <a:lnTo>
                    <a:pt x="1" y="89"/>
                  </a:lnTo>
                  <a:lnTo>
                    <a:pt x="1" y="86"/>
                  </a:lnTo>
                  <a:lnTo>
                    <a:pt x="3" y="83"/>
                  </a:lnTo>
                  <a:lnTo>
                    <a:pt x="3" y="80"/>
                  </a:lnTo>
                  <a:lnTo>
                    <a:pt x="3" y="77"/>
                  </a:lnTo>
                  <a:lnTo>
                    <a:pt x="4" y="74"/>
                  </a:lnTo>
                  <a:lnTo>
                    <a:pt x="4" y="71"/>
                  </a:lnTo>
                  <a:lnTo>
                    <a:pt x="6" y="68"/>
                  </a:lnTo>
                  <a:lnTo>
                    <a:pt x="6" y="65"/>
                  </a:lnTo>
                  <a:lnTo>
                    <a:pt x="7" y="62"/>
                  </a:lnTo>
                  <a:lnTo>
                    <a:pt x="7" y="59"/>
                  </a:lnTo>
                  <a:lnTo>
                    <a:pt x="9" y="57"/>
                  </a:lnTo>
                  <a:lnTo>
                    <a:pt x="10" y="54"/>
                  </a:lnTo>
                  <a:lnTo>
                    <a:pt x="12" y="51"/>
                  </a:lnTo>
                  <a:lnTo>
                    <a:pt x="13" y="48"/>
                  </a:lnTo>
                  <a:lnTo>
                    <a:pt x="16" y="46"/>
                  </a:lnTo>
                  <a:lnTo>
                    <a:pt x="17" y="43"/>
                  </a:lnTo>
                  <a:lnTo>
                    <a:pt x="19" y="41"/>
                  </a:lnTo>
                  <a:lnTo>
                    <a:pt x="20" y="38"/>
                  </a:lnTo>
                  <a:lnTo>
                    <a:pt x="23" y="35"/>
                  </a:lnTo>
                  <a:lnTo>
                    <a:pt x="28" y="29"/>
                  </a:lnTo>
                  <a:lnTo>
                    <a:pt x="32" y="23"/>
                  </a:lnTo>
                  <a:lnTo>
                    <a:pt x="36" y="19"/>
                  </a:lnTo>
                  <a:lnTo>
                    <a:pt x="39" y="14"/>
                  </a:lnTo>
                  <a:lnTo>
                    <a:pt x="44" y="10"/>
                  </a:lnTo>
                  <a:lnTo>
                    <a:pt x="46" y="7"/>
                  </a:lnTo>
                  <a:lnTo>
                    <a:pt x="49" y="3"/>
                  </a:lnTo>
                  <a:lnTo>
                    <a:pt x="51" y="1"/>
                  </a:lnTo>
                  <a:lnTo>
                    <a:pt x="52" y="0"/>
                  </a:lnTo>
                  <a:lnTo>
                    <a:pt x="54" y="0"/>
                  </a:lnTo>
                  <a:lnTo>
                    <a:pt x="61" y="1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484" name="Freeform 80"/>
            <p:cNvSpPr>
              <a:spLocks/>
            </p:cNvSpPr>
            <p:nvPr/>
          </p:nvSpPr>
          <p:spPr bwMode="auto">
            <a:xfrm>
              <a:off x="519" y="3297"/>
              <a:ext cx="406" cy="310"/>
            </a:xfrm>
            <a:custGeom>
              <a:avLst/>
              <a:gdLst>
                <a:gd name="T0" fmla="*/ 0 w 813"/>
                <a:gd name="T1" fmla="*/ 1 h 619"/>
                <a:gd name="T2" fmla="*/ 0 w 813"/>
                <a:gd name="T3" fmla="*/ 1 h 619"/>
                <a:gd name="T4" fmla="*/ 0 w 813"/>
                <a:gd name="T5" fmla="*/ 1 h 619"/>
                <a:gd name="T6" fmla="*/ 0 w 813"/>
                <a:gd name="T7" fmla="*/ 1 h 619"/>
                <a:gd name="T8" fmla="*/ 0 w 813"/>
                <a:gd name="T9" fmla="*/ 1 h 619"/>
                <a:gd name="T10" fmla="*/ 0 w 813"/>
                <a:gd name="T11" fmla="*/ 1 h 619"/>
                <a:gd name="T12" fmla="*/ 0 w 813"/>
                <a:gd name="T13" fmla="*/ 1 h 619"/>
                <a:gd name="T14" fmla="*/ 0 w 813"/>
                <a:gd name="T15" fmla="*/ 1 h 619"/>
                <a:gd name="T16" fmla="*/ 0 w 813"/>
                <a:gd name="T17" fmla="*/ 1 h 619"/>
                <a:gd name="T18" fmla="*/ 0 w 813"/>
                <a:gd name="T19" fmla="*/ 1 h 619"/>
                <a:gd name="T20" fmla="*/ 0 w 813"/>
                <a:gd name="T21" fmla="*/ 1 h 619"/>
                <a:gd name="T22" fmla="*/ 0 w 813"/>
                <a:gd name="T23" fmla="*/ 1 h 619"/>
                <a:gd name="T24" fmla="*/ 0 w 813"/>
                <a:gd name="T25" fmla="*/ 1 h 619"/>
                <a:gd name="T26" fmla="*/ 0 w 813"/>
                <a:gd name="T27" fmla="*/ 1 h 619"/>
                <a:gd name="T28" fmla="*/ 0 w 813"/>
                <a:gd name="T29" fmla="*/ 1 h 619"/>
                <a:gd name="T30" fmla="*/ 0 w 813"/>
                <a:gd name="T31" fmla="*/ 1 h 619"/>
                <a:gd name="T32" fmla="*/ 0 w 813"/>
                <a:gd name="T33" fmla="*/ 1 h 619"/>
                <a:gd name="T34" fmla="*/ 0 w 813"/>
                <a:gd name="T35" fmla="*/ 1 h 619"/>
                <a:gd name="T36" fmla="*/ 0 w 813"/>
                <a:gd name="T37" fmla="*/ 1 h 619"/>
                <a:gd name="T38" fmla="*/ 0 w 813"/>
                <a:gd name="T39" fmla="*/ 1 h 619"/>
                <a:gd name="T40" fmla="*/ 0 w 813"/>
                <a:gd name="T41" fmla="*/ 1 h 619"/>
                <a:gd name="T42" fmla="*/ 0 w 813"/>
                <a:gd name="T43" fmla="*/ 1 h 619"/>
                <a:gd name="T44" fmla="*/ 0 w 813"/>
                <a:gd name="T45" fmla="*/ 1 h 619"/>
                <a:gd name="T46" fmla="*/ 0 w 813"/>
                <a:gd name="T47" fmla="*/ 1 h 619"/>
                <a:gd name="T48" fmla="*/ 0 w 813"/>
                <a:gd name="T49" fmla="*/ 1 h 619"/>
                <a:gd name="T50" fmla="*/ 0 w 813"/>
                <a:gd name="T51" fmla="*/ 1 h 619"/>
                <a:gd name="T52" fmla="*/ 0 w 813"/>
                <a:gd name="T53" fmla="*/ 1 h 619"/>
                <a:gd name="T54" fmla="*/ 0 w 813"/>
                <a:gd name="T55" fmla="*/ 1 h 619"/>
                <a:gd name="T56" fmla="*/ 0 w 813"/>
                <a:gd name="T57" fmla="*/ 1 h 619"/>
                <a:gd name="T58" fmla="*/ 0 w 813"/>
                <a:gd name="T59" fmla="*/ 1 h 619"/>
                <a:gd name="T60" fmla="*/ 0 w 813"/>
                <a:gd name="T61" fmla="*/ 1 h 619"/>
                <a:gd name="T62" fmla="*/ 0 w 813"/>
                <a:gd name="T63" fmla="*/ 1 h 619"/>
                <a:gd name="T64" fmla="*/ 0 w 813"/>
                <a:gd name="T65" fmla="*/ 1 h 619"/>
                <a:gd name="T66" fmla="*/ 0 w 813"/>
                <a:gd name="T67" fmla="*/ 1 h 619"/>
                <a:gd name="T68" fmla="*/ 0 w 813"/>
                <a:gd name="T69" fmla="*/ 1 h 619"/>
                <a:gd name="T70" fmla="*/ 0 w 813"/>
                <a:gd name="T71" fmla="*/ 1 h 619"/>
                <a:gd name="T72" fmla="*/ 0 w 813"/>
                <a:gd name="T73" fmla="*/ 1 h 619"/>
                <a:gd name="T74" fmla="*/ 0 w 813"/>
                <a:gd name="T75" fmla="*/ 1 h 619"/>
                <a:gd name="T76" fmla="*/ 0 w 813"/>
                <a:gd name="T77" fmla="*/ 1 h 619"/>
                <a:gd name="T78" fmla="*/ 0 w 813"/>
                <a:gd name="T79" fmla="*/ 1 h 619"/>
                <a:gd name="T80" fmla="*/ 0 w 813"/>
                <a:gd name="T81" fmla="*/ 1 h 619"/>
                <a:gd name="T82" fmla="*/ 0 w 813"/>
                <a:gd name="T83" fmla="*/ 1 h 619"/>
                <a:gd name="T84" fmla="*/ 0 w 813"/>
                <a:gd name="T85" fmla="*/ 1 h 619"/>
                <a:gd name="T86" fmla="*/ 0 w 813"/>
                <a:gd name="T87" fmla="*/ 1 h 619"/>
                <a:gd name="T88" fmla="*/ 0 w 813"/>
                <a:gd name="T89" fmla="*/ 1 h 619"/>
                <a:gd name="T90" fmla="*/ 0 w 813"/>
                <a:gd name="T91" fmla="*/ 1 h 619"/>
                <a:gd name="T92" fmla="*/ 0 w 813"/>
                <a:gd name="T93" fmla="*/ 1 h 619"/>
                <a:gd name="T94" fmla="*/ 0 w 813"/>
                <a:gd name="T95" fmla="*/ 1 h 619"/>
                <a:gd name="T96" fmla="*/ 0 w 813"/>
                <a:gd name="T97" fmla="*/ 1 h 619"/>
                <a:gd name="T98" fmla="*/ 0 w 813"/>
                <a:gd name="T99" fmla="*/ 1 h 619"/>
                <a:gd name="T100" fmla="*/ 0 w 813"/>
                <a:gd name="T101" fmla="*/ 1 h 619"/>
                <a:gd name="T102" fmla="*/ 0 w 813"/>
                <a:gd name="T103" fmla="*/ 1 h 619"/>
                <a:gd name="T104" fmla="*/ 0 w 813"/>
                <a:gd name="T105" fmla="*/ 1 h 619"/>
                <a:gd name="T106" fmla="*/ 0 w 813"/>
                <a:gd name="T107" fmla="*/ 1 h 619"/>
                <a:gd name="T108" fmla="*/ 0 w 813"/>
                <a:gd name="T109" fmla="*/ 1 h 619"/>
                <a:gd name="T110" fmla="*/ 0 w 813"/>
                <a:gd name="T111" fmla="*/ 1 h 619"/>
                <a:gd name="T112" fmla="*/ 0 w 813"/>
                <a:gd name="T113" fmla="*/ 1 h 619"/>
                <a:gd name="T114" fmla="*/ 0 w 813"/>
                <a:gd name="T115" fmla="*/ 1 h 619"/>
                <a:gd name="T116" fmla="*/ 0 w 813"/>
                <a:gd name="T117" fmla="*/ 1 h 619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813"/>
                <a:gd name="T178" fmla="*/ 0 h 619"/>
                <a:gd name="T179" fmla="*/ 813 w 813"/>
                <a:gd name="T180" fmla="*/ 619 h 619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813" h="619">
                  <a:moveTo>
                    <a:pt x="0" y="207"/>
                  </a:moveTo>
                  <a:lnTo>
                    <a:pt x="2" y="207"/>
                  </a:lnTo>
                  <a:lnTo>
                    <a:pt x="3" y="209"/>
                  </a:lnTo>
                  <a:lnTo>
                    <a:pt x="6" y="212"/>
                  </a:lnTo>
                  <a:lnTo>
                    <a:pt x="11" y="216"/>
                  </a:lnTo>
                  <a:lnTo>
                    <a:pt x="12" y="219"/>
                  </a:lnTo>
                  <a:lnTo>
                    <a:pt x="15" y="222"/>
                  </a:lnTo>
                  <a:lnTo>
                    <a:pt x="18" y="225"/>
                  </a:lnTo>
                  <a:lnTo>
                    <a:pt x="21" y="228"/>
                  </a:lnTo>
                  <a:lnTo>
                    <a:pt x="24" y="231"/>
                  </a:lnTo>
                  <a:lnTo>
                    <a:pt x="27" y="234"/>
                  </a:lnTo>
                  <a:lnTo>
                    <a:pt x="29" y="237"/>
                  </a:lnTo>
                  <a:lnTo>
                    <a:pt x="32" y="239"/>
                  </a:lnTo>
                  <a:lnTo>
                    <a:pt x="35" y="242"/>
                  </a:lnTo>
                  <a:lnTo>
                    <a:pt x="38" y="245"/>
                  </a:lnTo>
                  <a:lnTo>
                    <a:pt x="40" y="248"/>
                  </a:lnTo>
                  <a:lnTo>
                    <a:pt x="43" y="251"/>
                  </a:lnTo>
                  <a:lnTo>
                    <a:pt x="45" y="254"/>
                  </a:lnTo>
                  <a:lnTo>
                    <a:pt x="48" y="257"/>
                  </a:lnTo>
                  <a:lnTo>
                    <a:pt x="51" y="260"/>
                  </a:lnTo>
                  <a:lnTo>
                    <a:pt x="54" y="263"/>
                  </a:lnTo>
                  <a:lnTo>
                    <a:pt x="57" y="266"/>
                  </a:lnTo>
                  <a:lnTo>
                    <a:pt x="61" y="269"/>
                  </a:lnTo>
                  <a:lnTo>
                    <a:pt x="64" y="270"/>
                  </a:lnTo>
                  <a:lnTo>
                    <a:pt x="66" y="271"/>
                  </a:lnTo>
                  <a:lnTo>
                    <a:pt x="66" y="267"/>
                  </a:lnTo>
                  <a:lnTo>
                    <a:pt x="66" y="264"/>
                  </a:lnTo>
                  <a:lnTo>
                    <a:pt x="66" y="258"/>
                  </a:lnTo>
                  <a:lnTo>
                    <a:pt x="66" y="254"/>
                  </a:lnTo>
                  <a:lnTo>
                    <a:pt x="66" y="248"/>
                  </a:lnTo>
                  <a:lnTo>
                    <a:pt x="66" y="244"/>
                  </a:lnTo>
                  <a:lnTo>
                    <a:pt x="66" y="242"/>
                  </a:lnTo>
                  <a:lnTo>
                    <a:pt x="66" y="241"/>
                  </a:lnTo>
                  <a:lnTo>
                    <a:pt x="66" y="242"/>
                  </a:lnTo>
                  <a:lnTo>
                    <a:pt x="67" y="244"/>
                  </a:lnTo>
                  <a:lnTo>
                    <a:pt x="69" y="247"/>
                  </a:lnTo>
                  <a:lnTo>
                    <a:pt x="70" y="251"/>
                  </a:lnTo>
                  <a:lnTo>
                    <a:pt x="72" y="254"/>
                  </a:lnTo>
                  <a:lnTo>
                    <a:pt x="75" y="258"/>
                  </a:lnTo>
                  <a:lnTo>
                    <a:pt x="77" y="261"/>
                  </a:lnTo>
                  <a:lnTo>
                    <a:pt x="80" y="266"/>
                  </a:lnTo>
                  <a:lnTo>
                    <a:pt x="83" y="269"/>
                  </a:lnTo>
                  <a:lnTo>
                    <a:pt x="86" y="271"/>
                  </a:lnTo>
                  <a:lnTo>
                    <a:pt x="89" y="274"/>
                  </a:lnTo>
                  <a:lnTo>
                    <a:pt x="91" y="274"/>
                  </a:lnTo>
                  <a:lnTo>
                    <a:pt x="93" y="276"/>
                  </a:lnTo>
                  <a:lnTo>
                    <a:pt x="96" y="276"/>
                  </a:lnTo>
                  <a:lnTo>
                    <a:pt x="99" y="274"/>
                  </a:lnTo>
                  <a:lnTo>
                    <a:pt x="101" y="271"/>
                  </a:lnTo>
                  <a:lnTo>
                    <a:pt x="102" y="270"/>
                  </a:lnTo>
                  <a:lnTo>
                    <a:pt x="102" y="266"/>
                  </a:lnTo>
                  <a:lnTo>
                    <a:pt x="102" y="263"/>
                  </a:lnTo>
                  <a:lnTo>
                    <a:pt x="101" y="260"/>
                  </a:lnTo>
                  <a:lnTo>
                    <a:pt x="101" y="255"/>
                  </a:lnTo>
                  <a:lnTo>
                    <a:pt x="99" y="251"/>
                  </a:lnTo>
                  <a:lnTo>
                    <a:pt x="98" y="248"/>
                  </a:lnTo>
                  <a:lnTo>
                    <a:pt x="96" y="244"/>
                  </a:lnTo>
                  <a:lnTo>
                    <a:pt x="95" y="241"/>
                  </a:lnTo>
                  <a:lnTo>
                    <a:pt x="93" y="238"/>
                  </a:lnTo>
                  <a:lnTo>
                    <a:pt x="92" y="235"/>
                  </a:lnTo>
                  <a:lnTo>
                    <a:pt x="91" y="231"/>
                  </a:lnTo>
                  <a:lnTo>
                    <a:pt x="92" y="231"/>
                  </a:lnTo>
                  <a:lnTo>
                    <a:pt x="93" y="232"/>
                  </a:lnTo>
                  <a:lnTo>
                    <a:pt x="96" y="234"/>
                  </a:lnTo>
                  <a:lnTo>
                    <a:pt x="99" y="235"/>
                  </a:lnTo>
                  <a:lnTo>
                    <a:pt x="102" y="238"/>
                  </a:lnTo>
                  <a:lnTo>
                    <a:pt x="107" y="239"/>
                  </a:lnTo>
                  <a:lnTo>
                    <a:pt x="111" y="242"/>
                  </a:lnTo>
                  <a:lnTo>
                    <a:pt x="115" y="244"/>
                  </a:lnTo>
                  <a:lnTo>
                    <a:pt x="120" y="245"/>
                  </a:lnTo>
                  <a:lnTo>
                    <a:pt x="122" y="245"/>
                  </a:lnTo>
                  <a:lnTo>
                    <a:pt x="127" y="247"/>
                  </a:lnTo>
                  <a:lnTo>
                    <a:pt x="130" y="245"/>
                  </a:lnTo>
                  <a:lnTo>
                    <a:pt x="133" y="245"/>
                  </a:lnTo>
                  <a:lnTo>
                    <a:pt x="136" y="244"/>
                  </a:lnTo>
                  <a:lnTo>
                    <a:pt x="137" y="241"/>
                  </a:lnTo>
                  <a:lnTo>
                    <a:pt x="137" y="238"/>
                  </a:lnTo>
                  <a:lnTo>
                    <a:pt x="137" y="234"/>
                  </a:lnTo>
                  <a:lnTo>
                    <a:pt x="136" y="231"/>
                  </a:lnTo>
                  <a:lnTo>
                    <a:pt x="134" y="228"/>
                  </a:lnTo>
                  <a:lnTo>
                    <a:pt x="133" y="223"/>
                  </a:lnTo>
                  <a:lnTo>
                    <a:pt x="131" y="221"/>
                  </a:lnTo>
                  <a:lnTo>
                    <a:pt x="128" y="218"/>
                  </a:lnTo>
                  <a:lnTo>
                    <a:pt x="127" y="213"/>
                  </a:lnTo>
                  <a:lnTo>
                    <a:pt x="124" y="210"/>
                  </a:lnTo>
                  <a:lnTo>
                    <a:pt x="121" y="207"/>
                  </a:lnTo>
                  <a:lnTo>
                    <a:pt x="118" y="205"/>
                  </a:lnTo>
                  <a:lnTo>
                    <a:pt x="117" y="203"/>
                  </a:lnTo>
                  <a:lnTo>
                    <a:pt x="114" y="200"/>
                  </a:lnTo>
                  <a:lnTo>
                    <a:pt x="112" y="199"/>
                  </a:lnTo>
                  <a:lnTo>
                    <a:pt x="114" y="200"/>
                  </a:lnTo>
                  <a:lnTo>
                    <a:pt x="115" y="202"/>
                  </a:lnTo>
                  <a:lnTo>
                    <a:pt x="120" y="205"/>
                  </a:lnTo>
                  <a:lnTo>
                    <a:pt x="122" y="207"/>
                  </a:lnTo>
                  <a:lnTo>
                    <a:pt x="125" y="210"/>
                  </a:lnTo>
                  <a:lnTo>
                    <a:pt x="130" y="213"/>
                  </a:lnTo>
                  <a:lnTo>
                    <a:pt x="134" y="216"/>
                  </a:lnTo>
                  <a:lnTo>
                    <a:pt x="138" y="218"/>
                  </a:lnTo>
                  <a:lnTo>
                    <a:pt x="143" y="221"/>
                  </a:lnTo>
                  <a:lnTo>
                    <a:pt x="146" y="222"/>
                  </a:lnTo>
                  <a:lnTo>
                    <a:pt x="150" y="223"/>
                  </a:lnTo>
                  <a:lnTo>
                    <a:pt x="153" y="223"/>
                  </a:lnTo>
                  <a:lnTo>
                    <a:pt x="156" y="223"/>
                  </a:lnTo>
                  <a:lnTo>
                    <a:pt x="157" y="222"/>
                  </a:lnTo>
                  <a:lnTo>
                    <a:pt x="160" y="219"/>
                  </a:lnTo>
                  <a:lnTo>
                    <a:pt x="160" y="216"/>
                  </a:lnTo>
                  <a:lnTo>
                    <a:pt x="160" y="213"/>
                  </a:lnTo>
                  <a:lnTo>
                    <a:pt x="159" y="209"/>
                  </a:lnTo>
                  <a:lnTo>
                    <a:pt x="159" y="206"/>
                  </a:lnTo>
                  <a:lnTo>
                    <a:pt x="156" y="203"/>
                  </a:lnTo>
                  <a:lnTo>
                    <a:pt x="154" y="200"/>
                  </a:lnTo>
                  <a:lnTo>
                    <a:pt x="153" y="197"/>
                  </a:lnTo>
                  <a:lnTo>
                    <a:pt x="152" y="194"/>
                  </a:lnTo>
                  <a:lnTo>
                    <a:pt x="149" y="191"/>
                  </a:lnTo>
                  <a:lnTo>
                    <a:pt x="147" y="189"/>
                  </a:lnTo>
                  <a:lnTo>
                    <a:pt x="146" y="187"/>
                  </a:lnTo>
                  <a:lnTo>
                    <a:pt x="144" y="186"/>
                  </a:lnTo>
                  <a:lnTo>
                    <a:pt x="141" y="183"/>
                  </a:lnTo>
                  <a:lnTo>
                    <a:pt x="141" y="181"/>
                  </a:lnTo>
                  <a:lnTo>
                    <a:pt x="143" y="181"/>
                  </a:lnTo>
                  <a:lnTo>
                    <a:pt x="147" y="184"/>
                  </a:lnTo>
                  <a:lnTo>
                    <a:pt x="150" y="184"/>
                  </a:lnTo>
                  <a:lnTo>
                    <a:pt x="153" y="186"/>
                  </a:lnTo>
                  <a:lnTo>
                    <a:pt x="156" y="186"/>
                  </a:lnTo>
                  <a:lnTo>
                    <a:pt x="160" y="187"/>
                  </a:lnTo>
                  <a:lnTo>
                    <a:pt x="163" y="187"/>
                  </a:lnTo>
                  <a:lnTo>
                    <a:pt x="168" y="189"/>
                  </a:lnTo>
                  <a:lnTo>
                    <a:pt x="170" y="189"/>
                  </a:lnTo>
                  <a:lnTo>
                    <a:pt x="175" y="189"/>
                  </a:lnTo>
                  <a:lnTo>
                    <a:pt x="176" y="187"/>
                  </a:lnTo>
                  <a:lnTo>
                    <a:pt x="179" y="187"/>
                  </a:lnTo>
                  <a:lnTo>
                    <a:pt x="181" y="186"/>
                  </a:lnTo>
                  <a:lnTo>
                    <a:pt x="182" y="184"/>
                  </a:lnTo>
                  <a:lnTo>
                    <a:pt x="181" y="180"/>
                  </a:lnTo>
                  <a:lnTo>
                    <a:pt x="179" y="176"/>
                  </a:lnTo>
                  <a:lnTo>
                    <a:pt x="176" y="173"/>
                  </a:lnTo>
                  <a:lnTo>
                    <a:pt x="175" y="170"/>
                  </a:lnTo>
                  <a:lnTo>
                    <a:pt x="172" y="167"/>
                  </a:lnTo>
                  <a:lnTo>
                    <a:pt x="170" y="164"/>
                  </a:lnTo>
                  <a:lnTo>
                    <a:pt x="165" y="160"/>
                  </a:lnTo>
                  <a:lnTo>
                    <a:pt x="162" y="155"/>
                  </a:lnTo>
                  <a:lnTo>
                    <a:pt x="157" y="152"/>
                  </a:lnTo>
                  <a:lnTo>
                    <a:pt x="160" y="152"/>
                  </a:lnTo>
                  <a:lnTo>
                    <a:pt x="163" y="152"/>
                  </a:lnTo>
                  <a:lnTo>
                    <a:pt x="169" y="154"/>
                  </a:lnTo>
                  <a:lnTo>
                    <a:pt x="175" y="154"/>
                  </a:lnTo>
                  <a:lnTo>
                    <a:pt x="179" y="154"/>
                  </a:lnTo>
                  <a:lnTo>
                    <a:pt x="184" y="154"/>
                  </a:lnTo>
                  <a:lnTo>
                    <a:pt x="188" y="154"/>
                  </a:lnTo>
                  <a:lnTo>
                    <a:pt x="194" y="160"/>
                  </a:lnTo>
                  <a:lnTo>
                    <a:pt x="176" y="160"/>
                  </a:lnTo>
                  <a:lnTo>
                    <a:pt x="179" y="161"/>
                  </a:lnTo>
                  <a:lnTo>
                    <a:pt x="181" y="164"/>
                  </a:lnTo>
                  <a:lnTo>
                    <a:pt x="184" y="170"/>
                  </a:lnTo>
                  <a:lnTo>
                    <a:pt x="186" y="173"/>
                  </a:lnTo>
                  <a:lnTo>
                    <a:pt x="189" y="178"/>
                  </a:lnTo>
                  <a:lnTo>
                    <a:pt x="191" y="183"/>
                  </a:lnTo>
                  <a:lnTo>
                    <a:pt x="191" y="187"/>
                  </a:lnTo>
                  <a:lnTo>
                    <a:pt x="188" y="190"/>
                  </a:lnTo>
                  <a:lnTo>
                    <a:pt x="185" y="191"/>
                  </a:lnTo>
                  <a:lnTo>
                    <a:pt x="182" y="193"/>
                  </a:lnTo>
                  <a:lnTo>
                    <a:pt x="179" y="193"/>
                  </a:lnTo>
                  <a:lnTo>
                    <a:pt x="176" y="193"/>
                  </a:lnTo>
                  <a:lnTo>
                    <a:pt x="175" y="193"/>
                  </a:lnTo>
                  <a:lnTo>
                    <a:pt x="172" y="193"/>
                  </a:lnTo>
                  <a:lnTo>
                    <a:pt x="169" y="193"/>
                  </a:lnTo>
                  <a:lnTo>
                    <a:pt x="166" y="193"/>
                  </a:lnTo>
                  <a:lnTo>
                    <a:pt x="163" y="193"/>
                  </a:lnTo>
                  <a:lnTo>
                    <a:pt x="162" y="193"/>
                  </a:lnTo>
                  <a:lnTo>
                    <a:pt x="160" y="193"/>
                  </a:lnTo>
                  <a:lnTo>
                    <a:pt x="163" y="196"/>
                  </a:lnTo>
                  <a:lnTo>
                    <a:pt x="165" y="199"/>
                  </a:lnTo>
                  <a:lnTo>
                    <a:pt x="166" y="200"/>
                  </a:lnTo>
                  <a:lnTo>
                    <a:pt x="168" y="203"/>
                  </a:lnTo>
                  <a:lnTo>
                    <a:pt x="169" y="207"/>
                  </a:lnTo>
                  <a:lnTo>
                    <a:pt x="170" y="210"/>
                  </a:lnTo>
                  <a:lnTo>
                    <a:pt x="172" y="213"/>
                  </a:lnTo>
                  <a:lnTo>
                    <a:pt x="172" y="216"/>
                  </a:lnTo>
                  <a:lnTo>
                    <a:pt x="173" y="219"/>
                  </a:lnTo>
                  <a:lnTo>
                    <a:pt x="173" y="222"/>
                  </a:lnTo>
                  <a:lnTo>
                    <a:pt x="173" y="225"/>
                  </a:lnTo>
                  <a:lnTo>
                    <a:pt x="172" y="226"/>
                  </a:lnTo>
                  <a:lnTo>
                    <a:pt x="170" y="229"/>
                  </a:lnTo>
                  <a:lnTo>
                    <a:pt x="166" y="231"/>
                  </a:lnTo>
                  <a:lnTo>
                    <a:pt x="162" y="232"/>
                  </a:lnTo>
                  <a:lnTo>
                    <a:pt x="156" y="232"/>
                  </a:lnTo>
                  <a:lnTo>
                    <a:pt x="152" y="232"/>
                  </a:lnTo>
                  <a:lnTo>
                    <a:pt x="147" y="231"/>
                  </a:lnTo>
                  <a:lnTo>
                    <a:pt x="144" y="229"/>
                  </a:lnTo>
                  <a:lnTo>
                    <a:pt x="143" y="228"/>
                  </a:lnTo>
                  <a:lnTo>
                    <a:pt x="143" y="229"/>
                  </a:lnTo>
                  <a:lnTo>
                    <a:pt x="143" y="232"/>
                  </a:lnTo>
                  <a:lnTo>
                    <a:pt x="143" y="234"/>
                  </a:lnTo>
                  <a:lnTo>
                    <a:pt x="144" y="237"/>
                  </a:lnTo>
                  <a:lnTo>
                    <a:pt x="144" y="239"/>
                  </a:lnTo>
                  <a:lnTo>
                    <a:pt x="144" y="242"/>
                  </a:lnTo>
                  <a:lnTo>
                    <a:pt x="144" y="245"/>
                  </a:lnTo>
                  <a:lnTo>
                    <a:pt x="144" y="248"/>
                  </a:lnTo>
                  <a:lnTo>
                    <a:pt x="144" y="251"/>
                  </a:lnTo>
                  <a:lnTo>
                    <a:pt x="144" y="254"/>
                  </a:lnTo>
                  <a:lnTo>
                    <a:pt x="143" y="257"/>
                  </a:lnTo>
                  <a:lnTo>
                    <a:pt x="140" y="258"/>
                  </a:lnTo>
                  <a:lnTo>
                    <a:pt x="144" y="261"/>
                  </a:lnTo>
                  <a:lnTo>
                    <a:pt x="147" y="263"/>
                  </a:lnTo>
                  <a:lnTo>
                    <a:pt x="150" y="264"/>
                  </a:lnTo>
                  <a:lnTo>
                    <a:pt x="154" y="266"/>
                  </a:lnTo>
                  <a:lnTo>
                    <a:pt x="159" y="267"/>
                  </a:lnTo>
                  <a:lnTo>
                    <a:pt x="162" y="269"/>
                  </a:lnTo>
                  <a:lnTo>
                    <a:pt x="163" y="269"/>
                  </a:lnTo>
                  <a:lnTo>
                    <a:pt x="166" y="270"/>
                  </a:lnTo>
                  <a:lnTo>
                    <a:pt x="169" y="271"/>
                  </a:lnTo>
                  <a:lnTo>
                    <a:pt x="172" y="273"/>
                  </a:lnTo>
                  <a:lnTo>
                    <a:pt x="175" y="273"/>
                  </a:lnTo>
                  <a:lnTo>
                    <a:pt x="178" y="274"/>
                  </a:lnTo>
                  <a:lnTo>
                    <a:pt x="181" y="276"/>
                  </a:lnTo>
                  <a:lnTo>
                    <a:pt x="184" y="277"/>
                  </a:lnTo>
                  <a:lnTo>
                    <a:pt x="186" y="279"/>
                  </a:lnTo>
                  <a:lnTo>
                    <a:pt x="189" y="280"/>
                  </a:lnTo>
                  <a:lnTo>
                    <a:pt x="194" y="282"/>
                  </a:lnTo>
                  <a:lnTo>
                    <a:pt x="197" y="283"/>
                  </a:lnTo>
                  <a:lnTo>
                    <a:pt x="200" y="285"/>
                  </a:lnTo>
                  <a:lnTo>
                    <a:pt x="204" y="286"/>
                  </a:lnTo>
                  <a:lnTo>
                    <a:pt x="207" y="287"/>
                  </a:lnTo>
                  <a:lnTo>
                    <a:pt x="211" y="287"/>
                  </a:lnTo>
                  <a:lnTo>
                    <a:pt x="214" y="289"/>
                  </a:lnTo>
                  <a:lnTo>
                    <a:pt x="217" y="290"/>
                  </a:lnTo>
                  <a:lnTo>
                    <a:pt x="221" y="292"/>
                  </a:lnTo>
                  <a:lnTo>
                    <a:pt x="224" y="293"/>
                  </a:lnTo>
                  <a:lnTo>
                    <a:pt x="229" y="295"/>
                  </a:lnTo>
                  <a:lnTo>
                    <a:pt x="232" y="296"/>
                  </a:lnTo>
                  <a:lnTo>
                    <a:pt x="236" y="298"/>
                  </a:lnTo>
                  <a:lnTo>
                    <a:pt x="239" y="299"/>
                  </a:lnTo>
                  <a:lnTo>
                    <a:pt x="242" y="299"/>
                  </a:lnTo>
                  <a:lnTo>
                    <a:pt x="245" y="300"/>
                  </a:lnTo>
                  <a:lnTo>
                    <a:pt x="249" y="302"/>
                  </a:lnTo>
                  <a:lnTo>
                    <a:pt x="252" y="303"/>
                  </a:lnTo>
                  <a:lnTo>
                    <a:pt x="256" y="305"/>
                  </a:lnTo>
                  <a:lnTo>
                    <a:pt x="259" y="305"/>
                  </a:lnTo>
                  <a:lnTo>
                    <a:pt x="264" y="306"/>
                  </a:lnTo>
                  <a:lnTo>
                    <a:pt x="266" y="308"/>
                  </a:lnTo>
                  <a:lnTo>
                    <a:pt x="269" y="308"/>
                  </a:lnTo>
                  <a:lnTo>
                    <a:pt x="272" y="309"/>
                  </a:lnTo>
                  <a:lnTo>
                    <a:pt x="277" y="311"/>
                  </a:lnTo>
                  <a:lnTo>
                    <a:pt x="280" y="311"/>
                  </a:lnTo>
                  <a:lnTo>
                    <a:pt x="282" y="312"/>
                  </a:lnTo>
                  <a:lnTo>
                    <a:pt x="285" y="312"/>
                  </a:lnTo>
                  <a:lnTo>
                    <a:pt x="288" y="314"/>
                  </a:lnTo>
                  <a:lnTo>
                    <a:pt x="290" y="314"/>
                  </a:lnTo>
                  <a:lnTo>
                    <a:pt x="293" y="314"/>
                  </a:lnTo>
                  <a:lnTo>
                    <a:pt x="295" y="314"/>
                  </a:lnTo>
                  <a:lnTo>
                    <a:pt x="298" y="315"/>
                  </a:lnTo>
                  <a:lnTo>
                    <a:pt x="303" y="315"/>
                  </a:lnTo>
                  <a:lnTo>
                    <a:pt x="309" y="315"/>
                  </a:lnTo>
                  <a:lnTo>
                    <a:pt x="311" y="315"/>
                  </a:lnTo>
                  <a:lnTo>
                    <a:pt x="316" y="315"/>
                  </a:lnTo>
                  <a:lnTo>
                    <a:pt x="319" y="315"/>
                  </a:lnTo>
                  <a:lnTo>
                    <a:pt x="323" y="314"/>
                  </a:lnTo>
                  <a:lnTo>
                    <a:pt x="326" y="314"/>
                  </a:lnTo>
                  <a:lnTo>
                    <a:pt x="330" y="312"/>
                  </a:lnTo>
                  <a:lnTo>
                    <a:pt x="333" y="311"/>
                  </a:lnTo>
                  <a:lnTo>
                    <a:pt x="338" y="311"/>
                  </a:lnTo>
                  <a:lnTo>
                    <a:pt x="341" y="309"/>
                  </a:lnTo>
                  <a:lnTo>
                    <a:pt x="343" y="308"/>
                  </a:lnTo>
                  <a:lnTo>
                    <a:pt x="348" y="306"/>
                  </a:lnTo>
                  <a:lnTo>
                    <a:pt x="351" y="305"/>
                  </a:lnTo>
                  <a:lnTo>
                    <a:pt x="354" y="303"/>
                  </a:lnTo>
                  <a:lnTo>
                    <a:pt x="358" y="302"/>
                  </a:lnTo>
                  <a:lnTo>
                    <a:pt x="361" y="300"/>
                  </a:lnTo>
                  <a:lnTo>
                    <a:pt x="364" y="300"/>
                  </a:lnTo>
                  <a:lnTo>
                    <a:pt x="367" y="298"/>
                  </a:lnTo>
                  <a:lnTo>
                    <a:pt x="370" y="296"/>
                  </a:lnTo>
                  <a:lnTo>
                    <a:pt x="373" y="295"/>
                  </a:lnTo>
                  <a:lnTo>
                    <a:pt x="375" y="293"/>
                  </a:lnTo>
                  <a:lnTo>
                    <a:pt x="380" y="289"/>
                  </a:lnTo>
                  <a:lnTo>
                    <a:pt x="386" y="286"/>
                  </a:lnTo>
                  <a:lnTo>
                    <a:pt x="390" y="283"/>
                  </a:lnTo>
                  <a:lnTo>
                    <a:pt x="394" y="280"/>
                  </a:lnTo>
                  <a:lnTo>
                    <a:pt x="397" y="277"/>
                  </a:lnTo>
                  <a:lnTo>
                    <a:pt x="402" y="276"/>
                  </a:lnTo>
                  <a:lnTo>
                    <a:pt x="403" y="274"/>
                  </a:lnTo>
                  <a:lnTo>
                    <a:pt x="406" y="271"/>
                  </a:lnTo>
                  <a:lnTo>
                    <a:pt x="409" y="269"/>
                  </a:lnTo>
                  <a:lnTo>
                    <a:pt x="413" y="266"/>
                  </a:lnTo>
                  <a:lnTo>
                    <a:pt x="416" y="263"/>
                  </a:lnTo>
                  <a:lnTo>
                    <a:pt x="419" y="260"/>
                  </a:lnTo>
                  <a:lnTo>
                    <a:pt x="422" y="257"/>
                  </a:lnTo>
                  <a:lnTo>
                    <a:pt x="425" y="254"/>
                  </a:lnTo>
                  <a:lnTo>
                    <a:pt x="428" y="251"/>
                  </a:lnTo>
                  <a:lnTo>
                    <a:pt x="432" y="248"/>
                  </a:lnTo>
                  <a:lnTo>
                    <a:pt x="435" y="245"/>
                  </a:lnTo>
                  <a:lnTo>
                    <a:pt x="441" y="242"/>
                  </a:lnTo>
                  <a:lnTo>
                    <a:pt x="444" y="239"/>
                  </a:lnTo>
                  <a:lnTo>
                    <a:pt x="448" y="235"/>
                  </a:lnTo>
                  <a:lnTo>
                    <a:pt x="453" y="232"/>
                  </a:lnTo>
                  <a:lnTo>
                    <a:pt x="457" y="229"/>
                  </a:lnTo>
                  <a:lnTo>
                    <a:pt x="461" y="225"/>
                  </a:lnTo>
                  <a:lnTo>
                    <a:pt x="466" y="221"/>
                  </a:lnTo>
                  <a:lnTo>
                    <a:pt x="470" y="218"/>
                  </a:lnTo>
                  <a:lnTo>
                    <a:pt x="474" y="213"/>
                  </a:lnTo>
                  <a:lnTo>
                    <a:pt x="479" y="209"/>
                  </a:lnTo>
                  <a:lnTo>
                    <a:pt x="483" y="205"/>
                  </a:lnTo>
                  <a:lnTo>
                    <a:pt x="489" y="202"/>
                  </a:lnTo>
                  <a:lnTo>
                    <a:pt x="493" y="197"/>
                  </a:lnTo>
                  <a:lnTo>
                    <a:pt x="498" y="193"/>
                  </a:lnTo>
                  <a:lnTo>
                    <a:pt x="503" y="190"/>
                  </a:lnTo>
                  <a:lnTo>
                    <a:pt x="508" y="186"/>
                  </a:lnTo>
                  <a:lnTo>
                    <a:pt x="514" y="181"/>
                  </a:lnTo>
                  <a:lnTo>
                    <a:pt x="518" y="177"/>
                  </a:lnTo>
                  <a:lnTo>
                    <a:pt x="522" y="173"/>
                  </a:lnTo>
                  <a:lnTo>
                    <a:pt x="527" y="170"/>
                  </a:lnTo>
                  <a:lnTo>
                    <a:pt x="532" y="165"/>
                  </a:lnTo>
                  <a:lnTo>
                    <a:pt x="535" y="161"/>
                  </a:lnTo>
                  <a:lnTo>
                    <a:pt x="541" y="157"/>
                  </a:lnTo>
                  <a:lnTo>
                    <a:pt x="546" y="152"/>
                  </a:lnTo>
                  <a:lnTo>
                    <a:pt x="551" y="149"/>
                  </a:lnTo>
                  <a:lnTo>
                    <a:pt x="554" y="145"/>
                  </a:lnTo>
                  <a:lnTo>
                    <a:pt x="559" y="142"/>
                  </a:lnTo>
                  <a:lnTo>
                    <a:pt x="563" y="138"/>
                  </a:lnTo>
                  <a:lnTo>
                    <a:pt x="567" y="135"/>
                  </a:lnTo>
                  <a:lnTo>
                    <a:pt x="572" y="130"/>
                  </a:lnTo>
                  <a:lnTo>
                    <a:pt x="575" y="128"/>
                  </a:lnTo>
                  <a:lnTo>
                    <a:pt x="579" y="125"/>
                  </a:lnTo>
                  <a:lnTo>
                    <a:pt x="583" y="122"/>
                  </a:lnTo>
                  <a:lnTo>
                    <a:pt x="586" y="119"/>
                  </a:lnTo>
                  <a:lnTo>
                    <a:pt x="589" y="116"/>
                  </a:lnTo>
                  <a:lnTo>
                    <a:pt x="592" y="113"/>
                  </a:lnTo>
                  <a:lnTo>
                    <a:pt x="596" y="110"/>
                  </a:lnTo>
                  <a:lnTo>
                    <a:pt x="598" y="107"/>
                  </a:lnTo>
                  <a:lnTo>
                    <a:pt x="601" y="106"/>
                  </a:lnTo>
                  <a:lnTo>
                    <a:pt x="604" y="104"/>
                  </a:lnTo>
                  <a:lnTo>
                    <a:pt x="607" y="103"/>
                  </a:lnTo>
                  <a:lnTo>
                    <a:pt x="610" y="98"/>
                  </a:lnTo>
                  <a:lnTo>
                    <a:pt x="612" y="97"/>
                  </a:lnTo>
                  <a:lnTo>
                    <a:pt x="614" y="96"/>
                  </a:lnTo>
                  <a:lnTo>
                    <a:pt x="615" y="96"/>
                  </a:lnTo>
                  <a:lnTo>
                    <a:pt x="615" y="94"/>
                  </a:lnTo>
                  <a:lnTo>
                    <a:pt x="620" y="93"/>
                  </a:lnTo>
                  <a:lnTo>
                    <a:pt x="621" y="91"/>
                  </a:lnTo>
                  <a:lnTo>
                    <a:pt x="624" y="90"/>
                  </a:lnTo>
                  <a:lnTo>
                    <a:pt x="627" y="88"/>
                  </a:lnTo>
                  <a:lnTo>
                    <a:pt x="631" y="87"/>
                  </a:lnTo>
                  <a:lnTo>
                    <a:pt x="634" y="84"/>
                  </a:lnTo>
                  <a:lnTo>
                    <a:pt x="639" y="82"/>
                  </a:lnTo>
                  <a:lnTo>
                    <a:pt x="642" y="80"/>
                  </a:lnTo>
                  <a:lnTo>
                    <a:pt x="646" y="78"/>
                  </a:lnTo>
                  <a:lnTo>
                    <a:pt x="650" y="75"/>
                  </a:lnTo>
                  <a:lnTo>
                    <a:pt x="655" y="72"/>
                  </a:lnTo>
                  <a:lnTo>
                    <a:pt x="659" y="69"/>
                  </a:lnTo>
                  <a:lnTo>
                    <a:pt x="663" y="68"/>
                  </a:lnTo>
                  <a:lnTo>
                    <a:pt x="666" y="64"/>
                  </a:lnTo>
                  <a:lnTo>
                    <a:pt x="671" y="59"/>
                  </a:lnTo>
                  <a:lnTo>
                    <a:pt x="671" y="56"/>
                  </a:lnTo>
                  <a:lnTo>
                    <a:pt x="672" y="53"/>
                  </a:lnTo>
                  <a:lnTo>
                    <a:pt x="675" y="51"/>
                  </a:lnTo>
                  <a:lnTo>
                    <a:pt x="676" y="49"/>
                  </a:lnTo>
                  <a:lnTo>
                    <a:pt x="676" y="45"/>
                  </a:lnTo>
                  <a:lnTo>
                    <a:pt x="678" y="43"/>
                  </a:lnTo>
                  <a:lnTo>
                    <a:pt x="678" y="39"/>
                  </a:lnTo>
                  <a:lnTo>
                    <a:pt x="679" y="36"/>
                  </a:lnTo>
                  <a:lnTo>
                    <a:pt x="681" y="33"/>
                  </a:lnTo>
                  <a:lnTo>
                    <a:pt x="681" y="30"/>
                  </a:lnTo>
                  <a:lnTo>
                    <a:pt x="682" y="27"/>
                  </a:lnTo>
                  <a:lnTo>
                    <a:pt x="682" y="26"/>
                  </a:lnTo>
                  <a:lnTo>
                    <a:pt x="682" y="23"/>
                  </a:lnTo>
                  <a:lnTo>
                    <a:pt x="684" y="20"/>
                  </a:lnTo>
                  <a:lnTo>
                    <a:pt x="684" y="17"/>
                  </a:lnTo>
                  <a:lnTo>
                    <a:pt x="685" y="14"/>
                  </a:lnTo>
                  <a:lnTo>
                    <a:pt x="685" y="10"/>
                  </a:lnTo>
                  <a:lnTo>
                    <a:pt x="687" y="5"/>
                  </a:lnTo>
                  <a:lnTo>
                    <a:pt x="687" y="3"/>
                  </a:lnTo>
                  <a:lnTo>
                    <a:pt x="688" y="0"/>
                  </a:lnTo>
                  <a:lnTo>
                    <a:pt x="689" y="0"/>
                  </a:lnTo>
                  <a:lnTo>
                    <a:pt x="691" y="0"/>
                  </a:lnTo>
                  <a:lnTo>
                    <a:pt x="691" y="3"/>
                  </a:lnTo>
                  <a:lnTo>
                    <a:pt x="692" y="5"/>
                  </a:lnTo>
                  <a:lnTo>
                    <a:pt x="691" y="8"/>
                  </a:lnTo>
                  <a:lnTo>
                    <a:pt x="691" y="11"/>
                  </a:lnTo>
                  <a:lnTo>
                    <a:pt x="691" y="14"/>
                  </a:lnTo>
                  <a:lnTo>
                    <a:pt x="691" y="17"/>
                  </a:lnTo>
                  <a:lnTo>
                    <a:pt x="691" y="20"/>
                  </a:lnTo>
                  <a:lnTo>
                    <a:pt x="691" y="23"/>
                  </a:lnTo>
                  <a:lnTo>
                    <a:pt x="689" y="24"/>
                  </a:lnTo>
                  <a:lnTo>
                    <a:pt x="689" y="27"/>
                  </a:lnTo>
                  <a:lnTo>
                    <a:pt x="689" y="30"/>
                  </a:lnTo>
                  <a:lnTo>
                    <a:pt x="689" y="32"/>
                  </a:lnTo>
                  <a:lnTo>
                    <a:pt x="691" y="32"/>
                  </a:lnTo>
                  <a:lnTo>
                    <a:pt x="694" y="32"/>
                  </a:lnTo>
                  <a:lnTo>
                    <a:pt x="697" y="30"/>
                  </a:lnTo>
                  <a:lnTo>
                    <a:pt x="700" y="30"/>
                  </a:lnTo>
                  <a:lnTo>
                    <a:pt x="704" y="29"/>
                  </a:lnTo>
                  <a:lnTo>
                    <a:pt x="707" y="29"/>
                  </a:lnTo>
                  <a:lnTo>
                    <a:pt x="710" y="29"/>
                  </a:lnTo>
                  <a:lnTo>
                    <a:pt x="713" y="27"/>
                  </a:lnTo>
                  <a:lnTo>
                    <a:pt x="716" y="26"/>
                  </a:lnTo>
                  <a:lnTo>
                    <a:pt x="720" y="24"/>
                  </a:lnTo>
                  <a:lnTo>
                    <a:pt x="721" y="23"/>
                  </a:lnTo>
                  <a:lnTo>
                    <a:pt x="726" y="20"/>
                  </a:lnTo>
                  <a:lnTo>
                    <a:pt x="729" y="20"/>
                  </a:lnTo>
                  <a:lnTo>
                    <a:pt x="727" y="21"/>
                  </a:lnTo>
                  <a:lnTo>
                    <a:pt x="726" y="23"/>
                  </a:lnTo>
                  <a:lnTo>
                    <a:pt x="723" y="24"/>
                  </a:lnTo>
                  <a:lnTo>
                    <a:pt x="721" y="27"/>
                  </a:lnTo>
                  <a:lnTo>
                    <a:pt x="720" y="30"/>
                  </a:lnTo>
                  <a:lnTo>
                    <a:pt x="720" y="33"/>
                  </a:lnTo>
                  <a:lnTo>
                    <a:pt x="717" y="36"/>
                  </a:lnTo>
                  <a:lnTo>
                    <a:pt x="716" y="39"/>
                  </a:lnTo>
                  <a:lnTo>
                    <a:pt x="714" y="42"/>
                  </a:lnTo>
                  <a:lnTo>
                    <a:pt x="713" y="45"/>
                  </a:lnTo>
                  <a:lnTo>
                    <a:pt x="711" y="48"/>
                  </a:lnTo>
                  <a:lnTo>
                    <a:pt x="711" y="51"/>
                  </a:lnTo>
                  <a:lnTo>
                    <a:pt x="710" y="53"/>
                  </a:lnTo>
                  <a:lnTo>
                    <a:pt x="710" y="55"/>
                  </a:lnTo>
                  <a:lnTo>
                    <a:pt x="710" y="59"/>
                  </a:lnTo>
                  <a:lnTo>
                    <a:pt x="711" y="64"/>
                  </a:lnTo>
                  <a:lnTo>
                    <a:pt x="713" y="66"/>
                  </a:lnTo>
                  <a:lnTo>
                    <a:pt x="714" y="71"/>
                  </a:lnTo>
                  <a:lnTo>
                    <a:pt x="714" y="74"/>
                  </a:lnTo>
                  <a:lnTo>
                    <a:pt x="716" y="77"/>
                  </a:lnTo>
                  <a:lnTo>
                    <a:pt x="717" y="78"/>
                  </a:lnTo>
                  <a:lnTo>
                    <a:pt x="717" y="80"/>
                  </a:lnTo>
                  <a:lnTo>
                    <a:pt x="703" y="69"/>
                  </a:lnTo>
                  <a:lnTo>
                    <a:pt x="701" y="71"/>
                  </a:lnTo>
                  <a:lnTo>
                    <a:pt x="700" y="74"/>
                  </a:lnTo>
                  <a:lnTo>
                    <a:pt x="697" y="75"/>
                  </a:lnTo>
                  <a:lnTo>
                    <a:pt x="695" y="77"/>
                  </a:lnTo>
                  <a:lnTo>
                    <a:pt x="694" y="80"/>
                  </a:lnTo>
                  <a:lnTo>
                    <a:pt x="692" y="82"/>
                  </a:lnTo>
                  <a:lnTo>
                    <a:pt x="691" y="85"/>
                  </a:lnTo>
                  <a:lnTo>
                    <a:pt x="688" y="90"/>
                  </a:lnTo>
                  <a:lnTo>
                    <a:pt x="687" y="93"/>
                  </a:lnTo>
                  <a:lnTo>
                    <a:pt x="687" y="96"/>
                  </a:lnTo>
                  <a:lnTo>
                    <a:pt x="685" y="97"/>
                  </a:lnTo>
                  <a:lnTo>
                    <a:pt x="685" y="100"/>
                  </a:lnTo>
                  <a:lnTo>
                    <a:pt x="685" y="103"/>
                  </a:lnTo>
                  <a:lnTo>
                    <a:pt x="687" y="106"/>
                  </a:lnTo>
                  <a:lnTo>
                    <a:pt x="688" y="109"/>
                  </a:lnTo>
                  <a:lnTo>
                    <a:pt x="691" y="114"/>
                  </a:lnTo>
                  <a:lnTo>
                    <a:pt x="694" y="119"/>
                  </a:lnTo>
                  <a:lnTo>
                    <a:pt x="698" y="125"/>
                  </a:lnTo>
                  <a:lnTo>
                    <a:pt x="703" y="129"/>
                  </a:lnTo>
                  <a:lnTo>
                    <a:pt x="707" y="133"/>
                  </a:lnTo>
                  <a:lnTo>
                    <a:pt x="710" y="135"/>
                  </a:lnTo>
                  <a:lnTo>
                    <a:pt x="713" y="138"/>
                  </a:lnTo>
                  <a:lnTo>
                    <a:pt x="716" y="139"/>
                  </a:lnTo>
                  <a:lnTo>
                    <a:pt x="719" y="141"/>
                  </a:lnTo>
                  <a:lnTo>
                    <a:pt x="721" y="141"/>
                  </a:lnTo>
                  <a:lnTo>
                    <a:pt x="726" y="142"/>
                  </a:lnTo>
                  <a:lnTo>
                    <a:pt x="730" y="142"/>
                  </a:lnTo>
                  <a:lnTo>
                    <a:pt x="736" y="144"/>
                  </a:lnTo>
                  <a:lnTo>
                    <a:pt x="737" y="144"/>
                  </a:lnTo>
                  <a:lnTo>
                    <a:pt x="740" y="144"/>
                  </a:lnTo>
                  <a:lnTo>
                    <a:pt x="743" y="144"/>
                  </a:lnTo>
                  <a:lnTo>
                    <a:pt x="746" y="144"/>
                  </a:lnTo>
                  <a:lnTo>
                    <a:pt x="749" y="144"/>
                  </a:lnTo>
                  <a:lnTo>
                    <a:pt x="752" y="145"/>
                  </a:lnTo>
                  <a:lnTo>
                    <a:pt x="755" y="145"/>
                  </a:lnTo>
                  <a:lnTo>
                    <a:pt x="758" y="145"/>
                  </a:lnTo>
                  <a:lnTo>
                    <a:pt x="761" y="145"/>
                  </a:lnTo>
                  <a:lnTo>
                    <a:pt x="764" y="145"/>
                  </a:lnTo>
                  <a:lnTo>
                    <a:pt x="767" y="145"/>
                  </a:lnTo>
                  <a:lnTo>
                    <a:pt x="769" y="145"/>
                  </a:lnTo>
                  <a:lnTo>
                    <a:pt x="774" y="145"/>
                  </a:lnTo>
                  <a:lnTo>
                    <a:pt x="778" y="145"/>
                  </a:lnTo>
                  <a:lnTo>
                    <a:pt x="783" y="145"/>
                  </a:lnTo>
                  <a:lnTo>
                    <a:pt x="785" y="145"/>
                  </a:lnTo>
                  <a:lnTo>
                    <a:pt x="787" y="145"/>
                  </a:lnTo>
                  <a:lnTo>
                    <a:pt x="803" y="129"/>
                  </a:lnTo>
                  <a:lnTo>
                    <a:pt x="803" y="130"/>
                  </a:lnTo>
                  <a:lnTo>
                    <a:pt x="806" y="132"/>
                  </a:lnTo>
                  <a:lnTo>
                    <a:pt x="807" y="135"/>
                  </a:lnTo>
                  <a:lnTo>
                    <a:pt x="810" y="138"/>
                  </a:lnTo>
                  <a:lnTo>
                    <a:pt x="812" y="142"/>
                  </a:lnTo>
                  <a:lnTo>
                    <a:pt x="813" y="145"/>
                  </a:lnTo>
                  <a:lnTo>
                    <a:pt x="813" y="149"/>
                  </a:lnTo>
                  <a:lnTo>
                    <a:pt x="812" y="152"/>
                  </a:lnTo>
                  <a:lnTo>
                    <a:pt x="810" y="152"/>
                  </a:lnTo>
                  <a:lnTo>
                    <a:pt x="809" y="154"/>
                  </a:lnTo>
                  <a:lnTo>
                    <a:pt x="807" y="157"/>
                  </a:lnTo>
                  <a:lnTo>
                    <a:pt x="806" y="160"/>
                  </a:lnTo>
                  <a:lnTo>
                    <a:pt x="804" y="162"/>
                  </a:lnTo>
                  <a:lnTo>
                    <a:pt x="801" y="167"/>
                  </a:lnTo>
                  <a:lnTo>
                    <a:pt x="799" y="171"/>
                  </a:lnTo>
                  <a:lnTo>
                    <a:pt x="796" y="177"/>
                  </a:lnTo>
                  <a:lnTo>
                    <a:pt x="794" y="178"/>
                  </a:lnTo>
                  <a:lnTo>
                    <a:pt x="791" y="181"/>
                  </a:lnTo>
                  <a:lnTo>
                    <a:pt x="790" y="184"/>
                  </a:lnTo>
                  <a:lnTo>
                    <a:pt x="788" y="187"/>
                  </a:lnTo>
                  <a:lnTo>
                    <a:pt x="785" y="190"/>
                  </a:lnTo>
                  <a:lnTo>
                    <a:pt x="784" y="193"/>
                  </a:lnTo>
                  <a:lnTo>
                    <a:pt x="783" y="196"/>
                  </a:lnTo>
                  <a:lnTo>
                    <a:pt x="781" y="199"/>
                  </a:lnTo>
                  <a:lnTo>
                    <a:pt x="778" y="202"/>
                  </a:lnTo>
                  <a:lnTo>
                    <a:pt x="777" y="205"/>
                  </a:lnTo>
                  <a:lnTo>
                    <a:pt x="774" y="209"/>
                  </a:lnTo>
                  <a:lnTo>
                    <a:pt x="772" y="212"/>
                  </a:lnTo>
                  <a:lnTo>
                    <a:pt x="769" y="215"/>
                  </a:lnTo>
                  <a:lnTo>
                    <a:pt x="768" y="219"/>
                  </a:lnTo>
                  <a:lnTo>
                    <a:pt x="765" y="222"/>
                  </a:lnTo>
                  <a:lnTo>
                    <a:pt x="764" y="226"/>
                  </a:lnTo>
                  <a:lnTo>
                    <a:pt x="761" y="229"/>
                  </a:lnTo>
                  <a:lnTo>
                    <a:pt x="758" y="232"/>
                  </a:lnTo>
                  <a:lnTo>
                    <a:pt x="755" y="235"/>
                  </a:lnTo>
                  <a:lnTo>
                    <a:pt x="753" y="239"/>
                  </a:lnTo>
                  <a:lnTo>
                    <a:pt x="751" y="242"/>
                  </a:lnTo>
                  <a:lnTo>
                    <a:pt x="748" y="245"/>
                  </a:lnTo>
                  <a:lnTo>
                    <a:pt x="746" y="248"/>
                  </a:lnTo>
                  <a:lnTo>
                    <a:pt x="743" y="253"/>
                  </a:lnTo>
                  <a:lnTo>
                    <a:pt x="740" y="255"/>
                  </a:lnTo>
                  <a:lnTo>
                    <a:pt x="739" y="260"/>
                  </a:lnTo>
                  <a:lnTo>
                    <a:pt x="736" y="263"/>
                  </a:lnTo>
                  <a:lnTo>
                    <a:pt x="733" y="266"/>
                  </a:lnTo>
                  <a:lnTo>
                    <a:pt x="732" y="269"/>
                  </a:lnTo>
                  <a:lnTo>
                    <a:pt x="729" y="273"/>
                  </a:lnTo>
                  <a:lnTo>
                    <a:pt x="726" y="276"/>
                  </a:lnTo>
                  <a:lnTo>
                    <a:pt x="724" y="279"/>
                  </a:lnTo>
                  <a:lnTo>
                    <a:pt x="721" y="282"/>
                  </a:lnTo>
                  <a:lnTo>
                    <a:pt x="719" y="285"/>
                  </a:lnTo>
                  <a:lnTo>
                    <a:pt x="716" y="286"/>
                  </a:lnTo>
                  <a:lnTo>
                    <a:pt x="714" y="289"/>
                  </a:lnTo>
                  <a:lnTo>
                    <a:pt x="710" y="295"/>
                  </a:lnTo>
                  <a:lnTo>
                    <a:pt x="705" y="300"/>
                  </a:lnTo>
                  <a:lnTo>
                    <a:pt x="701" y="303"/>
                  </a:lnTo>
                  <a:lnTo>
                    <a:pt x="697" y="308"/>
                  </a:lnTo>
                  <a:lnTo>
                    <a:pt x="692" y="311"/>
                  </a:lnTo>
                  <a:lnTo>
                    <a:pt x="689" y="314"/>
                  </a:lnTo>
                  <a:lnTo>
                    <a:pt x="685" y="316"/>
                  </a:lnTo>
                  <a:lnTo>
                    <a:pt x="681" y="318"/>
                  </a:lnTo>
                  <a:lnTo>
                    <a:pt x="678" y="321"/>
                  </a:lnTo>
                  <a:lnTo>
                    <a:pt x="673" y="322"/>
                  </a:lnTo>
                  <a:lnTo>
                    <a:pt x="669" y="325"/>
                  </a:lnTo>
                  <a:lnTo>
                    <a:pt x="665" y="327"/>
                  </a:lnTo>
                  <a:lnTo>
                    <a:pt x="662" y="328"/>
                  </a:lnTo>
                  <a:lnTo>
                    <a:pt x="658" y="331"/>
                  </a:lnTo>
                  <a:lnTo>
                    <a:pt x="653" y="332"/>
                  </a:lnTo>
                  <a:lnTo>
                    <a:pt x="650" y="334"/>
                  </a:lnTo>
                  <a:lnTo>
                    <a:pt x="646" y="337"/>
                  </a:lnTo>
                  <a:lnTo>
                    <a:pt x="642" y="338"/>
                  </a:lnTo>
                  <a:lnTo>
                    <a:pt x="639" y="340"/>
                  </a:lnTo>
                  <a:lnTo>
                    <a:pt x="634" y="343"/>
                  </a:lnTo>
                  <a:lnTo>
                    <a:pt x="630" y="344"/>
                  </a:lnTo>
                  <a:lnTo>
                    <a:pt x="627" y="346"/>
                  </a:lnTo>
                  <a:lnTo>
                    <a:pt x="623" y="347"/>
                  </a:lnTo>
                  <a:lnTo>
                    <a:pt x="620" y="348"/>
                  </a:lnTo>
                  <a:lnTo>
                    <a:pt x="615" y="350"/>
                  </a:lnTo>
                  <a:lnTo>
                    <a:pt x="612" y="351"/>
                  </a:lnTo>
                  <a:lnTo>
                    <a:pt x="610" y="351"/>
                  </a:lnTo>
                  <a:lnTo>
                    <a:pt x="607" y="353"/>
                  </a:lnTo>
                  <a:lnTo>
                    <a:pt x="604" y="354"/>
                  </a:lnTo>
                  <a:lnTo>
                    <a:pt x="601" y="356"/>
                  </a:lnTo>
                  <a:lnTo>
                    <a:pt x="598" y="356"/>
                  </a:lnTo>
                  <a:lnTo>
                    <a:pt x="595" y="356"/>
                  </a:lnTo>
                  <a:lnTo>
                    <a:pt x="592" y="357"/>
                  </a:lnTo>
                  <a:lnTo>
                    <a:pt x="591" y="357"/>
                  </a:lnTo>
                  <a:lnTo>
                    <a:pt x="586" y="359"/>
                  </a:lnTo>
                  <a:lnTo>
                    <a:pt x="583" y="359"/>
                  </a:lnTo>
                  <a:lnTo>
                    <a:pt x="579" y="359"/>
                  </a:lnTo>
                  <a:lnTo>
                    <a:pt x="575" y="357"/>
                  </a:lnTo>
                  <a:lnTo>
                    <a:pt x="570" y="356"/>
                  </a:lnTo>
                  <a:lnTo>
                    <a:pt x="566" y="356"/>
                  </a:lnTo>
                  <a:lnTo>
                    <a:pt x="563" y="354"/>
                  </a:lnTo>
                  <a:lnTo>
                    <a:pt x="560" y="353"/>
                  </a:lnTo>
                  <a:lnTo>
                    <a:pt x="557" y="353"/>
                  </a:lnTo>
                  <a:lnTo>
                    <a:pt x="554" y="351"/>
                  </a:lnTo>
                  <a:lnTo>
                    <a:pt x="551" y="351"/>
                  </a:lnTo>
                  <a:lnTo>
                    <a:pt x="548" y="350"/>
                  </a:lnTo>
                  <a:lnTo>
                    <a:pt x="547" y="348"/>
                  </a:lnTo>
                  <a:lnTo>
                    <a:pt x="544" y="348"/>
                  </a:lnTo>
                  <a:lnTo>
                    <a:pt x="541" y="347"/>
                  </a:lnTo>
                  <a:lnTo>
                    <a:pt x="538" y="346"/>
                  </a:lnTo>
                  <a:lnTo>
                    <a:pt x="535" y="346"/>
                  </a:lnTo>
                  <a:lnTo>
                    <a:pt x="534" y="344"/>
                  </a:lnTo>
                  <a:lnTo>
                    <a:pt x="528" y="343"/>
                  </a:lnTo>
                  <a:lnTo>
                    <a:pt x="525" y="341"/>
                  </a:lnTo>
                  <a:lnTo>
                    <a:pt x="522" y="340"/>
                  </a:lnTo>
                  <a:lnTo>
                    <a:pt x="519" y="338"/>
                  </a:lnTo>
                  <a:lnTo>
                    <a:pt x="518" y="338"/>
                  </a:lnTo>
                  <a:lnTo>
                    <a:pt x="519" y="340"/>
                  </a:lnTo>
                  <a:lnTo>
                    <a:pt x="522" y="343"/>
                  </a:lnTo>
                  <a:lnTo>
                    <a:pt x="524" y="344"/>
                  </a:lnTo>
                  <a:lnTo>
                    <a:pt x="527" y="347"/>
                  </a:lnTo>
                  <a:lnTo>
                    <a:pt x="530" y="350"/>
                  </a:lnTo>
                  <a:lnTo>
                    <a:pt x="534" y="353"/>
                  </a:lnTo>
                  <a:lnTo>
                    <a:pt x="537" y="356"/>
                  </a:lnTo>
                  <a:lnTo>
                    <a:pt x="541" y="359"/>
                  </a:lnTo>
                  <a:lnTo>
                    <a:pt x="544" y="362"/>
                  </a:lnTo>
                  <a:lnTo>
                    <a:pt x="548" y="364"/>
                  </a:lnTo>
                  <a:lnTo>
                    <a:pt x="551" y="366"/>
                  </a:lnTo>
                  <a:lnTo>
                    <a:pt x="556" y="367"/>
                  </a:lnTo>
                  <a:lnTo>
                    <a:pt x="559" y="369"/>
                  </a:lnTo>
                  <a:lnTo>
                    <a:pt x="563" y="370"/>
                  </a:lnTo>
                  <a:lnTo>
                    <a:pt x="564" y="370"/>
                  </a:lnTo>
                  <a:lnTo>
                    <a:pt x="567" y="372"/>
                  </a:lnTo>
                  <a:lnTo>
                    <a:pt x="570" y="372"/>
                  </a:lnTo>
                  <a:lnTo>
                    <a:pt x="573" y="372"/>
                  </a:lnTo>
                  <a:lnTo>
                    <a:pt x="576" y="372"/>
                  </a:lnTo>
                  <a:lnTo>
                    <a:pt x="579" y="372"/>
                  </a:lnTo>
                  <a:lnTo>
                    <a:pt x="582" y="372"/>
                  </a:lnTo>
                  <a:lnTo>
                    <a:pt x="585" y="372"/>
                  </a:lnTo>
                  <a:lnTo>
                    <a:pt x="589" y="372"/>
                  </a:lnTo>
                  <a:lnTo>
                    <a:pt x="594" y="372"/>
                  </a:lnTo>
                  <a:lnTo>
                    <a:pt x="596" y="372"/>
                  </a:lnTo>
                  <a:lnTo>
                    <a:pt x="598" y="372"/>
                  </a:lnTo>
                  <a:lnTo>
                    <a:pt x="596" y="373"/>
                  </a:lnTo>
                  <a:lnTo>
                    <a:pt x="596" y="378"/>
                  </a:lnTo>
                  <a:lnTo>
                    <a:pt x="596" y="379"/>
                  </a:lnTo>
                  <a:lnTo>
                    <a:pt x="596" y="382"/>
                  </a:lnTo>
                  <a:lnTo>
                    <a:pt x="596" y="386"/>
                  </a:lnTo>
                  <a:lnTo>
                    <a:pt x="596" y="391"/>
                  </a:lnTo>
                  <a:lnTo>
                    <a:pt x="596" y="395"/>
                  </a:lnTo>
                  <a:lnTo>
                    <a:pt x="596" y="399"/>
                  </a:lnTo>
                  <a:lnTo>
                    <a:pt x="596" y="402"/>
                  </a:lnTo>
                  <a:lnTo>
                    <a:pt x="596" y="405"/>
                  </a:lnTo>
                  <a:lnTo>
                    <a:pt x="596" y="408"/>
                  </a:lnTo>
                  <a:lnTo>
                    <a:pt x="596" y="411"/>
                  </a:lnTo>
                  <a:lnTo>
                    <a:pt x="596" y="414"/>
                  </a:lnTo>
                  <a:lnTo>
                    <a:pt x="596" y="417"/>
                  </a:lnTo>
                  <a:lnTo>
                    <a:pt x="596" y="420"/>
                  </a:lnTo>
                  <a:lnTo>
                    <a:pt x="596" y="423"/>
                  </a:lnTo>
                  <a:lnTo>
                    <a:pt x="596" y="425"/>
                  </a:lnTo>
                  <a:lnTo>
                    <a:pt x="596" y="428"/>
                  </a:lnTo>
                  <a:lnTo>
                    <a:pt x="596" y="431"/>
                  </a:lnTo>
                  <a:lnTo>
                    <a:pt x="596" y="436"/>
                  </a:lnTo>
                  <a:lnTo>
                    <a:pt x="596" y="439"/>
                  </a:lnTo>
                  <a:lnTo>
                    <a:pt x="596" y="441"/>
                  </a:lnTo>
                  <a:lnTo>
                    <a:pt x="596" y="444"/>
                  </a:lnTo>
                  <a:lnTo>
                    <a:pt x="596" y="447"/>
                  </a:lnTo>
                  <a:lnTo>
                    <a:pt x="596" y="450"/>
                  </a:lnTo>
                  <a:lnTo>
                    <a:pt x="596" y="453"/>
                  </a:lnTo>
                  <a:lnTo>
                    <a:pt x="596" y="456"/>
                  </a:lnTo>
                  <a:lnTo>
                    <a:pt x="596" y="460"/>
                  </a:lnTo>
                  <a:lnTo>
                    <a:pt x="596" y="463"/>
                  </a:lnTo>
                  <a:lnTo>
                    <a:pt x="596" y="466"/>
                  </a:lnTo>
                  <a:lnTo>
                    <a:pt x="596" y="469"/>
                  </a:lnTo>
                  <a:lnTo>
                    <a:pt x="596" y="473"/>
                  </a:lnTo>
                  <a:lnTo>
                    <a:pt x="596" y="476"/>
                  </a:lnTo>
                  <a:lnTo>
                    <a:pt x="596" y="479"/>
                  </a:lnTo>
                  <a:lnTo>
                    <a:pt x="596" y="482"/>
                  </a:lnTo>
                  <a:lnTo>
                    <a:pt x="596" y="485"/>
                  </a:lnTo>
                  <a:lnTo>
                    <a:pt x="596" y="489"/>
                  </a:lnTo>
                  <a:lnTo>
                    <a:pt x="596" y="495"/>
                  </a:lnTo>
                  <a:lnTo>
                    <a:pt x="596" y="500"/>
                  </a:lnTo>
                  <a:lnTo>
                    <a:pt x="598" y="505"/>
                  </a:lnTo>
                  <a:lnTo>
                    <a:pt x="598" y="510"/>
                  </a:lnTo>
                  <a:lnTo>
                    <a:pt x="598" y="514"/>
                  </a:lnTo>
                  <a:lnTo>
                    <a:pt x="598" y="517"/>
                  </a:lnTo>
                  <a:lnTo>
                    <a:pt x="599" y="520"/>
                  </a:lnTo>
                  <a:lnTo>
                    <a:pt x="599" y="523"/>
                  </a:lnTo>
                  <a:lnTo>
                    <a:pt x="599" y="526"/>
                  </a:lnTo>
                  <a:lnTo>
                    <a:pt x="599" y="529"/>
                  </a:lnTo>
                  <a:lnTo>
                    <a:pt x="599" y="532"/>
                  </a:lnTo>
                  <a:lnTo>
                    <a:pt x="601" y="534"/>
                  </a:lnTo>
                  <a:lnTo>
                    <a:pt x="601" y="539"/>
                  </a:lnTo>
                  <a:lnTo>
                    <a:pt x="602" y="542"/>
                  </a:lnTo>
                  <a:lnTo>
                    <a:pt x="602" y="548"/>
                  </a:lnTo>
                  <a:lnTo>
                    <a:pt x="604" y="550"/>
                  </a:lnTo>
                  <a:lnTo>
                    <a:pt x="604" y="555"/>
                  </a:lnTo>
                  <a:lnTo>
                    <a:pt x="605" y="559"/>
                  </a:lnTo>
                  <a:lnTo>
                    <a:pt x="605" y="564"/>
                  </a:lnTo>
                  <a:lnTo>
                    <a:pt x="607" y="566"/>
                  </a:lnTo>
                  <a:lnTo>
                    <a:pt x="608" y="571"/>
                  </a:lnTo>
                  <a:lnTo>
                    <a:pt x="608" y="575"/>
                  </a:lnTo>
                  <a:lnTo>
                    <a:pt x="610" y="580"/>
                  </a:lnTo>
                  <a:lnTo>
                    <a:pt x="610" y="582"/>
                  </a:lnTo>
                  <a:lnTo>
                    <a:pt x="611" y="587"/>
                  </a:lnTo>
                  <a:lnTo>
                    <a:pt x="611" y="590"/>
                  </a:lnTo>
                  <a:lnTo>
                    <a:pt x="612" y="594"/>
                  </a:lnTo>
                  <a:lnTo>
                    <a:pt x="612" y="597"/>
                  </a:lnTo>
                  <a:lnTo>
                    <a:pt x="614" y="600"/>
                  </a:lnTo>
                  <a:lnTo>
                    <a:pt x="615" y="603"/>
                  </a:lnTo>
                  <a:lnTo>
                    <a:pt x="615" y="606"/>
                  </a:lnTo>
                  <a:lnTo>
                    <a:pt x="617" y="610"/>
                  </a:lnTo>
                  <a:lnTo>
                    <a:pt x="618" y="614"/>
                  </a:lnTo>
                  <a:lnTo>
                    <a:pt x="618" y="616"/>
                  </a:lnTo>
                  <a:lnTo>
                    <a:pt x="618" y="617"/>
                  </a:lnTo>
                  <a:lnTo>
                    <a:pt x="578" y="619"/>
                  </a:lnTo>
                  <a:lnTo>
                    <a:pt x="140" y="539"/>
                  </a:lnTo>
                  <a:lnTo>
                    <a:pt x="98" y="503"/>
                  </a:lnTo>
                  <a:lnTo>
                    <a:pt x="115" y="276"/>
                  </a:lnTo>
                  <a:lnTo>
                    <a:pt x="114" y="277"/>
                  </a:lnTo>
                  <a:lnTo>
                    <a:pt x="111" y="283"/>
                  </a:lnTo>
                  <a:lnTo>
                    <a:pt x="108" y="285"/>
                  </a:lnTo>
                  <a:lnTo>
                    <a:pt x="107" y="287"/>
                  </a:lnTo>
                  <a:lnTo>
                    <a:pt x="104" y="289"/>
                  </a:lnTo>
                  <a:lnTo>
                    <a:pt x="101" y="290"/>
                  </a:lnTo>
                  <a:lnTo>
                    <a:pt x="98" y="290"/>
                  </a:lnTo>
                  <a:lnTo>
                    <a:pt x="95" y="292"/>
                  </a:lnTo>
                  <a:lnTo>
                    <a:pt x="92" y="292"/>
                  </a:lnTo>
                  <a:lnTo>
                    <a:pt x="89" y="293"/>
                  </a:lnTo>
                  <a:lnTo>
                    <a:pt x="86" y="293"/>
                  </a:lnTo>
                  <a:lnTo>
                    <a:pt x="85" y="295"/>
                  </a:lnTo>
                  <a:lnTo>
                    <a:pt x="83" y="295"/>
                  </a:lnTo>
                  <a:lnTo>
                    <a:pt x="82" y="298"/>
                  </a:lnTo>
                  <a:lnTo>
                    <a:pt x="80" y="300"/>
                  </a:lnTo>
                  <a:lnTo>
                    <a:pt x="77" y="305"/>
                  </a:lnTo>
                  <a:lnTo>
                    <a:pt x="73" y="309"/>
                  </a:lnTo>
                  <a:lnTo>
                    <a:pt x="70" y="315"/>
                  </a:lnTo>
                  <a:lnTo>
                    <a:pt x="67" y="316"/>
                  </a:lnTo>
                  <a:lnTo>
                    <a:pt x="66" y="319"/>
                  </a:lnTo>
                  <a:lnTo>
                    <a:pt x="63" y="322"/>
                  </a:lnTo>
                  <a:lnTo>
                    <a:pt x="61" y="325"/>
                  </a:lnTo>
                  <a:lnTo>
                    <a:pt x="57" y="331"/>
                  </a:lnTo>
                  <a:lnTo>
                    <a:pt x="53" y="335"/>
                  </a:lnTo>
                  <a:lnTo>
                    <a:pt x="50" y="340"/>
                  </a:lnTo>
                  <a:lnTo>
                    <a:pt x="47" y="344"/>
                  </a:lnTo>
                  <a:lnTo>
                    <a:pt x="44" y="347"/>
                  </a:lnTo>
                  <a:lnTo>
                    <a:pt x="43" y="348"/>
                  </a:lnTo>
                  <a:lnTo>
                    <a:pt x="41" y="348"/>
                  </a:lnTo>
                  <a:lnTo>
                    <a:pt x="43" y="344"/>
                  </a:lnTo>
                  <a:lnTo>
                    <a:pt x="44" y="341"/>
                  </a:lnTo>
                  <a:lnTo>
                    <a:pt x="45" y="337"/>
                  </a:lnTo>
                  <a:lnTo>
                    <a:pt x="48" y="332"/>
                  </a:lnTo>
                  <a:lnTo>
                    <a:pt x="51" y="327"/>
                  </a:lnTo>
                  <a:lnTo>
                    <a:pt x="54" y="322"/>
                  </a:lnTo>
                  <a:lnTo>
                    <a:pt x="56" y="319"/>
                  </a:lnTo>
                  <a:lnTo>
                    <a:pt x="57" y="316"/>
                  </a:lnTo>
                  <a:lnTo>
                    <a:pt x="59" y="314"/>
                  </a:lnTo>
                  <a:lnTo>
                    <a:pt x="61" y="311"/>
                  </a:lnTo>
                  <a:lnTo>
                    <a:pt x="63" y="308"/>
                  </a:lnTo>
                  <a:lnTo>
                    <a:pt x="64" y="305"/>
                  </a:lnTo>
                  <a:lnTo>
                    <a:pt x="66" y="303"/>
                  </a:lnTo>
                  <a:lnTo>
                    <a:pt x="67" y="300"/>
                  </a:lnTo>
                  <a:lnTo>
                    <a:pt x="70" y="296"/>
                  </a:lnTo>
                  <a:lnTo>
                    <a:pt x="73" y="292"/>
                  </a:lnTo>
                  <a:lnTo>
                    <a:pt x="76" y="289"/>
                  </a:lnTo>
                  <a:lnTo>
                    <a:pt x="77" y="286"/>
                  </a:lnTo>
                  <a:lnTo>
                    <a:pt x="79" y="285"/>
                  </a:lnTo>
                  <a:lnTo>
                    <a:pt x="73" y="277"/>
                  </a:lnTo>
                  <a:lnTo>
                    <a:pt x="73" y="279"/>
                  </a:lnTo>
                  <a:lnTo>
                    <a:pt x="70" y="283"/>
                  </a:lnTo>
                  <a:lnTo>
                    <a:pt x="69" y="283"/>
                  </a:lnTo>
                  <a:lnTo>
                    <a:pt x="66" y="285"/>
                  </a:lnTo>
                  <a:lnTo>
                    <a:pt x="64" y="285"/>
                  </a:lnTo>
                  <a:lnTo>
                    <a:pt x="61" y="285"/>
                  </a:lnTo>
                  <a:lnTo>
                    <a:pt x="59" y="283"/>
                  </a:lnTo>
                  <a:lnTo>
                    <a:pt x="56" y="280"/>
                  </a:lnTo>
                  <a:lnTo>
                    <a:pt x="53" y="276"/>
                  </a:lnTo>
                  <a:lnTo>
                    <a:pt x="48" y="273"/>
                  </a:lnTo>
                  <a:lnTo>
                    <a:pt x="45" y="270"/>
                  </a:lnTo>
                  <a:lnTo>
                    <a:pt x="44" y="267"/>
                  </a:lnTo>
                  <a:lnTo>
                    <a:pt x="41" y="264"/>
                  </a:lnTo>
                  <a:lnTo>
                    <a:pt x="38" y="261"/>
                  </a:lnTo>
                  <a:lnTo>
                    <a:pt x="37" y="258"/>
                  </a:lnTo>
                  <a:lnTo>
                    <a:pt x="34" y="255"/>
                  </a:lnTo>
                  <a:lnTo>
                    <a:pt x="31" y="253"/>
                  </a:lnTo>
                  <a:lnTo>
                    <a:pt x="29" y="251"/>
                  </a:lnTo>
                  <a:lnTo>
                    <a:pt x="27" y="247"/>
                  </a:lnTo>
                  <a:lnTo>
                    <a:pt x="24" y="244"/>
                  </a:lnTo>
                  <a:lnTo>
                    <a:pt x="21" y="241"/>
                  </a:lnTo>
                  <a:lnTo>
                    <a:pt x="18" y="238"/>
                  </a:lnTo>
                  <a:lnTo>
                    <a:pt x="13" y="234"/>
                  </a:lnTo>
                  <a:lnTo>
                    <a:pt x="11" y="229"/>
                  </a:lnTo>
                  <a:lnTo>
                    <a:pt x="6" y="225"/>
                  </a:lnTo>
                  <a:lnTo>
                    <a:pt x="5" y="222"/>
                  </a:lnTo>
                  <a:lnTo>
                    <a:pt x="2" y="221"/>
                  </a:lnTo>
                  <a:lnTo>
                    <a:pt x="2" y="219"/>
                  </a:lnTo>
                  <a:lnTo>
                    <a:pt x="0" y="20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485" name="Freeform 81"/>
            <p:cNvSpPr>
              <a:spLocks/>
            </p:cNvSpPr>
            <p:nvPr/>
          </p:nvSpPr>
          <p:spPr bwMode="auto">
            <a:xfrm>
              <a:off x="615" y="3193"/>
              <a:ext cx="229" cy="211"/>
            </a:xfrm>
            <a:custGeom>
              <a:avLst/>
              <a:gdLst>
                <a:gd name="T0" fmla="*/ 1 w 456"/>
                <a:gd name="T1" fmla="*/ 0 h 423"/>
                <a:gd name="T2" fmla="*/ 1 w 456"/>
                <a:gd name="T3" fmla="*/ 0 h 423"/>
                <a:gd name="T4" fmla="*/ 1 w 456"/>
                <a:gd name="T5" fmla="*/ 0 h 423"/>
                <a:gd name="T6" fmla="*/ 1 w 456"/>
                <a:gd name="T7" fmla="*/ 0 h 423"/>
                <a:gd name="T8" fmla="*/ 1 w 456"/>
                <a:gd name="T9" fmla="*/ 0 h 423"/>
                <a:gd name="T10" fmla="*/ 1 w 456"/>
                <a:gd name="T11" fmla="*/ 0 h 423"/>
                <a:gd name="T12" fmla="*/ 1 w 456"/>
                <a:gd name="T13" fmla="*/ 0 h 423"/>
                <a:gd name="T14" fmla="*/ 1 w 456"/>
                <a:gd name="T15" fmla="*/ 0 h 423"/>
                <a:gd name="T16" fmla="*/ 1 w 456"/>
                <a:gd name="T17" fmla="*/ 0 h 423"/>
                <a:gd name="T18" fmla="*/ 1 w 456"/>
                <a:gd name="T19" fmla="*/ 0 h 423"/>
                <a:gd name="T20" fmla="*/ 1 w 456"/>
                <a:gd name="T21" fmla="*/ 0 h 423"/>
                <a:gd name="T22" fmla="*/ 1 w 456"/>
                <a:gd name="T23" fmla="*/ 0 h 423"/>
                <a:gd name="T24" fmla="*/ 1 w 456"/>
                <a:gd name="T25" fmla="*/ 0 h 423"/>
                <a:gd name="T26" fmla="*/ 1 w 456"/>
                <a:gd name="T27" fmla="*/ 0 h 423"/>
                <a:gd name="T28" fmla="*/ 1 w 456"/>
                <a:gd name="T29" fmla="*/ 0 h 423"/>
                <a:gd name="T30" fmla="*/ 1 w 456"/>
                <a:gd name="T31" fmla="*/ 0 h 423"/>
                <a:gd name="T32" fmla="*/ 1 w 456"/>
                <a:gd name="T33" fmla="*/ 0 h 423"/>
                <a:gd name="T34" fmla="*/ 1 w 456"/>
                <a:gd name="T35" fmla="*/ 0 h 423"/>
                <a:gd name="T36" fmla="*/ 1 w 456"/>
                <a:gd name="T37" fmla="*/ 0 h 423"/>
                <a:gd name="T38" fmla="*/ 1 w 456"/>
                <a:gd name="T39" fmla="*/ 0 h 423"/>
                <a:gd name="T40" fmla="*/ 1 w 456"/>
                <a:gd name="T41" fmla="*/ 0 h 423"/>
                <a:gd name="T42" fmla="*/ 1 w 456"/>
                <a:gd name="T43" fmla="*/ 0 h 423"/>
                <a:gd name="T44" fmla="*/ 1 w 456"/>
                <a:gd name="T45" fmla="*/ 0 h 423"/>
                <a:gd name="T46" fmla="*/ 1 w 456"/>
                <a:gd name="T47" fmla="*/ 0 h 423"/>
                <a:gd name="T48" fmla="*/ 1 w 456"/>
                <a:gd name="T49" fmla="*/ 0 h 423"/>
                <a:gd name="T50" fmla="*/ 1 w 456"/>
                <a:gd name="T51" fmla="*/ 0 h 423"/>
                <a:gd name="T52" fmla="*/ 1 w 456"/>
                <a:gd name="T53" fmla="*/ 0 h 423"/>
                <a:gd name="T54" fmla="*/ 1 w 456"/>
                <a:gd name="T55" fmla="*/ 0 h 423"/>
                <a:gd name="T56" fmla="*/ 1 w 456"/>
                <a:gd name="T57" fmla="*/ 0 h 423"/>
                <a:gd name="T58" fmla="*/ 1 w 456"/>
                <a:gd name="T59" fmla="*/ 0 h 423"/>
                <a:gd name="T60" fmla="*/ 1 w 456"/>
                <a:gd name="T61" fmla="*/ 0 h 423"/>
                <a:gd name="T62" fmla="*/ 1 w 456"/>
                <a:gd name="T63" fmla="*/ 0 h 423"/>
                <a:gd name="T64" fmla="*/ 1 w 456"/>
                <a:gd name="T65" fmla="*/ 0 h 423"/>
                <a:gd name="T66" fmla="*/ 1 w 456"/>
                <a:gd name="T67" fmla="*/ 0 h 423"/>
                <a:gd name="T68" fmla="*/ 1 w 456"/>
                <a:gd name="T69" fmla="*/ 0 h 423"/>
                <a:gd name="T70" fmla="*/ 1 w 456"/>
                <a:gd name="T71" fmla="*/ 0 h 423"/>
                <a:gd name="T72" fmla="*/ 1 w 456"/>
                <a:gd name="T73" fmla="*/ 0 h 423"/>
                <a:gd name="T74" fmla="*/ 1 w 456"/>
                <a:gd name="T75" fmla="*/ 0 h 423"/>
                <a:gd name="T76" fmla="*/ 1 w 456"/>
                <a:gd name="T77" fmla="*/ 0 h 423"/>
                <a:gd name="T78" fmla="*/ 1 w 456"/>
                <a:gd name="T79" fmla="*/ 0 h 423"/>
                <a:gd name="T80" fmla="*/ 1 w 456"/>
                <a:gd name="T81" fmla="*/ 0 h 423"/>
                <a:gd name="T82" fmla="*/ 1 w 456"/>
                <a:gd name="T83" fmla="*/ 0 h 423"/>
                <a:gd name="T84" fmla="*/ 1 w 456"/>
                <a:gd name="T85" fmla="*/ 0 h 423"/>
                <a:gd name="T86" fmla="*/ 1 w 456"/>
                <a:gd name="T87" fmla="*/ 0 h 423"/>
                <a:gd name="T88" fmla="*/ 1 w 456"/>
                <a:gd name="T89" fmla="*/ 0 h 423"/>
                <a:gd name="T90" fmla="*/ 1 w 456"/>
                <a:gd name="T91" fmla="*/ 0 h 423"/>
                <a:gd name="T92" fmla="*/ 1 w 456"/>
                <a:gd name="T93" fmla="*/ 0 h 423"/>
                <a:gd name="T94" fmla="*/ 1 w 456"/>
                <a:gd name="T95" fmla="*/ 0 h 423"/>
                <a:gd name="T96" fmla="*/ 1 w 456"/>
                <a:gd name="T97" fmla="*/ 0 h 423"/>
                <a:gd name="T98" fmla="*/ 1 w 456"/>
                <a:gd name="T99" fmla="*/ 0 h 423"/>
                <a:gd name="T100" fmla="*/ 1 w 456"/>
                <a:gd name="T101" fmla="*/ 0 h 423"/>
                <a:gd name="T102" fmla="*/ 1 w 456"/>
                <a:gd name="T103" fmla="*/ 0 h 423"/>
                <a:gd name="T104" fmla="*/ 1 w 456"/>
                <a:gd name="T105" fmla="*/ 0 h 423"/>
                <a:gd name="T106" fmla="*/ 1 w 456"/>
                <a:gd name="T107" fmla="*/ 0 h 423"/>
                <a:gd name="T108" fmla="*/ 1 w 456"/>
                <a:gd name="T109" fmla="*/ 0 h 423"/>
                <a:gd name="T110" fmla="*/ 1 w 456"/>
                <a:gd name="T111" fmla="*/ 0 h 423"/>
                <a:gd name="T112" fmla="*/ 1 w 456"/>
                <a:gd name="T113" fmla="*/ 0 h 423"/>
                <a:gd name="T114" fmla="*/ 1 w 456"/>
                <a:gd name="T115" fmla="*/ 0 h 423"/>
                <a:gd name="T116" fmla="*/ 1 w 456"/>
                <a:gd name="T117" fmla="*/ 0 h 423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456"/>
                <a:gd name="T178" fmla="*/ 0 h 423"/>
                <a:gd name="T179" fmla="*/ 456 w 456"/>
                <a:gd name="T180" fmla="*/ 423 h 423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456" h="423">
                  <a:moveTo>
                    <a:pt x="36" y="388"/>
                  </a:moveTo>
                  <a:lnTo>
                    <a:pt x="38" y="388"/>
                  </a:lnTo>
                  <a:lnTo>
                    <a:pt x="40" y="390"/>
                  </a:lnTo>
                  <a:lnTo>
                    <a:pt x="42" y="390"/>
                  </a:lnTo>
                  <a:lnTo>
                    <a:pt x="45" y="391"/>
                  </a:lnTo>
                  <a:lnTo>
                    <a:pt x="48" y="393"/>
                  </a:lnTo>
                  <a:lnTo>
                    <a:pt x="52" y="394"/>
                  </a:lnTo>
                  <a:lnTo>
                    <a:pt x="56" y="394"/>
                  </a:lnTo>
                  <a:lnTo>
                    <a:pt x="61" y="396"/>
                  </a:lnTo>
                  <a:lnTo>
                    <a:pt x="65" y="397"/>
                  </a:lnTo>
                  <a:lnTo>
                    <a:pt x="71" y="400"/>
                  </a:lnTo>
                  <a:lnTo>
                    <a:pt x="75" y="401"/>
                  </a:lnTo>
                  <a:lnTo>
                    <a:pt x="80" y="403"/>
                  </a:lnTo>
                  <a:lnTo>
                    <a:pt x="83" y="403"/>
                  </a:lnTo>
                  <a:lnTo>
                    <a:pt x="86" y="404"/>
                  </a:lnTo>
                  <a:lnTo>
                    <a:pt x="88" y="406"/>
                  </a:lnTo>
                  <a:lnTo>
                    <a:pt x="91" y="407"/>
                  </a:lnTo>
                  <a:lnTo>
                    <a:pt x="96" y="409"/>
                  </a:lnTo>
                  <a:lnTo>
                    <a:pt x="101" y="410"/>
                  </a:lnTo>
                  <a:lnTo>
                    <a:pt x="106" y="412"/>
                  </a:lnTo>
                  <a:lnTo>
                    <a:pt x="112" y="413"/>
                  </a:lnTo>
                  <a:lnTo>
                    <a:pt x="116" y="415"/>
                  </a:lnTo>
                  <a:lnTo>
                    <a:pt x="122" y="416"/>
                  </a:lnTo>
                  <a:lnTo>
                    <a:pt x="126" y="417"/>
                  </a:lnTo>
                  <a:lnTo>
                    <a:pt x="131" y="419"/>
                  </a:lnTo>
                  <a:lnTo>
                    <a:pt x="133" y="420"/>
                  </a:lnTo>
                  <a:lnTo>
                    <a:pt x="138" y="422"/>
                  </a:lnTo>
                  <a:lnTo>
                    <a:pt x="141" y="422"/>
                  </a:lnTo>
                  <a:lnTo>
                    <a:pt x="144" y="423"/>
                  </a:lnTo>
                  <a:lnTo>
                    <a:pt x="147" y="423"/>
                  </a:lnTo>
                  <a:lnTo>
                    <a:pt x="148" y="423"/>
                  </a:lnTo>
                  <a:lnTo>
                    <a:pt x="149" y="423"/>
                  </a:lnTo>
                  <a:lnTo>
                    <a:pt x="152" y="423"/>
                  </a:lnTo>
                  <a:lnTo>
                    <a:pt x="149" y="423"/>
                  </a:lnTo>
                  <a:lnTo>
                    <a:pt x="147" y="422"/>
                  </a:lnTo>
                  <a:lnTo>
                    <a:pt x="144" y="420"/>
                  </a:lnTo>
                  <a:lnTo>
                    <a:pt x="141" y="419"/>
                  </a:lnTo>
                  <a:lnTo>
                    <a:pt x="138" y="417"/>
                  </a:lnTo>
                  <a:lnTo>
                    <a:pt x="136" y="416"/>
                  </a:lnTo>
                  <a:lnTo>
                    <a:pt x="133" y="415"/>
                  </a:lnTo>
                  <a:lnTo>
                    <a:pt x="131" y="413"/>
                  </a:lnTo>
                  <a:lnTo>
                    <a:pt x="128" y="412"/>
                  </a:lnTo>
                  <a:lnTo>
                    <a:pt x="128" y="410"/>
                  </a:lnTo>
                  <a:lnTo>
                    <a:pt x="126" y="407"/>
                  </a:lnTo>
                  <a:lnTo>
                    <a:pt x="129" y="404"/>
                  </a:lnTo>
                  <a:lnTo>
                    <a:pt x="131" y="401"/>
                  </a:lnTo>
                  <a:lnTo>
                    <a:pt x="133" y="400"/>
                  </a:lnTo>
                  <a:lnTo>
                    <a:pt x="136" y="397"/>
                  </a:lnTo>
                  <a:lnTo>
                    <a:pt x="141" y="396"/>
                  </a:lnTo>
                  <a:lnTo>
                    <a:pt x="144" y="393"/>
                  </a:lnTo>
                  <a:lnTo>
                    <a:pt x="147" y="391"/>
                  </a:lnTo>
                  <a:lnTo>
                    <a:pt x="151" y="388"/>
                  </a:lnTo>
                  <a:lnTo>
                    <a:pt x="155" y="387"/>
                  </a:lnTo>
                  <a:lnTo>
                    <a:pt x="158" y="384"/>
                  </a:lnTo>
                  <a:lnTo>
                    <a:pt x="163" y="381"/>
                  </a:lnTo>
                  <a:lnTo>
                    <a:pt x="167" y="380"/>
                  </a:lnTo>
                  <a:lnTo>
                    <a:pt x="171" y="377"/>
                  </a:lnTo>
                  <a:lnTo>
                    <a:pt x="176" y="374"/>
                  </a:lnTo>
                  <a:lnTo>
                    <a:pt x="180" y="371"/>
                  </a:lnTo>
                  <a:lnTo>
                    <a:pt x="184" y="368"/>
                  </a:lnTo>
                  <a:lnTo>
                    <a:pt x="189" y="367"/>
                  </a:lnTo>
                  <a:lnTo>
                    <a:pt x="193" y="364"/>
                  </a:lnTo>
                  <a:lnTo>
                    <a:pt x="197" y="361"/>
                  </a:lnTo>
                  <a:lnTo>
                    <a:pt x="203" y="358"/>
                  </a:lnTo>
                  <a:lnTo>
                    <a:pt x="208" y="355"/>
                  </a:lnTo>
                  <a:lnTo>
                    <a:pt x="213" y="352"/>
                  </a:lnTo>
                  <a:lnTo>
                    <a:pt x="218" y="349"/>
                  </a:lnTo>
                  <a:lnTo>
                    <a:pt x="222" y="346"/>
                  </a:lnTo>
                  <a:lnTo>
                    <a:pt x="228" y="343"/>
                  </a:lnTo>
                  <a:lnTo>
                    <a:pt x="232" y="340"/>
                  </a:lnTo>
                  <a:lnTo>
                    <a:pt x="238" y="338"/>
                  </a:lnTo>
                  <a:lnTo>
                    <a:pt x="243" y="335"/>
                  </a:lnTo>
                  <a:lnTo>
                    <a:pt x="248" y="332"/>
                  </a:lnTo>
                  <a:lnTo>
                    <a:pt x="253" y="329"/>
                  </a:lnTo>
                  <a:lnTo>
                    <a:pt x="259" y="326"/>
                  </a:lnTo>
                  <a:lnTo>
                    <a:pt x="263" y="323"/>
                  </a:lnTo>
                  <a:lnTo>
                    <a:pt x="269" y="320"/>
                  </a:lnTo>
                  <a:lnTo>
                    <a:pt x="273" y="317"/>
                  </a:lnTo>
                  <a:lnTo>
                    <a:pt x="277" y="314"/>
                  </a:lnTo>
                  <a:lnTo>
                    <a:pt x="282" y="311"/>
                  </a:lnTo>
                  <a:lnTo>
                    <a:pt x="286" y="308"/>
                  </a:lnTo>
                  <a:lnTo>
                    <a:pt x="290" y="306"/>
                  </a:lnTo>
                  <a:lnTo>
                    <a:pt x="296" y="303"/>
                  </a:lnTo>
                  <a:lnTo>
                    <a:pt x="301" y="301"/>
                  </a:lnTo>
                  <a:lnTo>
                    <a:pt x="305" y="298"/>
                  </a:lnTo>
                  <a:lnTo>
                    <a:pt x="309" y="295"/>
                  </a:lnTo>
                  <a:lnTo>
                    <a:pt x="314" y="292"/>
                  </a:lnTo>
                  <a:lnTo>
                    <a:pt x="317" y="290"/>
                  </a:lnTo>
                  <a:lnTo>
                    <a:pt x="321" y="288"/>
                  </a:lnTo>
                  <a:lnTo>
                    <a:pt x="324" y="285"/>
                  </a:lnTo>
                  <a:lnTo>
                    <a:pt x="328" y="284"/>
                  </a:lnTo>
                  <a:lnTo>
                    <a:pt x="333" y="282"/>
                  </a:lnTo>
                  <a:lnTo>
                    <a:pt x="336" y="281"/>
                  </a:lnTo>
                  <a:lnTo>
                    <a:pt x="340" y="278"/>
                  </a:lnTo>
                  <a:lnTo>
                    <a:pt x="341" y="276"/>
                  </a:lnTo>
                  <a:lnTo>
                    <a:pt x="346" y="274"/>
                  </a:lnTo>
                  <a:lnTo>
                    <a:pt x="349" y="272"/>
                  </a:lnTo>
                  <a:lnTo>
                    <a:pt x="350" y="271"/>
                  </a:lnTo>
                  <a:lnTo>
                    <a:pt x="353" y="269"/>
                  </a:lnTo>
                  <a:lnTo>
                    <a:pt x="356" y="268"/>
                  </a:lnTo>
                  <a:lnTo>
                    <a:pt x="357" y="268"/>
                  </a:lnTo>
                  <a:lnTo>
                    <a:pt x="362" y="265"/>
                  </a:lnTo>
                  <a:lnTo>
                    <a:pt x="365" y="263"/>
                  </a:lnTo>
                  <a:lnTo>
                    <a:pt x="366" y="262"/>
                  </a:lnTo>
                  <a:lnTo>
                    <a:pt x="368" y="262"/>
                  </a:lnTo>
                  <a:lnTo>
                    <a:pt x="368" y="259"/>
                  </a:lnTo>
                  <a:lnTo>
                    <a:pt x="369" y="255"/>
                  </a:lnTo>
                  <a:lnTo>
                    <a:pt x="369" y="252"/>
                  </a:lnTo>
                  <a:lnTo>
                    <a:pt x="370" y="249"/>
                  </a:lnTo>
                  <a:lnTo>
                    <a:pt x="370" y="246"/>
                  </a:lnTo>
                  <a:lnTo>
                    <a:pt x="372" y="243"/>
                  </a:lnTo>
                  <a:lnTo>
                    <a:pt x="372" y="239"/>
                  </a:lnTo>
                  <a:lnTo>
                    <a:pt x="373" y="236"/>
                  </a:lnTo>
                  <a:lnTo>
                    <a:pt x="375" y="231"/>
                  </a:lnTo>
                  <a:lnTo>
                    <a:pt x="376" y="227"/>
                  </a:lnTo>
                  <a:lnTo>
                    <a:pt x="376" y="223"/>
                  </a:lnTo>
                  <a:lnTo>
                    <a:pt x="378" y="218"/>
                  </a:lnTo>
                  <a:lnTo>
                    <a:pt x="379" y="214"/>
                  </a:lnTo>
                  <a:lnTo>
                    <a:pt x="381" y="210"/>
                  </a:lnTo>
                  <a:lnTo>
                    <a:pt x="382" y="205"/>
                  </a:lnTo>
                  <a:lnTo>
                    <a:pt x="384" y="201"/>
                  </a:lnTo>
                  <a:lnTo>
                    <a:pt x="384" y="197"/>
                  </a:lnTo>
                  <a:lnTo>
                    <a:pt x="385" y="192"/>
                  </a:lnTo>
                  <a:lnTo>
                    <a:pt x="386" y="188"/>
                  </a:lnTo>
                  <a:lnTo>
                    <a:pt x="388" y="183"/>
                  </a:lnTo>
                  <a:lnTo>
                    <a:pt x="389" y="181"/>
                  </a:lnTo>
                  <a:lnTo>
                    <a:pt x="391" y="178"/>
                  </a:lnTo>
                  <a:lnTo>
                    <a:pt x="392" y="173"/>
                  </a:lnTo>
                  <a:lnTo>
                    <a:pt x="392" y="170"/>
                  </a:lnTo>
                  <a:lnTo>
                    <a:pt x="394" y="167"/>
                  </a:lnTo>
                  <a:lnTo>
                    <a:pt x="395" y="165"/>
                  </a:lnTo>
                  <a:lnTo>
                    <a:pt x="397" y="160"/>
                  </a:lnTo>
                  <a:lnTo>
                    <a:pt x="400" y="159"/>
                  </a:lnTo>
                  <a:lnTo>
                    <a:pt x="401" y="157"/>
                  </a:lnTo>
                  <a:lnTo>
                    <a:pt x="404" y="154"/>
                  </a:lnTo>
                  <a:lnTo>
                    <a:pt x="407" y="153"/>
                  </a:lnTo>
                  <a:lnTo>
                    <a:pt x="411" y="152"/>
                  </a:lnTo>
                  <a:lnTo>
                    <a:pt x="416" y="149"/>
                  </a:lnTo>
                  <a:lnTo>
                    <a:pt x="421" y="147"/>
                  </a:lnTo>
                  <a:lnTo>
                    <a:pt x="426" y="144"/>
                  </a:lnTo>
                  <a:lnTo>
                    <a:pt x="432" y="143"/>
                  </a:lnTo>
                  <a:lnTo>
                    <a:pt x="436" y="140"/>
                  </a:lnTo>
                  <a:lnTo>
                    <a:pt x="440" y="138"/>
                  </a:lnTo>
                  <a:lnTo>
                    <a:pt x="445" y="137"/>
                  </a:lnTo>
                  <a:lnTo>
                    <a:pt x="449" y="136"/>
                  </a:lnTo>
                  <a:lnTo>
                    <a:pt x="450" y="134"/>
                  </a:lnTo>
                  <a:lnTo>
                    <a:pt x="453" y="134"/>
                  </a:lnTo>
                  <a:lnTo>
                    <a:pt x="455" y="133"/>
                  </a:lnTo>
                  <a:lnTo>
                    <a:pt x="456" y="133"/>
                  </a:lnTo>
                  <a:lnTo>
                    <a:pt x="449" y="121"/>
                  </a:lnTo>
                  <a:lnTo>
                    <a:pt x="449" y="120"/>
                  </a:lnTo>
                  <a:lnTo>
                    <a:pt x="446" y="118"/>
                  </a:lnTo>
                  <a:lnTo>
                    <a:pt x="442" y="114"/>
                  </a:lnTo>
                  <a:lnTo>
                    <a:pt x="437" y="109"/>
                  </a:lnTo>
                  <a:lnTo>
                    <a:pt x="434" y="106"/>
                  </a:lnTo>
                  <a:lnTo>
                    <a:pt x="432" y="104"/>
                  </a:lnTo>
                  <a:lnTo>
                    <a:pt x="429" y="101"/>
                  </a:lnTo>
                  <a:lnTo>
                    <a:pt x="426" y="98"/>
                  </a:lnTo>
                  <a:lnTo>
                    <a:pt x="423" y="93"/>
                  </a:lnTo>
                  <a:lnTo>
                    <a:pt x="418" y="90"/>
                  </a:lnTo>
                  <a:lnTo>
                    <a:pt x="416" y="86"/>
                  </a:lnTo>
                  <a:lnTo>
                    <a:pt x="413" y="83"/>
                  </a:lnTo>
                  <a:lnTo>
                    <a:pt x="408" y="79"/>
                  </a:lnTo>
                  <a:lnTo>
                    <a:pt x="405" y="76"/>
                  </a:lnTo>
                  <a:lnTo>
                    <a:pt x="401" y="72"/>
                  </a:lnTo>
                  <a:lnTo>
                    <a:pt x="398" y="69"/>
                  </a:lnTo>
                  <a:lnTo>
                    <a:pt x="395" y="66"/>
                  </a:lnTo>
                  <a:lnTo>
                    <a:pt x="392" y="61"/>
                  </a:lnTo>
                  <a:lnTo>
                    <a:pt x="389" y="58"/>
                  </a:lnTo>
                  <a:lnTo>
                    <a:pt x="386" y="57"/>
                  </a:lnTo>
                  <a:lnTo>
                    <a:pt x="384" y="54"/>
                  </a:lnTo>
                  <a:lnTo>
                    <a:pt x="381" y="51"/>
                  </a:lnTo>
                  <a:lnTo>
                    <a:pt x="378" y="48"/>
                  </a:lnTo>
                  <a:lnTo>
                    <a:pt x="376" y="47"/>
                  </a:lnTo>
                  <a:lnTo>
                    <a:pt x="373" y="44"/>
                  </a:lnTo>
                  <a:lnTo>
                    <a:pt x="372" y="42"/>
                  </a:lnTo>
                  <a:lnTo>
                    <a:pt x="369" y="41"/>
                  </a:lnTo>
                  <a:lnTo>
                    <a:pt x="366" y="40"/>
                  </a:lnTo>
                  <a:lnTo>
                    <a:pt x="362" y="40"/>
                  </a:lnTo>
                  <a:lnTo>
                    <a:pt x="359" y="40"/>
                  </a:lnTo>
                  <a:lnTo>
                    <a:pt x="354" y="38"/>
                  </a:lnTo>
                  <a:lnTo>
                    <a:pt x="352" y="38"/>
                  </a:lnTo>
                  <a:lnTo>
                    <a:pt x="347" y="37"/>
                  </a:lnTo>
                  <a:lnTo>
                    <a:pt x="341" y="37"/>
                  </a:lnTo>
                  <a:lnTo>
                    <a:pt x="337" y="37"/>
                  </a:lnTo>
                  <a:lnTo>
                    <a:pt x="333" y="37"/>
                  </a:lnTo>
                  <a:lnTo>
                    <a:pt x="330" y="35"/>
                  </a:lnTo>
                  <a:lnTo>
                    <a:pt x="327" y="35"/>
                  </a:lnTo>
                  <a:lnTo>
                    <a:pt x="324" y="35"/>
                  </a:lnTo>
                  <a:lnTo>
                    <a:pt x="321" y="35"/>
                  </a:lnTo>
                  <a:lnTo>
                    <a:pt x="318" y="35"/>
                  </a:lnTo>
                  <a:lnTo>
                    <a:pt x="317" y="35"/>
                  </a:lnTo>
                  <a:lnTo>
                    <a:pt x="314" y="35"/>
                  </a:lnTo>
                  <a:lnTo>
                    <a:pt x="311" y="35"/>
                  </a:lnTo>
                  <a:lnTo>
                    <a:pt x="308" y="34"/>
                  </a:lnTo>
                  <a:lnTo>
                    <a:pt x="305" y="34"/>
                  </a:lnTo>
                  <a:lnTo>
                    <a:pt x="302" y="34"/>
                  </a:lnTo>
                  <a:lnTo>
                    <a:pt x="299" y="34"/>
                  </a:lnTo>
                  <a:lnTo>
                    <a:pt x="293" y="34"/>
                  </a:lnTo>
                  <a:lnTo>
                    <a:pt x="289" y="34"/>
                  </a:lnTo>
                  <a:lnTo>
                    <a:pt x="283" y="32"/>
                  </a:lnTo>
                  <a:lnTo>
                    <a:pt x="279" y="32"/>
                  </a:lnTo>
                  <a:lnTo>
                    <a:pt x="275" y="32"/>
                  </a:lnTo>
                  <a:lnTo>
                    <a:pt x="272" y="32"/>
                  </a:lnTo>
                  <a:lnTo>
                    <a:pt x="267" y="32"/>
                  </a:lnTo>
                  <a:lnTo>
                    <a:pt x="264" y="32"/>
                  </a:lnTo>
                  <a:lnTo>
                    <a:pt x="260" y="32"/>
                  </a:lnTo>
                  <a:lnTo>
                    <a:pt x="259" y="32"/>
                  </a:lnTo>
                  <a:lnTo>
                    <a:pt x="256" y="32"/>
                  </a:lnTo>
                  <a:lnTo>
                    <a:pt x="254" y="32"/>
                  </a:lnTo>
                  <a:lnTo>
                    <a:pt x="254" y="29"/>
                  </a:lnTo>
                  <a:lnTo>
                    <a:pt x="253" y="27"/>
                  </a:lnTo>
                  <a:lnTo>
                    <a:pt x="251" y="24"/>
                  </a:lnTo>
                  <a:lnTo>
                    <a:pt x="250" y="21"/>
                  </a:lnTo>
                  <a:lnTo>
                    <a:pt x="250" y="18"/>
                  </a:lnTo>
                  <a:lnTo>
                    <a:pt x="248" y="15"/>
                  </a:lnTo>
                  <a:lnTo>
                    <a:pt x="247" y="12"/>
                  </a:lnTo>
                  <a:lnTo>
                    <a:pt x="245" y="9"/>
                  </a:lnTo>
                  <a:lnTo>
                    <a:pt x="244" y="6"/>
                  </a:lnTo>
                  <a:lnTo>
                    <a:pt x="243" y="5"/>
                  </a:lnTo>
                  <a:lnTo>
                    <a:pt x="240" y="0"/>
                  </a:lnTo>
                  <a:lnTo>
                    <a:pt x="238" y="0"/>
                  </a:lnTo>
                  <a:lnTo>
                    <a:pt x="235" y="2"/>
                  </a:lnTo>
                  <a:lnTo>
                    <a:pt x="232" y="5"/>
                  </a:lnTo>
                  <a:lnTo>
                    <a:pt x="231" y="6"/>
                  </a:lnTo>
                  <a:lnTo>
                    <a:pt x="231" y="8"/>
                  </a:lnTo>
                  <a:lnTo>
                    <a:pt x="229" y="9"/>
                  </a:lnTo>
                  <a:lnTo>
                    <a:pt x="229" y="11"/>
                  </a:lnTo>
                  <a:lnTo>
                    <a:pt x="238" y="83"/>
                  </a:lnTo>
                  <a:lnTo>
                    <a:pt x="209" y="137"/>
                  </a:lnTo>
                  <a:lnTo>
                    <a:pt x="209" y="138"/>
                  </a:lnTo>
                  <a:lnTo>
                    <a:pt x="209" y="141"/>
                  </a:lnTo>
                  <a:lnTo>
                    <a:pt x="211" y="144"/>
                  </a:lnTo>
                  <a:lnTo>
                    <a:pt x="213" y="150"/>
                  </a:lnTo>
                  <a:lnTo>
                    <a:pt x="213" y="152"/>
                  </a:lnTo>
                  <a:lnTo>
                    <a:pt x="213" y="154"/>
                  </a:lnTo>
                  <a:lnTo>
                    <a:pt x="215" y="157"/>
                  </a:lnTo>
                  <a:lnTo>
                    <a:pt x="215" y="160"/>
                  </a:lnTo>
                  <a:lnTo>
                    <a:pt x="216" y="165"/>
                  </a:lnTo>
                  <a:lnTo>
                    <a:pt x="216" y="169"/>
                  </a:lnTo>
                  <a:lnTo>
                    <a:pt x="215" y="170"/>
                  </a:lnTo>
                  <a:lnTo>
                    <a:pt x="215" y="173"/>
                  </a:lnTo>
                  <a:lnTo>
                    <a:pt x="213" y="176"/>
                  </a:lnTo>
                  <a:lnTo>
                    <a:pt x="212" y="181"/>
                  </a:lnTo>
                  <a:lnTo>
                    <a:pt x="212" y="183"/>
                  </a:lnTo>
                  <a:lnTo>
                    <a:pt x="211" y="185"/>
                  </a:lnTo>
                  <a:lnTo>
                    <a:pt x="211" y="188"/>
                  </a:lnTo>
                  <a:lnTo>
                    <a:pt x="209" y="192"/>
                  </a:lnTo>
                  <a:lnTo>
                    <a:pt x="209" y="195"/>
                  </a:lnTo>
                  <a:lnTo>
                    <a:pt x="208" y="198"/>
                  </a:lnTo>
                  <a:lnTo>
                    <a:pt x="206" y="201"/>
                  </a:lnTo>
                  <a:lnTo>
                    <a:pt x="206" y="205"/>
                  </a:lnTo>
                  <a:lnTo>
                    <a:pt x="205" y="208"/>
                  </a:lnTo>
                  <a:lnTo>
                    <a:pt x="203" y="213"/>
                  </a:lnTo>
                  <a:lnTo>
                    <a:pt x="202" y="217"/>
                  </a:lnTo>
                  <a:lnTo>
                    <a:pt x="200" y="221"/>
                  </a:lnTo>
                  <a:lnTo>
                    <a:pt x="199" y="226"/>
                  </a:lnTo>
                  <a:lnTo>
                    <a:pt x="199" y="230"/>
                  </a:lnTo>
                  <a:lnTo>
                    <a:pt x="197" y="234"/>
                  </a:lnTo>
                  <a:lnTo>
                    <a:pt x="196" y="239"/>
                  </a:lnTo>
                  <a:lnTo>
                    <a:pt x="195" y="243"/>
                  </a:lnTo>
                  <a:lnTo>
                    <a:pt x="195" y="247"/>
                  </a:lnTo>
                  <a:lnTo>
                    <a:pt x="193" y="252"/>
                  </a:lnTo>
                  <a:lnTo>
                    <a:pt x="192" y="256"/>
                  </a:lnTo>
                  <a:lnTo>
                    <a:pt x="190" y="262"/>
                  </a:lnTo>
                  <a:lnTo>
                    <a:pt x="189" y="266"/>
                  </a:lnTo>
                  <a:lnTo>
                    <a:pt x="187" y="271"/>
                  </a:lnTo>
                  <a:lnTo>
                    <a:pt x="187" y="276"/>
                  </a:lnTo>
                  <a:lnTo>
                    <a:pt x="186" y="281"/>
                  </a:lnTo>
                  <a:lnTo>
                    <a:pt x="184" y="285"/>
                  </a:lnTo>
                  <a:lnTo>
                    <a:pt x="183" y="290"/>
                  </a:lnTo>
                  <a:lnTo>
                    <a:pt x="181" y="294"/>
                  </a:lnTo>
                  <a:lnTo>
                    <a:pt x="180" y="298"/>
                  </a:lnTo>
                  <a:lnTo>
                    <a:pt x="179" y="303"/>
                  </a:lnTo>
                  <a:lnTo>
                    <a:pt x="177" y="307"/>
                  </a:lnTo>
                  <a:lnTo>
                    <a:pt x="177" y="313"/>
                  </a:lnTo>
                  <a:lnTo>
                    <a:pt x="176" y="316"/>
                  </a:lnTo>
                  <a:lnTo>
                    <a:pt x="174" y="320"/>
                  </a:lnTo>
                  <a:lnTo>
                    <a:pt x="173" y="324"/>
                  </a:lnTo>
                  <a:lnTo>
                    <a:pt x="173" y="329"/>
                  </a:lnTo>
                  <a:lnTo>
                    <a:pt x="171" y="332"/>
                  </a:lnTo>
                  <a:lnTo>
                    <a:pt x="170" y="336"/>
                  </a:lnTo>
                  <a:lnTo>
                    <a:pt x="168" y="340"/>
                  </a:lnTo>
                  <a:lnTo>
                    <a:pt x="168" y="345"/>
                  </a:lnTo>
                  <a:lnTo>
                    <a:pt x="167" y="348"/>
                  </a:lnTo>
                  <a:lnTo>
                    <a:pt x="165" y="351"/>
                  </a:lnTo>
                  <a:lnTo>
                    <a:pt x="165" y="354"/>
                  </a:lnTo>
                  <a:lnTo>
                    <a:pt x="164" y="356"/>
                  </a:lnTo>
                  <a:lnTo>
                    <a:pt x="163" y="362"/>
                  </a:lnTo>
                  <a:lnTo>
                    <a:pt x="163" y="367"/>
                  </a:lnTo>
                  <a:lnTo>
                    <a:pt x="161" y="370"/>
                  </a:lnTo>
                  <a:lnTo>
                    <a:pt x="160" y="372"/>
                  </a:lnTo>
                  <a:lnTo>
                    <a:pt x="160" y="374"/>
                  </a:lnTo>
                  <a:lnTo>
                    <a:pt x="160" y="375"/>
                  </a:lnTo>
                  <a:lnTo>
                    <a:pt x="110" y="404"/>
                  </a:lnTo>
                  <a:lnTo>
                    <a:pt x="0" y="362"/>
                  </a:lnTo>
                  <a:lnTo>
                    <a:pt x="36" y="38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486" name="Freeform 82"/>
            <p:cNvSpPr>
              <a:spLocks/>
            </p:cNvSpPr>
            <p:nvPr/>
          </p:nvSpPr>
          <p:spPr bwMode="auto">
            <a:xfrm>
              <a:off x="610" y="3229"/>
              <a:ext cx="100" cy="74"/>
            </a:xfrm>
            <a:custGeom>
              <a:avLst/>
              <a:gdLst>
                <a:gd name="T0" fmla="*/ 0 w 201"/>
                <a:gd name="T1" fmla="*/ 1 h 148"/>
                <a:gd name="T2" fmla="*/ 0 w 201"/>
                <a:gd name="T3" fmla="*/ 1 h 148"/>
                <a:gd name="T4" fmla="*/ 0 w 201"/>
                <a:gd name="T5" fmla="*/ 1 h 148"/>
                <a:gd name="T6" fmla="*/ 0 w 201"/>
                <a:gd name="T7" fmla="*/ 1 h 148"/>
                <a:gd name="T8" fmla="*/ 0 w 201"/>
                <a:gd name="T9" fmla="*/ 1 h 148"/>
                <a:gd name="T10" fmla="*/ 0 w 201"/>
                <a:gd name="T11" fmla="*/ 1 h 148"/>
                <a:gd name="T12" fmla="*/ 0 w 201"/>
                <a:gd name="T13" fmla="*/ 1 h 148"/>
                <a:gd name="T14" fmla="*/ 0 w 201"/>
                <a:gd name="T15" fmla="*/ 1 h 148"/>
                <a:gd name="T16" fmla="*/ 0 w 201"/>
                <a:gd name="T17" fmla="*/ 1 h 148"/>
                <a:gd name="T18" fmla="*/ 0 w 201"/>
                <a:gd name="T19" fmla="*/ 1 h 148"/>
                <a:gd name="T20" fmla="*/ 0 w 201"/>
                <a:gd name="T21" fmla="*/ 1 h 148"/>
                <a:gd name="T22" fmla="*/ 0 w 201"/>
                <a:gd name="T23" fmla="*/ 1 h 148"/>
                <a:gd name="T24" fmla="*/ 0 w 201"/>
                <a:gd name="T25" fmla="*/ 1 h 148"/>
                <a:gd name="T26" fmla="*/ 0 w 201"/>
                <a:gd name="T27" fmla="*/ 1 h 148"/>
                <a:gd name="T28" fmla="*/ 0 w 201"/>
                <a:gd name="T29" fmla="*/ 1 h 148"/>
                <a:gd name="T30" fmla="*/ 0 w 201"/>
                <a:gd name="T31" fmla="*/ 1 h 148"/>
                <a:gd name="T32" fmla="*/ 0 w 201"/>
                <a:gd name="T33" fmla="*/ 1 h 148"/>
                <a:gd name="T34" fmla="*/ 0 w 201"/>
                <a:gd name="T35" fmla="*/ 1 h 148"/>
                <a:gd name="T36" fmla="*/ 0 w 201"/>
                <a:gd name="T37" fmla="*/ 1 h 148"/>
                <a:gd name="T38" fmla="*/ 0 w 201"/>
                <a:gd name="T39" fmla="*/ 1 h 148"/>
                <a:gd name="T40" fmla="*/ 0 w 201"/>
                <a:gd name="T41" fmla="*/ 1 h 148"/>
                <a:gd name="T42" fmla="*/ 0 w 201"/>
                <a:gd name="T43" fmla="*/ 1 h 148"/>
                <a:gd name="T44" fmla="*/ 0 w 201"/>
                <a:gd name="T45" fmla="*/ 1 h 148"/>
                <a:gd name="T46" fmla="*/ 0 w 201"/>
                <a:gd name="T47" fmla="*/ 1 h 148"/>
                <a:gd name="T48" fmla="*/ 0 w 201"/>
                <a:gd name="T49" fmla="*/ 1 h 148"/>
                <a:gd name="T50" fmla="*/ 0 w 201"/>
                <a:gd name="T51" fmla="*/ 1 h 148"/>
                <a:gd name="T52" fmla="*/ 0 w 201"/>
                <a:gd name="T53" fmla="*/ 1 h 148"/>
                <a:gd name="T54" fmla="*/ 0 w 201"/>
                <a:gd name="T55" fmla="*/ 1 h 148"/>
                <a:gd name="T56" fmla="*/ 0 w 201"/>
                <a:gd name="T57" fmla="*/ 1 h 148"/>
                <a:gd name="T58" fmla="*/ 0 w 201"/>
                <a:gd name="T59" fmla="*/ 1 h 148"/>
                <a:gd name="T60" fmla="*/ 0 w 201"/>
                <a:gd name="T61" fmla="*/ 1 h 148"/>
                <a:gd name="T62" fmla="*/ 0 w 201"/>
                <a:gd name="T63" fmla="*/ 1 h 148"/>
                <a:gd name="T64" fmla="*/ 0 w 201"/>
                <a:gd name="T65" fmla="*/ 1 h 148"/>
                <a:gd name="T66" fmla="*/ 0 w 201"/>
                <a:gd name="T67" fmla="*/ 1 h 148"/>
                <a:gd name="T68" fmla="*/ 0 w 201"/>
                <a:gd name="T69" fmla="*/ 1 h 148"/>
                <a:gd name="T70" fmla="*/ 0 w 201"/>
                <a:gd name="T71" fmla="*/ 1 h 148"/>
                <a:gd name="T72" fmla="*/ 0 w 201"/>
                <a:gd name="T73" fmla="*/ 1 h 148"/>
                <a:gd name="T74" fmla="*/ 0 w 201"/>
                <a:gd name="T75" fmla="*/ 1 h 148"/>
                <a:gd name="T76" fmla="*/ 0 w 201"/>
                <a:gd name="T77" fmla="*/ 1 h 148"/>
                <a:gd name="T78" fmla="*/ 0 w 201"/>
                <a:gd name="T79" fmla="*/ 1 h 148"/>
                <a:gd name="T80" fmla="*/ 0 w 201"/>
                <a:gd name="T81" fmla="*/ 1 h 148"/>
                <a:gd name="T82" fmla="*/ 0 w 201"/>
                <a:gd name="T83" fmla="*/ 1 h 148"/>
                <a:gd name="T84" fmla="*/ 0 w 201"/>
                <a:gd name="T85" fmla="*/ 1 h 148"/>
                <a:gd name="T86" fmla="*/ 0 w 201"/>
                <a:gd name="T87" fmla="*/ 1 h 148"/>
                <a:gd name="T88" fmla="*/ 0 w 201"/>
                <a:gd name="T89" fmla="*/ 1 h 148"/>
                <a:gd name="T90" fmla="*/ 0 w 201"/>
                <a:gd name="T91" fmla="*/ 1 h 148"/>
                <a:gd name="T92" fmla="*/ 0 w 201"/>
                <a:gd name="T93" fmla="*/ 1 h 148"/>
                <a:gd name="T94" fmla="*/ 0 w 201"/>
                <a:gd name="T95" fmla="*/ 1 h 148"/>
                <a:gd name="T96" fmla="*/ 0 w 201"/>
                <a:gd name="T97" fmla="*/ 1 h 148"/>
                <a:gd name="T98" fmla="*/ 0 w 201"/>
                <a:gd name="T99" fmla="*/ 1 h 148"/>
                <a:gd name="T100" fmla="*/ 0 w 201"/>
                <a:gd name="T101" fmla="*/ 1 h 148"/>
                <a:gd name="T102" fmla="*/ 0 w 201"/>
                <a:gd name="T103" fmla="*/ 1 h 148"/>
                <a:gd name="T104" fmla="*/ 0 w 201"/>
                <a:gd name="T105" fmla="*/ 1 h 148"/>
                <a:gd name="T106" fmla="*/ 0 w 201"/>
                <a:gd name="T107" fmla="*/ 1 h 148"/>
                <a:gd name="T108" fmla="*/ 0 w 201"/>
                <a:gd name="T109" fmla="*/ 1 h 148"/>
                <a:gd name="T110" fmla="*/ 0 w 201"/>
                <a:gd name="T111" fmla="*/ 1 h 148"/>
                <a:gd name="T112" fmla="*/ 0 w 201"/>
                <a:gd name="T113" fmla="*/ 1 h 148"/>
                <a:gd name="T114" fmla="*/ 0 w 201"/>
                <a:gd name="T115" fmla="*/ 1 h 148"/>
                <a:gd name="T116" fmla="*/ 0 w 201"/>
                <a:gd name="T117" fmla="*/ 1 h 148"/>
                <a:gd name="T118" fmla="*/ 0 w 201"/>
                <a:gd name="T119" fmla="*/ 1 h 148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201"/>
                <a:gd name="T181" fmla="*/ 0 h 148"/>
                <a:gd name="T182" fmla="*/ 201 w 201"/>
                <a:gd name="T183" fmla="*/ 148 h 148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201" h="148">
                  <a:moveTo>
                    <a:pt x="0" y="16"/>
                  </a:moveTo>
                  <a:lnTo>
                    <a:pt x="13" y="7"/>
                  </a:lnTo>
                  <a:lnTo>
                    <a:pt x="68" y="42"/>
                  </a:lnTo>
                  <a:lnTo>
                    <a:pt x="70" y="55"/>
                  </a:lnTo>
                  <a:lnTo>
                    <a:pt x="74" y="38"/>
                  </a:lnTo>
                  <a:lnTo>
                    <a:pt x="112" y="36"/>
                  </a:lnTo>
                  <a:lnTo>
                    <a:pt x="113" y="49"/>
                  </a:lnTo>
                  <a:lnTo>
                    <a:pt x="122" y="33"/>
                  </a:lnTo>
                  <a:lnTo>
                    <a:pt x="179" y="0"/>
                  </a:lnTo>
                  <a:lnTo>
                    <a:pt x="198" y="3"/>
                  </a:lnTo>
                  <a:lnTo>
                    <a:pt x="198" y="4"/>
                  </a:lnTo>
                  <a:lnTo>
                    <a:pt x="198" y="7"/>
                  </a:lnTo>
                  <a:lnTo>
                    <a:pt x="198" y="12"/>
                  </a:lnTo>
                  <a:lnTo>
                    <a:pt x="198" y="15"/>
                  </a:lnTo>
                  <a:lnTo>
                    <a:pt x="198" y="19"/>
                  </a:lnTo>
                  <a:lnTo>
                    <a:pt x="198" y="22"/>
                  </a:lnTo>
                  <a:lnTo>
                    <a:pt x="198" y="25"/>
                  </a:lnTo>
                  <a:lnTo>
                    <a:pt x="198" y="28"/>
                  </a:lnTo>
                  <a:lnTo>
                    <a:pt x="198" y="31"/>
                  </a:lnTo>
                  <a:lnTo>
                    <a:pt x="198" y="32"/>
                  </a:lnTo>
                  <a:lnTo>
                    <a:pt x="198" y="35"/>
                  </a:lnTo>
                  <a:lnTo>
                    <a:pt x="198" y="38"/>
                  </a:lnTo>
                  <a:lnTo>
                    <a:pt x="199" y="42"/>
                  </a:lnTo>
                  <a:lnTo>
                    <a:pt x="199" y="45"/>
                  </a:lnTo>
                  <a:lnTo>
                    <a:pt x="199" y="48"/>
                  </a:lnTo>
                  <a:lnTo>
                    <a:pt x="199" y="51"/>
                  </a:lnTo>
                  <a:lnTo>
                    <a:pt x="199" y="55"/>
                  </a:lnTo>
                  <a:lnTo>
                    <a:pt x="199" y="58"/>
                  </a:lnTo>
                  <a:lnTo>
                    <a:pt x="199" y="61"/>
                  </a:lnTo>
                  <a:lnTo>
                    <a:pt x="199" y="64"/>
                  </a:lnTo>
                  <a:lnTo>
                    <a:pt x="201" y="68"/>
                  </a:lnTo>
                  <a:lnTo>
                    <a:pt x="201" y="71"/>
                  </a:lnTo>
                  <a:lnTo>
                    <a:pt x="201" y="74"/>
                  </a:lnTo>
                  <a:lnTo>
                    <a:pt x="201" y="77"/>
                  </a:lnTo>
                  <a:lnTo>
                    <a:pt x="201" y="80"/>
                  </a:lnTo>
                  <a:lnTo>
                    <a:pt x="201" y="83"/>
                  </a:lnTo>
                  <a:lnTo>
                    <a:pt x="201" y="86"/>
                  </a:lnTo>
                  <a:lnTo>
                    <a:pt x="201" y="89"/>
                  </a:lnTo>
                  <a:lnTo>
                    <a:pt x="201" y="92"/>
                  </a:lnTo>
                  <a:lnTo>
                    <a:pt x="201" y="93"/>
                  </a:lnTo>
                  <a:lnTo>
                    <a:pt x="199" y="96"/>
                  </a:lnTo>
                  <a:lnTo>
                    <a:pt x="199" y="99"/>
                  </a:lnTo>
                  <a:lnTo>
                    <a:pt x="199" y="102"/>
                  </a:lnTo>
                  <a:lnTo>
                    <a:pt x="198" y="108"/>
                  </a:lnTo>
                  <a:lnTo>
                    <a:pt x="196" y="112"/>
                  </a:lnTo>
                  <a:lnTo>
                    <a:pt x="196" y="116"/>
                  </a:lnTo>
                  <a:lnTo>
                    <a:pt x="195" y="121"/>
                  </a:lnTo>
                  <a:lnTo>
                    <a:pt x="193" y="124"/>
                  </a:lnTo>
                  <a:lnTo>
                    <a:pt x="192" y="128"/>
                  </a:lnTo>
                  <a:lnTo>
                    <a:pt x="191" y="131"/>
                  </a:lnTo>
                  <a:lnTo>
                    <a:pt x="191" y="134"/>
                  </a:lnTo>
                  <a:lnTo>
                    <a:pt x="188" y="137"/>
                  </a:lnTo>
                  <a:lnTo>
                    <a:pt x="188" y="138"/>
                  </a:lnTo>
                  <a:lnTo>
                    <a:pt x="186" y="137"/>
                  </a:lnTo>
                  <a:lnTo>
                    <a:pt x="183" y="135"/>
                  </a:lnTo>
                  <a:lnTo>
                    <a:pt x="180" y="134"/>
                  </a:lnTo>
                  <a:lnTo>
                    <a:pt x="176" y="131"/>
                  </a:lnTo>
                  <a:lnTo>
                    <a:pt x="172" y="129"/>
                  </a:lnTo>
                  <a:lnTo>
                    <a:pt x="166" y="126"/>
                  </a:lnTo>
                  <a:lnTo>
                    <a:pt x="161" y="125"/>
                  </a:lnTo>
                  <a:lnTo>
                    <a:pt x="156" y="122"/>
                  </a:lnTo>
                  <a:lnTo>
                    <a:pt x="151" y="119"/>
                  </a:lnTo>
                  <a:lnTo>
                    <a:pt x="147" y="116"/>
                  </a:lnTo>
                  <a:lnTo>
                    <a:pt x="143" y="115"/>
                  </a:lnTo>
                  <a:lnTo>
                    <a:pt x="138" y="112"/>
                  </a:lnTo>
                  <a:lnTo>
                    <a:pt x="137" y="110"/>
                  </a:lnTo>
                  <a:lnTo>
                    <a:pt x="134" y="109"/>
                  </a:lnTo>
                  <a:lnTo>
                    <a:pt x="132" y="109"/>
                  </a:lnTo>
                  <a:lnTo>
                    <a:pt x="128" y="105"/>
                  </a:lnTo>
                  <a:lnTo>
                    <a:pt x="127" y="102"/>
                  </a:lnTo>
                  <a:lnTo>
                    <a:pt x="124" y="100"/>
                  </a:lnTo>
                  <a:lnTo>
                    <a:pt x="124" y="99"/>
                  </a:lnTo>
                  <a:lnTo>
                    <a:pt x="119" y="112"/>
                  </a:lnTo>
                  <a:lnTo>
                    <a:pt x="74" y="115"/>
                  </a:lnTo>
                  <a:lnTo>
                    <a:pt x="70" y="105"/>
                  </a:lnTo>
                  <a:lnTo>
                    <a:pt x="32" y="147"/>
                  </a:lnTo>
                  <a:lnTo>
                    <a:pt x="13" y="148"/>
                  </a:lnTo>
                  <a:lnTo>
                    <a:pt x="12" y="147"/>
                  </a:lnTo>
                  <a:lnTo>
                    <a:pt x="12" y="145"/>
                  </a:lnTo>
                  <a:lnTo>
                    <a:pt x="12" y="144"/>
                  </a:lnTo>
                  <a:lnTo>
                    <a:pt x="12" y="141"/>
                  </a:lnTo>
                  <a:lnTo>
                    <a:pt x="10" y="138"/>
                  </a:lnTo>
                  <a:lnTo>
                    <a:pt x="10" y="134"/>
                  </a:lnTo>
                  <a:lnTo>
                    <a:pt x="9" y="131"/>
                  </a:lnTo>
                  <a:lnTo>
                    <a:pt x="9" y="126"/>
                  </a:lnTo>
                  <a:lnTo>
                    <a:pt x="7" y="122"/>
                  </a:lnTo>
                  <a:lnTo>
                    <a:pt x="7" y="116"/>
                  </a:lnTo>
                  <a:lnTo>
                    <a:pt x="6" y="112"/>
                  </a:lnTo>
                  <a:lnTo>
                    <a:pt x="4" y="108"/>
                  </a:lnTo>
                  <a:lnTo>
                    <a:pt x="4" y="103"/>
                  </a:lnTo>
                  <a:lnTo>
                    <a:pt x="3" y="99"/>
                  </a:lnTo>
                  <a:lnTo>
                    <a:pt x="3" y="93"/>
                  </a:lnTo>
                  <a:lnTo>
                    <a:pt x="2" y="90"/>
                  </a:lnTo>
                  <a:lnTo>
                    <a:pt x="2" y="87"/>
                  </a:lnTo>
                  <a:lnTo>
                    <a:pt x="2" y="84"/>
                  </a:lnTo>
                  <a:lnTo>
                    <a:pt x="0" y="81"/>
                  </a:lnTo>
                  <a:lnTo>
                    <a:pt x="0" y="80"/>
                  </a:lnTo>
                  <a:lnTo>
                    <a:pt x="0" y="77"/>
                  </a:lnTo>
                  <a:lnTo>
                    <a:pt x="0" y="74"/>
                  </a:lnTo>
                  <a:lnTo>
                    <a:pt x="0" y="71"/>
                  </a:lnTo>
                  <a:lnTo>
                    <a:pt x="0" y="68"/>
                  </a:lnTo>
                  <a:lnTo>
                    <a:pt x="0" y="65"/>
                  </a:lnTo>
                  <a:lnTo>
                    <a:pt x="0" y="63"/>
                  </a:lnTo>
                  <a:lnTo>
                    <a:pt x="0" y="60"/>
                  </a:lnTo>
                  <a:lnTo>
                    <a:pt x="0" y="55"/>
                  </a:lnTo>
                  <a:lnTo>
                    <a:pt x="0" y="52"/>
                  </a:lnTo>
                  <a:lnTo>
                    <a:pt x="0" y="49"/>
                  </a:lnTo>
                  <a:lnTo>
                    <a:pt x="0" y="47"/>
                  </a:lnTo>
                  <a:lnTo>
                    <a:pt x="0" y="44"/>
                  </a:lnTo>
                  <a:lnTo>
                    <a:pt x="0" y="41"/>
                  </a:lnTo>
                  <a:lnTo>
                    <a:pt x="0" y="38"/>
                  </a:lnTo>
                  <a:lnTo>
                    <a:pt x="0" y="35"/>
                  </a:lnTo>
                  <a:lnTo>
                    <a:pt x="0" y="33"/>
                  </a:lnTo>
                  <a:lnTo>
                    <a:pt x="0" y="29"/>
                  </a:lnTo>
                  <a:lnTo>
                    <a:pt x="0" y="25"/>
                  </a:lnTo>
                  <a:lnTo>
                    <a:pt x="0" y="22"/>
                  </a:lnTo>
                  <a:lnTo>
                    <a:pt x="0" y="19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487" name="Freeform 83"/>
            <p:cNvSpPr>
              <a:spLocks/>
            </p:cNvSpPr>
            <p:nvPr/>
          </p:nvSpPr>
          <p:spPr bwMode="auto">
            <a:xfrm>
              <a:off x="591" y="3055"/>
              <a:ext cx="38" cy="85"/>
            </a:xfrm>
            <a:custGeom>
              <a:avLst/>
              <a:gdLst>
                <a:gd name="T0" fmla="*/ 1 w 75"/>
                <a:gd name="T1" fmla="*/ 0 h 172"/>
                <a:gd name="T2" fmla="*/ 1 w 75"/>
                <a:gd name="T3" fmla="*/ 0 h 172"/>
                <a:gd name="T4" fmla="*/ 1 w 75"/>
                <a:gd name="T5" fmla="*/ 0 h 172"/>
                <a:gd name="T6" fmla="*/ 1 w 75"/>
                <a:gd name="T7" fmla="*/ 0 h 172"/>
                <a:gd name="T8" fmla="*/ 1 w 75"/>
                <a:gd name="T9" fmla="*/ 0 h 172"/>
                <a:gd name="T10" fmla="*/ 1 w 75"/>
                <a:gd name="T11" fmla="*/ 0 h 172"/>
                <a:gd name="T12" fmla="*/ 1 w 75"/>
                <a:gd name="T13" fmla="*/ 0 h 172"/>
                <a:gd name="T14" fmla="*/ 1 w 75"/>
                <a:gd name="T15" fmla="*/ 0 h 172"/>
                <a:gd name="T16" fmla="*/ 1 w 75"/>
                <a:gd name="T17" fmla="*/ 0 h 172"/>
                <a:gd name="T18" fmla="*/ 1 w 75"/>
                <a:gd name="T19" fmla="*/ 0 h 172"/>
                <a:gd name="T20" fmla="*/ 1 w 75"/>
                <a:gd name="T21" fmla="*/ 0 h 172"/>
                <a:gd name="T22" fmla="*/ 1 w 75"/>
                <a:gd name="T23" fmla="*/ 0 h 172"/>
                <a:gd name="T24" fmla="*/ 1 w 75"/>
                <a:gd name="T25" fmla="*/ 0 h 172"/>
                <a:gd name="T26" fmla="*/ 1 w 75"/>
                <a:gd name="T27" fmla="*/ 0 h 172"/>
                <a:gd name="T28" fmla="*/ 1 w 75"/>
                <a:gd name="T29" fmla="*/ 0 h 172"/>
                <a:gd name="T30" fmla="*/ 1 w 75"/>
                <a:gd name="T31" fmla="*/ 0 h 172"/>
                <a:gd name="T32" fmla="*/ 1 w 75"/>
                <a:gd name="T33" fmla="*/ 0 h 172"/>
                <a:gd name="T34" fmla="*/ 1 w 75"/>
                <a:gd name="T35" fmla="*/ 0 h 172"/>
                <a:gd name="T36" fmla="*/ 1 w 75"/>
                <a:gd name="T37" fmla="*/ 0 h 172"/>
                <a:gd name="T38" fmla="*/ 1 w 75"/>
                <a:gd name="T39" fmla="*/ 0 h 172"/>
                <a:gd name="T40" fmla="*/ 1 w 75"/>
                <a:gd name="T41" fmla="*/ 0 h 172"/>
                <a:gd name="T42" fmla="*/ 1 w 75"/>
                <a:gd name="T43" fmla="*/ 0 h 172"/>
                <a:gd name="T44" fmla="*/ 1 w 75"/>
                <a:gd name="T45" fmla="*/ 0 h 172"/>
                <a:gd name="T46" fmla="*/ 1 w 75"/>
                <a:gd name="T47" fmla="*/ 0 h 172"/>
                <a:gd name="T48" fmla="*/ 1 w 75"/>
                <a:gd name="T49" fmla="*/ 0 h 172"/>
                <a:gd name="T50" fmla="*/ 1 w 75"/>
                <a:gd name="T51" fmla="*/ 0 h 172"/>
                <a:gd name="T52" fmla="*/ 1 w 75"/>
                <a:gd name="T53" fmla="*/ 0 h 172"/>
                <a:gd name="T54" fmla="*/ 1 w 75"/>
                <a:gd name="T55" fmla="*/ 0 h 172"/>
                <a:gd name="T56" fmla="*/ 1 w 75"/>
                <a:gd name="T57" fmla="*/ 0 h 172"/>
                <a:gd name="T58" fmla="*/ 1 w 75"/>
                <a:gd name="T59" fmla="*/ 0 h 172"/>
                <a:gd name="T60" fmla="*/ 1 w 75"/>
                <a:gd name="T61" fmla="*/ 0 h 172"/>
                <a:gd name="T62" fmla="*/ 1 w 75"/>
                <a:gd name="T63" fmla="*/ 0 h 172"/>
                <a:gd name="T64" fmla="*/ 1 w 75"/>
                <a:gd name="T65" fmla="*/ 0 h 172"/>
                <a:gd name="T66" fmla="*/ 1 w 75"/>
                <a:gd name="T67" fmla="*/ 0 h 172"/>
                <a:gd name="T68" fmla="*/ 1 w 75"/>
                <a:gd name="T69" fmla="*/ 0 h 172"/>
                <a:gd name="T70" fmla="*/ 1 w 75"/>
                <a:gd name="T71" fmla="*/ 0 h 172"/>
                <a:gd name="T72" fmla="*/ 1 w 75"/>
                <a:gd name="T73" fmla="*/ 0 h 172"/>
                <a:gd name="T74" fmla="*/ 1 w 75"/>
                <a:gd name="T75" fmla="*/ 0 h 172"/>
                <a:gd name="T76" fmla="*/ 1 w 75"/>
                <a:gd name="T77" fmla="*/ 0 h 172"/>
                <a:gd name="T78" fmla="*/ 1 w 75"/>
                <a:gd name="T79" fmla="*/ 0 h 172"/>
                <a:gd name="T80" fmla="*/ 1 w 75"/>
                <a:gd name="T81" fmla="*/ 0 h 172"/>
                <a:gd name="T82" fmla="*/ 1 w 75"/>
                <a:gd name="T83" fmla="*/ 0 h 172"/>
                <a:gd name="T84" fmla="*/ 1 w 75"/>
                <a:gd name="T85" fmla="*/ 0 h 172"/>
                <a:gd name="T86" fmla="*/ 1 w 75"/>
                <a:gd name="T87" fmla="*/ 0 h 172"/>
                <a:gd name="T88" fmla="*/ 1 w 75"/>
                <a:gd name="T89" fmla="*/ 0 h 172"/>
                <a:gd name="T90" fmla="*/ 1 w 75"/>
                <a:gd name="T91" fmla="*/ 0 h 172"/>
                <a:gd name="T92" fmla="*/ 1 w 75"/>
                <a:gd name="T93" fmla="*/ 0 h 172"/>
                <a:gd name="T94" fmla="*/ 1 w 75"/>
                <a:gd name="T95" fmla="*/ 0 h 172"/>
                <a:gd name="T96" fmla="*/ 1 w 75"/>
                <a:gd name="T97" fmla="*/ 0 h 172"/>
                <a:gd name="T98" fmla="*/ 1 w 75"/>
                <a:gd name="T99" fmla="*/ 0 h 172"/>
                <a:gd name="T100" fmla="*/ 1 w 75"/>
                <a:gd name="T101" fmla="*/ 0 h 172"/>
                <a:gd name="T102" fmla="*/ 1 w 75"/>
                <a:gd name="T103" fmla="*/ 0 h 172"/>
                <a:gd name="T104" fmla="*/ 1 w 75"/>
                <a:gd name="T105" fmla="*/ 0 h 172"/>
                <a:gd name="T106" fmla="*/ 1 w 75"/>
                <a:gd name="T107" fmla="*/ 0 h 172"/>
                <a:gd name="T108" fmla="*/ 1 w 75"/>
                <a:gd name="T109" fmla="*/ 0 h 172"/>
                <a:gd name="T110" fmla="*/ 1 w 75"/>
                <a:gd name="T111" fmla="*/ 0 h 172"/>
                <a:gd name="T112" fmla="*/ 1 w 75"/>
                <a:gd name="T113" fmla="*/ 0 h 172"/>
                <a:gd name="T114" fmla="*/ 1 w 75"/>
                <a:gd name="T115" fmla="*/ 0 h 172"/>
                <a:gd name="T116" fmla="*/ 1 w 75"/>
                <a:gd name="T117" fmla="*/ 0 h 172"/>
                <a:gd name="T118" fmla="*/ 1 w 75"/>
                <a:gd name="T119" fmla="*/ 0 h 172"/>
                <a:gd name="T120" fmla="*/ 0 w 75"/>
                <a:gd name="T121" fmla="*/ 0 h 172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75"/>
                <a:gd name="T184" fmla="*/ 0 h 172"/>
                <a:gd name="T185" fmla="*/ 75 w 75"/>
                <a:gd name="T186" fmla="*/ 172 h 172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75" h="172">
                  <a:moveTo>
                    <a:pt x="0" y="2"/>
                  </a:moveTo>
                  <a:lnTo>
                    <a:pt x="1" y="3"/>
                  </a:lnTo>
                  <a:lnTo>
                    <a:pt x="3" y="6"/>
                  </a:lnTo>
                  <a:lnTo>
                    <a:pt x="4" y="9"/>
                  </a:lnTo>
                  <a:lnTo>
                    <a:pt x="6" y="12"/>
                  </a:lnTo>
                  <a:lnTo>
                    <a:pt x="8" y="15"/>
                  </a:lnTo>
                  <a:lnTo>
                    <a:pt x="10" y="19"/>
                  </a:lnTo>
                  <a:lnTo>
                    <a:pt x="13" y="23"/>
                  </a:lnTo>
                  <a:lnTo>
                    <a:pt x="16" y="28"/>
                  </a:lnTo>
                  <a:lnTo>
                    <a:pt x="17" y="34"/>
                  </a:lnTo>
                  <a:lnTo>
                    <a:pt x="19" y="38"/>
                  </a:lnTo>
                  <a:lnTo>
                    <a:pt x="20" y="42"/>
                  </a:lnTo>
                  <a:lnTo>
                    <a:pt x="23" y="47"/>
                  </a:lnTo>
                  <a:lnTo>
                    <a:pt x="24" y="51"/>
                  </a:lnTo>
                  <a:lnTo>
                    <a:pt x="24" y="55"/>
                  </a:lnTo>
                  <a:lnTo>
                    <a:pt x="26" y="60"/>
                  </a:lnTo>
                  <a:lnTo>
                    <a:pt x="26" y="66"/>
                  </a:lnTo>
                  <a:lnTo>
                    <a:pt x="24" y="69"/>
                  </a:lnTo>
                  <a:lnTo>
                    <a:pt x="24" y="74"/>
                  </a:lnTo>
                  <a:lnTo>
                    <a:pt x="23" y="77"/>
                  </a:lnTo>
                  <a:lnTo>
                    <a:pt x="23" y="83"/>
                  </a:lnTo>
                  <a:lnTo>
                    <a:pt x="22" y="87"/>
                  </a:lnTo>
                  <a:lnTo>
                    <a:pt x="20" y="92"/>
                  </a:lnTo>
                  <a:lnTo>
                    <a:pt x="20" y="96"/>
                  </a:lnTo>
                  <a:lnTo>
                    <a:pt x="19" y="100"/>
                  </a:lnTo>
                  <a:lnTo>
                    <a:pt x="17" y="105"/>
                  </a:lnTo>
                  <a:lnTo>
                    <a:pt x="16" y="109"/>
                  </a:lnTo>
                  <a:lnTo>
                    <a:pt x="13" y="114"/>
                  </a:lnTo>
                  <a:lnTo>
                    <a:pt x="11" y="118"/>
                  </a:lnTo>
                  <a:lnTo>
                    <a:pt x="8" y="122"/>
                  </a:lnTo>
                  <a:lnTo>
                    <a:pt x="7" y="125"/>
                  </a:lnTo>
                  <a:lnTo>
                    <a:pt x="4" y="130"/>
                  </a:lnTo>
                  <a:lnTo>
                    <a:pt x="1" y="134"/>
                  </a:lnTo>
                  <a:lnTo>
                    <a:pt x="1" y="135"/>
                  </a:lnTo>
                  <a:lnTo>
                    <a:pt x="4" y="138"/>
                  </a:lnTo>
                  <a:lnTo>
                    <a:pt x="7" y="141"/>
                  </a:lnTo>
                  <a:lnTo>
                    <a:pt x="11" y="147"/>
                  </a:lnTo>
                  <a:lnTo>
                    <a:pt x="13" y="148"/>
                  </a:lnTo>
                  <a:lnTo>
                    <a:pt x="16" y="151"/>
                  </a:lnTo>
                  <a:lnTo>
                    <a:pt x="19" y="153"/>
                  </a:lnTo>
                  <a:lnTo>
                    <a:pt x="23" y="156"/>
                  </a:lnTo>
                  <a:lnTo>
                    <a:pt x="27" y="157"/>
                  </a:lnTo>
                  <a:lnTo>
                    <a:pt x="32" y="159"/>
                  </a:lnTo>
                  <a:lnTo>
                    <a:pt x="36" y="160"/>
                  </a:lnTo>
                  <a:lnTo>
                    <a:pt x="40" y="160"/>
                  </a:lnTo>
                  <a:lnTo>
                    <a:pt x="43" y="162"/>
                  </a:lnTo>
                  <a:lnTo>
                    <a:pt x="45" y="164"/>
                  </a:lnTo>
                  <a:lnTo>
                    <a:pt x="48" y="167"/>
                  </a:lnTo>
                  <a:lnTo>
                    <a:pt x="51" y="169"/>
                  </a:lnTo>
                  <a:lnTo>
                    <a:pt x="54" y="172"/>
                  </a:lnTo>
                  <a:lnTo>
                    <a:pt x="55" y="172"/>
                  </a:lnTo>
                  <a:lnTo>
                    <a:pt x="56" y="170"/>
                  </a:lnTo>
                  <a:lnTo>
                    <a:pt x="58" y="167"/>
                  </a:lnTo>
                  <a:lnTo>
                    <a:pt x="58" y="166"/>
                  </a:lnTo>
                  <a:lnTo>
                    <a:pt x="58" y="163"/>
                  </a:lnTo>
                  <a:lnTo>
                    <a:pt x="59" y="160"/>
                  </a:lnTo>
                  <a:lnTo>
                    <a:pt x="61" y="154"/>
                  </a:lnTo>
                  <a:lnTo>
                    <a:pt x="61" y="153"/>
                  </a:lnTo>
                  <a:lnTo>
                    <a:pt x="75" y="138"/>
                  </a:lnTo>
                  <a:lnTo>
                    <a:pt x="74" y="137"/>
                  </a:lnTo>
                  <a:lnTo>
                    <a:pt x="72" y="135"/>
                  </a:lnTo>
                  <a:lnTo>
                    <a:pt x="68" y="134"/>
                  </a:lnTo>
                  <a:lnTo>
                    <a:pt x="64" y="135"/>
                  </a:lnTo>
                  <a:lnTo>
                    <a:pt x="61" y="137"/>
                  </a:lnTo>
                  <a:lnTo>
                    <a:pt x="58" y="138"/>
                  </a:lnTo>
                  <a:lnTo>
                    <a:pt x="55" y="141"/>
                  </a:lnTo>
                  <a:lnTo>
                    <a:pt x="52" y="144"/>
                  </a:lnTo>
                  <a:lnTo>
                    <a:pt x="49" y="146"/>
                  </a:lnTo>
                  <a:lnTo>
                    <a:pt x="46" y="147"/>
                  </a:lnTo>
                  <a:lnTo>
                    <a:pt x="43" y="148"/>
                  </a:lnTo>
                  <a:lnTo>
                    <a:pt x="42" y="148"/>
                  </a:lnTo>
                  <a:lnTo>
                    <a:pt x="39" y="148"/>
                  </a:lnTo>
                  <a:lnTo>
                    <a:pt x="35" y="147"/>
                  </a:lnTo>
                  <a:lnTo>
                    <a:pt x="30" y="144"/>
                  </a:lnTo>
                  <a:lnTo>
                    <a:pt x="27" y="143"/>
                  </a:lnTo>
                  <a:lnTo>
                    <a:pt x="23" y="138"/>
                  </a:lnTo>
                  <a:lnTo>
                    <a:pt x="19" y="135"/>
                  </a:lnTo>
                  <a:lnTo>
                    <a:pt x="17" y="134"/>
                  </a:lnTo>
                  <a:lnTo>
                    <a:pt x="17" y="131"/>
                  </a:lnTo>
                  <a:lnTo>
                    <a:pt x="17" y="130"/>
                  </a:lnTo>
                  <a:lnTo>
                    <a:pt x="17" y="127"/>
                  </a:lnTo>
                  <a:lnTo>
                    <a:pt x="17" y="124"/>
                  </a:lnTo>
                  <a:lnTo>
                    <a:pt x="19" y="121"/>
                  </a:lnTo>
                  <a:lnTo>
                    <a:pt x="19" y="116"/>
                  </a:lnTo>
                  <a:lnTo>
                    <a:pt x="20" y="114"/>
                  </a:lnTo>
                  <a:lnTo>
                    <a:pt x="23" y="109"/>
                  </a:lnTo>
                  <a:lnTo>
                    <a:pt x="24" y="105"/>
                  </a:lnTo>
                  <a:lnTo>
                    <a:pt x="26" y="99"/>
                  </a:lnTo>
                  <a:lnTo>
                    <a:pt x="27" y="95"/>
                  </a:lnTo>
                  <a:lnTo>
                    <a:pt x="29" y="90"/>
                  </a:lnTo>
                  <a:lnTo>
                    <a:pt x="30" y="86"/>
                  </a:lnTo>
                  <a:lnTo>
                    <a:pt x="30" y="82"/>
                  </a:lnTo>
                  <a:lnTo>
                    <a:pt x="32" y="77"/>
                  </a:lnTo>
                  <a:lnTo>
                    <a:pt x="33" y="73"/>
                  </a:lnTo>
                  <a:lnTo>
                    <a:pt x="35" y="69"/>
                  </a:lnTo>
                  <a:lnTo>
                    <a:pt x="33" y="66"/>
                  </a:lnTo>
                  <a:lnTo>
                    <a:pt x="33" y="61"/>
                  </a:lnTo>
                  <a:lnTo>
                    <a:pt x="32" y="55"/>
                  </a:lnTo>
                  <a:lnTo>
                    <a:pt x="30" y="51"/>
                  </a:lnTo>
                  <a:lnTo>
                    <a:pt x="30" y="48"/>
                  </a:lnTo>
                  <a:lnTo>
                    <a:pt x="29" y="45"/>
                  </a:lnTo>
                  <a:lnTo>
                    <a:pt x="27" y="42"/>
                  </a:lnTo>
                  <a:lnTo>
                    <a:pt x="27" y="39"/>
                  </a:lnTo>
                  <a:lnTo>
                    <a:pt x="26" y="37"/>
                  </a:lnTo>
                  <a:lnTo>
                    <a:pt x="24" y="35"/>
                  </a:lnTo>
                  <a:lnTo>
                    <a:pt x="24" y="32"/>
                  </a:lnTo>
                  <a:lnTo>
                    <a:pt x="23" y="29"/>
                  </a:lnTo>
                  <a:lnTo>
                    <a:pt x="22" y="26"/>
                  </a:lnTo>
                  <a:lnTo>
                    <a:pt x="20" y="23"/>
                  </a:lnTo>
                  <a:lnTo>
                    <a:pt x="19" y="21"/>
                  </a:lnTo>
                  <a:lnTo>
                    <a:pt x="17" y="18"/>
                  </a:lnTo>
                  <a:lnTo>
                    <a:pt x="16" y="13"/>
                  </a:lnTo>
                  <a:lnTo>
                    <a:pt x="13" y="9"/>
                  </a:lnTo>
                  <a:lnTo>
                    <a:pt x="11" y="5"/>
                  </a:lnTo>
                  <a:lnTo>
                    <a:pt x="10" y="3"/>
                  </a:lnTo>
                  <a:lnTo>
                    <a:pt x="7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488" name="Freeform 84"/>
            <p:cNvSpPr>
              <a:spLocks/>
            </p:cNvSpPr>
            <p:nvPr/>
          </p:nvSpPr>
          <p:spPr bwMode="auto">
            <a:xfrm>
              <a:off x="622" y="3113"/>
              <a:ext cx="17" cy="6"/>
            </a:xfrm>
            <a:custGeom>
              <a:avLst/>
              <a:gdLst>
                <a:gd name="T0" fmla="*/ 0 w 35"/>
                <a:gd name="T1" fmla="*/ 1 h 12"/>
                <a:gd name="T2" fmla="*/ 0 w 35"/>
                <a:gd name="T3" fmla="*/ 1 h 12"/>
                <a:gd name="T4" fmla="*/ 0 w 35"/>
                <a:gd name="T5" fmla="*/ 1 h 12"/>
                <a:gd name="T6" fmla="*/ 0 w 35"/>
                <a:gd name="T7" fmla="*/ 1 h 12"/>
                <a:gd name="T8" fmla="*/ 0 w 35"/>
                <a:gd name="T9" fmla="*/ 1 h 12"/>
                <a:gd name="T10" fmla="*/ 0 w 35"/>
                <a:gd name="T11" fmla="*/ 0 h 12"/>
                <a:gd name="T12" fmla="*/ 0 w 35"/>
                <a:gd name="T13" fmla="*/ 0 h 12"/>
                <a:gd name="T14" fmla="*/ 0 w 35"/>
                <a:gd name="T15" fmla="*/ 0 h 12"/>
                <a:gd name="T16" fmla="*/ 0 w 35"/>
                <a:gd name="T17" fmla="*/ 1 h 12"/>
                <a:gd name="T18" fmla="*/ 0 w 35"/>
                <a:gd name="T19" fmla="*/ 1 h 12"/>
                <a:gd name="T20" fmla="*/ 0 w 35"/>
                <a:gd name="T21" fmla="*/ 1 h 12"/>
                <a:gd name="T22" fmla="*/ 0 w 35"/>
                <a:gd name="T23" fmla="*/ 1 h 12"/>
                <a:gd name="T24" fmla="*/ 0 w 35"/>
                <a:gd name="T25" fmla="*/ 1 h 12"/>
                <a:gd name="T26" fmla="*/ 0 w 35"/>
                <a:gd name="T27" fmla="*/ 1 h 12"/>
                <a:gd name="T28" fmla="*/ 0 w 35"/>
                <a:gd name="T29" fmla="*/ 1 h 12"/>
                <a:gd name="T30" fmla="*/ 0 w 35"/>
                <a:gd name="T31" fmla="*/ 1 h 12"/>
                <a:gd name="T32" fmla="*/ 0 w 35"/>
                <a:gd name="T33" fmla="*/ 1 h 12"/>
                <a:gd name="T34" fmla="*/ 0 w 35"/>
                <a:gd name="T35" fmla="*/ 1 h 12"/>
                <a:gd name="T36" fmla="*/ 0 w 35"/>
                <a:gd name="T37" fmla="*/ 1 h 12"/>
                <a:gd name="T38" fmla="*/ 0 w 35"/>
                <a:gd name="T39" fmla="*/ 1 h 12"/>
                <a:gd name="T40" fmla="*/ 0 w 35"/>
                <a:gd name="T41" fmla="*/ 1 h 12"/>
                <a:gd name="T42" fmla="*/ 0 w 35"/>
                <a:gd name="T43" fmla="*/ 1 h 12"/>
                <a:gd name="T44" fmla="*/ 0 w 35"/>
                <a:gd name="T45" fmla="*/ 1 h 12"/>
                <a:gd name="T46" fmla="*/ 0 w 35"/>
                <a:gd name="T47" fmla="*/ 1 h 12"/>
                <a:gd name="T48" fmla="*/ 0 w 35"/>
                <a:gd name="T49" fmla="*/ 1 h 12"/>
                <a:gd name="T50" fmla="*/ 0 w 35"/>
                <a:gd name="T51" fmla="*/ 1 h 12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35"/>
                <a:gd name="T79" fmla="*/ 0 h 12"/>
                <a:gd name="T80" fmla="*/ 35 w 35"/>
                <a:gd name="T81" fmla="*/ 12 h 12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35" h="12">
                  <a:moveTo>
                    <a:pt x="0" y="11"/>
                  </a:moveTo>
                  <a:lnTo>
                    <a:pt x="1" y="9"/>
                  </a:lnTo>
                  <a:lnTo>
                    <a:pt x="6" y="6"/>
                  </a:lnTo>
                  <a:lnTo>
                    <a:pt x="10" y="5"/>
                  </a:lnTo>
                  <a:lnTo>
                    <a:pt x="14" y="2"/>
                  </a:lnTo>
                  <a:lnTo>
                    <a:pt x="17" y="0"/>
                  </a:lnTo>
                  <a:lnTo>
                    <a:pt x="20" y="0"/>
                  </a:lnTo>
                  <a:lnTo>
                    <a:pt x="25" y="0"/>
                  </a:lnTo>
                  <a:lnTo>
                    <a:pt x="27" y="2"/>
                  </a:lnTo>
                  <a:lnTo>
                    <a:pt x="30" y="3"/>
                  </a:lnTo>
                  <a:lnTo>
                    <a:pt x="33" y="5"/>
                  </a:lnTo>
                  <a:lnTo>
                    <a:pt x="35" y="5"/>
                  </a:lnTo>
                  <a:lnTo>
                    <a:pt x="33" y="6"/>
                  </a:lnTo>
                  <a:lnTo>
                    <a:pt x="29" y="8"/>
                  </a:lnTo>
                  <a:lnTo>
                    <a:pt x="27" y="9"/>
                  </a:lnTo>
                  <a:lnTo>
                    <a:pt x="25" y="11"/>
                  </a:lnTo>
                  <a:lnTo>
                    <a:pt x="22" y="12"/>
                  </a:lnTo>
                  <a:lnTo>
                    <a:pt x="19" y="11"/>
                  </a:lnTo>
                  <a:lnTo>
                    <a:pt x="16" y="11"/>
                  </a:lnTo>
                  <a:lnTo>
                    <a:pt x="11" y="11"/>
                  </a:lnTo>
                  <a:lnTo>
                    <a:pt x="9" y="11"/>
                  </a:lnTo>
                  <a:lnTo>
                    <a:pt x="6" y="11"/>
                  </a:lnTo>
                  <a:lnTo>
                    <a:pt x="3" y="11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489" name="Freeform 85"/>
            <p:cNvSpPr>
              <a:spLocks/>
            </p:cNvSpPr>
            <p:nvPr/>
          </p:nvSpPr>
          <p:spPr bwMode="auto">
            <a:xfrm>
              <a:off x="636" y="3114"/>
              <a:ext cx="8" cy="9"/>
            </a:xfrm>
            <a:custGeom>
              <a:avLst/>
              <a:gdLst>
                <a:gd name="T0" fmla="*/ 0 w 18"/>
                <a:gd name="T1" fmla="*/ 1 h 18"/>
                <a:gd name="T2" fmla="*/ 0 w 18"/>
                <a:gd name="T3" fmla="*/ 1 h 18"/>
                <a:gd name="T4" fmla="*/ 0 w 18"/>
                <a:gd name="T5" fmla="*/ 1 h 18"/>
                <a:gd name="T6" fmla="*/ 0 w 18"/>
                <a:gd name="T7" fmla="*/ 1 h 18"/>
                <a:gd name="T8" fmla="*/ 0 w 18"/>
                <a:gd name="T9" fmla="*/ 1 h 18"/>
                <a:gd name="T10" fmla="*/ 0 w 18"/>
                <a:gd name="T11" fmla="*/ 1 h 18"/>
                <a:gd name="T12" fmla="*/ 0 w 18"/>
                <a:gd name="T13" fmla="*/ 1 h 18"/>
                <a:gd name="T14" fmla="*/ 0 w 18"/>
                <a:gd name="T15" fmla="*/ 0 h 18"/>
                <a:gd name="T16" fmla="*/ 0 w 18"/>
                <a:gd name="T17" fmla="*/ 0 h 18"/>
                <a:gd name="T18" fmla="*/ 0 w 18"/>
                <a:gd name="T19" fmla="*/ 1 h 18"/>
                <a:gd name="T20" fmla="*/ 0 w 18"/>
                <a:gd name="T21" fmla="*/ 1 h 18"/>
                <a:gd name="T22" fmla="*/ 0 w 18"/>
                <a:gd name="T23" fmla="*/ 1 h 18"/>
                <a:gd name="T24" fmla="*/ 0 w 18"/>
                <a:gd name="T25" fmla="*/ 1 h 18"/>
                <a:gd name="T26" fmla="*/ 0 w 18"/>
                <a:gd name="T27" fmla="*/ 1 h 18"/>
                <a:gd name="T28" fmla="*/ 0 w 18"/>
                <a:gd name="T29" fmla="*/ 1 h 18"/>
                <a:gd name="T30" fmla="*/ 0 w 18"/>
                <a:gd name="T31" fmla="*/ 1 h 18"/>
                <a:gd name="T32" fmla="*/ 0 w 18"/>
                <a:gd name="T33" fmla="*/ 1 h 18"/>
                <a:gd name="T34" fmla="*/ 0 w 18"/>
                <a:gd name="T35" fmla="*/ 1 h 18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8"/>
                <a:gd name="T55" fmla="*/ 0 h 18"/>
                <a:gd name="T56" fmla="*/ 18 w 18"/>
                <a:gd name="T57" fmla="*/ 18 h 18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8" h="18">
                  <a:moveTo>
                    <a:pt x="0" y="18"/>
                  </a:moveTo>
                  <a:lnTo>
                    <a:pt x="0" y="16"/>
                  </a:lnTo>
                  <a:lnTo>
                    <a:pt x="5" y="13"/>
                  </a:lnTo>
                  <a:lnTo>
                    <a:pt x="9" y="11"/>
                  </a:lnTo>
                  <a:lnTo>
                    <a:pt x="14" y="6"/>
                  </a:lnTo>
                  <a:lnTo>
                    <a:pt x="15" y="2"/>
                  </a:lnTo>
                  <a:lnTo>
                    <a:pt x="16" y="2"/>
                  </a:lnTo>
                  <a:lnTo>
                    <a:pt x="16" y="0"/>
                  </a:lnTo>
                  <a:lnTo>
                    <a:pt x="18" y="0"/>
                  </a:lnTo>
                  <a:lnTo>
                    <a:pt x="18" y="2"/>
                  </a:lnTo>
                  <a:lnTo>
                    <a:pt x="18" y="5"/>
                  </a:lnTo>
                  <a:lnTo>
                    <a:pt x="18" y="8"/>
                  </a:lnTo>
                  <a:lnTo>
                    <a:pt x="18" y="12"/>
                  </a:lnTo>
                  <a:lnTo>
                    <a:pt x="18" y="15"/>
                  </a:lnTo>
                  <a:lnTo>
                    <a:pt x="18" y="16"/>
                  </a:lnTo>
                  <a:lnTo>
                    <a:pt x="18" y="18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490" name="Freeform 86"/>
            <p:cNvSpPr>
              <a:spLocks/>
            </p:cNvSpPr>
            <p:nvPr/>
          </p:nvSpPr>
          <p:spPr bwMode="auto">
            <a:xfrm>
              <a:off x="566" y="3057"/>
              <a:ext cx="24" cy="48"/>
            </a:xfrm>
            <a:custGeom>
              <a:avLst/>
              <a:gdLst>
                <a:gd name="T0" fmla="*/ 1 w 48"/>
                <a:gd name="T1" fmla="*/ 0 h 97"/>
                <a:gd name="T2" fmla="*/ 1 w 48"/>
                <a:gd name="T3" fmla="*/ 0 h 97"/>
                <a:gd name="T4" fmla="*/ 1 w 48"/>
                <a:gd name="T5" fmla="*/ 0 h 97"/>
                <a:gd name="T6" fmla="*/ 1 w 48"/>
                <a:gd name="T7" fmla="*/ 0 h 97"/>
                <a:gd name="T8" fmla="*/ 0 w 48"/>
                <a:gd name="T9" fmla="*/ 0 h 97"/>
                <a:gd name="T10" fmla="*/ 0 w 48"/>
                <a:gd name="T11" fmla="*/ 0 h 97"/>
                <a:gd name="T12" fmla="*/ 0 w 48"/>
                <a:gd name="T13" fmla="*/ 0 h 97"/>
                <a:gd name="T14" fmla="*/ 0 w 48"/>
                <a:gd name="T15" fmla="*/ 0 h 97"/>
                <a:gd name="T16" fmla="*/ 1 w 48"/>
                <a:gd name="T17" fmla="*/ 0 h 97"/>
                <a:gd name="T18" fmla="*/ 1 w 48"/>
                <a:gd name="T19" fmla="*/ 0 h 97"/>
                <a:gd name="T20" fmla="*/ 1 w 48"/>
                <a:gd name="T21" fmla="*/ 0 h 97"/>
                <a:gd name="T22" fmla="*/ 1 w 48"/>
                <a:gd name="T23" fmla="*/ 0 h 97"/>
                <a:gd name="T24" fmla="*/ 1 w 48"/>
                <a:gd name="T25" fmla="*/ 0 h 97"/>
                <a:gd name="T26" fmla="*/ 1 w 48"/>
                <a:gd name="T27" fmla="*/ 0 h 97"/>
                <a:gd name="T28" fmla="*/ 1 w 48"/>
                <a:gd name="T29" fmla="*/ 0 h 97"/>
                <a:gd name="T30" fmla="*/ 1 w 48"/>
                <a:gd name="T31" fmla="*/ 0 h 97"/>
                <a:gd name="T32" fmla="*/ 1 w 48"/>
                <a:gd name="T33" fmla="*/ 0 h 97"/>
                <a:gd name="T34" fmla="*/ 1 w 48"/>
                <a:gd name="T35" fmla="*/ 0 h 97"/>
                <a:gd name="T36" fmla="*/ 1 w 48"/>
                <a:gd name="T37" fmla="*/ 0 h 97"/>
                <a:gd name="T38" fmla="*/ 1 w 48"/>
                <a:gd name="T39" fmla="*/ 0 h 97"/>
                <a:gd name="T40" fmla="*/ 1 w 48"/>
                <a:gd name="T41" fmla="*/ 0 h 97"/>
                <a:gd name="T42" fmla="*/ 1 w 48"/>
                <a:gd name="T43" fmla="*/ 0 h 97"/>
                <a:gd name="T44" fmla="*/ 1 w 48"/>
                <a:gd name="T45" fmla="*/ 0 h 97"/>
                <a:gd name="T46" fmla="*/ 1 w 48"/>
                <a:gd name="T47" fmla="*/ 0 h 97"/>
                <a:gd name="T48" fmla="*/ 1 w 48"/>
                <a:gd name="T49" fmla="*/ 0 h 97"/>
                <a:gd name="T50" fmla="*/ 1 w 48"/>
                <a:gd name="T51" fmla="*/ 0 h 97"/>
                <a:gd name="T52" fmla="*/ 1 w 48"/>
                <a:gd name="T53" fmla="*/ 0 h 97"/>
                <a:gd name="T54" fmla="*/ 1 w 48"/>
                <a:gd name="T55" fmla="*/ 0 h 97"/>
                <a:gd name="T56" fmla="*/ 1 w 48"/>
                <a:gd name="T57" fmla="*/ 0 h 97"/>
                <a:gd name="T58" fmla="*/ 1 w 48"/>
                <a:gd name="T59" fmla="*/ 0 h 97"/>
                <a:gd name="T60" fmla="*/ 1 w 48"/>
                <a:gd name="T61" fmla="*/ 0 h 97"/>
                <a:gd name="T62" fmla="*/ 1 w 48"/>
                <a:gd name="T63" fmla="*/ 0 h 97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48"/>
                <a:gd name="T97" fmla="*/ 0 h 97"/>
                <a:gd name="T98" fmla="*/ 48 w 48"/>
                <a:gd name="T99" fmla="*/ 97 h 97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48" h="97">
                  <a:moveTo>
                    <a:pt x="16" y="0"/>
                  </a:moveTo>
                  <a:lnTo>
                    <a:pt x="14" y="0"/>
                  </a:lnTo>
                  <a:lnTo>
                    <a:pt x="12" y="0"/>
                  </a:lnTo>
                  <a:lnTo>
                    <a:pt x="9" y="0"/>
                  </a:lnTo>
                  <a:lnTo>
                    <a:pt x="6" y="2"/>
                  </a:lnTo>
                  <a:lnTo>
                    <a:pt x="4" y="5"/>
                  </a:lnTo>
                  <a:lnTo>
                    <a:pt x="3" y="10"/>
                  </a:lnTo>
                  <a:lnTo>
                    <a:pt x="1" y="11"/>
                  </a:lnTo>
                  <a:lnTo>
                    <a:pt x="1" y="14"/>
                  </a:lnTo>
                  <a:lnTo>
                    <a:pt x="0" y="17"/>
                  </a:lnTo>
                  <a:lnTo>
                    <a:pt x="0" y="21"/>
                  </a:lnTo>
                  <a:lnTo>
                    <a:pt x="0" y="24"/>
                  </a:lnTo>
                  <a:lnTo>
                    <a:pt x="0" y="29"/>
                  </a:lnTo>
                  <a:lnTo>
                    <a:pt x="0" y="32"/>
                  </a:lnTo>
                  <a:lnTo>
                    <a:pt x="0" y="36"/>
                  </a:lnTo>
                  <a:lnTo>
                    <a:pt x="0" y="39"/>
                  </a:lnTo>
                  <a:lnTo>
                    <a:pt x="1" y="42"/>
                  </a:lnTo>
                  <a:lnTo>
                    <a:pt x="1" y="45"/>
                  </a:lnTo>
                  <a:lnTo>
                    <a:pt x="1" y="48"/>
                  </a:lnTo>
                  <a:lnTo>
                    <a:pt x="3" y="52"/>
                  </a:lnTo>
                  <a:lnTo>
                    <a:pt x="3" y="53"/>
                  </a:lnTo>
                  <a:lnTo>
                    <a:pt x="33" y="56"/>
                  </a:lnTo>
                  <a:lnTo>
                    <a:pt x="12" y="74"/>
                  </a:lnTo>
                  <a:lnTo>
                    <a:pt x="12" y="75"/>
                  </a:lnTo>
                  <a:lnTo>
                    <a:pt x="13" y="77"/>
                  </a:lnTo>
                  <a:lnTo>
                    <a:pt x="14" y="79"/>
                  </a:lnTo>
                  <a:lnTo>
                    <a:pt x="17" y="84"/>
                  </a:lnTo>
                  <a:lnTo>
                    <a:pt x="20" y="87"/>
                  </a:lnTo>
                  <a:lnTo>
                    <a:pt x="25" y="91"/>
                  </a:lnTo>
                  <a:lnTo>
                    <a:pt x="27" y="94"/>
                  </a:lnTo>
                  <a:lnTo>
                    <a:pt x="32" y="97"/>
                  </a:lnTo>
                  <a:lnTo>
                    <a:pt x="35" y="97"/>
                  </a:lnTo>
                  <a:lnTo>
                    <a:pt x="38" y="97"/>
                  </a:lnTo>
                  <a:lnTo>
                    <a:pt x="42" y="94"/>
                  </a:lnTo>
                  <a:lnTo>
                    <a:pt x="45" y="90"/>
                  </a:lnTo>
                  <a:lnTo>
                    <a:pt x="46" y="87"/>
                  </a:lnTo>
                  <a:lnTo>
                    <a:pt x="48" y="82"/>
                  </a:lnTo>
                  <a:lnTo>
                    <a:pt x="48" y="78"/>
                  </a:lnTo>
                  <a:lnTo>
                    <a:pt x="48" y="74"/>
                  </a:lnTo>
                  <a:lnTo>
                    <a:pt x="48" y="71"/>
                  </a:lnTo>
                  <a:lnTo>
                    <a:pt x="48" y="68"/>
                  </a:lnTo>
                  <a:lnTo>
                    <a:pt x="48" y="65"/>
                  </a:lnTo>
                  <a:lnTo>
                    <a:pt x="48" y="62"/>
                  </a:lnTo>
                  <a:lnTo>
                    <a:pt x="48" y="58"/>
                  </a:lnTo>
                  <a:lnTo>
                    <a:pt x="46" y="55"/>
                  </a:lnTo>
                  <a:lnTo>
                    <a:pt x="46" y="50"/>
                  </a:lnTo>
                  <a:lnTo>
                    <a:pt x="46" y="48"/>
                  </a:lnTo>
                  <a:lnTo>
                    <a:pt x="45" y="43"/>
                  </a:lnTo>
                  <a:lnTo>
                    <a:pt x="43" y="39"/>
                  </a:lnTo>
                  <a:lnTo>
                    <a:pt x="42" y="34"/>
                  </a:lnTo>
                  <a:lnTo>
                    <a:pt x="42" y="32"/>
                  </a:lnTo>
                  <a:lnTo>
                    <a:pt x="41" y="29"/>
                  </a:lnTo>
                  <a:lnTo>
                    <a:pt x="39" y="26"/>
                  </a:lnTo>
                  <a:lnTo>
                    <a:pt x="39" y="23"/>
                  </a:lnTo>
                  <a:lnTo>
                    <a:pt x="38" y="20"/>
                  </a:lnTo>
                  <a:lnTo>
                    <a:pt x="35" y="16"/>
                  </a:lnTo>
                  <a:lnTo>
                    <a:pt x="33" y="13"/>
                  </a:lnTo>
                  <a:lnTo>
                    <a:pt x="32" y="8"/>
                  </a:lnTo>
                  <a:lnTo>
                    <a:pt x="30" y="7"/>
                  </a:lnTo>
                  <a:lnTo>
                    <a:pt x="26" y="2"/>
                  </a:lnTo>
                  <a:lnTo>
                    <a:pt x="22" y="1"/>
                  </a:lnTo>
                  <a:lnTo>
                    <a:pt x="19" y="0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491" name="Freeform 87"/>
            <p:cNvSpPr>
              <a:spLocks/>
            </p:cNvSpPr>
            <p:nvPr/>
          </p:nvSpPr>
          <p:spPr bwMode="auto">
            <a:xfrm>
              <a:off x="636" y="3039"/>
              <a:ext cx="25" cy="53"/>
            </a:xfrm>
            <a:custGeom>
              <a:avLst/>
              <a:gdLst>
                <a:gd name="T0" fmla="*/ 1 w 49"/>
                <a:gd name="T1" fmla="*/ 0 h 106"/>
                <a:gd name="T2" fmla="*/ 1 w 49"/>
                <a:gd name="T3" fmla="*/ 0 h 106"/>
                <a:gd name="T4" fmla="*/ 1 w 49"/>
                <a:gd name="T5" fmla="*/ 1 h 106"/>
                <a:gd name="T6" fmla="*/ 1 w 49"/>
                <a:gd name="T7" fmla="*/ 1 h 106"/>
                <a:gd name="T8" fmla="*/ 1 w 49"/>
                <a:gd name="T9" fmla="*/ 1 h 106"/>
                <a:gd name="T10" fmla="*/ 1 w 49"/>
                <a:gd name="T11" fmla="*/ 1 h 106"/>
                <a:gd name="T12" fmla="*/ 0 w 49"/>
                <a:gd name="T13" fmla="*/ 1 h 106"/>
                <a:gd name="T14" fmla="*/ 0 w 49"/>
                <a:gd name="T15" fmla="*/ 1 h 106"/>
                <a:gd name="T16" fmla="*/ 0 w 49"/>
                <a:gd name="T17" fmla="*/ 1 h 106"/>
                <a:gd name="T18" fmla="*/ 0 w 49"/>
                <a:gd name="T19" fmla="*/ 1 h 106"/>
                <a:gd name="T20" fmla="*/ 0 w 49"/>
                <a:gd name="T21" fmla="*/ 1 h 106"/>
                <a:gd name="T22" fmla="*/ 1 w 49"/>
                <a:gd name="T23" fmla="*/ 1 h 106"/>
                <a:gd name="T24" fmla="*/ 1 w 49"/>
                <a:gd name="T25" fmla="*/ 1 h 106"/>
                <a:gd name="T26" fmla="*/ 1 w 49"/>
                <a:gd name="T27" fmla="*/ 1 h 106"/>
                <a:gd name="T28" fmla="*/ 1 w 49"/>
                <a:gd name="T29" fmla="*/ 1 h 106"/>
                <a:gd name="T30" fmla="*/ 1 w 49"/>
                <a:gd name="T31" fmla="*/ 1 h 106"/>
                <a:gd name="T32" fmla="*/ 1 w 49"/>
                <a:gd name="T33" fmla="*/ 1 h 106"/>
                <a:gd name="T34" fmla="*/ 1 w 49"/>
                <a:gd name="T35" fmla="*/ 1 h 106"/>
                <a:gd name="T36" fmla="*/ 1 w 49"/>
                <a:gd name="T37" fmla="*/ 1 h 106"/>
                <a:gd name="T38" fmla="*/ 1 w 49"/>
                <a:gd name="T39" fmla="*/ 1 h 106"/>
                <a:gd name="T40" fmla="*/ 1 w 49"/>
                <a:gd name="T41" fmla="*/ 1 h 106"/>
                <a:gd name="T42" fmla="*/ 1 w 49"/>
                <a:gd name="T43" fmla="*/ 1 h 106"/>
                <a:gd name="T44" fmla="*/ 1 w 49"/>
                <a:gd name="T45" fmla="*/ 1 h 106"/>
                <a:gd name="T46" fmla="*/ 1 w 49"/>
                <a:gd name="T47" fmla="*/ 1 h 106"/>
                <a:gd name="T48" fmla="*/ 1 w 49"/>
                <a:gd name="T49" fmla="*/ 1 h 106"/>
                <a:gd name="T50" fmla="*/ 1 w 49"/>
                <a:gd name="T51" fmla="*/ 1 h 106"/>
                <a:gd name="T52" fmla="*/ 1 w 49"/>
                <a:gd name="T53" fmla="*/ 1 h 106"/>
                <a:gd name="T54" fmla="*/ 1 w 49"/>
                <a:gd name="T55" fmla="*/ 1 h 106"/>
                <a:gd name="T56" fmla="*/ 1 w 49"/>
                <a:gd name="T57" fmla="*/ 1 h 106"/>
                <a:gd name="T58" fmla="*/ 1 w 49"/>
                <a:gd name="T59" fmla="*/ 1 h 106"/>
                <a:gd name="T60" fmla="*/ 1 w 49"/>
                <a:gd name="T61" fmla="*/ 1 h 106"/>
                <a:gd name="T62" fmla="*/ 1 w 49"/>
                <a:gd name="T63" fmla="*/ 1 h 106"/>
                <a:gd name="T64" fmla="*/ 1 w 49"/>
                <a:gd name="T65" fmla="*/ 1 h 106"/>
                <a:gd name="T66" fmla="*/ 1 w 49"/>
                <a:gd name="T67" fmla="*/ 1 h 106"/>
                <a:gd name="T68" fmla="*/ 1 w 49"/>
                <a:gd name="T69" fmla="*/ 0 h 106"/>
                <a:gd name="T70" fmla="*/ 1 w 49"/>
                <a:gd name="T71" fmla="*/ 0 h 10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49"/>
                <a:gd name="T109" fmla="*/ 0 h 106"/>
                <a:gd name="T110" fmla="*/ 49 w 49"/>
                <a:gd name="T111" fmla="*/ 106 h 10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49" h="106">
                  <a:moveTo>
                    <a:pt x="20" y="0"/>
                  </a:moveTo>
                  <a:lnTo>
                    <a:pt x="17" y="0"/>
                  </a:lnTo>
                  <a:lnTo>
                    <a:pt x="14" y="0"/>
                  </a:lnTo>
                  <a:lnTo>
                    <a:pt x="12" y="0"/>
                  </a:lnTo>
                  <a:lnTo>
                    <a:pt x="9" y="2"/>
                  </a:lnTo>
                  <a:lnTo>
                    <a:pt x="7" y="2"/>
                  </a:lnTo>
                  <a:lnTo>
                    <a:pt x="6" y="3"/>
                  </a:lnTo>
                  <a:lnTo>
                    <a:pt x="4" y="6"/>
                  </a:lnTo>
                  <a:lnTo>
                    <a:pt x="3" y="9"/>
                  </a:lnTo>
                  <a:lnTo>
                    <a:pt x="3" y="10"/>
                  </a:lnTo>
                  <a:lnTo>
                    <a:pt x="1" y="13"/>
                  </a:lnTo>
                  <a:lnTo>
                    <a:pt x="1" y="16"/>
                  </a:lnTo>
                  <a:lnTo>
                    <a:pt x="1" y="21"/>
                  </a:lnTo>
                  <a:lnTo>
                    <a:pt x="0" y="23"/>
                  </a:lnTo>
                  <a:lnTo>
                    <a:pt x="0" y="28"/>
                  </a:lnTo>
                  <a:lnTo>
                    <a:pt x="0" y="31"/>
                  </a:lnTo>
                  <a:lnTo>
                    <a:pt x="0" y="35"/>
                  </a:lnTo>
                  <a:lnTo>
                    <a:pt x="0" y="38"/>
                  </a:lnTo>
                  <a:lnTo>
                    <a:pt x="0" y="41"/>
                  </a:lnTo>
                  <a:lnTo>
                    <a:pt x="0" y="44"/>
                  </a:lnTo>
                  <a:lnTo>
                    <a:pt x="0" y="47"/>
                  </a:lnTo>
                  <a:lnTo>
                    <a:pt x="0" y="51"/>
                  </a:lnTo>
                  <a:lnTo>
                    <a:pt x="0" y="53"/>
                  </a:lnTo>
                  <a:lnTo>
                    <a:pt x="32" y="55"/>
                  </a:lnTo>
                  <a:lnTo>
                    <a:pt x="6" y="76"/>
                  </a:lnTo>
                  <a:lnTo>
                    <a:pt x="6" y="77"/>
                  </a:lnTo>
                  <a:lnTo>
                    <a:pt x="9" y="80"/>
                  </a:lnTo>
                  <a:lnTo>
                    <a:pt x="10" y="83"/>
                  </a:lnTo>
                  <a:lnTo>
                    <a:pt x="12" y="86"/>
                  </a:lnTo>
                  <a:lnTo>
                    <a:pt x="13" y="89"/>
                  </a:lnTo>
                  <a:lnTo>
                    <a:pt x="16" y="92"/>
                  </a:lnTo>
                  <a:lnTo>
                    <a:pt x="17" y="95"/>
                  </a:lnTo>
                  <a:lnTo>
                    <a:pt x="20" y="98"/>
                  </a:lnTo>
                  <a:lnTo>
                    <a:pt x="22" y="99"/>
                  </a:lnTo>
                  <a:lnTo>
                    <a:pt x="26" y="102"/>
                  </a:lnTo>
                  <a:lnTo>
                    <a:pt x="29" y="105"/>
                  </a:lnTo>
                  <a:lnTo>
                    <a:pt x="32" y="106"/>
                  </a:lnTo>
                  <a:lnTo>
                    <a:pt x="35" y="106"/>
                  </a:lnTo>
                  <a:lnTo>
                    <a:pt x="38" y="106"/>
                  </a:lnTo>
                  <a:lnTo>
                    <a:pt x="42" y="103"/>
                  </a:lnTo>
                  <a:lnTo>
                    <a:pt x="45" y="99"/>
                  </a:lnTo>
                  <a:lnTo>
                    <a:pt x="46" y="96"/>
                  </a:lnTo>
                  <a:lnTo>
                    <a:pt x="48" y="92"/>
                  </a:lnTo>
                  <a:lnTo>
                    <a:pt x="48" y="89"/>
                  </a:lnTo>
                  <a:lnTo>
                    <a:pt x="49" y="85"/>
                  </a:lnTo>
                  <a:lnTo>
                    <a:pt x="49" y="80"/>
                  </a:lnTo>
                  <a:lnTo>
                    <a:pt x="49" y="76"/>
                  </a:lnTo>
                  <a:lnTo>
                    <a:pt x="48" y="71"/>
                  </a:lnTo>
                  <a:lnTo>
                    <a:pt x="48" y="66"/>
                  </a:lnTo>
                  <a:lnTo>
                    <a:pt x="48" y="63"/>
                  </a:lnTo>
                  <a:lnTo>
                    <a:pt x="48" y="60"/>
                  </a:lnTo>
                  <a:lnTo>
                    <a:pt x="46" y="57"/>
                  </a:lnTo>
                  <a:lnTo>
                    <a:pt x="46" y="55"/>
                  </a:lnTo>
                  <a:lnTo>
                    <a:pt x="46" y="50"/>
                  </a:lnTo>
                  <a:lnTo>
                    <a:pt x="45" y="45"/>
                  </a:lnTo>
                  <a:lnTo>
                    <a:pt x="44" y="42"/>
                  </a:lnTo>
                  <a:lnTo>
                    <a:pt x="44" y="39"/>
                  </a:lnTo>
                  <a:lnTo>
                    <a:pt x="42" y="37"/>
                  </a:lnTo>
                  <a:lnTo>
                    <a:pt x="42" y="34"/>
                  </a:lnTo>
                  <a:lnTo>
                    <a:pt x="41" y="29"/>
                  </a:lnTo>
                  <a:lnTo>
                    <a:pt x="39" y="25"/>
                  </a:lnTo>
                  <a:lnTo>
                    <a:pt x="38" y="19"/>
                  </a:lnTo>
                  <a:lnTo>
                    <a:pt x="36" y="16"/>
                  </a:lnTo>
                  <a:lnTo>
                    <a:pt x="35" y="13"/>
                  </a:lnTo>
                  <a:lnTo>
                    <a:pt x="35" y="10"/>
                  </a:lnTo>
                  <a:lnTo>
                    <a:pt x="32" y="7"/>
                  </a:lnTo>
                  <a:lnTo>
                    <a:pt x="30" y="5"/>
                  </a:lnTo>
                  <a:lnTo>
                    <a:pt x="29" y="3"/>
                  </a:lnTo>
                  <a:lnTo>
                    <a:pt x="28" y="2"/>
                  </a:lnTo>
                  <a:lnTo>
                    <a:pt x="25" y="0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492" name="Freeform 88"/>
            <p:cNvSpPr>
              <a:spLocks/>
            </p:cNvSpPr>
            <p:nvPr/>
          </p:nvSpPr>
          <p:spPr bwMode="auto">
            <a:xfrm>
              <a:off x="562" y="3112"/>
              <a:ext cx="134" cy="44"/>
            </a:xfrm>
            <a:custGeom>
              <a:avLst/>
              <a:gdLst>
                <a:gd name="T0" fmla="*/ 0 w 269"/>
                <a:gd name="T1" fmla="*/ 0 h 89"/>
                <a:gd name="T2" fmla="*/ 0 w 269"/>
                <a:gd name="T3" fmla="*/ 0 h 89"/>
                <a:gd name="T4" fmla="*/ 0 w 269"/>
                <a:gd name="T5" fmla="*/ 0 h 89"/>
                <a:gd name="T6" fmla="*/ 0 w 269"/>
                <a:gd name="T7" fmla="*/ 0 h 89"/>
                <a:gd name="T8" fmla="*/ 0 w 269"/>
                <a:gd name="T9" fmla="*/ 0 h 89"/>
                <a:gd name="T10" fmla="*/ 0 w 269"/>
                <a:gd name="T11" fmla="*/ 0 h 89"/>
                <a:gd name="T12" fmla="*/ 0 w 269"/>
                <a:gd name="T13" fmla="*/ 0 h 89"/>
                <a:gd name="T14" fmla="*/ 0 w 269"/>
                <a:gd name="T15" fmla="*/ 0 h 89"/>
                <a:gd name="T16" fmla="*/ 0 w 269"/>
                <a:gd name="T17" fmla="*/ 0 h 89"/>
                <a:gd name="T18" fmla="*/ 0 w 269"/>
                <a:gd name="T19" fmla="*/ 0 h 89"/>
                <a:gd name="T20" fmla="*/ 0 w 269"/>
                <a:gd name="T21" fmla="*/ 0 h 89"/>
                <a:gd name="T22" fmla="*/ 0 w 269"/>
                <a:gd name="T23" fmla="*/ 0 h 89"/>
                <a:gd name="T24" fmla="*/ 0 w 269"/>
                <a:gd name="T25" fmla="*/ 0 h 89"/>
                <a:gd name="T26" fmla="*/ 0 w 269"/>
                <a:gd name="T27" fmla="*/ 0 h 89"/>
                <a:gd name="T28" fmla="*/ 0 w 269"/>
                <a:gd name="T29" fmla="*/ 0 h 89"/>
                <a:gd name="T30" fmla="*/ 0 w 269"/>
                <a:gd name="T31" fmla="*/ 0 h 89"/>
                <a:gd name="T32" fmla="*/ 0 w 269"/>
                <a:gd name="T33" fmla="*/ 0 h 89"/>
                <a:gd name="T34" fmla="*/ 0 w 269"/>
                <a:gd name="T35" fmla="*/ 0 h 89"/>
                <a:gd name="T36" fmla="*/ 0 w 269"/>
                <a:gd name="T37" fmla="*/ 0 h 89"/>
                <a:gd name="T38" fmla="*/ 0 w 269"/>
                <a:gd name="T39" fmla="*/ 0 h 89"/>
                <a:gd name="T40" fmla="*/ 0 w 269"/>
                <a:gd name="T41" fmla="*/ 0 h 89"/>
                <a:gd name="T42" fmla="*/ 0 w 269"/>
                <a:gd name="T43" fmla="*/ 0 h 89"/>
                <a:gd name="T44" fmla="*/ 0 w 269"/>
                <a:gd name="T45" fmla="*/ 0 h 89"/>
                <a:gd name="T46" fmla="*/ 0 w 269"/>
                <a:gd name="T47" fmla="*/ 0 h 89"/>
                <a:gd name="T48" fmla="*/ 0 w 269"/>
                <a:gd name="T49" fmla="*/ 0 h 89"/>
                <a:gd name="T50" fmla="*/ 0 w 269"/>
                <a:gd name="T51" fmla="*/ 0 h 89"/>
                <a:gd name="T52" fmla="*/ 0 w 269"/>
                <a:gd name="T53" fmla="*/ 0 h 89"/>
                <a:gd name="T54" fmla="*/ 0 w 269"/>
                <a:gd name="T55" fmla="*/ 0 h 89"/>
                <a:gd name="T56" fmla="*/ 0 w 269"/>
                <a:gd name="T57" fmla="*/ 0 h 89"/>
                <a:gd name="T58" fmla="*/ 0 w 269"/>
                <a:gd name="T59" fmla="*/ 0 h 89"/>
                <a:gd name="T60" fmla="*/ 0 w 269"/>
                <a:gd name="T61" fmla="*/ 0 h 89"/>
                <a:gd name="T62" fmla="*/ 0 w 269"/>
                <a:gd name="T63" fmla="*/ 0 h 89"/>
                <a:gd name="T64" fmla="*/ 0 w 269"/>
                <a:gd name="T65" fmla="*/ 0 h 89"/>
                <a:gd name="T66" fmla="*/ 0 w 269"/>
                <a:gd name="T67" fmla="*/ 0 h 89"/>
                <a:gd name="T68" fmla="*/ 0 w 269"/>
                <a:gd name="T69" fmla="*/ 0 h 89"/>
                <a:gd name="T70" fmla="*/ 0 w 269"/>
                <a:gd name="T71" fmla="*/ 0 h 89"/>
                <a:gd name="T72" fmla="*/ 0 w 269"/>
                <a:gd name="T73" fmla="*/ 0 h 89"/>
                <a:gd name="T74" fmla="*/ 0 w 269"/>
                <a:gd name="T75" fmla="*/ 0 h 89"/>
                <a:gd name="T76" fmla="*/ 0 w 269"/>
                <a:gd name="T77" fmla="*/ 0 h 89"/>
                <a:gd name="T78" fmla="*/ 0 w 269"/>
                <a:gd name="T79" fmla="*/ 0 h 89"/>
                <a:gd name="T80" fmla="*/ 0 w 269"/>
                <a:gd name="T81" fmla="*/ 0 h 89"/>
                <a:gd name="T82" fmla="*/ 0 w 269"/>
                <a:gd name="T83" fmla="*/ 0 h 89"/>
                <a:gd name="T84" fmla="*/ 0 w 269"/>
                <a:gd name="T85" fmla="*/ 0 h 89"/>
                <a:gd name="T86" fmla="*/ 0 w 269"/>
                <a:gd name="T87" fmla="*/ 0 h 89"/>
                <a:gd name="T88" fmla="*/ 0 w 269"/>
                <a:gd name="T89" fmla="*/ 0 h 89"/>
                <a:gd name="T90" fmla="*/ 0 w 269"/>
                <a:gd name="T91" fmla="*/ 0 h 89"/>
                <a:gd name="T92" fmla="*/ 0 w 269"/>
                <a:gd name="T93" fmla="*/ 0 h 89"/>
                <a:gd name="T94" fmla="*/ 0 w 269"/>
                <a:gd name="T95" fmla="*/ 0 h 89"/>
                <a:gd name="T96" fmla="*/ 0 w 269"/>
                <a:gd name="T97" fmla="*/ 0 h 89"/>
                <a:gd name="T98" fmla="*/ 0 w 269"/>
                <a:gd name="T99" fmla="*/ 0 h 89"/>
                <a:gd name="T100" fmla="*/ 0 w 269"/>
                <a:gd name="T101" fmla="*/ 0 h 89"/>
                <a:gd name="T102" fmla="*/ 0 w 269"/>
                <a:gd name="T103" fmla="*/ 0 h 89"/>
                <a:gd name="T104" fmla="*/ 0 w 269"/>
                <a:gd name="T105" fmla="*/ 0 h 89"/>
                <a:gd name="T106" fmla="*/ 0 w 269"/>
                <a:gd name="T107" fmla="*/ 0 h 89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269"/>
                <a:gd name="T163" fmla="*/ 0 h 89"/>
                <a:gd name="T164" fmla="*/ 269 w 269"/>
                <a:gd name="T165" fmla="*/ 89 h 89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269" h="89">
                  <a:moveTo>
                    <a:pt x="64" y="33"/>
                  </a:moveTo>
                  <a:lnTo>
                    <a:pt x="63" y="35"/>
                  </a:lnTo>
                  <a:lnTo>
                    <a:pt x="60" y="38"/>
                  </a:lnTo>
                  <a:lnTo>
                    <a:pt x="55" y="41"/>
                  </a:lnTo>
                  <a:lnTo>
                    <a:pt x="52" y="45"/>
                  </a:lnTo>
                  <a:lnTo>
                    <a:pt x="47" y="48"/>
                  </a:lnTo>
                  <a:lnTo>
                    <a:pt x="42" y="51"/>
                  </a:lnTo>
                  <a:lnTo>
                    <a:pt x="38" y="54"/>
                  </a:lnTo>
                  <a:lnTo>
                    <a:pt x="35" y="54"/>
                  </a:lnTo>
                  <a:lnTo>
                    <a:pt x="31" y="52"/>
                  </a:lnTo>
                  <a:lnTo>
                    <a:pt x="26" y="49"/>
                  </a:lnTo>
                  <a:lnTo>
                    <a:pt x="25" y="48"/>
                  </a:lnTo>
                  <a:lnTo>
                    <a:pt x="23" y="48"/>
                  </a:lnTo>
                  <a:lnTo>
                    <a:pt x="7" y="54"/>
                  </a:lnTo>
                  <a:lnTo>
                    <a:pt x="6" y="55"/>
                  </a:lnTo>
                  <a:lnTo>
                    <a:pt x="3" y="58"/>
                  </a:lnTo>
                  <a:lnTo>
                    <a:pt x="0" y="60"/>
                  </a:lnTo>
                  <a:lnTo>
                    <a:pt x="3" y="61"/>
                  </a:lnTo>
                  <a:lnTo>
                    <a:pt x="5" y="63"/>
                  </a:lnTo>
                  <a:lnTo>
                    <a:pt x="9" y="65"/>
                  </a:lnTo>
                  <a:lnTo>
                    <a:pt x="10" y="67"/>
                  </a:lnTo>
                  <a:lnTo>
                    <a:pt x="13" y="70"/>
                  </a:lnTo>
                  <a:lnTo>
                    <a:pt x="16" y="71"/>
                  </a:lnTo>
                  <a:lnTo>
                    <a:pt x="19" y="74"/>
                  </a:lnTo>
                  <a:lnTo>
                    <a:pt x="23" y="80"/>
                  </a:lnTo>
                  <a:lnTo>
                    <a:pt x="29" y="84"/>
                  </a:lnTo>
                  <a:lnTo>
                    <a:pt x="32" y="87"/>
                  </a:lnTo>
                  <a:lnTo>
                    <a:pt x="34" y="89"/>
                  </a:lnTo>
                  <a:lnTo>
                    <a:pt x="32" y="70"/>
                  </a:lnTo>
                  <a:lnTo>
                    <a:pt x="34" y="71"/>
                  </a:lnTo>
                  <a:lnTo>
                    <a:pt x="38" y="73"/>
                  </a:lnTo>
                  <a:lnTo>
                    <a:pt x="39" y="74"/>
                  </a:lnTo>
                  <a:lnTo>
                    <a:pt x="44" y="76"/>
                  </a:lnTo>
                  <a:lnTo>
                    <a:pt x="47" y="77"/>
                  </a:lnTo>
                  <a:lnTo>
                    <a:pt x="51" y="78"/>
                  </a:lnTo>
                  <a:lnTo>
                    <a:pt x="55" y="78"/>
                  </a:lnTo>
                  <a:lnTo>
                    <a:pt x="60" y="80"/>
                  </a:lnTo>
                  <a:lnTo>
                    <a:pt x="64" y="81"/>
                  </a:lnTo>
                  <a:lnTo>
                    <a:pt x="68" y="83"/>
                  </a:lnTo>
                  <a:lnTo>
                    <a:pt x="73" y="84"/>
                  </a:lnTo>
                  <a:lnTo>
                    <a:pt x="79" y="86"/>
                  </a:lnTo>
                  <a:lnTo>
                    <a:pt x="83" y="86"/>
                  </a:lnTo>
                  <a:lnTo>
                    <a:pt x="87" y="87"/>
                  </a:lnTo>
                  <a:lnTo>
                    <a:pt x="92" y="86"/>
                  </a:lnTo>
                  <a:lnTo>
                    <a:pt x="96" y="86"/>
                  </a:lnTo>
                  <a:lnTo>
                    <a:pt x="99" y="86"/>
                  </a:lnTo>
                  <a:lnTo>
                    <a:pt x="102" y="86"/>
                  </a:lnTo>
                  <a:lnTo>
                    <a:pt x="105" y="86"/>
                  </a:lnTo>
                  <a:lnTo>
                    <a:pt x="108" y="86"/>
                  </a:lnTo>
                  <a:lnTo>
                    <a:pt x="111" y="84"/>
                  </a:lnTo>
                  <a:lnTo>
                    <a:pt x="114" y="84"/>
                  </a:lnTo>
                  <a:lnTo>
                    <a:pt x="116" y="83"/>
                  </a:lnTo>
                  <a:lnTo>
                    <a:pt x="119" y="83"/>
                  </a:lnTo>
                  <a:lnTo>
                    <a:pt x="122" y="81"/>
                  </a:lnTo>
                  <a:lnTo>
                    <a:pt x="125" y="81"/>
                  </a:lnTo>
                  <a:lnTo>
                    <a:pt x="130" y="81"/>
                  </a:lnTo>
                  <a:lnTo>
                    <a:pt x="132" y="81"/>
                  </a:lnTo>
                  <a:lnTo>
                    <a:pt x="135" y="80"/>
                  </a:lnTo>
                  <a:lnTo>
                    <a:pt x="138" y="78"/>
                  </a:lnTo>
                  <a:lnTo>
                    <a:pt x="141" y="78"/>
                  </a:lnTo>
                  <a:lnTo>
                    <a:pt x="144" y="77"/>
                  </a:lnTo>
                  <a:lnTo>
                    <a:pt x="147" y="77"/>
                  </a:lnTo>
                  <a:lnTo>
                    <a:pt x="150" y="76"/>
                  </a:lnTo>
                  <a:lnTo>
                    <a:pt x="153" y="76"/>
                  </a:lnTo>
                  <a:lnTo>
                    <a:pt x="156" y="74"/>
                  </a:lnTo>
                  <a:lnTo>
                    <a:pt x="159" y="73"/>
                  </a:lnTo>
                  <a:lnTo>
                    <a:pt x="162" y="73"/>
                  </a:lnTo>
                  <a:lnTo>
                    <a:pt x="164" y="71"/>
                  </a:lnTo>
                  <a:lnTo>
                    <a:pt x="167" y="70"/>
                  </a:lnTo>
                  <a:lnTo>
                    <a:pt x="172" y="68"/>
                  </a:lnTo>
                  <a:lnTo>
                    <a:pt x="176" y="67"/>
                  </a:lnTo>
                  <a:lnTo>
                    <a:pt x="178" y="64"/>
                  </a:lnTo>
                  <a:lnTo>
                    <a:pt x="180" y="63"/>
                  </a:lnTo>
                  <a:lnTo>
                    <a:pt x="183" y="61"/>
                  </a:lnTo>
                  <a:lnTo>
                    <a:pt x="186" y="60"/>
                  </a:lnTo>
                  <a:lnTo>
                    <a:pt x="189" y="58"/>
                  </a:lnTo>
                  <a:lnTo>
                    <a:pt x="192" y="57"/>
                  </a:lnTo>
                  <a:lnTo>
                    <a:pt x="195" y="54"/>
                  </a:lnTo>
                  <a:lnTo>
                    <a:pt x="199" y="52"/>
                  </a:lnTo>
                  <a:lnTo>
                    <a:pt x="202" y="49"/>
                  </a:lnTo>
                  <a:lnTo>
                    <a:pt x="205" y="48"/>
                  </a:lnTo>
                  <a:lnTo>
                    <a:pt x="209" y="45"/>
                  </a:lnTo>
                  <a:lnTo>
                    <a:pt x="212" y="44"/>
                  </a:lnTo>
                  <a:lnTo>
                    <a:pt x="217" y="41"/>
                  </a:lnTo>
                  <a:lnTo>
                    <a:pt x="221" y="39"/>
                  </a:lnTo>
                  <a:lnTo>
                    <a:pt x="224" y="38"/>
                  </a:lnTo>
                  <a:lnTo>
                    <a:pt x="228" y="35"/>
                  </a:lnTo>
                  <a:lnTo>
                    <a:pt x="231" y="33"/>
                  </a:lnTo>
                  <a:lnTo>
                    <a:pt x="234" y="31"/>
                  </a:lnTo>
                  <a:lnTo>
                    <a:pt x="239" y="29"/>
                  </a:lnTo>
                  <a:lnTo>
                    <a:pt x="241" y="28"/>
                  </a:lnTo>
                  <a:lnTo>
                    <a:pt x="244" y="25"/>
                  </a:lnTo>
                  <a:lnTo>
                    <a:pt x="247" y="23"/>
                  </a:lnTo>
                  <a:lnTo>
                    <a:pt x="250" y="22"/>
                  </a:lnTo>
                  <a:lnTo>
                    <a:pt x="253" y="20"/>
                  </a:lnTo>
                  <a:lnTo>
                    <a:pt x="256" y="17"/>
                  </a:lnTo>
                  <a:lnTo>
                    <a:pt x="260" y="16"/>
                  </a:lnTo>
                  <a:lnTo>
                    <a:pt x="263" y="15"/>
                  </a:lnTo>
                  <a:lnTo>
                    <a:pt x="269" y="0"/>
                  </a:lnTo>
                  <a:lnTo>
                    <a:pt x="268" y="0"/>
                  </a:lnTo>
                  <a:lnTo>
                    <a:pt x="265" y="1"/>
                  </a:lnTo>
                  <a:lnTo>
                    <a:pt x="262" y="4"/>
                  </a:lnTo>
                  <a:lnTo>
                    <a:pt x="260" y="6"/>
                  </a:lnTo>
                  <a:lnTo>
                    <a:pt x="256" y="7"/>
                  </a:lnTo>
                  <a:lnTo>
                    <a:pt x="253" y="9"/>
                  </a:lnTo>
                  <a:lnTo>
                    <a:pt x="250" y="10"/>
                  </a:lnTo>
                  <a:lnTo>
                    <a:pt x="246" y="13"/>
                  </a:lnTo>
                  <a:lnTo>
                    <a:pt x="241" y="16"/>
                  </a:lnTo>
                  <a:lnTo>
                    <a:pt x="237" y="19"/>
                  </a:lnTo>
                  <a:lnTo>
                    <a:pt x="233" y="20"/>
                  </a:lnTo>
                  <a:lnTo>
                    <a:pt x="228" y="23"/>
                  </a:lnTo>
                  <a:lnTo>
                    <a:pt x="224" y="26"/>
                  </a:lnTo>
                  <a:lnTo>
                    <a:pt x="220" y="29"/>
                  </a:lnTo>
                  <a:lnTo>
                    <a:pt x="215" y="32"/>
                  </a:lnTo>
                  <a:lnTo>
                    <a:pt x="209" y="35"/>
                  </a:lnTo>
                  <a:lnTo>
                    <a:pt x="205" y="38"/>
                  </a:lnTo>
                  <a:lnTo>
                    <a:pt x="201" y="39"/>
                  </a:lnTo>
                  <a:lnTo>
                    <a:pt x="196" y="42"/>
                  </a:lnTo>
                  <a:lnTo>
                    <a:pt x="192" y="45"/>
                  </a:lnTo>
                  <a:lnTo>
                    <a:pt x="188" y="48"/>
                  </a:lnTo>
                  <a:lnTo>
                    <a:pt x="185" y="51"/>
                  </a:lnTo>
                  <a:lnTo>
                    <a:pt x="180" y="52"/>
                  </a:lnTo>
                  <a:lnTo>
                    <a:pt x="178" y="54"/>
                  </a:lnTo>
                  <a:lnTo>
                    <a:pt x="175" y="55"/>
                  </a:lnTo>
                  <a:lnTo>
                    <a:pt x="172" y="57"/>
                  </a:lnTo>
                  <a:lnTo>
                    <a:pt x="167" y="60"/>
                  </a:lnTo>
                  <a:lnTo>
                    <a:pt x="166" y="61"/>
                  </a:lnTo>
                  <a:lnTo>
                    <a:pt x="163" y="61"/>
                  </a:lnTo>
                  <a:lnTo>
                    <a:pt x="162" y="61"/>
                  </a:lnTo>
                  <a:lnTo>
                    <a:pt x="157" y="63"/>
                  </a:lnTo>
                  <a:lnTo>
                    <a:pt x="154" y="64"/>
                  </a:lnTo>
                  <a:lnTo>
                    <a:pt x="150" y="65"/>
                  </a:lnTo>
                  <a:lnTo>
                    <a:pt x="147" y="67"/>
                  </a:lnTo>
                  <a:lnTo>
                    <a:pt x="143" y="68"/>
                  </a:lnTo>
                  <a:lnTo>
                    <a:pt x="138" y="70"/>
                  </a:lnTo>
                  <a:lnTo>
                    <a:pt x="132" y="70"/>
                  </a:lnTo>
                  <a:lnTo>
                    <a:pt x="128" y="71"/>
                  </a:lnTo>
                  <a:lnTo>
                    <a:pt x="124" y="73"/>
                  </a:lnTo>
                  <a:lnTo>
                    <a:pt x="119" y="74"/>
                  </a:lnTo>
                  <a:lnTo>
                    <a:pt x="115" y="76"/>
                  </a:lnTo>
                  <a:lnTo>
                    <a:pt x="112" y="76"/>
                  </a:lnTo>
                  <a:lnTo>
                    <a:pt x="109" y="77"/>
                  </a:lnTo>
                  <a:lnTo>
                    <a:pt x="108" y="77"/>
                  </a:lnTo>
                  <a:lnTo>
                    <a:pt x="105" y="77"/>
                  </a:lnTo>
                  <a:lnTo>
                    <a:pt x="102" y="76"/>
                  </a:lnTo>
                  <a:lnTo>
                    <a:pt x="98" y="76"/>
                  </a:lnTo>
                  <a:lnTo>
                    <a:pt x="93" y="76"/>
                  </a:lnTo>
                  <a:lnTo>
                    <a:pt x="87" y="74"/>
                  </a:lnTo>
                  <a:lnTo>
                    <a:pt x="83" y="73"/>
                  </a:lnTo>
                  <a:lnTo>
                    <a:pt x="77" y="73"/>
                  </a:lnTo>
                  <a:lnTo>
                    <a:pt x="73" y="71"/>
                  </a:lnTo>
                  <a:lnTo>
                    <a:pt x="67" y="70"/>
                  </a:lnTo>
                  <a:lnTo>
                    <a:pt x="63" y="70"/>
                  </a:lnTo>
                  <a:lnTo>
                    <a:pt x="58" y="68"/>
                  </a:lnTo>
                  <a:lnTo>
                    <a:pt x="55" y="68"/>
                  </a:lnTo>
                  <a:lnTo>
                    <a:pt x="51" y="67"/>
                  </a:lnTo>
                  <a:lnTo>
                    <a:pt x="50" y="67"/>
                  </a:lnTo>
                  <a:lnTo>
                    <a:pt x="47" y="67"/>
                  </a:lnTo>
                  <a:lnTo>
                    <a:pt x="71" y="44"/>
                  </a:lnTo>
                  <a:lnTo>
                    <a:pt x="64" y="3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493" name="Freeform 89"/>
            <p:cNvSpPr>
              <a:spLocks/>
            </p:cNvSpPr>
            <p:nvPr/>
          </p:nvSpPr>
          <p:spPr bwMode="auto">
            <a:xfrm>
              <a:off x="654" y="3105"/>
              <a:ext cx="62" cy="67"/>
            </a:xfrm>
            <a:custGeom>
              <a:avLst/>
              <a:gdLst>
                <a:gd name="T0" fmla="*/ 0 w 125"/>
                <a:gd name="T1" fmla="*/ 1 h 134"/>
                <a:gd name="T2" fmla="*/ 0 w 125"/>
                <a:gd name="T3" fmla="*/ 1 h 134"/>
                <a:gd name="T4" fmla="*/ 0 w 125"/>
                <a:gd name="T5" fmla="*/ 1 h 134"/>
                <a:gd name="T6" fmla="*/ 0 w 125"/>
                <a:gd name="T7" fmla="*/ 1 h 134"/>
                <a:gd name="T8" fmla="*/ 0 w 125"/>
                <a:gd name="T9" fmla="*/ 1 h 134"/>
                <a:gd name="T10" fmla="*/ 0 w 125"/>
                <a:gd name="T11" fmla="*/ 1 h 134"/>
                <a:gd name="T12" fmla="*/ 0 w 125"/>
                <a:gd name="T13" fmla="*/ 1 h 134"/>
                <a:gd name="T14" fmla="*/ 0 w 125"/>
                <a:gd name="T15" fmla="*/ 1 h 134"/>
                <a:gd name="T16" fmla="*/ 0 w 125"/>
                <a:gd name="T17" fmla="*/ 1 h 134"/>
                <a:gd name="T18" fmla="*/ 0 w 125"/>
                <a:gd name="T19" fmla="*/ 1 h 134"/>
                <a:gd name="T20" fmla="*/ 0 w 125"/>
                <a:gd name="T21" fmla="*/ 0 h 134"/>
                <a:gd name="T22" fmla="*/ 0 w 125"/>
                <a:gd name="T23" fmla="*/ 1 h 134"/>
                <a:gd name="T24" fmla="*/ 0 w 125"/>
                <a:gd name="T25" fmla="*/ 1 h 134"/>
                <a:gd name="T26" fmla="*/ 0 w 125"/>
                <a:gd name="T27" fmla="*/ 1 h 134"/>
                <a:gd name="T28" fmla="*/ 0 w 125"/>
                <a:gd name="T29" fmla="*/ 1 h 134"/>
                <a:gd name="T30" fmla="*/ 0 w 125"/>
                <a:gd name="T31" fmla="*/ 1 h 134"/>
                <a:gd name="T32" fmla="*/ 0 w 125"/>
                <a:gd name="T33" fmla="*/ 1 h 134"/>
                <a:gd name="T34" fmla="*/ 0 w 125"/>
                <a:gd name="T35" fmla="*/ 1 h 134"/>
                <a:gd name="T36" fmla="*/ 0 w 125"/>
                <a:gd name="T37" fmla="*/ 1 h 134"/>
                <a:gd name="T38" fmla="*/ 0 w 125"/>
                <a:gd name="T39" fmla="*/ 1 h 134"/>
                <a:gd name="T40" fmla="*/ 0 w 125"/>
                <a:gd name="T41" fmla="*/ 1 h 134"/>
                <a:gd name="T42" fmla="*/ 0 w 125"/>
                <a:gd name="T43" fmla="*/ 1 h 134"/>
                <a:gd name="T44" fmla="*/ 0 w 125"/>
                <a:gd name="T45" fmla="*/ 1 h 134"/>
                <a:gd name="T46" fmla="*/ 0 w 125"/>
                <a:gd name="T47" fmla="*/ 1 h 134"/>
                <a:gd name="T48" fmla="*/ 0 w 125"/>
                <a:gd name="T49" fmla="*/ 1 h 134"/>
                <a:gd name="T50" fmla="*/ 0 w 125"/>
                <a:gd name="T51" fmla="*/ 1 h 134"/>
                <a:gd name="T52" fmla="*/ 0 w 125"/>
                <a:gd name="T53" fmla="*/ 1 h 134"/>
                <a:gd name="T54" fmla="*/ 0 w 125"/>
                <a:gd name="T55" fmla="*/ 1 h 134"/>
                <a:gd name="T56" fmla="*/ 0 w 125"/>
                <a:gd name="T57" fmla="*/ 1 h 134"/>
                <a:gd name="T58" fmla="*/ 0 w 125"/>
                <a:gd name="T59" fmla="*/ 1 h 134"/>
                <a:gd name="T60" fmla="*/ 0 w 125"/>
                <a:gd name="T61" fmla="*/ 1 h 134"/>
                <a:gd name="T62" fmla="*/ 0 w 125"/>
                <a:gd name="T63" fmla="*/ 1 h 134"/>
                <a:gd name="T64" fmla="*/ 0 w 125"/>
                <a:gd name="T65" fmla="*/ 1 h 134"/>
                <a:gd name="T66" fmla="*/ 0 w 125"/>
                <a:gd name="T67" fmla="*/ 1 h 134"/>
                <a:gd name="T68" fmla="*/ 0 w 125"/>
                <a:gd name="T69" fmla="*/ 1 h 134"/>
                <a:gd name="T70" fmla="*/ 0 w 125"/>
                <a:gd name="T71" fmla="*/ 1 h 134"/>
                <a:gd name="T72" fmla="*/ 0 w 125"/>
                <a:gd name="T73" fmla="*/ 1 h 134"/>
                <a:gd name="T74" fmla="*/ 0 w 125"/>
                <a:gd name="T75" fmla="*/ 1 h 134"/>
                <a:gd name="T76" fmla="*/ 0 w 125"/>
                <a:gd name="T77" fmla="*/ 1 h 134"/>
                <a:gd name="T78" fmla="*/ 0 w 125"/>
                <a:gd name="T79" fmla="*/ 1 h 134"/>
                <a:gd name="T80" fmla="*/ 0 w 125"/>
                <a:gd name="T81" fmla="*/ 1 h 134"/>
                <a:gd name="T82" fmla="*/ 0 w 125"/>
                <a:gd name="T83" fmla="*/ 1 h 134"/>
                <a:gd name="T84" fmla="*/ 0 w 125"/>
                <a:gd name="T85" fmla="*/ 1 h 134"/>
                <a:gd name="T86" fmla="*/ 0 w 125"/>
                <a:gd name="T87" fmla="*/ 1 h 134"/>
                <a:gd name="T88" fmla="*/ 0 w 125"/>
                <a:gd name="T89" fmla="*/ 1 h 134"/>
                <a:gd name="T90" fmla="*/ 0 w 125"/>
                <a:gd name="T91" fmla="*/ 1 h 134"/>
                <a:gd name="T92" fmla="*/ 0 w 125"/>
                <a:gd name="T93" fmla="*/ 1 h 134"/>
                <a:gd name="T94" fmla="*/ 0 w 125"/>
                <a:gd name="T95" fmla="*/ 1 h 134"/>
                <a:gd name="T96" fmla="*/ 0 w 125"/>
                <a:gd name="T97" fmla="*/ 1 h 134"/>
                <a:gd name="T98" fmla="*/ 0 w 125"/>
                <a:gd name="T99" fmla="*/ 1 h 134"/>
                <a:gd name="T100" fmla="*/ 0 w 125"/>
                <a:gd name="T101" fmla="*/ 1 h 134"/>
                <a:gd name="T102" fmla="*/ 0 w 125"/>
                <a:gd name="T103" fmla="*/ 1 h 134"/>
                <a:gd name="T104" fmla="*/ 0 w 125"/>
                <a:gd name="T105" fmla="*/ 1 h 134"/>
                <a:gd name="T106" fmla="*/ 0 w 125"/>
                <a:gd name="T107" fmla="*/ 1 h 13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125"/>
                <a:gd name="T163" fmla="*/ 0 h 134"/>
                <a:gd name="T164" fmla="*/ 125 w 125"/>
                <a:gd name="T165" fmla="*/ 134 h 13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125" h="134">
                  <a:moveTo>
                    <a:pt x="0" y="18"/>
                  </a:moveTo>
                  <a:lnTo>
                    <a:pt x="0" y="18"/>
                  </a:lnTo>
                  <a:lnTo>
                    <a:pt x="3" y="18"/>
                  </a:lnTo>
                  <a:lnTo>
                    <a:pt x="6" y="19"/>
                  </a:lnTo>
                  <a:lnTo>
                    <a:pt x="11" y="21"/>
                  </a:lnTo>
                  <a:lnTo>
                    <a:pt x="16" y="21"/>
                  </a:lnTo>
                  <a:lnTo>
                    <a:pt x="20" y="22"/>
                  </a:lnTo>
                  <a:lnTo>
                    <a:pt x="26" y="22"/>
                  </a:lnTo>
                  <a:lnTo>
                    <a:pt x="30" y="22"/>
                  </a:lnTo>
                  <a:lnTo>
                    <a:pt x="32" y="21"/>
                  </a:lnTo>
                  <a:lnTo>
                    <a:pt x="36" y="19"/>
                  </a:lnTo>
                  <a:lnTo>
                    <a:pt x="39" y="18"/>
                  </a:lnTo>
                  <a:lnTo>
                    <a:pt x="45" y="16"/>
                  </a:lnTo>
                  <a:lnTo>
                    <a:pt x="48" y="15"/>
                  </a:lnTo>
                  <a:lnTo>
                    <a:pt x="51" y="15"/>
                  </a:lnTo>
                  <a:lnTo>
                    <a:pt x="54" y="14"/>
                  </a:lnTo>
                  <a:lnTo>
                    <a:pt x="56" y="14"/>
                  </a:lnTo>
                  <a:lnTo>
                    <a:pt x="59" y="12"/>
                  </a:lnTo>
                  <a:lnTo>
                    <a:pt x="62" y="11"/>
                  </a:lnTo>
                  <a:lnTo>
                    <a:pt x="67" y="9"/>
                  </a:lnTo>
                  <a:lnTo>
                    <a:pt x="70" y="9"/>
                  </a:lnTo>
                  <a:lnTo>
                    <a:pt x="72" y="8"/>
                  </a:lnTo>
                  <a:lnTo>
                    <a:pt x="77" y="8"/>
                  </a:lnTo>
                  <a:lnTo>
                    <a:pt x="80" y="6"/>
                  </a:lnTo>
                  <a:lnTo>
                    <a:pt x="84" y="5"/>
                  </a:lnTo>
                  <a:lnTo>
                    <a:pt x="87" y="5"/>
                  </a:lnTo>
                  <a:lnTo>
                    <a:pt x="90" y="3"/>
                  </a:lnTo>
                  <a:lnTo>
                    <a:pt x="93" y="3"/>
                  </a:lnTo>
                  <a:lnTo>
                    <a:pt x="96" y="2"/>
                  </a:lnTo>
                  <a:lnTo>
                    <a:pt x="99" y="2"/>
                  </a:lnTo>
                  <a:lnTo>
                    <a:pt x="102" y="0"/>
                  </a:lnTo>
                  <a:lnTo>
                    <a:pt x="104" y="0"/>
                  </a:lnTo>
                  <a:lnTo>
                    <a:pt x="106" y="0"/>
                  </a:lnTo>
                  <a:lnTo>
                    <a:pt x="110" y="0"/>
                  </a:lnTo>
                  <a:lnTo>
                    <a:pt x="113" y="0"/>
                  </a:lnTo>
                  <a:lnTo>
                    <a:pt x="118" y="2"/>
                  </a:lnTo>
                  <a:lnTo>
                    <a:pt x="120" y="3"/>
                  </a:lnTo>
                  <a:lnTo>
                    <a:pt x="123" y="6"/>
                  </a:lnTo>
                  <a:lnTo>
                    <a:pt x="125" y="11"/>
                  </a:lnTo>
                  <a:lnTo>
                    <a:pt x="125" y="15"/>
                  </a:lnTo>
                  <a:lnTo>
                    <a:pt x="125" y="16"/>
                  </a:lnTo>
                  <a:lnTo>
                    <a:pt x="125" y="19"/>
                  </a:lnTo>
                  <a:lnTo>
                    <a:pt x="125" y="21"/>
                  </a:lnTo>
                  <a:lnTo>
                    <a:pt x="116" y="57"/>
                  </a:lnTo>
                  <a:lnTo>
                    <a:pt x="115" y="57"/>
                  </a:lnTo>
                  <a:lnTo>
                    <a:pt x="113" y="59"/>
                  </a:lnTo>
                  <a:lnTo>
                    <a:pt x="110" y="59"/>
                  </a:lnTo>
                  <a:lnTo>
                    <a:pt x="110" y="54"/>
                  </a:lnTo>
                  <a:lnTo>
                    <a:pt x="112" y="51"/>
                  </a:lnTo>
                  <a:lnTo>
                    <a:pt x="113" y="48"/>
                  </a:lnTo>
                  <a:lnTo>
                    <a:pt x="113" y="47"/>
                  </a:lnTo>
                  <a:lnTo>
                    <a:pt x="112" y="47"/>
                  </a:lnTo>
                  <a:lnTo>
                    <a:pt x="107" y="47"/>
                  </a:lnTo>
                  <a:lnTo>
                    <a:pt x="103" y="47"/>
                  </a:lnTo>
                  <a:lnTo>
                    <a:pt x="103" y="46"/>
                  </a:lnTo>
                  <a:lnTo>
                    <a:pt x="103" y="44"/>
                  </a:lnTo>
                  <a:lnTo>
                    <a:pt x="106" y="41"/>
                  </a:lnTo>
                  <a:lnTo>
                    <a:pt x="107" y="38"/>
                  </a:lnTo>
                  <a:lnTo>
                    <a:pt x="110" y="37"/>
                  </a:lnTo>
                  <a:lnTo>
                    <a:pt x="115" y="31"/>
                  </a:lnTo>
                  <a:lnTo>
                    <a:pt x="116" y="30"/>
                  </a:lnTo>
                  <a:lnTo>
                    <a:pt x="115" y="21"/>
                  </a:lnTo>
                  <a:lnTo>
                    <a:pt x="100" y="34"/>
                  </a:lnTo>
                  <a:lnTo>
                    <a:pt x="99" y="19"/>
                  </a:lnTo>
                  <a:lnTo>
                    <a:pt x="91" y="25"/>
                  </a:lnTo>
                  <a:lnTo>
                    <a:pt x="90" y="25"/>
                  </a:lnTo>
                  <a:lnTo>
                    <a:pt x="90" y="27"/>
                  </a:lnTo>
                  <a:lnTo>
                    <a:pt x="90" y="30"/>
                  </a:lnTo>
                  <a:lnTo>
                    <a:pt x="90" y="34"/>
                  </a:lnTo>
                  <a:lnTo>
                    <a:pt x="88" y="38"/>
                  </a:lnTo>
                  <a:lnTo>
                    <a:pt x="87" y="43"/>
                  </a:lnTo>
                  <a:lnTo>
                    <a:pt x="87" y="46"/>
                  </a:lnTo>
                  <a:lnTo>
                    <a:pt x="86" y="48"/>
                  </a:lnTo>
                  <a:lnTo>
                    <a:pt x="86" y="53"/>
                  </a:lnTo>
                  <a:lnTo>
                    <a:pt x="86" y="56"/>
                  </a:lnTo>
                  <a:lnTo>
                    <a:pt x="84" y="59"/>
                  </a:lnTo>
                  <a:lnTo>
                    <a:pt x="83" y="62"/>
                  </a:lnTo>
                  <a:lnTo>
                    <a:pt x="83" y="64"/>
                  </a:lnTo>
                  <a:lnTo>
                    <a:pt x="81" y="69"/>
                  </a:lnTo>
                  <a:lnTo>
                    <a:pt x="80" y="72"/>
                  </a:lnTo>
                  <a:lnTo>
                    <a:pt x="80" y="75"/>
                  </a:lnTo>
                  <a:lnTo>
                    <a:pt x="78" y="78"/>
                  </a:lnTo>
                  <a:lnTo>
                    <a:pt x="78" y="82"/>
                  </a:lnTo>
                  <a:lnTo>
                    <a:pt x="77" y="85"/>
                  </a:lnTo>
                  <a:lnTo>
                    <a:pt x="75" y="88"/>
                  </a:lnTo>
                  <a:lnTo>
                    <a:pt x="74" y="91"/>
                  </a:lnTo>
                  <a:lnTo>
                    <a:pt x="72" y="93"/>
                  </a:lnTo>
                  <a:lnTo>
                    <a:pt x="70" y="98"/>
                  </a:lnTo>
                  <a:lnTo>
                    <a:pt x="68" y="104"/>
                  </a:lnTo>
                  <a:lnTo>
                    <a:pt x="64" y="107"/>
                  </a:lnTo>
                  <a:lnTo>
                    <a:pt x="61" y="111"/>
                  </a:lnTo>
                  <a:lnTo>
                    <a:pt x="58" y="114"/>
                  </a:lnTo>
                  <a:lnTo>
                    <a:pt x="55" y="117"/>
                  </a:lnTo>
                  <a:lnTo>
                    <a:pt x="52" y="120"/>
                  </a:lnTo>
                  <a:lnTo>
                    <a:pt x="49" y="123"/>
                  </a:lnTo>
                  <a:lnTo>
                    <a:pt x="46" y="125"/>
                  </a:lnTo>
                  <a:lnTo>
                    <a:pt x="43" y="128"/>
                  </a:lnTo>
                  <a:lnTo>
                    <a:pt x="40" y="130"/>
                  </a:lnTo>
                  <a:lnTo>
                    <a:pt x="38" y="131"/>
                  </a:lnTo>
                  <a:lnTo>
                    <a:pt x="36" y="133"/>
                  </a:lnTo>
                  <a:lnTo>
                    <a:pt x="35" y="134"/>
                  </a:lnTo>
                  <a:lnTo>
                    <a:pt x="33" y="134"/>
                  </a:lnTo>
                  <a:lnTo>
                    <a:pt x="35" y="131"/>
                  </a:lnTo>
                  <a:lnTo>
                    <a:pt x="38" y="128"/>
                  </a:lnTo>
                  <a:lnTo>
                    <a:pt x="40" y="124"/>
                  </a:lnTo>
                  <a:lnTo>
                    <a:pt x="45" y="120"/>
                  </a:lnTo>
                  <a:lnTo>
                    <a:pt x="48" y="117"/>
                  </a:lnTo>
                  <a:lnTo>
                    <a:pt x="49" y="114"/>
                  </a:lnTo>
                  <a:lnTo>
                    <a:pt x="52" y="111"/>
                  </a:lnTo>
                  <a:lnTo>
                    <a:pt x="54" y="108"/>
                  </a:lnTo>
                  <a:lnTo>
                    <a:pt x="56" y="105"/>
                  </a:lnTo>
                  <a:lnTo>
                    <a:pt x="58" y="102"/>
                  </a:lnTo>
                  <a:lnTo>
                    <a:pt x="59" y="99"/>
                  </a:lnTo>
                  <a:lnTo>
                    <a:pt x="61" y="98"/>
                  </a:lnTo>
                  <a:lnTo>
                    <a:pt x="62" y="93"/>
                  </a:lnTo>
                  <a:lnTo>
                    <a:pt x="64" y="91"/>
                  </a:lnTo>
                  <a:lnTo>
                    <a:pt x="65" y="85"/>
                  </a:lnTo>
                  <a:lnTo>
                    <a:pt x="67" y="80"/>
                  </a:lnTo>
                  <a:lnTo>
                    <a:pt x="67" y="78"/>
                  </a:lnTo>
                  <a:lnTo>
                    <a:pt x="68" y="75"/>
                  </a:lnTo>
                  <a:lnTo>
                    <a:pt x="68" y="72"/>
                  </a:lnTo>
                  <a:lnTo>
                    <a:pt x="70" y="69"/>
                  </a:lnTo>
                  <a:lnTo>
                    <a:pt x="70" y="66"/>
                  </a:lnTo>
                  <a:lnTo>
                    <a:pt x="71" y="63"/>
                  </a:lnTo>
                  <a:lnTo>
                    <a:pt x="71" y="60"/>
                  </a:lnTo>
                  <a:lnTo>
                    <a:pt x="72" y="57"/>
                  </a:lnTo>
                  <a:lnTo>
                    <a:pt x="72" y="54"/>
                  </a:lnTo>
                  <a:lnTo>
                    <a:pt x="72" y="51"/>
                  </a:lnTo>
                  <a:lnTo>
                    <a:pt x="72" y="48"/>
                  </a:lnTo>
                  <a:lnTo>
                    <a:pt x="74" y="46"/>
                  </a:lnTo>
                  <a:lnTo>
                    <a:pt x="75" y="40"/>
                  </a:lnTo>
                  <a:lnTo>
                    <a:pt x="75" y="37"/>
                  </a:lnTo>
                  <a:lnTo>
                    <a:pt x="77" y="32"/>
                  </a:lnTo>
                  <a:lnTo>
                    <a:pt x="77" y="30"/>
                  </a:lnTo>
                  <a:lnTo>
                    <a:pt x="77" y="28"/>
                  </a:lnTo>
                  <a:lnTo>
                    <a:pt x="78" y="28"/>
                  </a:lnTo>
                  <a:lnTo>
                    <a:pt x="65" y="21"/>
                  </a:lnTo>
                  <a:lnTo>
                    <a:pt x="64" y="21"/>
                  </a:lnTo>
                  <a:lnTo>
                    <a:pt x="61" y="22"/>
                  </a:lnTo>
                  <a:lnTo>
                    <a:pt x="58" y="24"/>
                  </a:lnTo>
                  <a:lnTo>
                    <a:pt x="56" y="24"/>
                  </a:lnTo>
                  <a:lnTo>
                    <a:pt x="54" y="25"/>
                  </a:lnTo>
                  <a:lnTo>
                    <a:pt x="51" y="27"/>
                  </a:lnTo>
                  <a:lnTo>
                    <a:pt x="48" y="27"/>
                  </a:lnTo>
                  <a:lnTo>
                    <a:pt x="45" y="28"/>
                  </a:lnTo>
                  <a:lnTo>
                    <a:pt x="42" y="30"/>
                  </a:lnTo>
                  <a:lnTo>
                    <a:pt x="39" y="30"/>
                  </a:lnTo>
                  <a:lnTo>
                    <a:pt x="36" y="31"/>
                  </a:lnTo>
                  <a:lnTo>
                    <a:pt x="33" y="31"/>
                  </a:lnTo>
                  <a:lnTo>
                    <a:pt x="30" y="31"/>
                  </a:lnTo>
                  <a:lnTo>
                    <a:pt x="29" y="31"/>
                  </a:lnTo>
                  <a:lnTo>
                    <a:pt x="24" y="30"/>
                  </a:lnTo>
                  <a:lnTo>
                    <a:pt x="20" y="30"/>
                  </a:lnTo>
                  <a:lnTo>
                    <a:pt x="16" y="28"/>
                  </a:lnTo>
                  <a:lnTo>
                    <a:pt x="11" y="28"/>
                  </a:lnTo>
                  <a:lnTo>
                    <a:pt x="7" y="27"/>
                  </a:lnTo>
                  <a:lnTo>
                    <a:pt x="4" y="27"/>
                  </a:lnTo>
                  <a:lnTo>
                    <a:pt x="1" y="27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494" name="Freeform 90"/>
            <p:cNvSpPr>
              <a:spLocks/>
            </p:cNvSpPr>
            <p:nvPr/>
          </p:nvSpPr>
          <p:spPr bwMode="auto">
            <a:xfrm>
              <a:off x="719" y="3103"/>
              <a:ext cx="5" cy="16"/>
            </a:xfrm>
            <a:custGeom>
              <a:avLst/>
              <a:gdLst>
                <a:gd name="T0" fmla="*/ 1 w 10"/>
                <a:gd name="T1" fmla="*/ 0 h 34"/>
                <a:gd name="T2" fmla="*/ 1 w 10"/>
                <a:gd name="T3" fmla="*/ 0 h 34"/>
                <a:gd name="T4" fmla="*/ 1 w 10"/>
                <a:gd name="T5" fmla="*/ 0 h 34"/>
                <a:gd name="T6" fmla="*/ 0 w 10"/>
                <a:gd name="T7" fmla="*/ 0 h 34"/>
                <a:gd name="T8" fmla="*/ 0 w 10"/>
                <a:gd name="T9" fmla="*/ 0 h 34"/>
                <a:gd name="T10" fmla="*/ 0 w 10"/>
                <a:gd name="T11" fmla="*/ 0 h 34"/>
                <a:gd name="T12" fmla="*/ 0 w 10"/>
                <a:gd name="T13" fmla="*/ 0 h 34"/>
                <a:gd name="T14" fmla="*/ 0 w 10"/>
                <a:gd name="T15" fmla="*/ 0 h 34"/>
                <a:gd name="T16" fmla="*/ 0 w 10"/>
                <a:gd name="T17" fmla="*/ 0 h 34"/>
                <a:gd name="T18" fmla="*/ 0 w 10"/>
                <a:gd name="T19" fmla="*/ 0 h 34"/>
                <a:gd name="T20" fmla="*/ 0 w 10"/>
                <a:gd name="T21" fmla="*/ 0 h 34"/>
                <a:gd name="T22" fmla="*/ 0 w 10"/>
                <a:gd name="T23" fmla="*/ 0 h 34"/>
                <a:gd name="T24" fmla="*/ 0 w 10"/>
                <a:gd name="T25" fmla="*/ 0 h 34"/>
                <a:gd name="T26" fmla="*/ 0 w 10"/>
                <a:gd name="T27" fmla="*/ 0 h 34"/>
                <a:gd name="T28" fmla="*/ 1 w 10"/>
                <a:gd name="T29" fmla="*/ 0 h 34"/>
                <a:gd name="T30" fmla="*/ 1 w 10"/>
                <a:gd name="T31" fmla="*/ 0 h 34"/>
                <a:gd name="T32" fmla="*/ 1 w 10"/>
                <a:gd name="T33" fmla="*/ 0 h 34"/>
                <a:gd name="T34" fmla="*/ 1 w 10"/>
                <a:gd name="T35" fmla="*/ 0 h 34"/>
                <a:gd name="T36" fmla="*/ 1 w 10"/>
                <a:gd name="T37" fmla="*/ 0 h 34"/>
                <a:gd name="T38" fmla="*/ 1 w 10"/>
                <a:gd name="T39" fmla="*/ 0 h 34"/>
                <a:gd name="T40" fmla="*/ 1 w 10"/>
                <a:gd name="T41" fmla="*/ 0 h 34"/>
                <a:gd name="T42" fmla="*/ 1 w 10"/>
                <a:gd name="T43" fmla="*/ 0 h 34"/>
                <a:gd name="T44" fmla="*/ 1 w 10"/>
                <a:gd name="T45" fmla="*/ 0 h 34"/>
                <a:gd name="T46" fmla="*/ 1 w 10"/>
                <a:gd name="T47" fmla="*/ 0 h 34"/>
                <a:gd name="T48" fmla="*/ 1 w 10"/>
                <a:gd name="T49" fmla="*/ 0 h 34"/>
                <a:gd name="T50" fmla="*/ 1 w 10"/>
                <a:gd name="T51" fmla="*/ 0 h 34"/>
                <a:gd name="T52" fmla="*/ 1 w 10"/>
                <a:gd name="T53" fmla="*/ 0 h 34"/>
                <a:gd name="T54" fmla="*/ 1 w 10"/>
                <a:gd name="T55" fmla="*/ 0 h 34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0"/>
                <a:gd name="T85" fmla="*/ 0 h 34"/>
                <a:gd name="T86" fmla="*/ 10 w 10"/>
                <a:gd name="T87" fmla="*/ 34 h 34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0" h="34">
                  <a:moveTo>
                    <a:pt x="8" y="0"/>
                  </a:moveTo>
                  <a:lnTo>
                    <a:pt x="5" y="0"/>
                  </a:lnTo>
                  <a:lnTo>
                    <a:pt x="3" y="0"/>
                  </a:lnTo>
                  <a:lnTo>
                    <a:pt x="0" y="2"/>
                  </a:lnTo>
                  <a:lnTo>
                    <a:pt x="0" y="4"/>
                  </a:lnTo>
                  <a:lnTo>
                    <a:pt x="0" y="6"/>
                  </a:lnTo>
                  <a:lnTo>
                    <a:pt x="0" y="10"/>
                  </a:lnTo>
                  <a:lnTo>
                    <a:pt x="0" y="13"/>
                  </a:lnTo>
                  <a:lnTo>
                    <a:pt x="0" y="15"/>
                  </a:lnTo>
                  <a:lnTo>
                    <a:pt x="0" y="19"/>
                  </a:lnTo>
                  <a:lnTo>
                    <a:pt x="0" y="20"/>
                  </a:lnTo>
                  <a:lnTo>
                    <a:pt x="0" y="26"/>
                  </a:lnTo>
                  <a:lnTo>
                    <a:pt x="0" y="31"/>
                  </a:lnTo>
                  <a:lnTo>
                    <a:pt x="0" y="32"/>
                  </a:lnTo>
                  <a:lnTo>
                    <a:pt x="1" y="34"/>
                  </a:lnTo>
                  <a:lnTo>
                    <a:pt x="3" y="32"/>
                  </a:lnTo>
                  <a:lnTo>
                    <a:pt x="4" y="31"/>
                  </a:lnTo>
                  <a:lnTo>
                    <a:pt x="4" y="28"/>
                  </a:lnTo>
                  <a:lnTo>
                    <a:pt x="5" y="25"/>
                  </a:lnTo>
                  <a:lnTo>
                    <a:pt x="7" y="20"/>
                  </a:lnTo>
                  <a:lnTo>
                    <a:pt x="8" y="19"/>
                  </a:lnTo>
                  <a:lnTo>
                    <a:pt x="8" y="15"/>
                  </a:lnTo>
                  <a:lnTo>
                    <a:pt x="10" y="13"/>
                  </a:lnTo>
                  <a:lnTo>
                    <a:pt x="10" y="9"/>
                  </a:lnTo>
                  <a:lnTo>
                    <a:pt x="10" y="4"/>
                  </a:lnTo>
                  <a:lnTo>
                    <a:pt x="8" y="2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495" name="Freeform 91"/>
            <p:cNvSpPr>
              <a:spLocks/>
            </p:cNvSpPr>
            <p:nvPr/>
          </p:nvSpPr>
          <p:spPr bwMode="auto">
            <a:xfrm>
              <a:off x="721" y="3126"/>
              <a:ext cx="23" cy="40"/>
            </a:xfrm>
            <a:custGeom>
              <a:avLst/>
              <a:gdLst>
                <a:gd name="T0" fmla="*/ 1 w 45"/>
                <a:gd name="T1" fmla="*/ 1 h 80"/>
                <a:gd name="T2" fmla="*/ 1 w 45"/>
                <a:gd name="T3" fmla="*/ 1 h 80"/>
                <a:gd name="T4" fmla="*/ 1 w 45"/>
                <a:gd name="T5" fmla="*/ 1 h 80"/>
                <a:gd name="T6" fmla="*/ 1 w 45"/>
                <a:gd name="T7" fmla="*/ 1 h 80"/>
                <a:gd name="T8" fmla="*/ 1 w 45"/>
                <a:gd name="T9" fmla="*/ 1 h 80"/>
                <a:gd name="T10" fmla="*/ 1 w 45"/>
                <a:gd name="T11" fmla="*/ 1 h 80"/>
                <a:gd name="T12" fmla="*/ 1 w 45"/>
                <a:gd name="T13" fmla="*/ 0 h 80"/>
                <a:gd name="T14" fmla="*/ 1 w 45"/>
                <a:gd name="T15" fmla="*/ 0 h 80"/>
                <a:gd name="T16" fmla="*/ 1 w 45"/>
                <a:gd name="T17" fmla="*/ 1 h 80"/>
                <a:gd name="T18" fmla="*/ 1 w 45"/>
                <a:gd name="T19" fmla="*/ 1 h 80"/>
                <a:gd name="T20" fmla="*/ 1 w 45"/>
                <a:gd name="T21" fmla="*/ 1 h 80"/>
                <a:gd name="T22" fmla="*/ 1 w 45"/>
                <a:gd name="T23" fmla="*/ 1 h 80"/>
                <a:gd name="T24" fmla="*/ 1 w 45"/>
                <a:gd name="T25" fmla="*/ 1 h 80"/>
                <a:gd name="T26" fmla="*/ 1 w 45"/>
                <a:gd name="T27" fmla="*/ 1 h 80"/>
                <a:gd name="T28" fmla="*/ 1 w 45"/>
                <a:gd name="T29" fmla="*/ 1 h 80"/>
                <a:gd name="T30" fmla="*/ 1 w 45"/>
                <a:gd name="T31" fmla="*/ 1 h 80"/>
                <a:gd name="T32" fmla="*/ 1 w 45"/>
                <a:gd name="T33" fmla="*/ 1 h 80"/>
                <a:gd name="T34" fmla="*/ 1 w 45"/>
                <a:gd name="T35" fmla="*/ 1 h 80"/>
                <a:gd name="T36" fmla="*/ 1 w 45"/>
                <a:gd name="T37" fmla="*/ 1 h 80"/>
                <a:gd name="T38" fmla="*/ 1 w 45"/>
                <a:gd name="T39" fmla="*/ 1 h 80"/>
                <a:gd name="T40" fmla="*/ 0 w 45"/>
                <a:gd name="T41" fmla="*/ 1 h 80"/>
                <a:gd name="T42" fmla="*/ 0 w 45"/>
                <a:gd name="T43" fmla="*/ 1 h 80"/>
                <a:gd name="T44" fmla="*/ 1 w 45"/>
                <a:gd name="T45" fmla="*/ 1 h 80"/>
                <a:gd name="T46" fmla="*/ 1 w 45"/>
                <a:gd name="T47" fmla="*/ 1 h 80"/>
                <a:gd name="T48" fmla="*/ 1 w 45"/>
                <a:gd name="T49" fmla="*/ 1 h 80"/>
                <a:gd name="T50" fmla="*/ 1 w 45"/>
                <a:gd name="T51" fmla="*/ 1 h 80"/>
                <a:gd name="T52" fmla="*/ 1 w 45"/>
                <a:gd name="T53" fmla="*/ 1 h 80"/>
                <a:gd name="T54" fmla="*/ 1 w 45"/>
                <a:gd name="T55" fmla="*/ 1 h 80"/>
                <a:gd name="T56" fmla="*/ 1 w 45"/>
                <a:gd name="T57" fmla="*/ 1 h 80"/>
                <a:gd name="T58" fmla="*/ 1 w 45"/>
                <a:gd name="T59" fmla="*/ 1 h 80"/>
                <a:gd name="T60" fmla="*/ 1 w 45"/>
                <a:gd name="T61" fmla="*/ 1 h 80"/>
                <a:gd name="T62" fmla="*/ 1 w 45"/>
                <a:gd name="T63" fmla="*/ 1 h 80"/>
                <a:gd name="T64" fmla="*/ 1 w 45"/>
                <a:gd name="T65" fmla="*/ 1 h 80"/>
                <a:gd name="T66" fmla="*/ 1 w 45"/>
                <a:gd name="T67" fmla="*/ 1 h 80"/>
                <a:gd name="T68" fmla="*/ 1 w 45"/>
                <a:gd name="T69" fmla="*/ 1 h 80"/>
                <a:gd name="T70" fmla="*/ 1 w 45"/>
                <a:gd name="T71" fmla="*/ 0 h 80"/>
                <a:gd name="T72" fmla="*/ 1 w 45"/>
                <a:gd name="T73" fmla="*/ 1 h 80"/>
                <a:gd name="T74" fmla="*/ 1 w 45"/>
                <a:gd name="T75" fmla="*/ 1 h 80"/>
                <a:gd name="T76" fmla="*/ 1 w 45"/>
                <a:gd name="T77" fmla="*/ 1 h 80"/>
                <a:gd name="T78" fmla="*/ 1 w 45"/>
                <a:gd name="T79" fmla="*/ 1 h 80"/>
                <a:gd name="T80" fmla="*/ 1 w 45"/>
                <a:gd name="T81" fmla="*/ 1 h 80"/>
                <a:gd name="T82" fmla="*/ 1 w 45"/>
                <a:gd name="T83" fmla="*/ 1 h 80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45"/>
                <a:gd name="T127" fmla="*/ 0 h 80"/>
                <a:gd name="T128" fmla="*/ 45 w 45"/>
                <a:gd name="T129" fmla="*/ 80 h 80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45" h="80">
                  <a:moveTo>
                    <a:pt x="23" y="33"/>
                  </a:moveTo>
                  <a:lnTo>
                    <a:pt x="23" y="32"/>
                  </a:lnTo>
                  <a:lnTo>
                    <a:pt x="23" y="27"/>
                  </a:lnTo>
                  <a:lnTo>
                    <a:pt x="23" y="24"/>
                  </a:lnTo>
                  <a:lnTo>
                    <a:pt x="23" y="23"/>
                  </a:lnTo>
                  <a:lnTo>
                    <a:pt x="25" y="20"/>
                  </a:lnTo>
                  <a:lnTo>
                    <a:pt x="25" y="17"/>
                  </a:lnTo>
                  <a:lnTo>
                    <a:pt x="25" y="14"/>
                  </a:lnTo>
                  <a:lnTo>
                    <a:pt x="25" y="11"/>
                  </a:lnTo>
                  <a:lnTo>
                    <a:pt x="25" y="8"/>
                  </a:lnTo>
                  <a:lnTo>
                    <a:pt x="26" y="5"/>
                  </a:lnTo>
                  <a:lnTo>
                    <a:pt x="26" y="1"/>
                  </a:lnTo>
                  <a:lnTo>
                    <a:pt x="23" y="0"/>
                  </a:lnTo>
                  <a:lnTo>
                    <a:pt x="22" y="0"/>
                  </a:lnTo>
                  <a:lnTo>
                    <a:pt x="19" y="0"/>
                  </a:lnTo>
                  <a:lnTo>
                    <a:pt x="19" y="1"/>
                  </a:lnTo>
                  <a:lnTo>
                    <a:pt x="17" y="5"/>
                  </a:lnTo>
                  <a:lnTo>
                    <a:pt x="17" y="8"/>
                  </a:lnTo>
                  <a:lnTo>
                    <a:pt x="17" y="11"/>
                  </a:lnTo>
                  <a:lnTo>
                    <a:pt x="17" y="14"/>
                  </a:lnTo>
                  <a:lnTo>
                    <a:pt x="17" y="19"/>
                  </a:lnTo>
                  <a:lnTo>
                    <a:pt x="16" y="23"/>
                  </a:lnTo>
                  <a:lnTo>
                    <a:pt x="16" y="26"/>
                  </a:lnTo>
                  <a:lnTo>
                    <a:pt x="16" y="29"/>
                  </a:lnTo>
                  <a:lnTo>
                    <a:pt x="16" y="33"/>
                  </a:lnTo>
                  <a:lnTo>
                    <a:pt x="15" y="36"/>
                  </a:lnTo>
                  <a:lnTo>
                    <a:pt x="15" y="39"/>
                  </a:lnTo>
                  <a:lnTo>
                    <a:pt x="15" y="42"/>
                  </a:lnTo>
                  <a:lnTo>
                    <a:pt x="15" y="43"/>
                  </a:lnTo>
                  <a:lnTo>
                    <a:pt x="15" y="45"/>
                  </a:lnTo>
                  <a:lnTo>
                    <a:pt x="13" y="46"/>
                  </a:lnTo>
                  <a:lnTo>
                    <a:pt x="12" y="49"/>
                  </a:lnTo>
                  <a:lnTo>
                    <a:pt x="10" y="52"/>
                  </a:lnTo>
                  <a:lnTo>
                    <a:pt x="9" y="55"/>
                  </a:lnTo>
                  <a:lnTo>
                    <a:pt x="7" y="59"/>
                  </a:lnTo>
                  <a:lnTo>
                    <a:pt x="6" y="62"/>
                  </a:lnTo>
                  <a:lnTo>
                    <a:pt x="4" y="66"/>
                  </a:lnTo>
                  <a:lnTo>
                    <a:pt x="3" y="69"/>
                  </a:lnTo>
                  <a:lnTo>
                    <a:pt x="1" y="72"/>
                  </a:lnTo>
                  <a:lnTo>
                    <a:pt x="0" y="75"/>
                  </a:lnTo>
                  <a:lnTo>
                    <a:pt x="0" y="77"/>
                  </a:lnTo>
                  <a:lnTo>
                    <a:pt x="0" y="80"/>
                  </a:lnTo>
                  <a:lnTo>
                    <a:pt x="1" y="80"/>
                  </a:lnTo>
                  <a:lnTo>
                    <a:pt x="4" y="77"/>
                  </a:lnTo>
                  <a:lnTo>
                    <a:pt x="9" y="72"/>
                  </a:lnTo>
                  <a:lnTo>
                    <a:pt x="10" y="69"/>
                  </a:lnTo>
                  <a:lnTo>
                    <a:pt x="12" y="66"/>
                  </a:lnTo>
                  <a:lnTo>
                    <a:pt x="13" y="64"/>
                  </a:lnTo>
                  <a:lnTo>
                    <a:pt x="16" y="62"/>
                  </a:lnTo>
                  <a:lnTo>
                    <a:pt x="16" y="59"/>
                  </a:lnTo>
                  <a:lnTo>
                    <a:pt x="17" y="55"/>
                  </a:lnTo>
                  <a:lnTo>
                    <a:pt x="19" y="52"/>
                  </a:lnTo>
                  <a:lnTo>
                    <a:pt x="20" y="50"/>
                  </a:lnTo>
                  <a:lnTo>
                    <a:pt x="22" y="48"/>
                  </a:lnTo>
                  <a:lnTo>
                    <a:pt x="23" y="46"/>
                  </a:lnTo>
                  <a:lnTo>
                    <a:pt x="25" y="45"/>
                  </a:lnTo>
                  <a:lnTo>
                    <a:pt x="26" y="43"/>
                  </a:lnTo>
                  <a:lnTo>
                    <a:pt x="28" y="42"/>
                  </a:lnTo>
                  <a:lnTo>
                    <a:pt x="31" y="40"/>
                  </a:lnTo>
                  <a:lnTo>
                    <a:pt x="33" y="37"/>
                  </a:lnTo>
                  <a:lnTo>
                    <a:pt x="35" y="35"/>
                  </a:lnTo>
                  <a:lnTo>
                    <a:pt x="36" y="30"/>
                  </a:lnTo>
                  <a:lnTo>
                    <a:pt x="39" y="26"/>
                  </a:lnTo>
                  <a:lnTo>
                    <a:pt x="41" y="21"/>
                  </a:lnTo>
                  <a:lnTo>
                    <a:pt x="44" y="17"/>
                  </a:lnTo>
                  <a:lnTo>
                    <a:pt x="45" y="13"/>
                  </a:lnTo>
                  <a:lnTo>
                    <a:pt x="45" y="8"/>
                  </a:lnTo>
                  <a:lnTo>
                    <a:pt x="45" y="5"/>
                  </a:lnTo>
                  <a:lnTo>
                    <a:pt x="45" y="3"/>
                  </a:lnTo>
                  <a:lnTo>
                    <a:pt x="41" y="0"/>
                  </a:lnTo>
                  <a:lnTo>
                    <a:pt x="38" y="1"/>
                  </a:lnTo>
                  <a:lnTo>
                    <a:pt x="35" y="3"/>
                  </a:lnTo>
                  <a:lnTo>
                    <a:pt x="35" y="5"/>
                  </a:lnTo>
                  <a:lnTo>
                    <a:pt x="33" y="8"/>
                  </a:lnTo>
                  <a:lnTo>
                    <a:pt x="32" y="11"/>
                  </a:lnTo>
                  <a:lnTo>
                    <a:pt x="31" y="16"/>
                  </a:lnTo>
                  <a:lnTo>
                    <a:pt x="29" y="21"/>
                  </a:lnTo>
                  <a:lnTo>
                    <a:pt x="26" y="24"/>
                  </a:lnTo>
                  <a:lnTo>
                    <a:pt x="25" y="29"/>
                  </a:lnTo>
                  <a:lnTo>
                    <a:pt x="23" y="32"/>
                  </a:lnTo>
                  <a:lnTo>
                    <a:pt x="23" y="3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496" name="Freeform 92"/>
            <p:cNvSpPr>
              <a:spLocks/>
            </p:cNvSpPr>
            <p:nvPr/>
          </p:nvSpPr>
          <p:spPr bwMode="auto">
            <a:xfrm>
              <a:off x="599" y="3152"/>
              <a:ext cx="61" cy="33"/>
            </a:xfrm>
            <a:custGeom>
              <a:avLst/>
              <a:gdLst>
                <a:gd name="T0" fmla="*/ 0 w 124"/>
                <a:gd name="T1" fmla="*/ 0 h 67"/>
                <a:gd name="T2" fmla="*/ 0 w 124"/>
                <a:gd name="T3" fmla="*/ 0 h 67"/>
                <a:gd name="T4" fmla="*/ 0 w 124"/>
                <a:gd name="T5" fmla="*/ 0 h 67"/>
                <a:gd name="T6" fmla="*/ 0 w 124"/>
                <a:gd name="T7" fmla="*/ 0 h 67"/>
                <a:gd name="T8" fmla="*/ 0 w 124"/>
                <a:gd name="T9" fmla="*/ 0 h 67"/>
                <a:gd name="T10" fmla="*/ 0 w 124"/>
                <a:gd name="T11" fmla="*/ 0 h 67"/>
                <a:gd name="T12" fmla="*/ 0 w 124"/>
                <a:gd name="T13" fmla="*/ 0 h 67"/>
                <a:gd name="T14" fmla="*/ 0 w 124"/>
                <a:gd name="T15" fmla="*/ 0 h 67"/>
                <a:gd name="T16" fmla="*/ 0 w 124"/>
                <a:gd name="T17" fmla="*/ 0 h 67"/>
                <a:gd name="T18" fmla="*/ 0 w 124"/>
                <a:gd name="T19" fmla="*/ 0 h 67"/>
                <a:gd name="T20" fmla="*/ 0 w 124"/>
                <a:gd name="T21" fmla="*/ 0 h 67"/>
                <a:gd name="T22" fmla="*/ 0 w 124"/>
                <a:gd name="T23" fmla="*/ 0 h 67"/>
                <a:gd name="T24" fmla="*/ 0 w 124"/>
                <a:gd name="T25" fmla="*/ 0 h 67"/>
                <a:gd name="T26" fmla="*/ 0 w 124"/>
                <a:gd name="T27" fmla="*/ 0 h 67"/>
                <a:gd name="T28" fmla="*/ 0 w 124"/>
                <a:gd name="T29" fmla="*/ 0 h 67"/>
                <a:gd name="T30" fmla="*/ 0 w 124"/>
                <a:gd name="T31" fmla="*/ 0 h 67"/>
                <a:gd name="T32" fmla="*/ 0 w 124"/>
                <a:gd name="T33" fmla="*/ 0 h 67"/>
                <a:gd name="T34" fmla="*/ 0 w 124"/>
                <a:gd name="T35" fmla="*/ 0 h 67"/>
                <a:gd name="T36" fmla="*/ 0 w 124"/>
                <a:gd name="T37" fmla="*/ 0 h 67"/>
                <a:gd name="T38" fmla="*/ 0 w 124"/>
                <a:gd name="T39" fmla="*/ 0 h 67"/>
                <a:gd name="T40" fmla="*/ 0 w 124"/>
                <a:gd name="T41" fmla="*/ 0 h 67"/>
                <a:gd name="T42" fmla="*/ 0 w 124"/>
                <a:gd name="T43" fmla="*/ 0 h 67"/>
                <a:gd name="T44" fmla="*/ 0 w 124"/>
                <a:gd name="T45" fmla="*/ 0 h 67"/>
                <a:gd name="T46" fmla="*/ 0 w 124"/>
                <a:gd name="T47" fmla="*/ 0 h 67"/>
                <a:gd name="T48" fmla="*/ 0 w 124"/>
                <a:gd name="T49" fmla="*/ 0 h 67"/>
                <a:gd name="T50" fmla="*/ 0 w 124"/>
                <a:gd name="T51" fmla="*/ 0 h 67"/>
                <a:gd name="T52" fmla="*/ 0 w 124"/>
                <a:gd name="T53" fmla="*/ 0 h 67"/>
                <a:gd name="T54" fmla="*/ 0 w 124"/>
                <a:gd name="T55" fmla="*/ 0 h 67"/>
                <a:gd name="T56" fmla="*/ 0 w 124"/>
                <a:gd name="T57" fmla="*/ 0 h 67"/>
                <a:gd name="T58" fmla="*/ 0 w 124"/>
                <a:gd name="T59" fmla="*/ 0 h 67"/>
                <a:gd name="T60" fmla="*/ 0 w 124"/>
                <a:gd name="T61" fmla="*/ 0 h 67"/>
                <a:gd name="T62" fmla="*/ 0 w 124"/>
                <a:gd name="T63" fmla="*/ 0 h 67"/>
                <a:gd name="T64" fmla="*/ 0 w 124"/>
                <a:gd name="T65" fmla="*/ 0 h 67"/>
                <a:gd name="T66" fmla="*/ 0 w 124"/>
                <a:gd name="T67" fmla="*/ 0 h 67"/>
                <a:gd name="T68" fmla="*/ 0 w 124"/>
                <a:gd name="T69" fmla="*/ 0 h 67"/>
                <a:gd name="T70" fmla="*/ 0 w 124"/>
                <a:gd name="T71" fmla="*/ 0 h 67"/>
                <a:gd name="T72" fmla="*/ 0 w 124"/>
                <a:gd name="T73" fmla="*/ 0 h 67"/>
                <a:gd name="T74" fmla="*/ 0 w 124"/>
                <a:gd name="T75" fmla="*/ 0 h 67"/>
                <a:gd name="T76" fmla="*/ 0 w 124"/>
                <a:gd name="T77" fmla="*/ 0 h 67"/>
                <a:gd name="T78" fmla="*/ 0 w 124"/>
                <a:gd name="T79" fmla="*/ 0 h 67"/>
                <a:gd name="T80" fmla="*/ 0 w 124"/>
                <a:gd name="T81" fmla="*/ 0 h 67"/>
                <a:gd name="T82" fmla="*/ 0 w 124"/>
                <a:gd name="T83" fmla="*/ 0 h 67"/>
                <a:gd name="T84" fmla="*/ 0 w 124"/>
                <a:gd name="T85" fmla="*/ 0 h 67"/>
                <a:gd name="T86" fmla="*/ 0 w 124"/>
                <a:gd name="T87" fmla="*/ 0 h 67"/>
                <a:gd name="T88" fmla="*/ 0 w 124"/>
                <a:gd name="T89" fmla="*/ 0 h 67"/>
                <a:gd name="T90" fmla="*/ 0 w 124"/>
                <a:gd name="T91" fmla="*/ 0 h 67"/>
                <a:gd name="T92" fmla="*/ 0 w 124"/>
                <a:gd name="T93" fmla="*/ 0 h 67"/>
                <a:gd name="T94" fmla="*/ 0 w 124"/>
                <a:gd name="T95" fmla="*/ 0 h 6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124"/>
                <a:gd name="T145" fmla="*/ 0 h 67"/>
                <a:gd name="T146" fmla="*/ 124 w 124"/>
                <a:gd name="T147" fmla="*/ 67 h 6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124" h="67">
                  <a:moveTo>
                    <a:pt x="0" y="0"/>
                  </a:moveTo>
                  <a:lnTo>
                    <a:pt x="0" y="0"/>
                  </a:lnTo>
                  <a:lnTo>
                    <a:pt x="2" y="3"/>
                  </a:lnTo>
                  <a:lnTo>
                    <a:pt x="3" y="7"/>
                  </a:lnTo>
                  <a:lnTo>
                    <a:pt x="5" y="13"/>
                  </a:lnTo>
                  <a:lnTo>
                    <a:pt x="6" y="17"/>
                  </a:lnTo>
                  <a:lnTo>
                    <a:pt x="9" y="23"/>
                  </a:lnTo>
                  <a:lnTo>
                    <a:pt x="12" y="26"/>
                  </a:lnTo>
                  <a:lnTo>
                    <a:pt x="13" y="29"/>
                  </a:lnTo>
                  <a:lnTo>
                    <a:pt x="15" y="30"/>
                  </a:lnTo>
                  <a:lnTo>
                    <a:pt x="18" y="32"/>
                  </a:lnTo>
                  <a:lnTo>
                    <a:pt x="21" y="33"/>
                  </a:lnTo>
                  <a:lnTo>
                    <a:pt x="25" y="35"/>
                  </a:lnTo>
                  <a:lnTo>
                    <a:pt x="28" y="36"/>
                  </a:lnTo>
                  <a:lnTo>
                    <a:pt x="31" y="38"/>
                  </a:lnTo>
                  <a:lnTo>
                    <a:pt x="32" y="38"/>
                  </a:lnTo>
                  <a:lnTo>
                    <a:pt x="34" y="39"/>
                  </a:lnTo>
                  <a:lnTo>
                    <a:pt x="34" y="41"/>
                  </a:lnTo>
                  <a:lnTo>
                    <a:pt x="34" y="44"/>
                  </a:lnTo>
                  <a:lnTo>
                    <a:pt x="34" y="46"/>
                  </a:lnTo>
                  <a:lnTo>
                    <a:pt x="34" y="49"/>
                  </a:lnTo>
                  <a:lnTo>
                    <a:pt x="34" y="52"/>
                  </a:lnTo>
                  <a:lnTo>
                    <a:pt x="34" y="55"/>
                  </a:lnTo>
                  <a:lnTo>
                    <a:pt x="35" y="57"/>
                  </a:lnTo>
                  <a:lnTo>
                    <a:pt x="35" y="58"/>
                  </a:lnTo>
                  <a:lnTo>
                    <a:pt x="37" y="60"/>
                  </a:lnTo>
                  <a:lnTo>
                    <a:pt x="38" y="61"/>
                  </a:lnTo>
                  <a:lnTo>
                    <a:pt x="41" y="64"/>
                  </a:lnTo>
                  <a:lnTo>
                    <a:pt x="44" y="65"/>
                  </a:lnTo>
                  <a:lnTo>
                    <a:pt x="47" y="67"/>
                  </a:lnTo>
                  <a:lnTo>
                    <a:pt x="51" y="67"/>
                  </a:lnTo>
                  <a:lnTo>
                    <a:pt x="57" y="67"/>
                  </a:lnTo>
                  <a:lnTo>
                    <a:pt x="58" y="67"/>
                  </a:lnTo>
                  <a:lnTo>
                    <a:pt x="63" y="65"/>
                  </a:lnTo>
                  <a:lnTo>
                    <a:pt x="66" y="65"/>
                  </a:lnTo>
                  <a:lnTo>
                    <a:pt x="70" y="64"/>
                  </a:lnTo>
                  <a:lnTo>
                    <a:pt x="74" y="64"/>
                  </a:lnTo>
                  <a:lnTo>
                    <a:pt x="79" y="62"/>
                  </a:lnTo>
                  <a:lnTo>
                    <a:pt x="83" y="61"/>
                  </a:lnTo>
                  <a:lnTo>
                    <a:pt x="89" y="61"/>
                  </a:lnTo>
                  <a:lnTo>
                    <a:pt x="93" y="60"/>
                  </a:lnTo>
                  <a:lnTo>
                    <a:pt x="98" y="58"/>
                  </a:lnTo>
                  <a:lnTo>
                    <a:pt x="102" y="57"/>
                  </a:lnTo>
                  <a:lnTo>
                    <a:pt x="106" y="55"/>
                  </a:lnTo>
                  <a:lnTo>
                    <a:pt x="111" y="54"/>
                  </a:lnTo>
                  <a:lnTo>
                    <a:pt x="115" y="52"/>
                  </a:lnTo>
                  <a:lnTo>
                    <a:pt x="118" y="52"/>
                  </a:lnTo>
                  <a:lnTo>
                    <a:pt x="122" y="51"/>
                  </a:lnTo>
                  <a:lnTo>
                    <a:pt x="124" y="49"/>
                  </a:lnTo>
                  <a:lnTo>
                    <a:pt x="122" y="49"/>
                  </a:lnTo>
                  <a:lnTo>
                    <a:pt x="120" y="49"/>
                  </a:lnTo>
                  <a:lnTo>
                    <a:pt x="117" y="49"/>
                  </a:lnTo>
                  <a:lnTo>
                    <a:pt x="115" y="51"/>
                  </a:lnTo>
                  <a:lnTo>
                    <a:pt x="112" y="51"/>
                  </a:lnTo>
                  <a:lnTo>
                    <a:pt x="109" y="51"/>
                  </a:lnTo>
                  <a:lnTo>
                    <a:pt x="106" y="52"/>
                  </a:lnTo>
                  <a:lnTo>
                    <a:pt x="104" y="52"/>
                  </a:lnTo>
                  <a:lnTo>
                    <a:pt x="101" y="54"/>
                  </a:lnTo>
                  <a:lnTo>
                    <a:pt x="98" y="54"/>
                  </a:lnTo>
                  <a:lnTo>
                    <a:pt x="93" y="54"/>
                  </a:lnTo>
                  <a:lnTo>
                    <a:pt x="90" y="55"/>
                  </a:lnTo>
                  <a:lnTo>
                    <a:pt x="86" y="55"/>
                  </a:lnTo>
                  <a:lnTo>
                    <a:pt x="83" y="57"/>
                  </a:lnTo>
                  <a:lnTo>
                    <a:pt x="80" y="57"/>
                  </a:lnTo>
                  <a:lnTo>
                    <a:pt x="76" y="57"/>
                  </a:lnTo>
                  <a:lnTo>
                    <a:pt x="73" y="58"/>
                  </a:lnTo>
                  <a:lnTo>
                    <a:pt x="70" y="58"/>
                  </a:lnTo>
                  <a:lnTo>
                    <a:pt x="67" y="58"/>
                  </a:lnTo>
                  <a:lnTo>
                    <a:pt x="64" y="60"/>
                  </a:lnTo>
                  <a:lnTo>
                    <a:pt x="61" y="60"/>
                  </a:lnTo>
                  <a:lnTo>
                    <a:pt x="60" y="60"/>
                  </a:lnTo>
                  <a:lnTo>
                    <a:pt x="56" y="60"/>
                  </a:lnTo>
                  <a:lnTo>
                    <a:pt x="54" y="61"/>
                  </a:lnTo>
                  <a:lnTo>
                    <a:pt x="51" y="58"/>
                  </a:lnTo>
                  <a:lnTo>
                    <a:pt x="48" y="55"/>
                  </a:lnTo>
                  <a:lnTo>
                    <a:pt x="47" y="52"/>
                  </a:lnTo>
                  <a:lnTo>
                    <a:pt x="45" y="48"/>
                  </a:lnTo>
                  <a:lnTo>
                    <a:pt x="44" y="45"/>
                  </a:lnTo>
                  <a:lnTo>
                    <a:pt x="42" y="41"/>
                  </a:lnTo>
                  <a:lnTo>
                    <a:pt x="42" y="39"/>
                  </a:lnTo>
                  <a:lnTo>
                    <a:pt x="44" y="39"/>
                  </a:lnTo>
                  <a:lnTo>
                    <a:pt x="50" y="39"/>
                  </a:lnTo>
                  <a:lnTo>
                    <a:pt x="53" y="39"/>
                  </a:lnTo>
                  <a:lnTo>
                    <a:pt x="56" y="39"/>
                  </a:lnTo>
                  <a:lnTo>
                    <a:pt x="57" y="38"/>
                  </a:lnTo>
                  <a:lnTo>
                    <a:pt x="60" y="38"/>
                  </a:lnTo>
                  <a:lnTo>
                    <a:pt x="61" y="36"/>
                  </a:lnTo>
                  <a:lnTo>
                    <a:pt x="64" y="35"/>
                  </a:lnTo>
                  <a:lnTo>
                    <a:pt x="67" y="33"/>
                  </a:lnTo>
                  <a:lnTo>
                    <a:pt x="72" y="33"/>
                  </a:lnTo>
                  <a:lnTo>
                    <a:pt x="76" y="30"/>
                  </a:lnTo>
                  <a:lnTo>
                    <a:pt x="80" y="29"/>
                  </a:lnTo>
                  <a:lnTo>
                    <a:pt x="83" y="29"/>
                  </a:lnTo>
                  <a:lnTo>
                    <a:pt x="86" y="28"/>
                  </a:lnTo>
                  <a:lnTo>
                    <a:pt x="89" y="26"/>
                  </a:lnTo>
                  <a:lnTo>
                    <a:pt x="92" y="26"/>
                  </a:lnTo>
                  <a:lnTo>
                    <a:pt x="96" y="25"/>
                  </a:lnTo>
                  <a:lnTo>
                    <a:pt x="102" y="23"/>
                  </a:lnTo>
                  <a:lnTo>
                    <a:pt x="106" y="22"/>
                  </a:lnTo>
                  <a:lnTo>
                    <a:pt x="112" y="20"/>
                  </a:lnTo>
                  <a:lnTo>
                    <a:pt x="115" y="19"/>
                  </a:lnTo>
                  <a:lnTo>
                    <a:pt x="118" y="17"/>
                  </a:lnTo>
                  <a:lnTo>
                    <a:pt x="120" y="17"/>
                  </a:lnTo>
                  <a:lnTo>
                    <a:pt x="121" y="17"/>
                  </a:lnTo>
                  <a:lnTo>
                    <a:pt x="120" y="17"/>
                  </a:lnTo>
                  <a:lnTo>
                    <a:pt x="118" y="17"/>
                  </a:lnTo>
                  <a:lnTo>
                    <a:pt x="115" y="17"/>
                  </a:lnTo>
                  <a:lnTo>
                    <a:pt x="112" y="19"/>
                  </a:lnTo>
                  <a:lnTo>
                    <a:pt x="106" y="20"/>
                  </a:lnTo>
                  <a:lnTo>
                    <a:pt x="102" y="20"/>
                  </a:lnTo>
                  <a:lnTo>
                    <a:pt x="96" y="22"/>
                  </a:lnTo>
                  <a:lnTo>
                    <a:pt x="92" y="23"/>
                  </a:lnTo>
                  <a:lnTo>
                    <a:pt x="89" y="23"/>
                  </a:lnTo>
                  <a:lnTo>
                    <a:pt x="86" y="25"/>
                  </a:lnTo>
                  <a:lnTo>
                    <a:pt x="83" y="25"/>
                  </a:lnTo>
                  <a:lnTo>
                    <a:pt x="80" y="26"/>
                  </a:lnTo>
                  <a:lnTo>
                    <a:pt x="76" y="26"/>
                  </a:lnTo>
                  <a:lnTo>
                    <a:pt x="72" y="28"/>
                  </a:lnTo>
                  <a:lnTo>
                    <a:pt x="67" y="28"/>
                  </a:lnTo>
                  <a:lnTo>
                    <a:pt x="64" y="29"/>
                  </a:lnTo>
                  <a:lnTo>
                    <a:pt x="61" y="29"/>
                  </a:lnTo>
                  <a:lnTo>
                    <a:pt x="60" y="29"/>
                  </a:lnTo>
                  <a:lnTo>
                    <a:pt x="57" y="29"/>
                  </a:lnTo>
                  <a:lnTo>
                    <a:pt x="53" y="29"/>
                  </a:lnTo>
                  <a:lnTo>
                    <a:pt x="50" y="29"/>
                  </a:lnTo>
                  <a:lnTo>
                    <a:pt x="47" y="29"/>
                  </a:lnTo>
                  <a:lnTo>
                    <a:pt x="44" y="29"/>
                  </a:lnTo>
                  <a:lnTo>
                    <a:pt x="41" y="29"/>
                  </a:lnTo>
                  <a:lnTo>
                    <a:pt x="38" y="28"/>
                  </a:lnTo>
                  <a:lnTo>
                    <a:pt x="35" y="28"/>
                  </a:lnTo>
                  <a:lnTo>
                    <a:pt x="32" y="28"/>
                  </a:lnTo>
                  <a:lnTo>
                    <a:pt x="31" y="28"/>
                  </a:lnTo>
                  <a:lnTo>
                    <a:pt x="26" y="26"/>
                  </a:lnTo>
                  <a:lnTo>
                    <a:pt x="25" y="25"/>
                  </a:lnTo>
                  <a:lnTo>
                    <a:pt x="24" y="23"/>
                  </a:lnTo>
                  <a:lnTo>
                    <a:pt x="24" y="20"/>
                  </a:lnTo>
                  <a:lnTo>
                    <a:pt x="22" y="17"/>
                  </a:lnTo>
                  <a:lnTo>
                    <a:pt x="21" y="13"/>
                  </a:lnTo>
                  <a:lnTo>
                    <a:pt x="19" y="9"/>
                  </a:lnTo>
                  <a:lnTo>
                    <a:pt x="18" y="6"/>
                  </a:lnTo>
                  <a:lnTo>
                    <a:pt x="18" y="4"/>
                  </a:lnTo>
                  <a:lnTo>
                    <a:pt x="18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497" name="Freeform 93"/>
            <p:cNvSpPr>
              <a:spLocks/>
            </p:cNvSpPr>
            <p:nvPr/>
          </p:nvSpPr>
          <p:spPr bwMode="auto">
            <a:xfrm>
              <a:off x="624" y="3194"/>
              <a:ext cx="34" cy="10"/>
            </a:xfrm>
            <a:custGeom>
              <a:avLst/>
              <a:gdLst>
                <a:gd name="T0" fmla="*/ 0 w 67"/>
                <a:gd name="T1" fmla="*/ 0 h 19"/>
                <a:gd name="T2" fmla="*/ 0 w 67"/>
                <a:gd name="T3" fmla="*/ 0 h 19"/>
                <a:gd name="T4" fmla="*/ 1 w 67"/>
                <a:gd name="T5" fmla="*/ 1 h 19"/>
                <a:gd name="T6" fmla="*/ 1 w 67"/>
                <a:gd name="T7" fmla="*/ 1 h 19"/>
                <a:gd name="T8" fmla="*/ 1 w 67"/>
                <a:gd name="T9" fmla="*/ 1 h 19"/>
                <a:gd name="T10" fmla="*/ 1 w 67"/>
                <a:gd name="T11" fmla="*/ 1 h 19"/>
                <a:gd name="T12" fmla="*/ 1 w 67"/>
                <a:gd name="T13" fmla="*/ 1 h 19"/>
                <a:gd name="T14" fmla="*/ 1 w 67"/>
                <a:gd name="T15" fmla="*/ 1 h 19"/>
                <a:gd name="T16" fmla="*/ 1 w 67"/>
                <a:gd name="T17" fmla="*/ 1 h 19"/>
                <a:gd name="T18" fmla="*/ 1 w 67"/>
                <a:gd name="T19" fmla="*/ 1 h 19"/>
                <a:gd name="T20" fmla="*/ 1 w 67"/>
                <a:gd name="T21" fmla="*/ 1 h 19"/>
                <a:gd name="T22" fmla="*/ 1 w 67"/>
                <a:gd name="T23" fmla="*/ 1 h 19"/>
                <a:gd name="T24" fmla="*/ 1 w 67"/>
                <a:gd name="T25" fmla="*/ 1 h 19"/>
                <a:gd name="T26" fmla="*/ 1 w 67"/>
                <a:gd name="T27" fmla="*/ 1 h 19"/>
                <a:gd name="T28" fmla="*/ 1 w 67"/>
                <a:gd name="T29" fmla="*/ 1 h 19"/>
                <a:gd name="T30" fmla="*/ 1 w 67"/>
                <a:gd name="T31" fmla="*/ 1 h 19"/>
                <a:gd name="T32" fmla="*/ 1 w 67"/>
                <a:gd name="T33" fmla="*/ 1 h 19"/>
                <a:gd name="T34" fmla="*/ 1 w 67"/>
                <a:gd name="T35" fmla="*/ 1 h 19"/>
                <a:gd name="T36" fmla="*/ 1 w 67"/>
                <a:gd name="T37" fmla="*/ 1 h 19"/>
                <a:gd name="T38" fmla="*/ 1 w 67"/>
                <a:gd name="T39" fmla="*/ 1 h 19"/>
                <a:gd name="T40" fmla="*/ 1 w 67"/>
                <a:gd name="T41" fmla="*/ 1 h 19"/>
                <a:gd name="T42" fmla="*/ 1 w 67"/>
                <a:gd name="T43" fmla="*/ 1 h 19"/>
                <a:gd name="T44" fmla="*/ 1 w 67"/>
                <a:gd name="T45" fmla="*/ 1 h 19"/>
                <a:gd name="T46" fmla="*/ 1 w 67"/>
                <a:gd name="T47" fmla="*/ 1 h 19"/>
                <a:gd name="T48" fmla="*/ 1 w 67"/>
                <a:gd name="T49" fmla="*/ 1 h 19"/>
                <a:gd name="T50" fmla="*/ 1 w 67"/>
                <a:gd name="T51" fmla="*/ 1 h 19"/>
                <a:gd name="T52" fmla="*/ 1 w 67"/>
                <a:gd name="T53" fmla="*/ 1 h 19"/>
                <a:gd name="T54" fmla="*/ 1 w 67"/>
                <a:gd name="T55" fmla="*/ 1 h 19"/>
                <a:gd name="T56" fmla="*/ 1 w 67"/>
                <a:gd name="T57" fmla="*/ 1 h 19"/>
                <a:gd name="T58" fmla="*/ 1 w 67"/>
                <a:gd name="T59" fmla="*/ 1 h 19"/>
                <a:gd name="T60" fmla="*/ 1 w 67"/>
                <a:gd name="T61" fmla="*/ 1 h 19"/>
                <a:gd name="T62" fmla="*/ 1 w 67"/>
                <a:gd name="T63" fmla="*/ 1 h 19"/>
                <a:gd name="T64" fmla="*/ 1 w 67"/>
                <a:gd name="T65" fmla="*/ 1 h 19"/>
                <a:gd name="T66" fmla="*/ 1 w 67"/>
                <a:gd name="T67" fmla="*/ 1 h 19"/>
                <a:gd name="T68" fmla="*/ 1 w 67"/>
                <a:gd name="T69" fmla="*/ 1 h 19"/>
                <a:gd name="T70" fmla="*/ 1 w 67"/>
                <a:gd name="T71" fmla="*/ 1 h 19"/>
                <a:gd name="T72" fmla="*/ 1 w 67"/>
                <a:gd name="T73" fmla="*/ 1 h 19"/>
                <a:gd name="T74" fmla="*/ 1 w 67"/>
                <a:gd name="T75" fmla="*/ 1 h 19"/>
                <a:gd name="T76" fmla="*/ 1 w 67"/>
                <a:gd name="T77" fmla="*/ 1 h 19"/>
                <a:gd name="T78" fmla="*/ 1 w 67"/>
                <a:gd name="T79" fmla="*/ 1 h 19"/>
                <a:gd name="T80" fmla="*/ 1 w 67"/>
                <a:gd name="T81" fmla="*/ 1 h 19"/>
                <a:gd name="T82" fmla="*/ 1 w 67"/>
                <a:gd name="T83" fmla="*/ 1 h 19"/>
                <a:gd name="T84" fmla="*/ 1 w 67"/>
                <a:gd name="T85" fmla="*/ 1 h 19"/>
                <a:gd name="T86" fmla="*/ 1 w 67"/>
                <a:gd name="T87" fmla="*/ 1 h 19"/>
                <a:gd name="T88" fmla="*/ 1 w 67"/>
                <a:gd name="T89" fmla="*/ 1 h 19"/>
                <a:gd name="T90" fmla="*/ 1 w 67"/>
                <a:gd name="T91" fmla="*/ 1 h 19"/>
                <a:gd name="T92" fmla="*/ 1 w 67"/>
                <a:gd name="T93" fmla="*/ 1 h 19"/>
                <a:gd name="T94" fmla="*/ 1 w 67"/>
                <a:gd name="T95" fmla="*/ 1 h 19"/>
                <a:gd name="T96" fmla="*/ 1 w 67"/>
                <a:gd name="T97" fmla="*/ 1 h 19"/>
                <a:gd name="T98" fmla="*/ 1 w 67"/>
                <a:gd name="T99" fmla="*/ 1 h 19"/>
                <a:gd name="T100" fmla="*/ 1 w 67"/>
                <a:gd name="T101" fmla="*/ 1 h 19"/>
                <a:gd name="T102" fmla="*/ 1 w 67"/>
                <a:gd name="T103" fmla="*/ 1 h 19"/>
                <a:gd name="T104" fmla="*/ 0 w 67"/>
                <a:gd name="T105" fmla="*/ 0 h 19"/>
                <a:gd name="T106" fmla="*/ 0 w 67"/>
                <a:gd name="T107" fmla="*/ 0 h 19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7"/>
                <a:gd name="T163" fmla="*/ 0 h 19"/>
                <a:gd name="T164" fmla="*/ 67 w 67"/>
                <a:gd name="T165" fmla="*/ 19 h 19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7" h="19">
                  <a:moveTo>
                    <a:pt x="0" y="0"/>
                  </a:moveTo>
                  <a:lnTo>
                    <a:pt x="0" y="0"/>
                  </a:lnTo>
                  <a:lnTo>
                    <a:pt x="3" y="2"/>
                  </a:lnTo>
                  <a:lnTo>
                    <a:pt x="6" y="3"/>
                  </a:lnTo>
                  <a:lnTo>
                    <a:pt x="10" y="5"/>
                  </a:lnTo>
                  <a:lnTo>
                    <a:pt x="12" y="5"/>
                  </a:lnTo>
                  <a:lnTo>
                    <a:pt x="15" y="6"/>
                  </a:lnTo>
                  <a:lnTo>
                    <a:pt x="18" y="6"/>
                  </a:lnTo>
                  <a:lnTo>
                    <a:pt x="21" y="8"/>
                  </a:lnTo>
                  <a:lnTo>
                    <a:pt x="23" y="8"/>
                  </a:lnTo>
                  <a:lnTo>
                    <a:pt x="26" y="9"/>
                  </a:lnTo>
                  <a:lnTo>
                    <a:pt x="29" y="9"/>
                  </a:lnTo>
                  <a:lnTo>
                    <a:pt x="32" y="9"/>
                  </a:lnTo>
                  <a:lnTo>
                    <a:pt x="35" y="8"/>
                  </a:lnTo>
                  <a:lnTo>
                    <a:pt x="38" y="8"/>
                  </a:lnTo>
                  <a:lnTo>
                    <a:pt x="41" y="6"/>
                  </a:lnTo>
                  <a:lnTo>
                    <a:pt x="44" y="6"/>
                  </a:lnTo>
                  <a:lnTo>
                    <a:pt x="47" y="5"/>
                  </a:lnTo>
                  <a:lnTo>
                    <a:pt x="50" y="5"/>
                  </a:lnTo>
                  <a:lnTo>
                    <a:pt x="53" y="5"/>
                  </a:lnTo>
                  <a:lnTo>
                    <a:pt x="55" y="5"/>
                  </a:lnTo>
                  <a:lnTo>
                    <a:pt x="60" y="3"/>
                  </a:lnTo>
                  <a:lnTo>
                    <a:pt x="64" y="2"/>
                  </a:lnTo>
                  <a:lnTo>
                    <a:pt x="67" y="2"/>
                  </a:lnTo>
                  <a:lnTo>
                    <a:pt x="66" y="3"/>
                  </a:lnTo>
                  <a:lnTo>
                    <a:pt x="64" y="6"/>
                  </a:lnTo>
                  <a:lnTo>
                    <a:pt x="63" y="9"/>
                  </a:lnTo>
                  <a:lnTo>
                    <a:pt x="61" y="12"/>
                  </a:lnTo>
                  <a:lnTo>
                    <a:pt x="58" y="15"/>
                  </a:lnTo>
                  <a:lnTo>
                    <a:pt x="55" y="18"/>
                  </a:lnTo>
                  <a:lnTo>
                    <a:pt x="53" y="19"/>
                  </a:lnTo>
                  <a:lnTo>
                    <a:pt x="50" y="19"/>
                  </a:lnTo>
                  <a:lnTo>
                    <a:pt x="48" y="19"/>
                  </a:lnTo>
                  <a:lnTo>
                    <a:pt x="45" y="19"/>
                  </a:lnTo>
                  <a:lnTo>
                    <a:pt x="44" y="19"/>
                  </a:lnTo>
                  <a:lnTo>
                    <a:pt x="41" y="19"/>
                  </a:lnTo>
                  <a:lnTo>
                    <a:pt x="38" y="19"/>
                  </a:lnTo>
                  <a:lnTo>
                    <a:pt x="35" y="19"/>
                  </a:lnTo>
                  <a:lnTo>
                    <a:pt x="31" y="18"/>
                  </a:lnTo>
                  <a:lnTo>
                    <a:pt x="28" y="18"/>
                  </a:lnTo>
                  <a:lnTo>
                    <a:pt x="25" y="18"/>
                  </a:lnTo>
                  <a:lnTo>
                    <a:pt x="22" y="18"/>
                  </a:lnTo>
                  <a:lnTo>
                    <a:pt x="19" y="16"/>
                  </a:lnTo>
                  <a:lnTo>
                    <a:pt x="16" y="16"/>
                  </a:lnTo>
                  <a:lnTo>
                    <a:pt x="12" y="16"/>
                  </a:lnTo>
                  <a:lnTo>
                    <a:pt x="9" y="16"/>
                  </a:lnTo>
                  <a:lnTo>
                    <a:pt x="9" y="13"/>
                  </a:lnTo>
                  <a:lnTo>
                    <a:pt x="7" y="12"/>
                  </a:lnTo>
                  <a:lnTo>
                    <a:pt x="6" y="9"/>
                  </a:lnTo>
                  <a:lnTo>
                    <a:pt x="5" y="6"/>
                  </a:lnTo>
                  <a:lnTo>
                    <a:pt x="2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498" name="Freeform 94"/>
            <p:cNvSpPr>
              <a:spLocks/>
            </p:cNvSpPr>
            <p:nvPr/>
          </p:nvSpPr>
          <p:spPr bwMode="auto">
            <a:xfrm>
              <a:off x="442" y="3464"/>
              <a:ext cx="439" cy="585"/>
            </a:xfrm>
            <a:custGeom>
              <a:avLst/>
              <a:gdLst>
                <a:gd name="T0" fmla="*/ 1 w 876"/>
                <a:gd name="T1" fmla="*/ 1 h 1170"/>
                <a:gd name="T2" fmla="*/ 1 w 876"/>
                <a:gd name="T3" fmla="*/ 1 h 1170"/>
                <a:gd name="T4" fmla="*/ 1 w 876"/>
                <a:gd name="T5" fmla="*/ 1 h 1170"/>
                <a:gd name="T6" fmla="*/ 1 w 876"/>
                <a:gd name="T7" fmla="*/ 1 h 1170"/>
                <a:gd name="T8" fmla="*/ 1 w 876"/>
                <a:gd name="T9" fmla="*/ 1 h 1170"/>
                <a:gd name="T10" fmla="*/ 1 w 876"/>
                <a:gd name="T11" fmla="*/ 1 h 1170"/>
                <a:gd name="T12" fmla="*/ 1 w 876"/>
                <a:gd name="T13" fmla="*/ 1 h 1170"/>
                <a:gd name="T14" fmla="*/ 1 w 876"/>
                <a:gd name="T15" fmla="*/ 1 h 1170"/>
                <a:gd name="T16" fmla="*/ 1 w 876"/>
                <a:gd name="T17" fmla="*/ 1 h 1170"/>
                <a:gd name="T18" fmla="*/ 1 w 876"/>
                <a:gd name="T19" fmla="*/ 1 h 1170"/>
                <a:gd name="T20" fmla="*/ 1 w 876"/>
                <a:gd name="T21" fmla="*/ 1 h 1170"/>
                <a:gd name="T22" fmla="*/ 1 w 876"/>
                <a:gd name="T23" fmla="*/ 1 h 1170"/>
                <a:gd name="T24" fmla="*/ 1 w 876"/>
                <a:gd name="T25" fmla="*/ 1 h 1170"/>
                <a:gd name="T26" fmla="*/ 1 w 876"/>
                <a:gd name="T27" fmla="*/ 1 h 1170"/>
                <a:gd name="T28" fmla="*/ 1 w 876"/>
                <a:gd name="T29" fmla="*/ 1 h 1170"/>
                <a:gd name="T30" fmla="*/ 1 w 876"/>
                <a:gd name="T31" fmla="*/ 1 h 1170"/>
                <a:gd name="T32" fmla="*/ 1 w 876"/>
                <a:gd name="T33" fmla="*/ 1 h 1170"/>
                <a:gd name="T34" fmla="*/ 1 w 876"/>
                <a:gd name="T35" fmla="*/ 1 h 1170"/>
                <a:gd name="T36" fmla="*/ 1 w 876"/>
                <a:gd name="T37" fmla="*/ 1 h 1170"/>
                <a:gd name="T38" fmla="*/ 1 w 876"/>
                <a:gd name="T39" fmla="*/ 1 h 1170"/>
                <a:gd name="T40" fmla="*/ 1 w 876"/>
                <a:gd name="T41" fmla="*/ 1 h 1170"/>
                <a:gd name="T42" fmla="*/ 1 w 876"/>
                <a:gd name="T43" fmla="*/ 1 h 1170"/>
                <a:gd name="T44" fmla="*/ 1 w 876"/>
                <a:gd name="T45" fmla="*/ 1 h 1170"/>
                <a:gd name="T46" fmla="*/ 1 w 876"/>
                <a:gd name="T47" fmla="*/ 1 h 1170"/>
                <a:gd name="T48" fmla="*/ 1 w 876"/>
                <a:gd name="T49" fmla="*/ 1 h 1170"/>
                <a:gd name="T50" fmla="*/ 1 w 876"/>
                <a:gd name="T51" fmla="*/ 1 h 1170"/>
                <a:gd name="T52" fmla="*/ 1 w 876"/>
                <a:gd name="T53" fmla="*/ 1 h 1170"/>
                <a:gd name="T54" fmla="*/ 1 w 876"/>
                <a:gd name="T55" fmla="*/ 1 h 1170"/>
                <a:gd name="T56" fmla="*/ 1 w 876"/>
                <a:gd name="T57" fmla="*/ 1 h 1170"/>
                <a:gd name="T58" fmla="*/ 1 w 876"/>
                <a:gd name="T59" fmla="*/ 1 h 1170"/>
                <a:gd name="T60" fmla="*/ 1 w 876"/>
                <a:gd name="T61" fmla="*/ 1 h 1170"/>
                <a:gd name="T62" fmla="*/ 1 w 876"/>
                <a:gd name="T63" fmla="*/ 1 h 1170"/>
                <a:gd name="T64" fmla="*/ 1 w 876"/>
                <a:gd name="T65" fmla="*/ 1 h 1170"/>
                <a:gd name="T66" fmla="*/ 1 w 876"/>
                <a:gd name="T67" fmla="*/ 1 h 1170"/>
                <a:gd name="T68" fmla="*/ 1 w 876"/>
                <a:gd name="T69" fmla="*/ 1 h 1170"/>
                <a:gd name="T70" fmla="*/ 1 w 876"/>
                <a:gd name="T71" fmla="*/ 1 h 1170"/>
                <a:gd name="T72" fmla="*/ 1 w 876"/>
                <a:gd name="T73" fmla="*/ 1 h 1170"/>
                <a:gd name="T74" fmla="*/ 1 w 876"/>
                <a:gd name="T75" fmla="*/ 1 h 1170"/>
                <a:gd name="T76" fmla="*/ 1 w 876"/>
                <a:gd name="T77" fmla="*/ 1 h 1170"/>
                <a:gd name="T78" fmla="*/ 1 w 876"/>
                <a:gd name="T79" fmla="*/ 1 h 1170"/>
                <a:gd name="T80" fmla="*/ 1 w 876"/>
                <a:gd name="T81" fmla="*/ 1 h 1170"/>
                <a:gd name="T82" fmla="*/ 1 w 876"/>
                <a:gd name="T83" fmla="*/ 1 h 1170"/>
                <a:gd name="T84" fmla="*/ 1 w 876"/>
                <a:gd name="T85" fmla="*/ 1 h 1170"/>
                <a:gd name="T86" fmla="*/ 1 w 876"/>
                <a:gd name="T87" fmla="*/ 1 h 1170"/>
                <a:gd name="T88" fmla="*/ 1 w 876"/>
                <a:gd name="T89" fmla="*/ 1 h 1170"/>
                <a:gd name="T90" fmla="*/ 1 w 876"/>
                <a:gd name="T91" fmla="*/ 1 h 1170"/>
                <a:gd name="T92" fmla="*/ 1 w 876"/>
                <a:gd name="T93" fmla="*/ 1 h 1170"/>
                <a:gd name="T94" fmla="*/ 1 w 876"/>
                <a:gd name="T95" fmla="*/ 1 h 1170"/>
                <a:gd name="T96" fmla="*/ 1 w 876"/>
                <a:gd name="T97" fmla="*/ 1 h 1170"/>
                <a:gd name="T98" fmla="*/ 1 w 876"/>
                <a:gd name="T99" fmla="*/ 1 h 1170"/>
                <a:gd name="T100" fmla="*/ 1 w 876"/>
                <a:gd name="T101" fmla="*/ 1 h 1170"/>
                <a:gd name="T102" fmla="*/ 1 w 876"/>
                <a:gd name="T103" fmla="*/ 1 h 1170"/>
                <a:gd name="T104" fmla="*/ 1 w 876"/>
                <a:gd name="T105" fmla="*/ 1 h 1170"/>
                <a:gd name="T106" fmla="*/ 1 w 876"/>
                <a:gd name="T107" fmla="*/ 1 h 1170"/>
                <a:gd name="T108" fmla="*/ 1 w 876"/>
                <a:gd name="T109" fmla="*/ 1 h 1170"/>
                <a:gd name="T110" fmla="*/ 1 w 876"/>
                <a:gd name="T111" fmla="*/ 1 h 1170"/>
                <a:gd name="T112" fmla="*/ 1 w 876"/>
                <a:gd name="T113" fmla="*/ 1 h 1170"/>
                <a:gd name="T114" fmla="*/ 1 w 876"/>
                <a:gd name="T115" fmla="*/ 1 h 1170"/>
                <a:gd name="T116" fmla="*/ 1 w 876"/>
                <a:gd name="T117" fmla="*/ 1 h 1170"/>
                <a:gd name="T118" fmla="*/ 1 w 876"/>
                <a:gd name="T119" fmla="*/ 1 h 1170"/>
                <a:gd name="T120" fmla="*/ 1 w 876"/>
                <a:gd name="T121" fmla="*/ 1 h 1170"/>
                <a:gd name="T122" fmla="*/ 1 w 876"/>
                <a:gd name="T123" fmla="*/ 1 h 1170"/>
                <a:gd name="T124" fmla="*/ 1 w 876"/>
                <a:gd name="T125" fmla="*/ 0 h 1170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876"/>
                <a:gd name="T190" fmla="*/ 0 h 1170"/>
                <a:gd name="T191" fmla="*/ 876 w 876"/>
                <a:gd name="T192" fmla="*/ 1170 h 1170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876" h="1170">
                  <a:moveTo>
                    <a:pt x="24" y="14"/>
                  </a:moveTo>
                  <a:lnTo>
                    <a:pt x="26" y="14"/>
                  </a:lnTo>
                  <a:lnTo>
                    <a:pt x="29" y="14"/>
                  </a:lnTo>
                  <a:lnTo>
                    <a:pt x="30" y="14"/>
                  </a:lnTo>
                  <a:lnTo>
                    <a:pt x="33" y="14"/>
                  </a:lnTo>
                  <a:lnTo>
                    <a:pt x="36" y="14"/>
                  </a:lnTo>
                  <a:lnTo>
                    <a:pt x="39" y="14"/>
                  </a:lnTo>
                  <a:lnTo>
                    <a:pt x="43" y="14"/>
                  </a:lnTo>
                  <a:lnTo>
                    <a:pt x="46" y="14"/>
                  </a:lnTo>
                  <a:lnTo>
                    <a:pt x="51" y="14"/>
                  </a:lnTo>
                  <a:lnTo>
                    <a:pt x="55" y="14"/>
                  </a:lnTo>
                  <a:lnTo>
                    <a:pt x="59" y="14"/>
                  </a:lnTo>
                  <a:lnTo>
                    <a:pt x="64" y="14"/>
                  </a:lnTo>
                  <a:lnTo>
                    <a:pt x="68" y="14"/>
                  </a:lnTo>
                  <a:lnTo>
                    <a:pt x="72" y="14"/>
                  </a:lnTo>
                  <a:lnTo>
                    <a:pt x="77" y="14"/>
                  </a:lnTo>
                  <a:lnTo>
                    <a:pt x="81" y="14"/>
                  </a:lnTo>
                  <a:lnTo>
                    <a:pt x="87" y="14"/>
                  </a:lnTo>
                  <a:lnTo>
                    <a:pt x="91" y="16"/>
                  </a:lnTo>
                  <a:lnTo>
                    <a:pt x="96" y="16"/>
                  </a:lnTo>
                  <a:lnTo>
                    <a:pt x="100" y="16"/>
                  </a:lnTo>
                  <a:lnTo>
                    <a:pt x="103" y="16"/>
                  </a:lnTo>
                  <a:lnTo>
                    <a:pt x="107" y="17"/>
                  </a:lnTo>
                  <a:lnTo>
                    <a:pt x="110" y="17"/>
                  </a:lnTo>
                  <a:lnTo>
                    <a:pt x="113" y="17"/>
                  </a:lnTo>
                  <a:lnTo>
                    <a:pt x="116" y="17"/>
                  </a:lnTo>
                  <a:lnTo>
                    <a:pt x="119" y="17"/>
                  </a:lnTo>
                  <a:lnTo>
                    <a:pt x="123" y="19"/>
                  </a:lnTo>
                  <a:lnTo>
                    <a:pt x="126" y="20"/>
                  </a:lnTo>
                  <a:lnTo>
                    <a:pt x="131" y="25"/>
                  </a:lnTo>
                  <a:lnTo>
                    <a:pt x="132" y="29"/>
                  </a:lnTo>
                  <a:lnTo>
                    <a:pt x="132" y="32"/>
                  </a:lnTo>
                  <a:lnTo>
                    <a:pt x="131" y="35"/>
                  </a:lnTo>
                  <a:lnTo>
                    <a:pt x="129" y="35"/>
                  </a:lnTo>
                  <a:lnTo>
                    <a:pt x="126" y="36"/>
                  </a:lnTo>
                  <a:lnTo>
                    <a:pt x="122" y="36"/>
                  </a:lnTo>
                  <a:lnTo>
                    <a:pt x="117" y="38"/>
                  </a:lnTo>
                  <a:lnTo>
                    <a:pt x="115" y="38"/>
                  </a:lnTo>
                  <a:lnTo>
                    <a:pt x="112" y="38"/>
                  </a:lnTo>
                  <a:lnTo>
                    <a:pt x="109" y="39"/>
                  </a:lnTo>
                  <a:lnTo>
                    <a:pt x="106" y="39"/>
                  </a:lnTo>
                  <a:lnTo>
                    <a:pt x="101" y="39"/>
                  </a:lnTo>
                  <a:lnTo>
                    <a:pt x="99" y="41"/>
                  </a:lnTo>
                  <a:lnTo>
                    <a:pt x="96" y="41"/>
                  </a:lnTo>
                  <a:lnTo>
                    <a:pt x="93" y="42"/>
                  </a:lnTo>
                  <a:lnTo>
                    <a:pt x="90" y="42"/>
                  </a:lnTo>
                  <a:lnTo>
                    <a:pt x="85" y="42"/>
                  </a:lnTo>
                  <a:lnTo>
                    <a:pt x="83" y="44"/>
                  </a:lnTo>
                  <a:lnTo>
                    <a:pt x="80" y="44"/>
                  </a:lnTo>
                  <a:lnTo>
                    <a:pt x="77" y="44"/>
                  </a:lnTo>
                  <a:lnTo>
                    <a:pt x="74" y="45"/>
                  </a:lnTo>
                  <a:lnTo>
                    <a:pt x="71" y="45"/>
                  </a:lnTo>
                  <a:lnTo>
                    <a:pt x="70" y="45"/>
                  </a:lnTo>
                  <a:lnTo>
                    <a:pt x="64" y="46"/>
                  </a:lnTo>
                  <a:lnTo>
                    <a:pt x="61" y="46"/>
                  </a:lnTo>
                  <a:lnTo>
                    <a:pt x="59" y="46"/>
                  </a:lnTo>
                  <a:lnTo>
                    <a:pt x="59" y="48"/>
                  </a:lnTo>
                  <a:lnTo>
                    <a:pt x="62" y="48"/>
                  </a:lnTo>
                  <a:lnTo>
                    <a:pt x="64" y="48"/>
                  </a:lnTo>
                  <a:lnTo>
                    <a:pt x="67" y="48"/>
                  </a:lnTo>
                  <a:lnTo>
                    <a:pt x="70" y="48"/>
                  </a:lnTo>
                  <a:lnTo>
                    <a:pt x="74" y="48"/>
                  </a:lnTo>
                  <a:lnTo>
                    <a:pt x="77" y="48"/>
                  </a:lnTo>
                  <a:lnTo>
                    <a:pt x="81" y="48"/>
                  </a:lnTo>
                  <a:lnTo>
                    <a:pt x="85" y="48"/>
                  </a:lnTo>
                  <a:lnTo>
                    <a:pt x="90" y="48"/>
                  </a:lnTo>
                  <a:lnTo>
                    <a:pt x="94" y="48"/>
                  </a:lnTo>
                  <a:lnTo>
                    <a:pt x="99" y="49"/>
                  </a:lnTo>
                  <a:lnTo>
                    <a:pt x="103" y="49"/>
                  </a:lnTo>
                  <a:lnTo>
                    <a:pt x="109" y="51"/>
                  </a:lnTo>
                  <a:lnTo>
                    <a:pt x="113" y="51"/>
                  </a:lnTo>
                  <a:lnTo>
                    <a:pt x="117" y="51"/>
                  </a:lnTo>
                  <a:lnTo>
                    <a:pt x="122" y="51"/>
                  </a:lnTo>
                  <a:lnTo>
                    <a:pt x="128" y="52"/>
                  </a:lnTo>
                  <a:lnTo>
                    <a:pt x="131" y="52"/>
                  </a:lnTo>
                  <a:lnTo>
                    <a:pt x="135" y="52"/>
                  </a:lnTo>
                  <a:lnTo>
                    <a:pt x="139" y="52"/>
                  </a:lnTo>
                  <a:lnTo>
                    <a:pt x="144" y="54"/>
                  </a:lnTo>
                  <a:lnTo>
                    <a:pt x="148" y="54"/>
                  </a:lnTo>
                  <a:lnTo>
                    <a:pt x="151" y="54"/>
                  </a:lnTo>
                  <a:lnTo>
                    <a:pt x="154" y="54"/>
                  </a:lnTo>
                  <a:lnTo>
                    <a:pt x="157" y="55"/>
                  </a:lnTo>
                  <a:lnTo>
                    <a:pt x="161" y="55"/>
                  </a:lnTo>
                  <a:lnTo>
                    <a:pt x="164" y="57"/>
                  </a:lnTo>
                  <a:lnTo>
                    <a:pt x="165" y="60"/>
                  </a:lnTo>
                  <a:lnTo>
                    <a:pt x="167" y="62"/>
                  </a:lnTo>
                  <a:lnTo>
                    <a:pt x="168" y="67"/>
                  </a:lnTo>
                  <a:lnTo>
                    <a:pt x="170" y="71"/>
                  </a:lnTo>
                  <a:lnTo>
                    <a:pt x="170" y="76"/>
                  </a:lnTo>
                  <a:lnTo>
                    <a:pt x="170" y="80"/>
                  </a:lnTo>
                  <a:lnTo>
                    <a:pt x="168" y="84"/>
                  </a:lnTo>
                  <a:lnTo>
                    <a:pt x="167" y="86"/>
                  </a:lnTo>
                  <a:lnTo>
                    <a:pt x="163" y="87"/>
                  </a:lnTo>
                  <a:lnTo>
                    <a:pt x="160" y="89"/>
                  </a:lnTo>
                  <a:lnTo>
                    <a:pt x="154" y="90"/>
                  </a:lnTo>
                  <a:lnTo>
                    <a:pt x="149" y="91"/>
                  </a:lnTo>
                  <a:lnTo>
                    <a:pt x="147" y="91"/>
                  </a:lnTo>
                  <a:lnTo>
                    <a:pt x="144" y="93"/>
                  </a:lnTo>
                  <a:lnTo>
                    <a:pt x="141" y="93"/>
                  </a:lnTo>
                  <a:lnTo>
                    <a:pt x="138" y="93"/>
                  </a:lnTo>
                  <a:lnTo>
                    <a:pt x="135" y="93"/>
                  </a:lnTo>
                  <a:lnTo>
                    <a:pt x="131" y="93"/>
                  </a:lnTo>
                  <a:lnTo>
                    <a:pt x="129" y="91"/>
                  </a:lnTo>
                  <a:lnTo>
                    <a:pt x="126" y="91"/>
                  </a:lnTo>
                  <a:lnTo>
                    <a:pt x="122" y="91"/>
                  </a:lnTo>
                  <a:lnTo>
                    <a:pt x="117" y="91"/>
                  </a:lnTo>
                  <a:lnTo>
                    <a:pt x="115" y="90"/>
                  </a:lnTo>
                  <a:lnTo>
                    <a:pt x="112" y="90"/>
                  </a:lnTo>
                  <a:lnTo>
                    <a:pt x="109" y="90"/>
                  </a:lnTo>
                  <a:lnTo>
                    <a:pt x="106" y="90"/>
                  </a:lnTo>
                  <a:lnTo>
                    <a:pt x="101" y="89"/>
                  </a:lnTo>
                  <a:lnTo>
                    <a:pt x="97" y="89"/>
                  </a:lnTo>
                  <a:lnTo>
                    <a:pt x="94" y="89"/>
                  </a:lnTo>
                  <a:lnTo>
                    <a:pt x="90" y="89"/>
                  </a:lnTo>
                  <a:lnTo>
                    <a:pt x="87" y="89"/>
                  </a:lnTo>
                  <a:lnTo>
                    <a:pt x="83" y="89"/>
                  </a:lnTo>
                  <a:lnTo>
                    <a:pt x="78" y="89"/>
                  </a:lnTo>
                  <a:lnTo>
                    <a:pt x="75" y="89"/>
                  </a:lnTo>
                  <a:lnTo>
                    <a:pt x="71" y="87"/>
                  </a:lnTo>
                  <a:lnTo>
                    <a:pt x="67" y="87"/>
                  </a:lnTo>
                  <a:lnTo>
                    <a:pt x="64" y="87"/>
                  </a:lnTo>
                  <a:lnTo>
                    <a:pt x="59" y="87"/>
                  </a:lnTo>
                  <a:lnTo>
                    <a:pt x="56" y="87"/>
                  </a:lnTo>
                  <a:lnTo>
                    <a:pt x="54" y="87"/>
                  </a:lnTo>
                  <a:lnTo>
                    <a:pt x="51" y="87"/>
                  </a:lnTo>
                  <a:lnTo>
                    <a:pt x="48" y="87"/>
                  </a:lnTo>
                  <a:lnTo>
                    <a:pt x="45" y="86"/>
                  </a:lnTo>
                  <a:lnTo>
                    <a:pt x="42" y="86"/>
                  </a:lnTo>
                  <a:lnTo>
                    <a:pt x="40" y="86"/>
                  </a:lnTo>
                  <a:lnTo>
                    <a:pt x="39" y="86"/>
                  </a:lnTo>
                  <a:lnTo>
                    <a:pt x="36" y="86"/>
                  </a:lnTo>
                  <a:lnTo>
                    <a:pt x="38" y="94"/>
                  </a:lnTo>
                  <a:lnTo>
                    <a:pt x="40" y="94"/>
                  </a:lnTo>
                  <a:lnTo>
                    <a:pt x="43" y="94"/>
                  </a:lnTo>
                  <a:lnTo>
                    <a:pt x="48" y="94"/>
                  </a:lnTo>
                  <a:lnTo>
                    <a:pt x="51" y="94"/>
                  </a:lnTo>
                  <a:lnTo>
                    <a:pt x="54" y="94"/>
                  </a:lnTo>
                  <a:lnTo>
                    <a:pt x="56" y="94"/>
                  </a:lnTo>
                  <a:lnTo>
                    <a:pt x="59" y="94"/>
                  </a:lnTo>
                  <a:lnTo>
                    <a:pt x="62" y="94"/>
                  </a:lnTo>
                  <a:lnTo>
                    <a:pt x="67" y="94"/>
                  </a:lnTo>
                  <a:lnTo>
                    <a:pt x="70" y="94"/>
                  </a:lnTo>
                  <a:lnTo>
                    <a:pt x="74" y="94"/>
                  </a:lnTo>
                  <a:lnTo>
                    <a:pt x="77" y="94"/>
                  </a:lnTo>
                  <a:lnTo>
                    <a:pt x="81" y="94"/>
                  </a:lnTo>
                  <a:lnTo>
                    <a:pt x="84" y="94"/>
                  </a:lnTo>
                  <a:lnTo>
                    <a:pt x="88" y="94"/>
                  </a:lnTo>
                  <a:lnTo>
                    <a:pt x="91" y="94"/>
                  </a:lnTo>
                  <a:lnTo>
                    <a:pt x="94" y="94"/>
                  </a:lnTo>
                  <a:lnTo>
                    <a:pt x="97" y="94"/>
                  </a:lnTo>
                  <a:lnTo>
                    <a:pt x="101" y="94"/>
                  </a:lnTo>
                  <a:lnTo>
                    <a:pt x="103" y="94"/>
                  </a:lnTo>
                  <a:lnTo>
                    <a:pt x="106" y="94"/>
                  </a:lnTo>
                  <a:lnTo>
                    <a:pt x="109" y="94"/>
                  </a:lnTo>
                  <a:lnTo>
                    <a:pt x="112" y="96"/>
                  </a:lnTo>
                  <a:lnTo>
                    <a:pt x="115" y="96"/>
                  </a:lnTo>
                  <a:lnTo>
                    <a:pt x="117" y="96"/>
                  </a:lnTo>
                  <a:lnTo>
                    <a:pt x="119" y="96"/>
                  </a:lnTo>
                  <a:lnTo>
                    <a:pt x="122" y="96"/>
                  </a:lnTo>
                  <a:lnTo>
                    <a:pt x="125" y="96"/>
                  </a:lnTo>
                  <a:lnTo>
                    <a:pt x="129" y="96"/>
                  </a:lnTo>
                  <a:lnTo>
                    <a:pt x="132" y="96"/>
                  </a:lnTo>
                  <a:lnTo>
                    <a:pt x="138" y="97"/>
                  </a:lnTo>
                  <a:lnTo>
                    <a:pt x="141" y="97"/>
                  </a:lnTo>
                  <a:lnTo>
                    <a:pt x="145" y="99"/>
                  </a:lnTo>
                  <a:lnTo>
                    <a:pt x="149" y="100"/>
                  </a:lnTo>
                  <a:lnTo>
                    <a:pt x="152" y="100"/>
                  </a:lnTo>
                  <a:lnTo>
                    <a:pt x="155" y="102"/>
                  </a:lnTo>
                  <a:lnTo>
                    <a:pt x="160" y="103"/>
                  </a:lnTo>
                  <a:lnTo>
                    <a:pt x="161" y="103"/>
                  </a:lnTo>
                  <a:lnTo>
                    <a:pt x="164" y="105"/>
                  </a:lnTo>
                  <a:lnTo>
                    <a:pt x="164" y="106"/>
                  </a:lnTo>
                  <a:lnTo>
                    <a:pt x="165" y="107"/>
                  </a:lnTo>
                  <a:lnTo>
                    <a:pt x="164" y="110"/>
                  </a:lnTo>
                  <a:lnTo>
                    <a:pt x="163" y="113"/>
                  </a:lnTo>
                  <a:lnTo>
                    <a:pt x="161" y="116"/>
                  </a:lnTo>
                  <a:lnTo>
                    <a:pt x="160" y="121"/>
                  </a:lnTo>
                  <a:lnTo>
                    <a:pt x="157" y="123"/>
                  </a:lnTo>
                  <a:lnTo>
                    <a:pt x="155" y="126"/>
                  </a:lnTo>
                  <a:lnTo>
                    <a:pt x="152" y="129"/>
                  </a:lnTo>
                  <a:lnTo>
                    <a:pt x="151" y="131"/>
                  </a:lnTo>
                  <a:lnTo>
                    <a:pt x="148" y="131"/>
                  </a:lnTo>
                  <a:lnTo>
                    <a:pt x="145" y="131"/>
                  </a:lnTo>
                  <a:lnTo>
                    <a:pt x="142" y="131"/>
                  </a:lnTo>
                  <a:lnTo>
                    <a:pt x="141" y="131"/>
                  </a:lnTo>
                  <a:lnTo>
                    <a:pt x="138" y="131"/>
                  </a:lnTo>
                  <a:lnTo>
                    <a:pt x="135" y="131"/>
                  </a:lnTo>
                  <a:lnTo>
                    <a:pt x="131" y="129"/>
                  </a:lnTo>
                  <a:lnTo>
                    <a:pt x="128" y="129"/>
                  </a:lnTo>
                  <a:lnTo>
                    <a:pt x="125" y="129"/>
                  </a:lnTo>
                  <a:lnTo>
                    <a:pt x="120" y="129"/>
                  </a:lnTo>
                  <a:lnTo>
                    <a:pt x="117" y="128"/>
                  </a:lnTo>
                  <a:lnTo>
                    <a:pt x="113" y="128"/>
                  </a:lnTo>
                  <a:lnTo>
                    <a:pt x="109" y="128"/>
                  </a:lnTo>
                  <a:lnTo>
                    <a:pt x="106" y="128"/>
                  </a:lnTo>
                  <a:lnTo>
                    <a:pt x="101" y="128"/>
                  </a:lnTo>
                  <a:lnTo>
                    <a:pt x="99" y="126"/>
                  </a:lnTo>
                  <a:lnTo>
                    <a:pt x="94" y="126"/>
                  </a:lnTo>
                  <a:lnTo>
                    <a:pt x="91" y="126"/>
                  </a:lnTo>
                  <a:lnTo>
                    <a:pt x="87" y="126"/>
                  </a:lnTo>
                  <a:lnTo>
                    <a:pt x="83" y="125"/>
                  </a:lnTo>
                  <a:lnTo>
                    <a:pt x="80" y="125"/>
                  </a:lnTo>
                  <a:lnTo>
                    <a:pt x="77" y="125"/>
                  </a:lnTo>
                  <a:lnTo>
                    <a:pt x="74" y="125"/>
                  </a:lnTo>
                  <a:lnTo>
                    <a:pt x="71" y="125"/>
                  </a:lnTo>
                  <a:lnTo>
                    <a:pt x="68" y="123"/>
                  </a:lnTo>
                  <a:lnTo>
                    <a:pt x="67" y="123"/>
                  </a:lnTo>
                  <a:lnTo>
                    <a:pt x="64" y="122"/>
                  </a:lnTo>
                  <a:lnTo>
                    <a:pt x="62" y="122"/>
                  </a:lnTo>
                  <a:lnTo>
                    <a:pt x="59" y="122"/>
                  </a:lnTo>
                  <a:lnTo>
                    <a:pt x="56" y="122"/>
                  </a:lnTo>
                  <a:lnTo>
                    <a:pt x="52" y="122"/>
                  </a:lnTo>
                  <a:lnTo>
                    <a:pt x="49" y="122"/>
                  </a:lnTo>
                  <a:lnTo>
                    <a:pt x="45" y="122"/>
                  </a:lnTo>
                  <a:lnTo>
                    <a:pt x="42" y="122"/>
                  </a:lnTo>
                  <a:lnTo>
                    <a:pt x="40" y="122"/>
                  </a:lnTo>
                  <a:lnTo>
                    <a:pt x="39" y="122"/>
                  </a:lnTo>
                  <a:lnTo>
                    <a:pt x="38" y="123"/>
                  </a:lnTo>
                  <a:lnTo>
                    <a:pt x="38" y="128"/>
                  </a:lnTo>
                  <a:lnTo>
                    <a:pt x="36" y="132"/>
                  </a:lnTo>
                  <a:lnTo>
                    <a:pt x="38" y="134"/>
                  </a:lnTo>
                  <a:lnTo>
                    <a:pt x="39" y="132"/>
                  </a:lnTo>
                  <a:lnTo>
                    <a:pt x="42" y="132"/>
                  </a:lnTo>
                  <a:lnTo>
                    <a:pt x="45" y="131"/>
                  </a:lnTo>
                  <a:lnTo>
                    <a:pt x="48" y="131"/>
                  </a:lnTo>
                  <a:lnTo>
                    <a:pt x="49" y="129"/>
                  </a:lnTo>
                  <a:lnTo>
                    <a:pt x="52" y="129"/>
                  </a:lnTo>
                  <a:lnTo>
                    <a:pt x="56" y="129"/>
                  </a:lnTo>
                  <a:lnTo>
                    <a:pt x="59" y="129"/>
                  </a:lnTo>
                  <a:lnTo>
                    <a:pt x="62" y="129"/>
                  </a:lnTo>
                  <a:lnTo>
                    <a:pt x="65" y="129"/>
                  </a:lnTo>
                  <a:lnTo>
                    <a:pt x="67" y="129"/>
                  </a:lnTo>
                  <a:lnTo>
                    <a:pt x="70" y="129"/>
                  </a:lnTo>
                  <a:lnTo>
                    <a:pt x="72" y="129"/>
                  </a:lnTo>
                  <a:lnTo>
                    <a:pt x="75" y="129"/>
                  </a:lnTo>
                  <a:lnTo>
                    <a:pt x="78" y="129"/>
                  </a:lnTo>
                  <a:lnTo>
                    <a:pt x="81" y="129"/>
                  </a:lnTo>
                  <a:lnTo>
                    <a:pt x="85" y="131"/>
                  </a:lnTo>
                  <a:lnTo>
                    <a:pt x="88" y="131"/>
                  </a:lnTo>
                  <a:lnTo>
                    <a:pt x="91" y="131"/>
                  </a:lnTo>
                  <a:lnTo>
                    <a:pt x="96" y="131"/>
                  </a:lnTo>
                  <a:lnTo>
                    <a:pt x="99" y="132"/>
                  </a:lnTo>
                  <a:lnTo>
                    <a:pt x="103" y="132"/>
                  </a:lnTo>
                  <a:lnTo>
                    <a:pt x="106" y="132"/>
                  </a:lnTo>
                  <a:lnTo>
                    <a:pt x="110" y="132"/>
                  </a:lnTo>
                  <a:lnTo>
                    <a:pt x="113" y="134"/>
                  </a:lnTo>
                  <a:lnTo>
                    <a:pt x="117" y="134"/>
                  </a:lnTo>
                  <a:lnTo>
                    <a:pt x="120" y="134"/>
                  </a:lnTo>
                  <a:lnTo>
                    <a:pt x="123" y="134"/>
                  </a:lnTo>
                  <a:lnTo>
                    <a:pt x="126" y="135"/>
                  </a:lnTo>
                  <a:lnTo>
                    <a:pt x="131" y="135"/>
                  </a:lnTo>
                  <a:lnTo>
                    <a:pt x="135" y="137"/>
                  </a:lnTo>
                  <a:lnTo>
                    <a:pt x="139" y="137"/>
                  </a:lnTo>
                  <a:lnTo>
                    <a:pt x="142" y="138"/>
                  </a:lnTo>
                  <a:lnTo>
                    <a:pt x="144" y="139"/>
                  </a:lnTo>
                  <a:lnTo>
                    <a:pt x="145" y="141"/>
                  </a:lnTo>
                  <a:lnTo>
                    <a:pt x="145" y="144"/>
                  </a:lnTo>
                  <a:lnTo>
                    <a:pt x="145" y="148"/>
                  </a:lnTo>
                  <a:lnTo>
                    <a:pt x="144" y="153"/>
                  </a:lnTo>
                  <a:lnTo>
                    <a:pt x="142" y="155"/>
                  </a:lnTo>
                  <a:lnTo>
                    <a:pt x="141" y="160"/>
                  </a:lnTo>
                  <a:lnTo>
                    <a:pt x="138" y="161"/>
                  </a:lnTo>
                  <a:lnTo>
                    <a:pt x="135" y="164"/>
                  </a:lnTo>
                  <a:lnTo>
                    <a:pt x="132" y="166"/>
                  </a:lnTo>
                  <a:lnTo>
                    <a:pt x="131" y="166"/>
                  </a:lnTo>
                  <a:lnTo>
                    <a:pt x="125" y="166"/>
                  </a:lnTo>
                  <a:lnTo>
                    <a:pt x="120" y="167"/>
                  </a:lnTo>
                  <a:lnTo>
                    <a:pt x="117" y="167"/>
                  </a:lnTo>
                  <a:lnTo>
                    <a:pt x="115" y="167"/>
                  </a:lnTo>
                  <a:lnTo>
                    <a:pt x="112" y="167"/>
                  </a:lnTo>
                  <a:lnTo>
                    <a:pt x="110" y="167"/>
                  </a:lnTo>
                  <a:lnTo>
                    <a:pt x="106" y="167"/>
                  </a:lnTo>
                  <a:lnTo>
                    <a:pt x="103" y="167"/>
                  </a:lnTo>
                  <a:lnTo>
                    <a:pt x="100" y="167"/>
                  </a:lnTo>
                  <a:lnTo>
                    <a:pt x="97" y="169"/>
                  </a:lnTo>
                  <a:lnTo>
                    <a:pt x="94" y="167"/>
                  </a:lnTo>
                  <a:lnTo>
                    <a:pt x="91" y="167"/>
                  </a:lnTo>
                  <a:lnTo>
                    <a:pt x="87" y="167"/>
                  </a:lnTo>
                  <a:lnTo>
                    <a:pt x="84" y="167"/>
                  </a:lnTo>
                  <a:lnTo>
                    <a:pt x="81" y="167"/>
                  </a:lnTo>
                  <a:lnTo>
                    <a:pt x="78" y="167"/>
                  </a:lnTo>
                  <a:lnTo>
                    <a:pt x="75" y="167"/>
                  </a:lnTo>
                  <a:lnTo>
                    <a:pt x="72" y="167"/>
                  </a:lnTo>
                  <a:lnTo>
                    <a:pt x="70" y="167"/>
                  </a:lnTo>
                  <a:lnTo>
                    <a:pt x="67" y="166"/>
                  </a:lnTo>
                  <a:lnTo>
                    <a:pt x="64" y="166"/>
                  </a:lnTo>
                  <a:lnTo>
                    <a:pt x="62" y="166"/>
                  </a:lnTo>
                  <a:lnTo>
                    <a:pt x="58" y="166"/>
                  </a:lnTo>
                  <a:lnTo>
                    <a:pt x="56" y="164"/>
                  </a:lnTo>
                  <a:lnTo>
                    <a:pt x="52" y="163"/>
                  </a:lnTo>
                  <a:lnTo>
                    <a:pt x="49" y="163"/>
                  </a:lnTo>
                  <a:lnTo>
                    <a:pt x="46" y="161"/>
                  </a:lnTo>
                  <a:lnTo>
                    <a:pt x="43" y="161"/>
                  </a:lnTo>
                  <a:lnTo>
                    <a:pt x="39" y="160"/>
                  </a:lnTo>
                  <a:lnTo>
                    <a:pt x="36" y="158"/>
                  </a:lnTo>
                  <a:lnTo>
                    <a:pt x="33" y="158"/>
                  </a:lnTo>
                  <a:lnTo>
                    <a:pt x="30" y="157"/>
                  </a:lnTo>
                  <a:lnTo>
                    <a:pt x="27" y="155"/>
                  </a:lnTo>
                  <a:lnTo>
                    <a:pt x="24" y="155"/>
                  </a:lnTo>
                  <a:lnTo>
                    <a:pt x="22" y="154"/>
                  </a:lnTo>
                  <a:lnTo>
                    <a:pt x="20" y="154"/>
                  </a:lnTo>
                  <a:lnTo>
                    <a:pt x="17" y="151"/>
                  </a:lnTo>
                  <a:lnTo>
                    <a:pt x="17" y="150"/>
                  </a:lnTo>
                  <a:lnTo>
                    <a:pt x="17" y="147"/>
                  </a:lnTo>
                  <a:lnTo>
                    <a:pt x="17" y="144"/>
                  </a:lnTo>
                  <a:lnTo>
                    <a:pt x="19" y="141"/>
                  </a:lnTo>
                  <a:lnTo>
                    <a:pt x="20" y="138"/>
                  </a:lnTo>
                  <a:lnTo>
                    <a:pt x="22" y="135"/>
                  </a:lnTo>
                  <a:lnTo>
                    <a:pt x="23" y="134"/>
                  </a:lnTo>
                  <a:lnTo>
                    <a:pt x="24" y="131"/>
                  </a:lnTo>
                  <a:lnTo>
                    <a:pt x="23" y="129"/>
                  </a:lnTo>
                  <a:lnTo>
                    <a:pt x="20" y="126"/>
                  </a:lnTo>
                  <a:lnTo>
                    <a:pt x="19" y="125"/>
                  </a:lnTo>
                  <a:lnTo>
                    <a:pt x="17" y="122"/>
                  </a:lnTo>
                  <a:lnTo>
                    <a:pt x="16" y="118"/>
                  </a:lnTo>
                  <a:lnTo>
                    <a:pt x="17" y="115"/>
                  </a:lnTo>
                  <a:lnTo>
                    <a:pt x="17" y="110"/>
                  </a:lnTo>
                  <a:lnTo>
                    <a:pt x="19" y="107"/>
                  </a:lnTo>
                  <a:lnTo>
                    <a:pt x="20" y="105"/>
                  </a:lnTo>
                  <a:lnTo>
                    <a:pt x="22" y="102"/>
                  </a:lnTo>
                  <a:lnTo>
                    <a:pt x="26" y="99"/>
                  </a:lnTo>
                  <a:lnTo>
                    <a:pt x="27" y="97"/>
                  </a:lnTo>
                  <a:lnTo>
                    <a:pt x="27" y="96"/>
                  </a:lnTo>
                  <a:lnTo>
                    <a:pt x="29" y="93"/>
                  </a:lnTo>
                  <a:lnTo>
                    <a:pt x="29" y="91"/>
                  </a:lnTo>
                  <a:lnTo>
                    <a:pt x="29" y="89"/>
                  </a:lnTo>
                  <a:lnTo>
                    <a:pt x="26" y="89"/>
                  </a:lnTo>
                  <a:lnTo>
                    <a:pt x="20" y="87"/>
                  </a:lnTo>
                  <a:lnTo>
                    <a:pt x="19" y="86"/>
                  </a:lnTo>
                  <a:lnTo>
                    <a:pt x="16" y="84"/>
                  </a:lnTo>
                  <a:lnTo>
                    <a:pt x="14" y="80"/>
                  </a:lnTo>
                  <a:lnTo>
                    <a:pt x="13" y="77"/>
                  </a:lnTo>
                  <a:lnTo>
                    <a:pt x="11" y="73"/>
                  </a:lnTo>
                  <a:lnTo>
                    <a:pt x="11" y="70"/>
                  </a:lnTo>
                  <a:lnTo>
                    <a:pt x="11" y="65"/>
                  </a:lnTo>
                  <a:lnTo>
                    <a:pt x="13" y="62"/>
                  </a:lnTo>
                  <a:lnTo>
                    <a:pt x="16" y="58"/>
                  </a:lnTo>
                  <a:lnTo>
                    <a:pt x="19" y="55"/>
                  </a:lnTo>
                  <a:lnTo>
                    <a:pt x="20" y="54"/>
                  </a:lnTo>
                  <a:lnTo>
                    <a:pt x="23" y="52"/>
                  </a:lnTo>
                  <a:lnTo>
                    <a:pt x="26" y="51"/>
                  </a:lnTo>
                  <a:lnTo>
                    <a:pt x="27" y="51"/>
                  </a:lnTo>
                  <a:lnTo>
                    <a:pt x="17" y="46"/>
                  </a:lnTo>
                  <a:lnTo>
                    <a:pt x="14" y="48"/>
                  </a:lnTo>
                  <a:lnTo>
                    <a:pt x="11" y="51"/>
                  </a:lnTo>
                  <a:lnTo>
                    <a:pt x="7" y="54"/>
                  </a:lnTo>
                  <a:lnTo>
                    <a:pt x="4" y="60"/>
                  </a:lnTo>
                  <a:lnTo>
                    <a:pt x="3" y="62"/>
                  </a:lnTo>
                  <a:lnTo>
                    <a:pt x="1" y="65"/>
                  </a:lnTo>
                  <a:lnTo>
                    <a:pt x="0" y="68"/>
                  </a:lnTo>
                  <a:lnTo>
                    <a:pt x="0" y="73"/>
                  </a:lnTo>
                  <a:lnTo>
                    <a:pt x="0" y="76"/>
                  </a:lnTo>
                  <a:lnTo>
                    <a:pt x="0" y="78"/>
                  </a:lnTo>
                  <a:lnTo>
                    <a:pt x="0" y="81"/>
                  </a:lnTo>
                  <a:lnTo>
                    <a:pt x="1" y="84"/>
                  </a:lnTo>
                  <a:lnTo>
                    <a:pt x="4" y="87"/>
                  </a:lnTo>
                  <a:lnTo>
                    <a:pt x="7" y="91"/>
                  </a:lnTo>
                  <a:lnTo>
                    <a:pt x="11" y="93"/>
                  </a:lnTo>
                  <a:lnTo>
                    <a:pt x="13" y="94"/>
                  </a:lnTo>
                  <a:lnTo>
                    <a:pt x="11" y="94"/>
                  </a:lnTo>
                  <a:lnTo>
                    <a:pt x="8" y="96"/>
                  </a:lnTo>
                  <a:lnTo>
                    <a:pt x="7" y="96"/>
                  </a:lnTo>
                  <a:lnTo>
                    <a:pt x="6" y="97"/>
                  </a:lnTo>
                  <a:lnTo>
                    <a:pt x="4" y="100"/>
                  </a:lnTo>
                  <a:lnTo>
                    <a:pt x="4" y="103"/>
                  </a:lnTo>
                  <a:lnTo>
                    <a:pt x="3" y="105"/>
                  </a:lnTo>
                  <a:lnTo>
                    <a:pt x="1" y="109"/>
                  </a:lnTo>
                  <a:lnTo>
                    <a:pt x="1" y="112"/>
                  </a:lnTo>
                  <a:lnTo>
                    <a:pt x="0" y="115"/>
                  </a:lnTo>
                  <a:lnTo>
                    <a:pt x="0" y="118"/>
                  </a:lnTo>
                  <a:lnTo>
                    <a:pt x="0" y="122"/>
                  </a:lnTo>
                  <a:lnTo>
                    <a:pt x="0" y="125"/>
                  </a:lnTo>
                  <a:lnTo>
                    <a:pt x="3" y="126"/>
                  </a:lnTo>
                  <a:lnTo>
                    <a:pt x="6" y="129"/>
                  </a:lnTo>
                  <a:lnTo>
                    <a:pt x="8" y="132"/>
                  </a:lnTo>
                  <a:lnTo>
                    <a:pt x="11" y="132"/>
                  </a:lnTo>
                  <a:lnTo>
                    <a:pt x="13" y="134"/>
                  </a:lnTo>
                  <a:lnTo>
                    <a:pt x="11" y="135"/>
                  </a:lnTo>
                  <a:lnTo>
                    <a:pt x="8" y="138"/>
                  </a:lnTo>
                  <a:lnTo>
                    <a:pt x="7" y="141"/>
                  </a:lnTo>
                  <a:lnTo>
                    <a:pt x="7" y="144"/>
                  </a:lnTo>
                  <a:lnTo>
                    <a:pt x="6" y="145"/>
                  </a:lnTo>
                  <a:lnTo>
                    <a:pt x="6" y="148"/>
                  </a:lnTo>
                  <a:lnTo>
                    <a:pt x="6" y="151"/>
                  </a:lnTo>
                  <a:lnTo>
                    <a:pt x="6" y="154"/>
                  </a:lnTo>
                  <a:lnTo>
                    <a:pt x="7" y="155"/>
                  </a:lnTo>
                  <a:lnTo>
                    <a:pt x="8" y="158"/>
                  </a:lnTo>
                  <a:lnTo>
                    <a:pt x="10" y="163"/>
                  </a:lnTo>
                  <a:lnTo>
                    <a:pt x="13" y="166"/>
                  </a:lnTo>
                  <a:lnTo>
                    <a:pt x="14" y="166"/>
                  </a:lnTo>
                  <a:lnTo>
                    <a:pt x="16" y="167"/>
                  </a:lnTo>
                  <a:lnTo>
                    <a:pt x="17" y="167"/>
                  </a:lnTo>
                  <a:lnTo>
                    <a:pt x="20" y="169"/>
                  </a:lnTo>
                  <a:lnTo>
                    <a:pt x="23" y="169"/>
                  </a:lnTo>
                  <a:lnTo>
                    <a:pt x="27" y="170"/>
                  </a:lnTo>
                  <a:lnTo>
                    <a:pt x="30" y="171"/>
                  </a:lnTo>
                  <a:lnTo>
                    <a:pt x="36" y="173"/>
                  </a:lnTo>
                  <a:lnTo>
                    <a:pt x="39" y="173"/>
                  </a:lnTo>
                  <a:lnTo>
                    <a:pt x="43" y="174"/>
                  </a:lnTo>
                  <a:lnTo>
                    <a:pt x="46" y="176"/>
                  </a:lnTo>
                  <a:lnTo>
                    <a:pt x="51" y="176"/>
                  </a:lnTo>
                  <a:lnTo>
                    <a:pt x="52" y="177"/>
                  </a:lnTo>
                  <a:lnTo>
                    <a:pt x="55" y="177"/>
                  </a:lnTo>
                  <a:lnTo>
                    <a:pt x="58" y="177"/>
                  </a:lnTo>
                  <a:lnTo>
                    <a:pt x="59" y="179"/>
                  </a:lnTo>
                  <a:lnTo>
                    <a:pt x="62" y="177"/>
                  </a:lnTo>
                  <a:lnTo>
                    <a:pt x="65" y="177"/>
                  </a:lnTo>
                  <a:lnTo>
                    <a:pt x="67" y="177"/>
                  </a:lnTo>
                  <a:lnTo>
                    <a:pt x="70" y="177"/>
                  </a:lnTo>
                  <a:lnTo>
                    <a:pt x="72" y="177"/>
                  </a:lnTo>
                  <a:lnTo>
                    <a:pt x="75" y="177"/>
                  </a:lnTo>
                  <a:lnTo>
                    <a:pt x="78" y="177"/>
                  </a:lnTo>
                  <a:lnTo>
                    <a:pt x="81" y="177"/>
                  </a:lnTo>
                  <a:lnTo>
                    <a:pt x="85" y="177"/>
                  </a:lnTo>
                  <a:lnTo>
                    <a:pt x="90" y="177"/>
                  </a:lnTo>
                  <a:lnTo>
                    <a:pt x="93" y="177"/>
                  </a:lnTo>
                  <a:lnTo>
                    <a:pt x="97" y="177"/>
                  </a:lnTo>
                  <a:lnTo>
                    <a:pt x="100" y="177"/>
                  </a:lnTo>
                  <a:lnTo>
                    <a:pt x="104" y="177"/>
                  </a:lnTo>
                  <a:lnTo>
                    <a:pt x="107" y="177"/>
                  </a:lnTo>
                  <a:lnTo>
                    <a:pt x="112" y="177"/>
                  </a:lnTo>
                  <a:lnTo>
                    <a:pt x="116" y="176"/>
                  </a:lnTo>
                  <a:lnTo>
                    <a:pt x="119" y="176"/>
                  </a:lnTo>
                  <a:lnTo>
                    <a:pt x="123" y="176"/>
                  </a:lnTo>
                  <a:lnTo>
                    <a:pt x="126" y="176"/>
                  </a:lnTo>
                  <a:lnTo>
                    <a:pt x="131" y="176"/>
                  </a:lnTo>
                  <a:lnTo>
                    <a:pt x="133" y="176"/>
                  </a:lnTo>
                  <a:lnTo>
                    <a:pt x="136" y="176"/>
                  </a:lnTo>
                  <a:lnTo>
                    <a:pt x="139" y="174"/>
                  </a:lnTo>
                  <a:lnTo>
                    <a:pt x="141" y="174"/>
                  </a:lnTo>
                  <a:lnTo>
                    <a:pt x="144" y="174"/>
                  </a:lnTo>
                  <a:lnTo>
                    <a:pt x="148" y="173"/>
                  </a:lnTo>
                  <a:lnTo>
                    <a:pt x="151" y="173"/>
                  </a:lnTo>
                  <a:lnTo>
                    <a:pt x="154" y="169"/>
                  </a:lnTo>
                  <a:lnTo>
                    <a:pt x="155" y="166"/>
                  </a:lnTo>
                  <a:lnTo>
                    <a:pt x="157" y="160"/>
                  </a:lnTo>
                  <a:lnTo>
                    <a:pt x="157" y="155"/>
                  </a:lnTo>
                  <a:lnTo>
                    <a:pt x="157" y="151"/>
                  </a:lnTo>
                  <a:lnTo>
                    <a:pt x="157" y="147"/>
                  </a:lnTo>
                  <a:lnTo>
                    <a:pt x="155" y="144"/>
                  </a:lnTo>
                  <a:lnTo>
                    <a:pt x="196" y="164"/>
                  </a:lnTo>
                  <a:lnTo>
                    <a:pt x="197" y="166"/>
                  </a:lnTo>
                  <a:lnTo>
                    <a:pt x="200" y="166"/>
                  </a:lnTo>
                  <a:lnTo>
                    <a:pt x="203" y="167"/>
                  </a:lnTo>
                  <a:lnTo>
                    <a:pt x="206" y="169"/>
                  </a:lnTo>
                  <a:lnTo>
                    <a:pt x="209" y="170"/>
                  </a:lnTo>
                  <a:lnTo>
                    <a:pt x="212" y="171"/>
                  </a:lnTo>
                  <a:lnTo>
                    <a:pt x="215" y="173"/>
                  </a:lnTo>
                  <a:lnTo>
                    <a:pt x="215" y="174"/>
                  </a:lnTo>
                  <a:lnTo>
                    <a:pt x="216" y="177"/>
                  </a:lnTo>
                  <a:lnTo>
                    <a:pt x="216" y="179"/>
                  </a:lnTo>
                  <a:lnTo>
                    <a:pt x="218" y="182"/>
                  </a:lnTo>
                  <a:lnTo>
                    <a:pt x="219" y="185"/>
                  </a:lnTo>
                  <a:lnTo>
                    <a:pt x="221" y="187"/>
                  </a:lnTo>
                  <a:lnTo>
                    <a:pt x="222" y="190"/>
                  </a:lnTo>
                  <a:lnTo>
                    <a:pt x="224" y="195"/>
                  </a:lnTo>
                  <a:lnTo>
                    <a:pt x="225" y="199"/>
                  </a:lnTo>
                  <a:lnTo>
                    <a:pt x="227" y="203"/>
                  </a:lnTo>
                  <a:lnTo>
                    <a:pt x="228" y="208"/>
                  </a:lnTo>
                  <a:lnTo>
                    <a:pt x="229" y="212"/>
                  </a:lnTo>
                  <a:lnTo>
                    <a:pt x="231" y="216"/>
                  </a:lnTo>
                  <a:lnTo>
                    <a:pt x="234" y="222"/>
                  </a:lnTo>
                  <a:lnTo>
                    <a:pt x="235" y="227"/>
                  </a:lnTo>
                  <a:lnTo>
                    <a:pt x="237" y="231"/>
                  </a:lnTo>
                  <a:lnTo>
                    <a:pt x="238" y="235"/>
                  </a:lnTo>
                  <a:lnTo>
                    <a:pt x="240" y="241"/>
                  </a:lnTo>
                  <a:lnTo>
                    <a:pt x="241" y="246"/>
                  </a:lnTo>
                  <a:lnTo>
                    <a:pt x="243" y="250"/>
                  </a:lnTo>
                  <a:lnTo>
                    <a:pt x="244" y="254"/>
                  </a:lnTo>
                  <a:lnTo>
                    <a:pt x="245" y="260"/>
                  </a:lnTo>
                  <a:lnTo>
                    <a:pt x="247" y="263"/>
                  </a:lnTo>
                  <a:lnTo>
                    <a:pt x="248" y="267"/>
                  </a:lnTo>
                  <a:lnTo>
                    <a:pt x="250" y="272"/>
                  </a:lnTo>
                  <a:lnTo>
                    <a:pt x="251" y="276"/>
                  </a:lnTo>
                  <a:lnTo>
                    <a:pt x="253" y="279"/>
                  </a:lnTo>
                  <a:lnTo>
                    <a:pt x="253" y="282"/>
                  </a:lnTo>
                  <a:lnTo>
                    <a:pt x="254" y="285"/>
                  </a:lnTo>
                  <a:lnTo>
                    <a:pt x="256" y="288"/>
                  </a:lnTo>
                  <a:lnTo>
                    <a:pt x="256" y="292"/>
                  </a:lnTo>
                  <a:lnTo>
                    <a:pt x="257" y="295"/>
                  </a:lnTo>
                  <a:lnTo>
                    <a:pt x="257" y="301"/>
                  </a:lnTo>
                  <a:lnTo>
                    <a:pt x="259" y="307"/>
                  </a:lnTo>
                  <a:lnTo>
                    <a:pt x="259" y="311"/>
                  </a:lnTo>
                  <a:lnTo>
                    <a:pt x="260" y="315"/>
                  </a:lnTo>
                  <a:lnTo>
                    <a:pt x="260" y="320"/>
                  </a:lnTo>
                  <a:lnTo>
                    <a:pt x="261" y="325"/>
                  </a:lnTo>
                  <a:lnTo>
                    <a:pt x="261" y="330"/>
                  </a:lnTo>
                  <a:lnTo>
                    <a:pt x="261" y="334"/>
                  </a:lnTo>
                  <a:lnTo>
                    <a:pt x="261" y="337"/>
                  </a:lnTo>
                  <a:lnTo>
                    <a:pt x="261" y="341"/>
                  </a:lnTo>
                  <a:lnTo>
                    <a:pt x="261" y="343"/>
                  </a:lnTo>
                  <a:lnTo>
                    <a:pt x="263" y="346"/>
                  </a:lnTo>
                  <a:lnTo>
                    <a:pt x="263" y="347"/>
                  </a:lnTo>
                  <a:lnTo>
                    <a:pt x="263" y="349"/>
                  </a:lnTo>
                  <a:lnTo>
                    <a:pt x="263" y="347"/>
                  </a:lnTo>
                  <a:lnTo>
                    <a:pt x="261" y="346"/>
                  </a:lnTo>
                  <a:lnTo>
                    <a:pt x="260" y="343"/>
                  </a:lnTo>
                  <a:lnTo>
                    <a:pt x="257" y="340"/>
                  </a:lnTo>
                  <a:lnTo>
                    <a:pt x="254" y="336"/>
                  </a:lnTo>
                  <a:lnTo>
                    <a:pt x="251" y="331"/>
                  </a:lnTo>
                  <a:lnTo>
                    <a:pt x="247" y="327"/>
                  </a:lnTo>
                  <a:lnTo>
                    <a:pt x="244" y="321"/>
                  </a:lnTo>
                  <a:lnTo>
                    <a:pt x="241" y="317"/>
                  </a:lnTo>
                  <a:lnTo>
                    <a:pt x="237" y="311"/>
                  </a:lnTo>
                  <a:lnTo>
                    <a:pt x="234" y="307"/>
                  </a:lnTo>
                  <a:lnTo>
                    <a:pt x="231" y="304"/>
                  </a:lnTo>
                  <a:lnTo>
                    <a:pt x="228" y="299"/>
                  </a:lnTo>
                  <a:lnTo>
                    <a:pt x="227" y="296"/>
                  </a:lnTo>
                  <a:lnTo>
                    <a:pt x="225" y="295"/>
                  </a:lnTo>
                  <a:lnTo>
                    <a:pt x="225" y="296"/>
                  </a:lnTo>
                  <a:lnTo>
                    <a:pt x="225" y="301"/>
                  </a:lnTo>
                  <a:lnTo>
                    <a:pt x="225" y="304"/>
                  </a:lnTo>
                  <a:lnTo>
                    <a:pt x="225" y="305"/>
                  </a:lnTo>
                  <a:lnTo>
                    <a:pt x="227" y="308"/>
                  </a:lnTo>
                  <a:lnTo>
                    <a:pt x="227" y="311"/>
                  </a:lnTo>
                  <a:lnTo>
                    <a:pt x="228" y="312"/>
                  </a:lnTo>
                  <a:lnTo>
                    <a:pt x="229" y="315"/>
                  </a:lnTo>
                  <a:lnTo>
                    <a:pt x="232" y="320"/>
                  </a:lnTo>
                  <a:lnTo>
                    <a:pt x="234" y="321"/>
                  </a:lnTo>
                  <a:lnTo>
                    <a:pt x="235" y="324"/>
                  </a:lnTo>
                  <a:lnTo>
                    <a:pt x="238" y="327"/>
                  </a:lnTo>
                  <a:lnTo>
                    <a:pt x="240" y="330"/>
                  </a:lnTo>
                  <a:lnTo>
                    <a:pt x="241" y="333"/>
                  </a:lnTo>
                  <a:lnTo>
                    <a:pt x="244" y="337"/>
                  </a:lnTo>
                  <a:lnTo>
                    <a:pt x="247" y="340"/>
                  </a:lnTo>
                  <a:lnTo>
                    <a:pt x="250" y="344"/>
                  </a:lnTo>
                  <a:lnTo>
                    <a:pt x="251" y="349"/>
                  </a:lnTo>
                  <a:lnTo>
                    <a:pt x="254" y="353"/>
                  </a:lnTo>
                  <a:lnTo>
                    <a:pt x="257" y="357"/>
                  </a:lnTo>
                  <a:lnTo>
                    <a:pt x="260" y="362"/>
                  </a:lnTo>
                  <a:lnTo>
                    <a:pt x="263" y="366"/>
                  </a:lnTo>
                  <a:lnTo>
                    <a:pt x="266" y="371"/>
                  </a:lnTo>
                  <a:lnTo>
                    <a:pt x="269" y="375"/>
                  </a:lnTo>
                  <a:lnTo>
                    <a:pt x="272" y="381"/>
                  </a:lnTo>
                  <a:lnTo>
                    <a:pt x="274" y="387"/>
                  </a:lnTo>
                  <a:lnTo>
                    <a:pt x="279" y="391"/>
                  </a:lnTo>
                  <a:lnTo>
                    <a:pt x="282" y="397"/>
                  </a:lnTo>
                  <a:lnTo>
                    <a:pt x="285" y="403"/>
                  </a:lnTo>
                  <a:lnTo>
                    <a:pt x="289" y="407"/>
                  </a:lnTo>
                  <a:lnTo>
                    <a:pt x="292" y="413"/>
                  </a:lnTo>
                  <a:lnTo>
                    <a:pt x="295" y="419"/>
                  </a:lnTo>
                  <a:lnTo>
                    <a:pt x="299" y="424"/>
                  </a:lnTo>
                  <a:lnTo>
                    <a:pt x="302" y="430"/>
                  </a:lnTo>
                  <a:lnTo>
                    <a:pt x="305" y="436"/>
                  </a:lnTo>
                  <a:lnTo>
                    <a:pt x="309" y="442"/>
                  </a:lnTo>
                  <a:lnTo>
                    <a:pt x="312" y="448"/>
                  </a:lnTo>
                  <a:lnTo>
                    <a:pt x="315" y="453"/>
                  </a:lnTo>
                  <a:lnTo>
                    <a:pt x="320" y="459"/>
                  </a:lnTo>
                  <a:lnTo>
                    <a:pt x="322" y="465"/>
                  </a:lnTo>
                  <a:lnTo>
                    <a:pt x="327" y="471"/>
                  </a:lnTo>
                  <a:lnTo>
                    <a:pt x="330" y="477"/>
                  </a:lnTo>
                  <a:lnTo>
                    <a:pt x="333" y="482"/>
                  </a:lnTo>
                  <a:lnTo>
                    <a:pt x="336" y="488"/>
                  </a:lnTo>
                  <a:lnTo>
                    <a:pt x="340" y="494"/>
                  </a:lnTo>
                  <a:lnTo>
                    <a:pt x="343" y="500"/>
                  </a:lnTo>
                  <a:lnTo>
                    <a:pt x="346" y="504"/>
                  </a:lnTo>
                  <a:lnTo>
                    <a:pt x="349" y="512"/>
                  </a:lnTo>
                  <a:lnTo>
                    <a:pt x="352" y="517"/>
                  </a:lnTo>
                  <a:lnTo>
                    <a:pt x="354" y="522"/>
                  </a:lnTo>
                  <a:lnTo>
                    <a:pt x="356" y="528"/>
                  </a:lnTo>
                  <a:lnTo>
                    <a:pt x="359" y="532"/>
                  </a:lnTo>
                  <a:lnTo>
                    <a:pt x="362" y="538"/>
                  </a:lnTo>
                  <a:lnTo>
                    <a:pt x="365" y="542"/>
                  </a:lnTo>
                  <a:lnTo>
                    <a:pt x="366" y="548"/>
                  </a:lnTo>
                  <a:lnTo>
                    <a:pt x="369" y="552"/>
                  </a:lnTo>
                  <a:lnTo>
                    <a:pt x="372" y="558"/>
                  </a:lnTo>
                  <a:lnTo>
                    <a:pt x="373" y="562"/>
                  </a:lnTo>
                  <a:lnTo>
                    <a:pt x="375" y="567"/>
                  </a:lnTo>
                  <a:lnTo>
                    <a:pt x="376" y="571"/>
                  </a:lnTo>
                  <a:lnTo>
                    <a:pt x="378" y="575"/>
                  </a:lnTo>
                  <a:lnTo>
                    <a:pt x="379" y="578"/>
                  </a:lnTo>
                  <a:lnTo>
                    <a:pt x="381" y="583"/>
                  </a:lnTo>
                  <a:lnTo>
                    <a:pt x="382" y="587"/>
                  </a:lnTo>
                  <a:lnTo>
                    <a:pt x="384" y="591"/>
                  </a:lnTo>
                  <a:lnTo>
                    <a:pt x="330" y="619"/>
                  </a:lnTo>
                  <a:lnTo>
                    <a:pt x="330" y="622"/>
                  </a:lnTo>
                  <a:lnTo>
                    <a:pt x="331" y="623"/>
                  </a:lnTo>
                  <a:lnTo>
                    <a:pt x="331" y="625"/>
                  </a:lnTo>
                  <a:lnTo>
                    <a:pt x="333" y="628"/>
                  </a:lnTo>
                  <a:lnTo>
                    <a:pt x="334" y="631"/>
                  </a:lnTo>
                  <a:lnTo>
                    <a:pt x="336" y="634"/>
                  </a:lnTo>
                  <a:lnTo>
                    <a:pt x="337" y="637"/>
                  </a:lnTo>
                  <a:lnTo>
                    <a:pt x="338" y="639"/>
                  </a:lnTo>
                  <a:lnTo>
                    <a:pt x="340" y="644"/>
                  </a:lnTo>
                  <a:lnTo>
                    <a:pt x="341" y="647"/>
                  </a:lnTo>
                  <a:lnTo>
                    <a:pt x="343" y="651"/>
                  </a:lnTo>
                  <a:lnTo>
                    <a:pt x="344" y="655"/>
                  </a:lnTo>
                  <a:lnTo>
                    <a:pt x="347" y="660"/>
                  </a:lnTo>
                  <a:lnTo>
                    <a:pt x="349" y="664"/>
                  </a:lnTo>
                  <a:lnTo>
                    <a:pt x="350" y="669"/>
                  </a:lnTo>
                  <a:lnTo>
                    <a:pt x="352" y="673"/>
                  </a:lnTo>
                  <a:lnTo>
                    <a:pt x="353" y="677"/>
                  </a:lnTo>
                  <a:lnTo>
                    <a:pt x="354" y="682"/>
                  </a:lnTo>
                  <a:lnTo>
                    <a:pt x="357" y="686"/>
                  </a:lnTo>
                  <a:lnTo>
                    <a:pt x="359" y="690"/>
                  </a:lnTo>
                  <a:lnTo>
                    <a:pt x="360" y="695"/>
                  </a:lnTo>
                  <a:lnTo>
                    <a:pt x="363" y="698"/>
                  </a:lnTo>
                  <a:lnTo>
                    <a:pt x="365" y="702"/>
                  </a:lnTo>
                  <a:lnTo>
                    <a:pt x="366" y="706"/>
                  </a:lnTo>
                  <a:lnTo>
                    <a:pt x="368" y="709"/>
                  </a:lnTo>
                  <a:lnTo>
                    <a:pt x="369" y="712"/>
                  </a:lnTo>
                  <a:lnTo>
                    <a:pt x="370" y="716"/>
                  </a:lnTo>
                  <a:lnTo>
                    <a:pt x="370" y="719"/>
                  </a:lnTo>
                  <a:lnTo>
                    <a:pt x="372" y="722"/>
                  </a:lnTo>
                  <a:lnTo>
                    <a:pt x="373" y="725"/>
                  </a:lnTo>
                  <a:lnTo>
                    <a:pt x="375" y="730"/>
                  </a:lnTo>
                  <a:lnTo>
                    <a:pt x="375" y="731"/>
                  </a:lnTo>
                  <a:lnTo>
                    <a:pt x="376" y="734"/>
                  </a:lnTo>
                  <a:lnTo>
                    <a:pt x="376" y="737"/>
                  </a:lnTo>
                  <a:lnTo>
                    <a:pt x="378" y="740"/>
                  </a:lnTo>
                  <a:lnTo>
                    <a:pt x="379" y="743"/>
                  </a:lnTo>
                  <a:lnTo>
                    <a:pt x="381" y="746"/>
                  </a:lnTo>
                  <a:lnTo>
                    <a:pt x="382" y="748"/>
                  </a:lnTo>
                  <a:lnTo>
                    <a:pt x="384" y="753"/>
                  </a:lnTo>
                  <a:lnTo>
                    <a:pt x="385" y="756"/>
                  </a:lnTo>
                  <a:lnTo>
                    <a:pt x="386" y="760"/>
                  </a:lnTo>
                  <a:lnTo>
                    <a:pt x="388" y="764"/>
                  </a:lnTo>
                  <a:lnTo>
                    <a:pt x="389" y="769"/>
                  </a:lnTo>
                  <a:lnTo>
                    <a:pt x="391" y="773"/>
                  </a:lnTo>
                  <a:lnTo>
                    <a:pt x="392" y="776"/>
                  </a:lnTo>
                  <a:lnTo>
                    <a:pt x="394" y="780"/>
                  </a:lnTo>
                  <a:lnTo>
                    <a:pt x="395" y="786"/>
                  </a:lnTo>
                  <a:lnTo>
                    <a:pt x="397" y="791"/>
                  </a:lnTo>
                  <a:lnTo>
                    <a:pt x="398" y="795"/>
                  </a:lnTo>
                  <a:lnTo>
                    <a:pt x="400" y="799"/>
                  </a:lnTo>
                  <a:lnTo>
                    <a:pt x="401" y="805"/>
                  </a:lnTo>
                  <a:lnTo>
                    <a:pt x="402" y="809"/>
                  </a:lnTo>
                  <a:lnTo>
                    <a:pt x="404" y="814"/>
                  </a:lnTo>
                  <a:lnTo>
                    <a:pt x="407" y="818"/>
                  </a:lnTo>
                  <a:lnTo>
                    <a:pt x="408" y="824"/>
                  </a:lnTo>
                  <a:lnTo>
                    <a:pt x="410" y="828"/>
                  </a:lnTo>
                  <a:lnTo>
                    <a:pt x="411" y="833"/>
                  </a:lnTo>
                  <a:lnTo>
                    <a:pt x="414" y="839"/>
                  </a:lnTo>
                  <a:lnTo>
                    <a:pt x="416" y="844"/>
                  </a:lnTo>
                  <a:lnTo>
                    <a:pt x="417" y="849"/>
                  </a:lnTo>
                  <a:lnTo>
                    <a:pt x="418" y="853"/>
                  </a:lnTo>
                  <a:lnTo>
                    <a:pt x="420" y="857"/>
                  </a:lnTo>
                  <a:lnTo>
                    <a:pt x="423" y="862"/>
                  </a:lnTo>
                  <a:lnTo>
                    <a:pt x="424" y="866"/>
                  </a:lnTo>
                  <a:lnTo>
                    <a:pt x="426" y="872"/>
                  </a:lnTo>
                  <a:lnTo>
                    <a:pt x="427" y="876"/>
                  </a:lnTo>
                  <a:lnTo>
                    <a:pt x="429" y="882"/>
                  </a:lnTo>
                  <a:lnTo>
                    <a:pt x="430" y="885"/>
                  </a:lnTo>
                  <a:lnTo>
                    <a:pt x="432" y="889"/>
                  </a:lnTo>
                  <a:lnTo>
                    <a:pt x="433" y="894"/>
                  </a:lnTo>
                  <a:lnTo>
                    <a:pt x="434" y="898"/>
                  </a:lnTo>
                  <a:lnTo>
                    <a:pt x="436" y="903"/>
                  </a:lnTo>
                  <a:lnTo>
                    <a:pt x="437" y="907"/>
                  </a:lnTo>
                  <a:lnTo>
                    <a:pt x="439" y="911"/>
                  </a:lnTo>
                  <a:lnTo>
                    <a:pt x="442" y="916"/>
                  </a:lnTo>
                  <a:lnTo>
                    <a:pt x="442" y="917"/>
                  </a:lnTo>
                  <a:lnTo>
                    <a:pt x="443" y="921"/>
                  </a:lnTo>
                  <a:lnTo>
                    <a:pt x="445" y="924"/>
                  </a:lnTo>
                  <a:lnTo>
                    <a:pt x="446" y="927"/>
                  </a:lnTo>
                  <a:lnTo>
                    <a:pt x="446" y="930"/>
                  </a:lnTo>
                  <a:lnTo>
                    <a:pt x="447" y="933"/>
                  </a:lnTo>
                  <a:lnTo>
                    <a:pt x="449" y="936"/>
                  </a:lnTo>
                  <a:lnTo>
                    <a:pt x="450" y="939"/>
                  </a:lnTo>
                  <a:lnTo>
                    <a:pt x="450" y="942"/>
                  </a:lnTo>
                  <a:lnTo>
                    <a:pt x="452" y="945"/>
                  </a:lnTo>
                  <a:lnTo>
                    <a:pt x="453" y="948"/>
                  </a:lnTo>
                  <a:lnTo>
                    <a:pt x="455" y="949"/>
                  </a:lnTo>
                  <a:lnTo>
                    <a:pt x="456" y="950"/>
                  </a:lnTo>
                  <a:lnTo>
                    <a:pt x="458" y="953"/>
                  </a:lnTo>
                  <a:lnTo>
                    <a:pt x="461" y="956"/>
                  </a:lnTo>
                  <a:lnTo>
                    <a:pt x="463" y="961"/>
                  </a:lnTo>
                  <a:lnTo>
                    <a:pt x="466" y="965"/>
                  </a:lnTo>
                  <a:lnTo>
                    <a:pt x="471" y="969"/>
                  </a:lnTo>
                  <a:lnTo>
                    <a:pt x="475" y="974"/>
                  </a:lnTo>
                  <a:lnTo>
                    <a:pt x="481" y="980"/>
                  </a:lnTo>
                  <a:lnTo>
                    <a:pt x="485" y="984"/>
                  </a:lnTo>
                  <a:lnTo>
                    <a:pt x="490" y="988"/>
                  </a:lnTo>
                  <a:lnTo>
                    <a:pt x="494" y="993"/>
                  </a:lnTo>
                  <a:lnTo>
                    <a:pt x="498" y="997"/>
                  </a:lnTo>
                  <a:lnTo>
                    <a:pt x="503" y="1001"/>
                  </a:lnTo>
                  <a:lnTo>
                    <a:pt x="507" y="1004"/>
                  </a:lnTo>
                  <a:lnTo>
                    <a:pt x="510" y="1007"/>
                  </a:lnTo>
                  <a:lnTo>
                    <a:pt x="514" y="1010"/>
                  </a:lnTo>
                  <a:lnTo>
                    <a:pt x="519" y="1013"/>
                  </a:lnTo>
                  <a:lnTo>
                    <a:pt x="523" y="1017"/>
                  </a:lnTo>
                  <a:lnTo>
                    <a:pt x="527" y="1020"/>
                  </a:lnTo>
                  <a:lnTo>
                    <a:pt x="530" y="1025"/>
                  </a:lnTo>
                  <a:lnTo>
                    <a:pt x="533" y="1027"/>
                  </a:lnTo>
                  <a:lnTo>
                    <a:pt x="536" y="1030"/>
                  </a:lnTo>
                  <a:lnTo>
                    <a:pt x="538" y="1032"/>
                  </a:lnTo>
                  <a:lnTo>
                    <a:pt x="538" y="1033"/>
                  </a:lnTo>
                  <a:lnTo>
                    <a:pt x="506" y="1036"/>
                  </a:lnTo>
                  <a:lnTo>
                    <a:pt x="506" y="1038"/>
                  </a:lnTo>
                  <a:lnTo>
                    <a:pt x="507" y="1042"/>
                  </a:lnTo>
                  <a:lnTo>
                    <a:pt x="510" y="1045"/>
                  </a:lnTo>
                  <a:lnTo>
                    <a:pt x="514" y="1045"/>
                  </a:lnTo>
                  <a:lnTo>
                    <a:pt x="516" y="1043"/>
                  </a:lnTo>
                  <a:lnTo>
                    <a:pt x="520" y="1042"/>
                  </a:lnTo>
                  <a:lnTo>
                    <a:pt x="523" y="1041"/>
                  </a:lnTo>
                  <a:lnTo>
                    <a:pt x="526" y="1041"/>
                  </a:lnTo>
                  <a:lnTo>
                    <a:pt x="529" y="1041"/>
                  </a:lnTo>
                  <a:lnTo>
                    <a:pt x="532" y="1041"/>
                  </a:lnTo>
                  <a:lnTo>
                    <a:pt x="533" y="1039"/>
                  </a:lnTo>
                  <a:lnTo>
                    <a:pt x="536" y="1039"/>
                  </a:lnTo>
                  <a:lnTo>
                    <a:pt x="539" y="1039"/>
                  </a:lnTo>
                  <a:lnTo>
                    <a:pt x="541" y="1039"/>
                  </a:lnTo>
                  <a:lnTo>
                    <a:pt x="545" y="1039"/>
                  </a:lnTo>
                  <a:lnTo>
                    <a:pt x="546" y="1039"/>
                  </a:lnTo>
                  <a:lnTo>
                    <a:pt x="549" y="1042"/>
                  </a:lnTo>
                  <a:lnTo>
                    <a:pt x="552" y="1045"/>
                  </a:lnTo>
                  <a:lnTo>
                    <a:pt x="557" y="1051"/>
                  </a:lnTo>
                  <a:lnTo>
                    <a:pt x="559" y="1052"/>
                  </a:lnTo>
                  <a:lnTo>
                    <a:pt x="562" y="1055"/>
                  </a:lnTo>
                  <a:lnTo>
                    <a:pt x="565" y="1058"/>
                  </a:lnTo>
                  <a:lnTo>
                    <a:pt x="568" y="1061"/>
                  </a:lnTo>
                  <a:lnTo>
                    <a:pt x="571" y="1064"/>
                  </a:lnTo>
                  <a:lnTo>
                    <a:pt x="574" y="1067"/>
                  </a:lnTo>
                  <a:lnTo>
                    <a:pt x="577" y="1071"/>
                  </a:lnTo>
                  <a:lnTo>
                    <a:pt x="581" y="1074"/>
                  </a:lnTo>
                  <a:lnTo>
                    <a:pt x="584" y="1077"/>
                  </a:lnTo>
                  <a:lnTo>
                    <a:pt x="587" y="1081"/>
                  </a:lnTo>
                  <a:lnTo>
                    <a:pt x="591" y="1084"/>
                  </a:lnTo>
                  <a:lnTo>
                    <a:pt x="594" y="1089"/>
                  </a:lnTo>
                  <a:lnTo>
                    <a:pt x="597" y="1091"/>
                  </a:lnTo>
                  <a:lnTo>
                    <a:pt x="600" y="1094"/>
                  </a:lnTo>
                  <a:lnTo>
                    <a:pt x="603" y="1097"/>
                  </a:lnTo>
                  <a:lnTo>
                    <a:pt x="606" y="1102"/>
                  </a:lnTo>
                  <a:lnTo>
                    <a:pt x="609" y="1103"/>
                  </a:lnTo>
                  <a:lnTo>
                    <a:pt x="612" y="1106"/>
                  </a:lnTo>
                  <a:lnTo>
                    <a:pt x="613" y="1109"/>
                  </a:lnTo>
                  <a:lnTo>
                    <a:pt x="616" y="1112"/>
                  </a:lnTo>
                  <a:lnTo>
                    <a:pt x="619" y="1115"/>
                  </a:lnTo>
                  <a:lnTo>
                    <a:pt x="622" y="1118"/>
                  </a:lnTo>
                  <a:lnTo>
                    <a:pt x="623" y="1121"/>
                  </a:lnTo>
                  <a:lnTo>
                    <a:pt x="629" y="1125"/>
                  </a:lnTo>
                  <a:lnTo>
                    <a:pt x="631" y="1128"/>
                  </a:lnTo>
                  <a:lnTo>
                    <a:pt x="634" y="1131"/>
                  </a:lnTo>
                  <a:lnTo>
                    <a:pt x="638" y="1132"/>
                  </a:lnTo>
                  <a:lnTo>
                    <a:pt x="641" y="1135"/>
                  </a:lnTo>
                  <a:lnTo>
                    <a:pt x="644" y="1138"/>
                  </a:lnTo>
                  <a:lnTo>
                    <a:pt x="647" y="1141"/>
                  </a:lnTo>
                  <a:lnTo>
                    <a:pt x="650" y="1142"/>
                  </a:lnTo>
                  <a:lnTo>
                    <a:pt x="652" y="1145"/>
                  </a:lnTo>
                  <a:lnTo>
                    <a:pt x="655" y="1150"/>
                  </a:lnTo>
                  <a:lnTo>
                    <a:pt x="658" y="1152"/>
                  </a:lnTo>
                  <a:lnTo>
                    <a:pt x="660" y="1155"/>
                  </a:lnTo>
                  <a:lnTo>
                    <a:pt x="660" y="1158"/>
                  </a:lnTo>
                  <a:lnTo>
                    <a:pt x="657" y="1158"/>
                  </a:lnTo>
                  <a:lnTo>
                    <a:pt x="652" y="1158"/>
                  </a:lnTo>
                  <a:lnTo>
                    <a:pt x="650" y="1158"/>
                  </a:lnTo>
                  <a:lnTo>
                    <a:pt x="645" y="1158"/>
                  </a:lnTo>
                  <a:lnTo>
                    <a:pt x="644" y="1158"/>
                  </a:lnTo>
                  <a:lnTo>
                    <a:pt x="641" y="1158"/>
                  </a:lnTo>
                  <a:lnTo>
                    <a:pt x="638" y="1158"/>
                  </a:lnTo>
                  <a:lnTo>
                    <a:pt x="635" y="1158"/>
                  </a:lnTo>
                  <a:lnTo>
                    <a:pt x="631" y="1157"/>
                  </a:lnTo>
                  <a:lnTo>
                    <a:pt x="628" y="1157"/>
                  </a:lnTo>
                  <a:lnTo>
                    <a:pt x="623" y="1157"/>
                  </a:lnTo>
                  <a:lnTo>
                    <a:pt x="621" y="1155"/>
                  </a:lnTo>
                  <a:lnTo>
                    <a:pt x="616" y="1155"/>
                  </a:lnTo>
                  <a:lnTo>
                    <a:pt x="612" y="1155"/>
                  </a:lnTo>
                  <a:lnTo>
                    <a:pt x="607" y="1154"/>
                  </a:lnTo>
                  <a:lnTo>
                    <a:pt x="603" y="1154"/>
                  </a:lnTo>
                  <a:lnTo>
                    <a:pt x="597" y="1152"/>
                  </a:lnTo>
                  <a:lnTo>
                    <a:pt x="593" y="1152"/>
                  </a:lnTo>
                  <a:lnTo>
                    <a:pt x="587" y="1152"/>
                  </a:lnTo>
                  <a:lnTo>
                    <a:pt x="583" y="1151"/>
                  </a:lnTo>
                  <a:lnTo>
                    <a:pt x="578" y="1151"/>
                  </a:lnTo>
                  <a:lnTo>
                    <a:pt x="574" y="1150"/>
                  </a:lnTo>
                  <a:lnTo>
                    <a:pt x="568" y="1150"/>
                  </a:lnTo>
                  <a:lnTo>
                    <a:pt x="564" y="1150"/>
                  </a:lnTo>
                  <a:lnTo>
                    <a:pt x="559" y="1148"/>
                  </a:lnTo>
                  <a:lnTo>
                    <a:pt x="555" y="1147"/>
                  </a:lnTo>
                  <a:lnTo>
                    <a:pt x="551" y="1145"/>
                  </a:lnTo>
                  <a:lnTo>
                    <a:pt x="546" y="1145"/>
                  </a:lnTo>
                  <a:lnTo>
                    <a:pt x="542" y="1144"/>
                  </a:lnTo>
                  <a:lnTo>
                    <a:pt x="538" y="1144"/>
                  </a:lnTo>
                  <a:lnTo>
                    <a:pt x="533" y="1142"/>
                  </a:lnTo>
                  <a:lnTo>
                    <a:pt x="530" y="1142"/>
                  </a:lnTo>
                  <a:lnTo>
                    <a:pt x="527" y="1141"/>
                  </a:lnTo>
                  <a:lnTo>
                    <a:pt x="525" y="1141"/>
                  </a:lnTo>
                  <a:lnTo>
                    <a:pt x="522" y="1139"/>
                  </a:lnTo>
                  <a:lnTo>
                    <a:pt x="520" y="1138"/>
                  </a:lnTo>
                  <a:lnTo>
                    <a:pt x="517" y="1137"/>
                  </a:lnTo>
                  <a:lnTo>
                    <a:pt x="516" y="1135"/>
                  </a:lnTo>
                  <a:lnTo>
                    <a:pt x="513" y="1132"/>
                  </a:lnTo>
                  <a:lnTo>
                    <a:pt x="510" y="1129"/>
                  </a:lnTo>
                  <a:lnTo>
                    <a:pt x="507" y="1125"/>
                  </a:lnTo>
                  <a:lnTo>
                    <a:pt x="503" y="1121"/>
                  </a:lnTo>
                  <a:lnTo>
                    <a:pt x="501" y="1118"/>
                  </a:lnTo>
                  <a:lnTo>
                    <a:pt x="498" y="1116"/>
                  </a:lnTo>
                  <a:lnTo>
                    <a:pt x="495" y="1113"/>
                  </a:lnTo>
                  <a:lnTo>
                    <a:pt x="494" y="1110"/>
                  </a:lnTo>
                  <a:lnTo>
                    <a:pt x="491" y="1107"/>
                  </a:lnTo>
                  <a:lnTo>
                    <a:pt x="490" y="1105"/>
                  </a:lnTo>
                  <a:lnTo>
                    <a:pt x="487" y="1102"/>
                  </a:lnTo>
                  <a:lnTo>
                    <a:pt x="485" y="1100"/>
                  </a:lnTo>
                  <a:lnTo>
                    <a:pt x="482" y="1097"/>
                  </a:lnTo>
                  <a:lnTo>
                    <a:pt x="479" y="1094"/>
                  </a:lnTo>
                  <a:lnTo>
                    <a:pt x="477" y="1091"/>
                  </a:lnTo>
                  <a:lnTo>
                    <a:pt x="475" y="1089"/>
                  </a:lnTo>
                  <a:lnTo>
                    <a:pt x="471" y="1084"/>
                  </a:lnTo>
                  <a:lnTo>
                    <a:pt x="468" y="1080"/>
                  </a:lnTo>
                  <a:lnTo>
                    <a:pt x="463" y="1075"/>
                  </a:lnTo>
                  <a:lnTo>
                    <a:pt x="462" y="1074"/>
                  </a:lnTo>
                  <a:lnTo>
                    <a:pt x="461" y="1071"/>
                  </a:lnTo>
                  <a:lnTo>
                    <a:pt x="453" y="1081"/>
                  </a:lnTo>
                  <a:lnTo>
                    <a:pt x="455" y="1083"/>
                  </a:lnTo>
                  <a:lnTo>
                    <a:pt x="456" y="1084"/>
                  </a:lnTo>
                  <a:lnTo>
                    <a:pt x="461" y="1087"/>
                  </a:lnTo>
                  <a:lnTo>
                    <a:pt x="463" y="1090"/>
                  </a:lnTo>
                  <a:lnTo>
                    <a:pt x="466" y="1094"/>
                  </a:lnTo>
                  <a:lnTo>
                    <a:pt x="471" y="1099"/>
                  </a:lnTo>
                  <a:lnTo>
                    <a:pt x="475" y="1103"/>
                  </a:lnTo>
                  <a:lnTo>
                    <a:pt x="479" y="1106"/>
                  </a:lnTo>
                  <a:lnTo>
                    <a:pt x="484" y="1110"/>
                  </a:lnTo>
                  <a:lnTo>
                    <a:pt x="488" y="1115"/>
                  </a:lnTo>
                  <a:lnTo>
                    <a:pt x="493" y="1119"/>
                  </a:lnTo>
                  <a:lnTo>
                    <a:pt x="495" y="1123"/>
                  </a:lnTo>
                  <a:lnTo>
                    <a:pt x="498" y="1126"/>
                  </a:lnTo>
                  <a:lnTo>
                    <a:pt x="500" y="1129"/>
                  </a:lnTo>
                  <a:lnTo>
                    <a:pt x="501" y="1132"/>
                  </a:lnTo>
                  <a:lnTo>
                    <a:pt x="503" y="1137"/>
                  </a:lnTo>
                  <a:lnTo>
                    <a:pt x="504" y="1139"/>
                  </a:lnTo>
                  <a:lnTo>
                    <a:pt x="506" y="1142"/>
                  </a:lnTo>
                  <a:lnTo>
                    <a:pt x="509" y="1147"/>
                  </a:lnTo>
                  <a:lnTo>
                    <a:pt x="510" y="1148"/>
                  </a:lnTo>
                  <a:lnTo>
                    <a:pt x="513" y="1150"/>
                  </a:lnTo>
                  <a:lnTo>
                    <a:pt x="516" y="1151"/>
                  </a:lnTo>
                  <a:lnTo>
                    <a:pt x="519" y="1152"/>
                  </a:lnTo>
                  <a:lnTo>
                    <a:pt x="520" y="1152"/>
                  </a:lnTo>
                  <a:lnTo>
                    <a:pt x="522" y="1152"/>
                  </a:lnTo>
                  <a:lnTo>
                    <a:pt x="523" y="1152"/>
                  </a:lnTo>
                  <a:lnTo>
                    <a:pt x="526" y="1154"/>
                  </a:lnTo>
                  <a:lnTo>
                    <a:pt x="529" y="1154"/>
                  </a:lnTo>
                  <a:lnTo>
                    <a:pt x="532" y="1155"/>
                  </a:lnTo>
                  <a:lnTo>
                    <a:pt x="535" y="1155"/>
                  </a:lnTo>
                  <a:lnTo>
                    <a:pt x="539" y="1157"/>
                  </a:lnTo>
                  <a:lnTo>
                    <a:pt x="543" y="1157"/>
                  </a:lnTo>
                  <a:lnTo>
                    <a:pt x="548" y="1158"/>
                  </a:lnTo>
                  <a:lnTo>
                    <a:pt x="552" y="1158"/>
                  </a:lnTo>
                  <a:lnTo>
                    <a:pt x="557" y="1160"/>
                  </a:lnTo>
                  <a:lnTo>
                    <a:pt x="561" y="1160"/>
                  </a:lnTo>
                  <a:lnTo>
                    <a:pt x="565" y="1161"/>
                  </a:lnTo>
                  <a:lnTo>
                    <a:pt x="571" y="1161"/>
                  </a:lnTo>
                  <a:lnTo>
                    <a:pt x="575" y="1163"/>
                  </a:lnTo>
                  <a:lnTo>
                    <a:pt x="580" y="1163"/>
                  </a:lnTo>
                  <a:lnTo>
                    <a:pt x="586" y="1164"/>
                  </a:lnTo>
                  <a:lnTo>
                    <a:pt x="590" y="1164"/>
                  </a:lnTo>
                  <a:lnTo>
                    <a:pt x="594" y="1166"/>
                  </a:lnTo>
                  <a:lnTo>
                    <a:pt x="600" y="1166"/>
                  </a:lnTo>
                  <a:lnTo>
                    <a:pt x="605" y="1167"/>
                  </a:lnTo>
                  <a:lnTo>
                    <a:pt x="609" y="1167"/>
                  </a:lnTo>
                  <a:lnTo>
                    <a:pt x="613" y="1168"/>
                  </a:lnTo>
                  <a:lnTo>
                    <a:pt x="616" y="1168"/>
                  </a:lnTo>
                  <a:lnTo>
                    <a:pt x="621" y="1168"/>
                  </a:lnTo>
                  <a:lnTo>
                    <a:pt x="623" y="1170"/>
                  </a:lnTo>
                  <a:lnTo>
                    <a:pt x="628" y="1170"/>
                  </a:lnTo>
                  <a:lnTo>
                    <a:pt x="631" y="1170"/>
                  </a:lnTo>
                  <a:lnTo>
                    <a:pt x="634" y="1170"/>
                  </a:lnTo>
                  <a:lnTo>
                    <a:pt x="635" y="1170"/>
                  </a:lnTo>
                  <a:lnTo>
                    <a:pt x="638" y="1170"/>
                  </a:lnTo>
                  <a:lnTo>
                    <a:pt x="642" y="1168"/>
                  </a:lnTo>
                  <a:lnTo>
                    <a:pt x="648" y="1168"/>
                  </a:lnTo>
                  <a:lnTo>
                    <a:pt x="651" y="1167"/>
                  </a:lnTo>
                  <a:lnTo>
                    <a:pt x="655" y="1167"/>
                  </a:lnTo>
                  <a:lnTo>
                    <a:pt x="658" y="1167"/>
                  </a:lnTo>
                  <a:lnTo>
                    <a:pt x="661" y="1166"/>
                  </a:lnTo>
                  <a:lnTo>
                    <a:pt x="664" y="1164"/>
                  </a:lnTo>
                  <a:lnTo>
                    <a:pt x="666" y="1163"/>
                  </a:lnTo>
                  <a:lnTo>
                    <a:pt x="667" y="1158"/>
                  </a:lnTo>
                  <a:lnTo>
                    <a:pt x="668" y="1155"/>
                  </a:lnTo>
                  <a:lnTo>
                    <a:pt x="670" y="1152"/>
                  </a:lnTo>
                  <a:lnTo>
                    <a:pt x="671" y="1151"/>
                  </a:lnTo>
                  <a:lnTo>
                    <a:pt x="671" y="1145"/>
                  </a:lnTo>
                  <a:lnTo>
                    <a:pt x="670" y="1142"/>
                  </a:lnTo>
                  <a:lnTo>
                    <a:pt x="668" y="1139"/>
                  </a:lnTo>
                  <a:lnTo>
                    <a:pt x="666" y="1138"/>
                  </a:lnTo>
                  <a:lnTo>
                    <a:pt x="663" y="1135"/>
                  </a:lnTo>
                  <a:lnTo>
                    <a:pt x="661" y="1134"/>
                  </a:lnTo>
                  <a:lnTo>
                    <a:pt x="657" y="1131"/>
                  </a:lnTo>
                  <a:lnTo>
                    <a:pt x="654" y="1128"/>
                  </a:lnTo>
                  <a:lnTo>
                    <a:pt x="650" y="1125"/>
                  </a:lnTo>
                  <a:lnTo>
                    <a:pt x="645" y="1122"/>
                  </a:lnTo>
                  <a:lnTo>
                    <a:pt x="641" y="1118"/>
                  </a:lnTo>
                  <a:lnTo>
                    <a:pt x="636" y="1115"/>
                  </a:lnTo>
                  <a:lnTo>
                    <a:pt x="634" y="1112"/>
                  </a:lnTo>
                  <a:lnTo>
                    <a:pt x="631" y="1109"/>
                  </a:lnTo>
                  <a:lnTo>
                    <a:pt x="626" y="1106"/>
                  </a:lnTo>
                  <a:lnTo>
                    <a:pt x="625" y="1105"/>
                  </a:lnTo>
                  <a:lnTo>
                    <a:pt x="622" y="1102"/>
                  </a:lnTo>
                  <a:lnTo>
                    <a:pt x="622" y="1100"/>
                  </a:lnTo>
                  <a:lnTo>
                    <a:pt x="619" y="1097"/>
                  </a:lnTo>
                  <a:lnTo>
                    <a:pt x="616" y="1094"/>
                  </a:lnTo>
                  <a:lnTo>
                    <a:pt x="612" y="1089"/>
                  </a:lnTo>
                  <a:lnTo>
                    <a:pt x="607" y="1084"/>
                  </a:lnTo>
                  <a:lnTo>
                    <a:pt x="605" y="1080"/>
                  </a:lnTo>
                  <a:lnTo>
                    <a:pt x="602" y="1077"/>
                  </a:lnTo>
                  <a:lnTo>
                    <a:pt x="597" y="1074"/>
                  </a:lnTo>
                  <a:lnTo>
                    <a:pt x="594" y="1071"/>
                  </a:lnTo>
                  <a:lnTo>
                    <a:pt x="590" y="1068"/>
                  </a:lnTo>
                  <a:lnTo>
                    <a:pt x="587" y="1064"/>
                  </a:lnTo>
                  <a:lnTo>
                    <a:pt x="583" y="1061"/>
                  </a:lnTo>
                  <a:lnTo>
                    <a:pt x="580" y="1058"/>
                  </a:lnTo>
                  <a:lnTo>
                    <a:pt x="577" y="1054"/>
                  </a:lnTo>
                  <a:lnTo>
                    <a:pt x="573" y="1051"/>
                  </a:lnTo>
                  <a:lnTo>
                    <a:pt x="570" y="1046"/>
                  </a:lnTo>
                  <a:lnTo>
                    <a:pt x="565" y="1045"/>
                  </a:lnTo>
                  <a:lnTo>
                    <a:pt x="562" y="1041"/>
                  </a:lnTo>
                  <a:lnTo>
                    <a:pt x="559" y="1038"/>
                  </a:lnTo>
                  <a:lnTo>
                    <a:pt x="557" y="1035"/>
                  </a:lnTo>
                  <a:lnTo>
                    <a:pt x="554" y="1033"/>
                  </a:lnTo>
                  <a:lnTo>
                    <a:pt x="551" y="1030"/>
                  </a:lnTo>
                  <a:lnTo>
                    <a:pt x="549" y="1029"/>
                  </a:lnTo>
                  <a:lnTo>
                    <a:pt x="546" y="1027"/>
                  </a:lnTo>
                  <a:lnTo>
                    <a:pt x="545" y="1026"/>
                  </a:lnTo>
                  <a:lnTo>
                    <a:pt x="542" y="1023"/>
                  </a:lnTo>
                  <a:lnTo>
                    <a:pt x="465" y="948"/>
                  </a:lnTo>
                  <a:lnTo>
                    <a:pt x="437" y="876"/>
                  </a:lnTo>
                  <a:lnTo>
                    <a:pt x="471" y="856"/>
                  </a:lnTo>
                  <a:lnTo>
                    <a:pt x="471" y="855"/>
                  </a:lnTo>
                  <a:lnTo>
                    <a:pt x="469" y="855"/>
                  </a:lnTo>
                  <a:lnTo>
                    <a:pt x="469" y="852"/>
                  </a:lnTo>
                  <a:lnTo>
                    <a:pt x="469" y="849"/>
                  </a:lnTo>
                  <a:lnTo>
                    <a:pt x="468" y="846"/>
                  </a:lnTo>
                  <a:lnTo>
                    <a:pt x="466" y="841"/>
                  </a:lnTo>
                  <a:lnTo>
                    <a:pt x="466" y="837"/>
                  </a:lnTo>
                  <a:lnTo>
                    <a:pt x="465" y="831"/>
                  </a:lnTo>
                  <a:lnTo>
                    <a:pt x="463" y="828"/>
                  </a:lnTo>
                  <a:lnTo>
                    <a:pt x="463" y="825"/>
                  </a:lnTo>
                  <a:lnTo>
                    <a:pt x="462" y="823"/>
                  </a:lnTo>
                  <a:lnTo>
                    <a:pt x="462" y="820"/>
                  </a:lnTo>
                  <a:lnTo>
                    <a:pt x="461" y="817"/>
                  </a:lnTo>
                  <a:lnTo>
                    <a:pt x="461" y="814"/>
                  </a:lnTo>
                  <a:lnTo>
                    <a:pt x="461" y="809"/>
                  </a:lnTo>
                  <a:lnTo>
                    <a:pt x="459" y="807"/>
                  </a:lnTo>
                  <a:lnTo>
                    <a:pt x="459" y="804"/>
                  </a:lnTo>
                  <a:lnTo>
                    <a:pt x="458" y="799"/>
                  </a:lnTo>
                  <a:lnTo>
                    <a:pt x="456" y="796"/>
                  </a:lnTo>
                  <a:lnTo>
                    <a:pt x="456" y="792"/>
                  </a:lnTo>
                  <a:lnTo>
                    <a:pt x="455" y="788"/>
                  </a:lnTo>
                  <a:lnTo>
                    <a:pt x="455" y="785"/>
                  </a:lnTo>
                  <a:lnTo>
                    <a:pt x="453" y="782"/>
                  </a:lnTo>
                  <a:lnTo>
                    <a:pt x="453" y="778"/>
                  </a:lnTo>
                  <a:lnTo>
                    <a:pt x="452" y="773"/>
                  </a:lnTo>
                  <a:lnTo>
                    <a:pt x="450" y="770"/>
                  </a:lnTo>
                  <a:lnTo>
                    <a:pt x="450" y="766"/>
                  </a:lnTo>
                  <a:lnTo>
                    <a:pt x="449" y="763"/>
                  </a:lnTo>
                  <a:lnTo>
                    <a:pt x="449" y="759"/>
                  </a:lnTo>
                  <a:lnTo>
                    <a:pt x="447" y="754"/>
                  </a:lnTo>
                  <a:lnTo>
                    <a:pt x="447" y="750"/>
                  </a:lnTo>
                  <a:lnTo>
                    <a:pt x="446" y="747"/>
                  </a:lnTo>
                  <a:lnTo>
                    <a:pt x="446" y="743"/>
                  </a:lnTo>
                  <a:lnTo>
                    <a:pt x="445" y="740"/>
                  </a:lnTo>
                  <a:lnTo>
                    <a:pt x="445" y="735"/>
                  </a:lnTo>
                  <a:lnTo>
                    <a:pt x="443" y="732"/>
                  </a:lnTo>
                  <a:lnTo>
                    <a:pt x="443" y="728"/>
                  </a:lnTo>
                  <a:lnTo>
                    <a:pt x="442" y="725"/>
                  </a:lnTo>
                  <a:lnTo>
                    <a:pt x="442" y="721"/>
                  </a:lnTo>
                  <a:lnTo>
                    <a:pt x="442" y="718"/>
                  </a:lnTo>
                  <a:lnTo>
                    <a:pt x="440" y="715"/>
                  </a:lnTo>
                  <a:lnTo>
                    <a:pt x="440" y="711"/>
                  </a:lnTo>
                  <a:lnTo>
                    <a:pt x="439" y="708"/>
                  </a:lnTo>
                  <a:lnTo>
                    <a:pt x="439" y="705"/>
                  </a:lnTo>
                  <a:lnTo>
                    <a:pt x="439" y="702"/>
                  </a:lnTo>
                  <a:lnTo>
                    <a:pt x="437" y="699"/>
                  </a:lnTo>
                  <a:lnTo>
                    <a:pt x="437" y="696"/>
                  </a:lnTo>
                  <a:lnTo>
                    <a:pt x="437" y="693"/>
                  </a:lnTo>
                  <a:lnTo>
                    <a:pt x="437" y="689"/>
                  </a:lnTo>
                  <a:lnTo>
                    <a:pt x="436" y="684"/>
                  </a:lnTo>
                  <a:lnTo>
                    <a:pt x="436" y="680"/>
                  </a:lnTo>
                  <a:lnTo>
                    <a:pt x="437" y="679"/>
                  </a:lnTo>
                  <a:lnTo>
                    <a:pt x="437" y="674"/>
                  </a:lnTo>
                  <a:lnTo>
                    <a:pt x="437" y="671"/>
                  </a:lnTo>
                  <a:lnTo>
                    <a:pt x="437" y="667"/>
                  </a:lnTo>
                  <a:lnTo>
                    <a:pt x="437" y="664"/>
                  </a:lnTo>
                  <a:lnTo>
                    <a:pt x="437" y="660"/>
                  </a:lnTo>
                  <a:lnTo>
                    <a:pt x="437" y="655"/>
                  </a:lnTo>
                  <a:lnTo>
                    <a:pt x="437" y="651"/>
                  </a:lnTo>
                  <a:lnTo>
                    <a:pt x="437" y="647"/>
                  </a:lnTo>
                  <a:lnTo>
                    <a:pt x="437" y="642"/>
                  </a:lnTo>
                  <a:lnTo>
                    <a:pt x="437" y="637"/>
                  </a:lnTo>
                  <a:lnTo>
                    <a:pt x="437" y="632"/>
                  </a:lnTo>
                  <a:lnTo>
                    <a:pt x="439" y="628"/>
                  </a:lnTo>
                  <a:lnTo>
                    <a:pt x="439" y="622"/>
                  </a:lnTo>
                  <a:lnTo>
                    <a:pt x="439" y="618"/>
                  </a:lnTo>
                  <a:lnTo>
                    <a:pt x="439" y="613"/>
                  </a:lnTo>
                  <a:lnTo>
                    <a:pt x="439" y="609"/>
                  </a:lnTo>
                  <a:lnTo>
                    <a:pt x="439" y="605"/>
                  </a:lnTo>
                  <a:lnTo>
                    <a:pt x="439" y="600"/>
                  </a:lnTo>
                  <a:lnTo>
                    <a:pt x="439" y="596"/>
                  </a:lnTo>
                  <a:lnTo>
                    <a:pt x="440" y="591"/>
                  </a:lnTo>
                  <a:lnTo>
                    <a:pt x="440" y="587"/>
                  </a:lnTo>
                  <a:lnTo>
                    <a:pt x="440" y="583"/>
                  </a:lnTo>
                  <a:lnTo>
                    <a:pt x="440" y="580"/>
                  </a:lnTo>
                  <a:lnTo>
                    <a:pt x="440" y="577"/>
                  </a:lnTo>
                  <a:lnTo>
                    <a:pt x="440" y="574"/>
                  </a:lnTo>
                  <a:lnTo>
                    <a:pt x="440" y="571"/>
                  </a:lnTo>
                  <a:lnTo>
                    <a:pt x="440" y="568"/>
                  </a:lnTo>
                  <a:lnTo>
                    <a:pt x="440" y="567"/>
                  </a:lnTo>
                  <a:lnTo>
                    <a:pt x="440" y="564"/>
                  </a:lnTo>
                  <a:lnTo>
                    <a:pt x="442" y="564"/>
                  </a:lnTo>
                  <a:lnTo>
                    <a:pt x="447" y="602"/>
                  </a:lnTo>
                  <a:lnTo>
                    <a:pt x="447" y="600"/>
                  </a:lnTo>
                  <a:lnTo>
                    <a:pt x="447" y="597"/>
                  </a:lnTo>
                  <a:lnTo>
                    <a:pt x="447" y="596"/>
                  </a:lnTo>
                  <a:lnTo>
                    <a:pt x="449" y="591"/>
                  </a:lnTo>
                  <a:lnTo>
                    <a:pt x="449" y="587"/>
                  </a:lnTo>
                  <a:lnTo>
                    <a:pt x="449" y="584"/>
                  </a:lnTo>
                  <a:lnTo>
                    <a:pt x="450" y="583"/>
                  </a:lnTo>
                  <a:lnTo>
                    <a:pt x="450" y="580"/>
                  </a:lnTo>
                  <a:lnTo>
                    <a:pt x="452" y="577"/>
                  </a:lnTo>
                  <a:lnTo>
                    <a:pt x="452" y="574"/>
                  </a:lnTo>
                  <a:lnTo>
                    <a:pt x="453" y="571"/>
                  </a:lnTo>
                  <a:lnTo>
                    <a:pt x="453" y="567"/>
                  </a:lnTo>
                  <a:lnTo>
                    <a:pt x="455" y="564"/>
                  </a:lnTo>
                  <a:lnTo>
                    <a:pt x="455" y="559"/>
                  </a:lnTo>
                  <a:lnTo>
                    <a:pt x="456" y="557"/>
                  </a:lnTo>
                  <a:lnTo>
                    <a:pt x="456" y="552"/>
                  </a:lnTo>
                  <a:lnTo>
                    <a:pt x="458" y="549"/>
                  </a:lnTo>
                  <a:lnTo>
                    <a:pt x="459" y="544"/>
                  </a:lnTo>
                  <a:lnTo>
                    <a:pt x="459" y="539"/>
                  </a:lnTo>
                  <a:lnTo>
                    <a:pt x="461" y="535"/>
                  </a:lnTo>
                  <a:lnTo>
                    <a:pt x="462" y="530"/>
                  </a:lnTo>
                  <a:lnTo>
                    <a:pt x="463" y="526"/>
                  </a:lnTo>
                  <a:lnTo>
                    <a:pt x="463" y="522"/>
                  </a:lnTo>
                  <a:lnTo>
                    <a:pt x="465" y="517"/>
                  </a:lnTo>
                  <a:lnTo>
                    <a:pt x="466" y="513"/>
                  </a:lnTo>
                  <a:lnTo>
                    <a:pt x="466" y="510"/>
                  </a:lnTo>
                  <a:lnTo>
                    <a:pt x="468" y="507"/>
                  </a:lnTo>
                  <a:lnTo>
                    <a:pt x="468" y="503"/>
                  </a:lnTo>
                  <a:lnTo>
                    <a:pt x="469" y="501"/>
                  </a:lnTo>
                  <a:lnTo>
                    <a:pt x="469" y="498"/>
                  </a:lnTo>
                  <a:lnTo>
                    <a:pt x="471" y="496"/>
                  </a:lnTo>
                  <a:lnTo>
                    <a:pt x="471" y="493"/>
                  </a:lnTo>
                  <a:lnTo>
                    <a:pt x="472" y="490"/>
                  </a:lnTo>
                  <a:lnTo>
                    <a:pt x="472" y="487"/>
                  </a:lnTo>
                  <a:lnTo>
                    <a:pt x="474" y="484"/>
                  </a:lnTo>
                  <a:lnTo>
                    <a:pt x="474" y="481"/>
                  </a:lnTo>
                  <a:lnTo>
                    <a:pt x="475" y="478"/>
                  </a:lnTo>
                  <a:lnTo>
                    <a:pt x="477" y="475"/>
                  </a:lnTo>
                  <a:lnTo>
                    <a:pt x="477" y="472"/>
                  </a:lnTo>
                  <a:lnTo>
                    <a:pt x="478" y="469"/>
                  </a:lnTo>
                  <a:lnTo>
                    <a:pt x="479" y="468"/>
                  </a:lnTo>
                  <a:lnTo>
                    <a:pt x="479" y="464"/>
                  </a:lnTo>
                  <a:lnTo>
                    <a:pt x="481" y="462"/>
                  </a:lnTo>
                  <a:lnTo>
                    <a:pt x="482" y="459"/>
                  </a:lnTo>
                  <a:lnTo>
                    <a:pt x="482" y="455"/>
                  </a:lnTo>
                  <a:lnTo>
                    <a:pt x="484" y="452"/>
                  </a:lnTo>
                  <a:lnTo>
                    <a:pt x="485" y="450"/>
                  </a:lnTo>
                  <a:lnTo>
                    <a:pt x="485" y="448"/>
                  </a:lnTo>
                  <a:lnTo>
                    <a:pt x="487" y="445"/>
                  </a:lnTo>
                  <a:lnTo>
                    <a:pt x="487" y="442"/>
                  </a:lnTo>
                  <a:lnTo>
                    <a:pt x="488" y="439"/>
                  </a:lnTo>
                  <a:lnTo>
                    <a:pt x="490" y="436"/>
                  </a:lnTo>
                  <a:lnTo>
                    <a:pt x="491" y="434"/>
                  </a:lnTo>
                  <a:lnTo>
                    <a:pt x="493" y="429"/>
                  </a:lnTo>
                  <a:lnTo>
                    <a:pt x="495" y="424"/>
                  </a:lnTo>
                  <a:lnTo>
                    <a:pt x="497" y="419"/>
                  </a:lnTo>
                  <a:lnTo>
                    <a:pt x="498" y="414"/>
                  </a:lnTo>
                  <a:lnTo>
                    <a:pt x="500" y="410"/>
                  </a:lnTo>
                  <a:lnTo>
                    <a:pt x="501" y="405"/>
                  </a:lnTo>
                  <a:lnTo>
                    <a:pt x="503" y="401"/>
                  </a:lnTo>
                  <a:lnTo>
                    <a:pt x="506" y="397"/>
                  </a:lnTo>
                  <a:lnTo>
                    <a:pt x="507" y="394"/>
                  </a:lnTo>
                  <a:lnTo>
                    <a:pt x="509" y="391"/>
                  </a:lnTo>
                  <a:lnTo>
                    <a:pt x="509" y="388"/>
                  </a:lnTo>
                  <a:lnTo>
                    <a:pt x="510" y="385"/>
                  </a:lnTo>
                  <a:lnTo>
                    <a:pt x="511" y="382"/>
                  </a:lnTo>
                  <a:lnTo>
                    <a:pt x="511" y="381"/>
                  </a:lnTo>
                  <a:lnTo>
                    <a:pt x="513" y="378"/>
                  </a:lnTo>
                  <a:lnTo>
                    <a:pt x="514" y="378"/>
                  </a:lnTo>
                  <a:lnTo>
                    <a:pt x="514" y="379"/>
                  </a:lnTo>
                  <a:lnTo>
                    <a:pt x="516" y="381"/>
                  </a:lnTo>
                  <a:lnTo>
                    <a:pt x="517" y="384"/>
                  </a:lnTo>
                  <a:lnTo>
                    <a:pt x="519" y="387"/>
                  </a:lnTo>
                  <a:lnTo>
                    <a:pt x="522" y="391"/>
                  </a:lnTo>
                  <a:lnTo>
                    <a:pt x="525" y="395"/>
                  </a:lnTo>
                  <a:lnTo>
                    <a:pt x="527" y="401"/>
                  </a:lnTo>
                  <a:lnTo>
                    <a:pt x="530" y="405"/>
                  </a:lnTo>
                  <a:lnTo>
                    <a:pt x="533" y="411"/>
                  </a:lnTo>
                  <a:lnTo>
                    <a:pt x="533" y="414"/>
                  </a:lnTo>
                  <a:lnTo>
                    <a:pt x="535" y="417"/>
                  </a:lnTo>
                  <a:lnTo>
                    <a:pt x="536" y="420"/>
                  </a:lnTo>
                  <a:lnTo>
                    <a:pt x="538" y="423"/>
                  </a:lnTo>
                  <a:lnTo>
                    <a:pt x="539" y="426"/>
                  </a:lnTo>
                  <a:lnTo>
                    <a:pt x="541" y="429"/>
                  </a:lnTo>
                  <a:lnTo>
                    <a:pt x="541" y="430"/>
                  </a:lnTo>
                  <a:lnTo>
                    <a:pt x="542" y="433"/>
                  </a:lnTo>
                  <a:lnTo>
                    <a:pt x="543" y="439"/>
                  </a:lnTo>
                  <a:lnTo>
                    <a:pt x="546" y="443"/>
                  </a:lnTo>
                  <a:lnTo>
                    <a:pt x="546" y="446"/>
                  </a:lnTo>
                  <a:lnTo>
                    <a:pt x="546" y="449"/>
                  </a:lnTo>
                  <a:lnTo>
                    <a:pt x="546" y="452"/>
                  </a:lnTo>
                  <a:lnTo>
                    <a:pt x="548" y="455"/>
                  </a:lnTo>
                  <a:lnTo>
                    <a:pt x="549" y="459"/>
                  </a:lnTo>
                  <a:lnTo>
                    <a:pt x="551" y="464"/>
                  </a:lnTo>
                  <a:lnTo>
                    <a:pt x="551" y="468"/>
                  </a:lnTo>
                  <a:lnTo>
                    <a:pt x="552" y="474"/>
                  </a:lnTo>
                  <a:lnTo>
                    <a:pt x="554" y="478"/>
                  </a:lnTo>
                  <a:lnTo>
                    <a:pt x="554" y="482"/>
                  </a:lnTo>
                  <a:lnTo>
                    <a:pt x="555" y="485"/>
                  </a:lnTo>
                  <a:lnTo>
                    <a:pt x="555" y="488"/>
                  </a:lnTo>
                  <a:lnTo>
                    <a:pt x="555" y="491"/>
                  </a:lnTo>
                  <a:lnTo>
                    <a:pt x="557" y="494"/>
                  </a:lnTo>
                  <a:lnTo>
                    <a:pt x="557" y="496"/>
                  </a:lnTo>
                  <a:lnTo>
                    <a:pt x="558" y="498"/>
                  </a:lnTo>
                  <a:lnTo>
                    <a:pt x="558" y="501"/>
                  </a:lnTo>
                  <a:lnTo>
                    <a:pt x="558" y="504"/>
                  </a:lnTo>
                  <a:lnTo>
                    <a:pt x="559" y="507"/>
                  </a:lnTo>
                  <a:lnTo>
                    <a:pt x="559" y="510"/>
                  </a:lnTo>
                  <a:lnTo>
                    <a:pt x="561" y="513"/>
                  </a:lnTo>
                  <a:lnTo>
                    <a:pt x="561" y="516"/>
                  </a:lnTo>
                  <a:lnTo>
                    <a:pt x="561" y="519"/>
                  </a:lnTo>
                  <a:lnTo>
                    <a:pt x="562" y="522"/>
                  </a:lnTo>
                  <a:lnTo>
                    <a:pt x="562" y="523"/>
                  </a:lnTo>
                  <a:lnTo>
                    <a:pt x="564" y="526"/>
                  </a:lnTo>
                  <a:lnTo>
                    <a:pt x="564" y="529"/>
                  </a:lnTo>
                  <a:lnTo>
                    <a:pt x="565" y="532"/>
                  </a:lnTo>
                  <a:lnTo>
                    <a:pt x="565" y="535"/>
                  </a:lnTo>
                  <a:lnTo>
                    <a:pt x="567" y="538"/>
                  </a:lnTo>
                  <a:lnTo>
                    <a:pt x="567" y="542"/>
                  </a:lnTo>
                  <a:lnTo>
                    <a:pt x="568" y="548"/>
                  </a:lnTo>
                  <a:lnTo>
                    <a:pt x="570" y="552"/>
                  </a:lnTo>
                  <a:lnTo>
                    <a:pt x="571" y="558"/>
                  </a:lnTo>
                  <a:lnTo>
                    <a:pt x="573" y="561"/>
                  </a:lnTo>
                  <a:lnTo>
                    <a:pt x="574" y="565"/>
                  </a:lnTo>
                  <a:lnTo>
                    <a:pt x="575" y="570"/>
                  </a:lnTo>
                  <a:lnTo>
                    <a:pt x="577" y="574"/>
                  </a:lnTo>
                  <a:lnTo>
                    <a:pt x="577" y="577"/>
                  </a:lnTo>
                  <a:lnTo>
                    <a:pt x="578" y="580"/>
                  </a:lnTo>
                  <a:lnTo>
                    <a:pt x="580" y="581"/>
                  </a:lnTo>
                  <a:lnTo>
                    <a:pt x="581" y="584"/>
                  </a:lnTo>
                  <a:lnTo>
                    <a:pt x="583" y="587"/>
                  </a:lnTo>
                  <a:lnTo>
                    <a:pt x="586" y="591"/>
                  </a:lnTo>
                  <a:lnTo>
                    <a:pt x="589" y="596"/>
                  </a:lnTo>
                  <a:lnTo>
                    <a:pt x="593" y="602"/>
                  </a:lnTo>
                  <a:lnTo>
                    <a:pt x="631" y="654"/>
                  </a:lnTo>
                  <a:lnTo>
                    <a:pt x="587" y="605"/>
                  </a:lnTo>
                  <a:lnTo>
                    <a:pt x="589" y="606"/>
                  </a:lnTo>
                  <a:lnTo>
                    <a:pt x="589" y="609"/>
                  </a:lnTo>
                  <a:lnTo>
                    <a:pt x="590" y="612"/>
                  </a:lnTo>
                  <a:lnTo>
                    <a:pt x="591" y="616"/>
                  </a:lnTo>
                  <a:lnTo>
                    <a:pt x="593" y="621"/>
                  </a:lnTo>
                  <a:lnTo>
                    <a:pt x="593" y="622"/>
                  </a:lnTo>
                  <a:lnTo>
                    <a:pt x="594" y="625"/>
                  </a:lnTo>
                  <a:lnTo>
                    <a:pt x="594" y="628"/>
                  </a:lnTo>
                  <a:lnTo>
                    <a:pt x="596" y="631"/>
                  </a:lnTo>
                  <a:lnTo>
                    <a:pt x="597" y="634"/>
                  </a:lnTo>
                  <a:lnTo>
                    <a:pt x="599" y="637"/>
                  </a:lnTo>
                  <a:lnTo>
                    <a:pt x="599" y="639"/>
                  </a:lnTo>
                  <a:lnTo>
                    <a:pt x="600" y="642"/>
                  </a:lnTo>
                  <a:lnTo>
                    <a:pt x="600" y="644"/>
                  </a:lnTo>
                  <a:lnTo>
                    <a:pt x="602" y="647"/>
                  </a:lnTo>
                  <a:lnTo>
                    <a:pt x="603" y="650"/>
                  </a:lnTo>
                  <a:lnTo>
                    <a:pt x="605" y="653"/>
                  </a:lnTo>
                  <a:lnTo>
                    <a:pt x="606" y="657"/>
                  </a:lnTo>
                  <a:lnTo>
                    <a:pt x="607" y="661"/>
                  </a:lnTo>
                  <a:lnTo>
                    <a:pt x="609" y="667"/>
                  </a:lnTo>
                  <a:lnTo>
                    <a:pt x="610" y="670"/>
                  </a:lnTo>
                  <a:lnTo>
                    <a:pt x="610" y="671"/>
                  </a:lnTo>
                  <a:lnTo>
                    <a:pt x="612" y="674"/>
                  </a:lnTo>
                  <a:lnTo>
                    <a:pt x="613" y="677"/>
                  </a:lnTo>
                  <a:lnTo>
                    <a:pt x="615" y="682"/>
                  </a:lnTo>
                  <a:lnTo>
                    <a:pt x="615" y="686"/>
                  </a:lnTo>
                  <a:lnTo>
                    <a:pt x="616" y="692"/>
                  </a:lnTo>
                  <a:lnTo>
                    <a:pt x="618" y="695"/>
                  </a:lnTo>
                  <a:lnTo>
                    <a:pt x="619" y="698"/>
                  </a:lnTo>
                  <a:lnTo>
                    <a:pt x="619" y="700"/>
                  </a:lnTo>
                  <a:lnTo>
                    <a:pt x="621" y="705"/>
                  </a:lnTo>
                  <a:lnTo>
                    <a:pt x="622" y="708"/>
                  </a:lnTo>
                  <a:lnTo>
                    <a:pt x="622" y="711"/>
                  </a:lnTo>
                  <a:lnTo>
                    <a:pt x="623" y="715"/>
                  </a:lnTo>
                  <a:lnTo>
                    <a:pt x="625" y="719"/>
                  </a:lnTo>
                  <a:lnTo>
                    <a:pt x="626" y="722"/>
                  </a:lnTo>
                  <a:lnTo>
                    <a:pt x="626" y="727"/>
                  </a:lnTo>
                  <a:lnTo>
                    <a:pt x="628" y="731"/>
                  </a:lnTo>
                  <a:lnTo>
                    <a:pt x="629" y="735"/>
                  </a:lnTo>
                  <a:lnTo>
                    <a:pt x="631" y="738"/>
                  </a:lnTo>
                  <a:lnTo>
                    <a:pt x="632" y="743"/>
                  </a:lnTo>
                  <a:lnTo>
                    <a:pt x="632" y="746"/>
                  </a:lnTo>
                  <a:lnTo>
                    <a:pt x="634" y="750"/>
                  </a:lnTo>
                  <a:lnTo>
                    <a:pt x="635" y="754"/>
                  </a:lnTo>
                  <a:lnTo>
                    <a:pt x="636" y="759"/>
                  </a:lnTo>
                  <a:lnTo>
                    <a:pt x="638" y="763"/>
                  </a:lnTo>
                  <a:lnTo>
                    <a:pt x="639" y="767"/>
                  </a:lnTo>
                  <a:lnTo>
                    <a:pt x="641" y="772"/>
                  </a:lnTo>
                  <a:lnTo>
                    <a:pt x="642" y="776"/>
                  </a:lnTo>
                  <a:lnTo>
                    <a:pt x="642" y="779"/>
                  </a:lnTo>
                  <a:lnTo>
                    <a:pt x="644" y="783"/>
                  </a:lnTo>
                  <a:lnTo>
                    <a:pt x="645" y="788"/>
                  </a:lnTo>
                  <a:lnTo>
                    <a:pt x="647" y="792"/>
                  </a:lnTo>
                  <a:lnTo>
                    <a:pt x="647" y="796"/>
                  </a:lnTo>
                  <a:lnTo>
                    <a:pt x="648" y="801"/>
                  </a:lnTo>
                  <a:lnTo>
                    <a:pt x="650" y="804"/>
                  </a:lnTo>
                  <a:lnTo>
                    <a:pt x="651" y="808"/>
                  </a:lnTo>
                  <a:lnTo>
                    <a:pt x="651" y="811"/>
                  </a:lnTo>
                  <a:lnTo>
                    <a:pt x="652" y="815"/>
                  </a:lnTo>
                  <a:lnTo>
                    <a:pt x="654" y="818"/>
                  </a:lnTo>
                  <a:lnTo>
                    <a:pt x="654" y="821"/>
                  </a:lnTo>
                  <a:lnTo>
                    <a:pt x="655" y="824"/>
                  </a:lnTo>
                  <a:lnTo>
                    <a:pt x="657" y="828"/>
                  </a:lnTo>
                  <a:lnTo>
                    <a:pt x="657" y="830"/>
                  </a:lnTo>
                  <a:lnTo>
                    <a:pt x="658" y="833"/>
                  </a:lnTo>
                  <a:lnTo>
                    <a:pt x="658" y="836"/>
                  </a:lnTo>
                  <a:lnTo>
                    <a:pt x="660" y="839"/>
                  </a:lnTo>
                  <a:lnTo>
                    <a:pt x="661" y="843"/>
                  </a:lnTo>
                  <a:lnTo>
                    <a:pt x="663" y="847"/>
                  </a:lnTo>
                  <a:lnTo>
                    <a:pt x="663" y="850"/>
                  </a:lnTo>
                  <a:lnTo>
                    <a:pt x="664" y="853"/>
                  </a:lnTo>
                  <a:lnTo>
                    <a:pt x="664" y="855"/>
                  </a:lnTo>
                  <a:lnTo>
                    <a:pt x="716" y="857"/>
                  </a:lnTo>
                  <a:lnTo>
                    <a:pt x="719" y="903"/>
                  </a:lnTo>
                  <a:lnTo>
                    <a:pt x="722" y="903"/>
                  </a:lnTo>
                  <a:lnTo>
                    <a:pt x="724" y="903"/>
                  </a:lnTo>
                  <a:lnTo>
                    <a:pt x="727" y="903"/>
                  </a:lnTo>
                  <a:lnTo>
                    <a:pt x="730" y="904"/>
                  </a:lnTo>
                  <a:lnTo>
                    <a:pt x="735" y="904"/>
                  </a:lnTo>
                  <a:lnTo>
                    <a:pt x="740" y="905"/>
                  </a:lnTo>
                  <a:lnTo>
                    <a:pt x="744" y="907"/>
                  </a:lnTo>
                  <a:lnTo>
                    <a:pt x="748" y="907"/>
                  </a:lnTo>
                  <a:lnTo>
                    <a:pt x="753" y="908"/>
                  </a:lnTo>
                  <a:lnTo>
                    <a:pt x="757" y="908"/>
                  </a:lnTo>
                  <a:lnTo>
                    <a:pt x="760" y="910"/>
                  </a:lnTo>
                  <a:lnTo>
                    <a:pt x="763" y="911"/>
                  </a:lnTo>
                  <a:lnTo>
                    <a:pt x="766" y="911"/>
                  </a:lnTo>
                  <a:lnTo>
                    <a:pt x="767" y="911"/>
                  </a:lnTo>
                  <a:lnTo>
                    <a:pt x="769" y="913"/>
                  </a:lnTo>
                  <a:lnTo>
                    <a:pt x="767" y="913"/>
                  </a:lnTo>
                  <a:lnTo>
                    <a:pt x="766" y="913"/>
                  </a:lnTo>
                  <a:lnTo>
                    <a:pt x="764" y="913"/>
                  </a:lnTo>
                  <a:lnTo>
                    <a:pt x="762" y="913"/>
                  </a:lnTo>
                  <a:lnTo>
                    <a:pt x="759" y="911"/>
                  </a:lnTo>
                  <a:lnTo>
                    <a:pt x="754" y="911"/>
                  </a:lnTo>
                  <a:lnTo>
                    <a:pt x="751" y="910"/>
                  </a:lnTo>
                  <a:lnTo>
                    <a:pt x="747" y="910"/>
                  </a:lnTo>
                  <a:lnTo>
                    <a:pt x="743" y="908"/>
                  </a:lnTo>
                  <a:lnTo>
                    <a:pt x="738" y="908"/>
                  </a:lnTo>
                  <a:lnTo>
                    <a:pt x="735" y="907"/>
                  </a:lnTo>
                  <a:lnTo>
                    <a:pt x="731" y="907"/>
                  </a:lnTo>
                  <a:lnTo>
                    <a:pt x="728" y="907"/>
                  </a:lnTo>
                  <a:lnTo>
                    <a:pt x="727" y="905"/>
                  </a:lnTo>
                  <a:lnTo>
                    <a:pt x="725" y="905"/>
                  </a:lnTo>
                  <a:lnTo>
                    <a:pt x="724" y="907"/>
                  </a:lnTo>
                  <a:lnTo>
                    <a:pt x="721" y="913"/>
                  </a:lnTo>
                  <a:lnTo>
                    <a:pt x="718" y="916"/>
                  </a:lnTo>
                  <a:lnTo>
                    <a:pt x="718" y="917"/>
                  </a:lnTo>
                  <a:lnTo>
                    <a:pt x="716" y="920"/>
                  </a:lnTo>
                  <a:lnTo>
                    <a:pt x="718" y="923"/>
                  </a:lnTo>
                  <a:lnTo>
                    <a:pt x="719" y="924"/>
                  </a:lnTo>
                  <a:lnTo>
                    <a:pt x="721" y="926"/>
                  </a:lnTo>
                  <a:lnTo>
                    <a:pt x="719" y="926"/>
                  </a:lnTo>
                  <a:lnTo>
                    <a:pt x="719" y="927"/>
                  </a:lnTo>
                  <a:lnTo>
                    <a:pt x="718" y="929"/>
                  </a:lnTo>
                  <a:lnTo>
                    <a:pt x="716" y="932"/>
                  </a:lnTo>
                  <a:lnTo>
                    <a:pt x="714" y="933"/>
                  </a:lnTo>
                  <a:lnTo>
                    <a:pt x="712" y="936"/>
                  </a:lnTo>
                  <a:lnTo>
                    <a:pt x="711" y="937"/>
                  </a:lnTo>
                  <a:lnTo>
                    <a:pt x="709" y="942"/>
                  </a:lnTo>
                  <a:lnTo>
                    <a:pt x="706" y="945"/>
                  </a:lnTo>
                  <a:lnTo>
                    <a:pt x="705" y="948"/>
                  </a:lnTo>
                  <a:lnTo>
                    <a:pt x="703" y="952"/>
                  </a:lnTo>
                  <a:lnTo>
                    <a:pt x="700" y="956"/>
                  </a:lnTo>
                  <a:lnTo>
                    <a:pt x="699" y="959"/>
                  </a:lnTo>
                  <a:lnTo>
                    <a:pt x="696" y="964"/>
                  </a:lnTo>
                  <a:lnTo>
                    <a:pt x="693" y="968"/>
                  </a:lnTo>
                  <a:lnTo>
                    <a:pt x="692" y="971"/>
                  </a:lnTo>
                  <a:lnTo>
                    <a:pt x="689" y="974"/>
                  </a:lnTo>
                  <a:lnTo>
                    <a:pt x="687" y="977"/>
                  </a:lnTo>
                  <a:lnTo>
                    <a:pt x="686" y="980"/>
                  </a:lnTo>
                  <a:lnTo>
                    <a:pt x="684" y="981"/>
                  </a:lnTo>
                  <a:lnTo>
                    <a:pt x="680" y="985"/>
                  </a:lnTo>
                  <a:lnTo>
                    <a:pt x="677" y="990"/>
                  </a:lnTo>
                  <a:lnTo>
                    <a:pt x="674" y="993"/>
                  </a:lnTo>
                  <a:lnTo>
                    <a:pt x="673" y="996"/>
                  </a:lnTo>
                  <a:lnTo>
                    <a:pt x="671" y="998"/>
                  </a:lnTo>
                  <a:lnTo>
                    <a:pt x="670" y="1003"/>
                  </a:lnTo>
                  <a:lnTo>
                    <a:pt x="667" y="1006"/>
                  </a:lnTo>
                  <a:lnTo>
                    <a:pt x="666" y="1009"/>
                  </a:lnTo>
                  <a:lnTo>
                    <a:pt x="664" y="1012"/>
                  </a:lnTo>
                  <a:lnTo>
                    <a:pt x="663" y="1014"/>
                  </a:lnTo>
                  <a:lnTo>
                    <a:pt x="661" y="1017"/>
                  </a:lnTo>
                  <a:lnTo>
                    <a:pt x="661" y="1020"/>
                  </a:lnTo>
                  <a:lnTo>
                    <a:pt x="661" y="1022"/>
                  </a:lnTo>
                  <a:lnTo>
                    <a:pt x="661" y="1025"/>
                  </a:lnTo>
                  <a:lnTo>
                    <a:pt x="661" y="1027"/>
                  </a:lnTo>
                  <a:lnTo>
                    <a:pt x="661" y="1033"/>
                  </a:lnTo>
                  <a:lnTo>
                    <a:pt x="661" y="1036"/>
                  </a:lnTo>
                  <a:lnTo>
                    <a:pt x="663" y="1039"/>
                  </a:lnTo>
                  <a:lnTo>
                    <a:pt x="663" y="1042"/>
                  </a:lnTo>
                  <a:lnTo>
                    <a:pt x="664" y="1046"/>
                  </a:lnTo>
                  <a:lnTo>
                    <a:pt x="666" y="1048"/>
                  </a:lnTo>
                  <a:lnTo>
                    <a:pt x="666" y="1051"/>
                  </a:lnTo>
                  <a:lnTo>
                    <a:pt x="667" y="1054"/>
                  </a:lnTo>
                  <a:lnTo>
                    <a:pt x="668" y="1057"/>
                  </a:lnTo>
                  <a:lnTo>
                    <a:pt x="671" y="1061"/>
                  </a:lnTo>
                  <a:lnTo>
                    <a:pt x="674" y="1064"/>
                  </a:lnTo>
                  <a:lnTo>
                    <a:pt x="676" y="1065"/>
                  </a:lnTo>
                  <a:lnTo>
                    <a:pt x="679" y="1067"/>
                  </a:lnTo>
                  <a:lnTo>
                    <a:pt x="680" y="1068"/>
                  </a:lnTo>
                  <a:lnTo>
                    <a:pt x="683" y="1070"/>
                  </a:lnTo>
                  <a:lnTo>
                    <a:pt x="686" y="1071"/>
                  </a:lnTo>
                  <a:lnTo>
                    <a:pt x="689" y="1073"/>
                  </a:lnTo>
                  <a:lnTo>
                    <a:pt x="693" y="1074"/>
                  </a:lnTo>
                  <a:lnTo>
                    <a:pt x="696" y="1075"/>
                  </a:lnTo>
                  <a:lnTo>
                    <a:pt x="699" y="1077"/>
                  </a:lnTo>
                  <a:lnTo>
                    <a:pt x="703" y="1078"/>
                  </a:lnTo>
                  <a:lnTo>
                    <a:pt x="708" y="1080"/>
                  </a:lnTo>
                  <a:lnTo>
                    <a:pt x="712" y="1083"/>
                  </a:lnTo>
                  <a:lnTo>
                    <a:pt x="716" y="1084"/>
                  </a:lnTo>
                  <a:lnTo>
                    <a:pt x="721" y="1086"/>
                  </a:lnTo>
                  <a:lnTo>
                    <a:pt x="725" y="1086"/>
                  </a:lnTo>
                  <a:lnTo>
                    <a:pt x="730" y="1087"/>
                  </a:lnTo>
                  <a:lnTo>
                    <a:pt x="734" y="1090"/>
                  </a:lnTo>
                  <a:lnTo>
                    <a:pt x="738" y="1091"/>
                  </a:lnTo>
                  <a:lnTo>
                    <a:pt x="743" y="1091"/>
                  </a:lnTo>
                  <a:lnTo>
                    <a:pt x="746" y="1093"/>
                  </a:lnTo>
                  <a:lnTo>
                    <a:pt x="750" y="1094"/>
                  </a:lnTo>
                  <a:lnTo>
                    <a:pt x="754" y="1096"/>
                  </a:lnTo>
                  <a:lnTo>
                    <a:pt x="757" y="1096"/>
                  </a:lnTo>
                  <a:lnTo>
                    <a:pt x="762" y="1097"/>
                  </a:lnTo>
                  <a:lnTo>
                    <a:pt x="764" y="1097"/>
                  </a:lnTo>
                  <a:lnTo>
                    <a:pt x="767" y="1099"/>
                  </a:lnTo>
                  <a:lnTo>
                    <a:pt x="770" y="1097"/>
                  </a:lnTo>
                  <a:lnTo>
                    <a:pt x="773" y="1097"/>
                  </a:lnTo>
                  <a:lnTo>
                    <a:pt x="775" y="1097"/>
                  </a:lnTo>
                  <a:lnTo>
                    <a:pt x="778" y="1097"/>
                  </a:lnTo>
                  <a:lnTo>
                    <a:pt x="780" y="1096"/>
                  </a:lnTo>
                  <a:lnTo>
                    <a:pt x="786" y="1094"/>
                  </a:lnTo>
                  <a:lnTo>
                    <a:pt x="788" y="1093"/>
                  </a:lnTo>
                  <a:lnTo>
                    <a:pt x="791" y="1091"/>
                  </a:lnTo>
                  <a:lnTo>
                    <a:pt x="794" y="1090"/>
                  </a:lnTo>
                  <a:lnTo>
                    <a:pt x="796" y="1090"/>
                  </a:lnTo>
                  <a:lnTo>
                    <a:pt x="799" y="1087"/>
                  </a:lnTo>
                  <a:lnTo>
                    <a:pt x="802" y="1086"/>
                  </a:lnTo>
                  <a:lnTo>
                    <a:pt x="805" y="1084"/>
                  </a:lnTo>
                  <a:lnTo>
                    <a:pt x="808" y="1084"/>
                  </a:lnTo>
                  <a:lnTo>
                    <a:pt x="811" y="1083"/>
                  </a:lnTo>
                  <a:lnTo>
                    <a:pt x="814" y="1080"/>
                  </a:lnTo>
                  <a:lnTo>
                    <a:pt x="817" y="1078"/>
                  </a:lnTo>
                  <a:lnTo>
                    <a:pt x="820" y="1077"/>
                  </a:lnTo>
                  <a:lnTo>
                    <a:pt x="823" y="1075"/>
                  </a:lnTo>
                  <a:lnTo>
                    <a:pt x="827" y="1074"/>
                  </a:lnTo>
                  <a:lnTo>
                    <a:pt x="830" y="1073"/>
                  </a:lnTo>
                  <a:lnTo>
                    <a:pt x="833" y="1071"/>
                  </a:lnTo>
                  <a:lnTo>
                    <a:pt x="834" y="1070"/>
                  </a:lnTo>
                  <a:lnTo>
                    <a:pt x="837" y="1068"/>
                  </a:lnTo>
                  <a:lnTo>
                    <a:pt x="840" y="1067"/>
                  </a:lnTo>
                  <a:lnTo>
                    <a:pt x="843" y="1065"/>
                  </a:lnTo>
                  <a:lnTo>
                    <a:pt x="846" y="1062"/>
                  </a:lnTo>
                  <a:lnTo>
                    <a:pt x="850" y="1059"/>
                  </a:lnTo>
                  <a:lnTo>
                    <a:pt x="853" y="1057"/>
                  </a:lnTo>
                  <a:lnTo>
                    <a:pt x="855" y="1055"/>
                  </a:lnTo>
                  <a:lnTo>
                    <a:pt x="855" y="1051"/>
                  </a:lnTo>
                  <a:lnTo>
                    <a:pt x="856" y="1048"/>
                  </a:lnTo>
                  <a:lnTo>
                    <a:pt x="856" y="1043"/>
                  </a:lnTo>
                  <a:lnTo>
                    <a:pt x="856" y="1039"/>
                  </a:lnTo>
                  <a:lnTo>
                    <a:pt x="856" y="1035"/>
                  </a:lnTo>
                  <a:lnTo>
                    <a:pt x="855" y="1030"/>
                  </a:lnTo>
                  <a:lnTo>
                    <a:pt x="855" y="1025"/>
                  </a:lnTo>
                  <a:lnTo>
                    <a:pt x="855" y="1020"/>
                  </a:lnTo>
                  <a:lnTo>
                    <a:pt x="853" y="1016"/>
                  </a:lnTo>
                  <a:lnTo>
                    <a:pt x="853" y="1010"/>
                  </a:lnTo>
                  <a:lnTo>
                    <a:pt x="852" y="1006"/>
                  </a:lnTo>
                  <a:lnTo>
                    <a:pt x="852" y="1001"/>
                  </a:lnTo>
                  <a:lnTo>
                    <a:pt x="852" y="997"/>
                  </a:lnTo>
                  <a:lnTo>
                    <a:pt x="852" y="993"/>
                  </a:lnTo>
                  <a:lnTo>
                    <a:pt x="852" y="990"/>
                  </a:lnTo>
                  <a:lnTo>
                    <a:pt x="853" y="987"/>
                  </a:lnTo>
                  <a:lnTo>
                    <a:pt x="853" y="984"/>
                  </a:lnTo>
                  <a:lnTo>
                    <a:pt x="855" y="980"/>
                  </a:lnTo>
                  <a:lnTo>
                    <a:pt x="855" y="975"/>
                  </a:lnTo>
                  <a:lnTo>
                    <a:pt x="856" y="972"/>
                  </a:lnTo>
                  <a:lnTo>
                    <a:pt x="856" y="966"/>
                  </a:lnTo>
                  <a:lnTo>
                    <a:pt x="857" y="962"/>
                  </a:lnTo>
                  <a:lnTo>
                    <a:pt x="857" y="956"/>
                  </a:lnTo>
                  <a:lnTo>
                    <a:pt x="859" y="952"/>
                  </a:lnTo>
                  <a:lnTo>
                    <a:pt x="859" y="946"/>
                  </a:lnTo>
                  <a:lnTo>
                    <a:pt x="859" y="942"/>
                  </a:lnTo>
                  <a:lnTo>
                    <a:pt x="859" y="937"/>
                  </a:lnTo>
                  <a:lnTo>
                    <a:pt x="860" y="933"/>
                  </a:lnTo>
                  <a:lnTo>
                    <a:pt x="860" y="930"/>
                  </a:lnTo>
                  <a:lnTo>
                    <a:pt x="860" y="929"/>
                  </a:lnTo>
                  <a:lnTo>
                    <a:pt x="860" y="926"/>
                  </a:lnTo>
                  <a:lnTo>
                    <a:pt x="862" y="926"/>
                  </a:lnTo>
                  <a:lnTo>
                    <a:pt x="863" y="926"/>
                  </a:lnTo>
                  <a:lnTo>
                    <a:pt x="868" y="924"/>
                  </a:lnTo>
                  <a:lnTo>
                    <a:pt x="871" y="923"/>
                  </a:lnTo>
                  <a:lnTo>
                    <a:pt x="872" y="923"/>
                  </a:lnTo>
                  <a:lnTo>
                    <a:pt x="873" y="920"/>
                  </a:lnTo>
                  <a:lnTo>
                    <a:pt x="876" y="920"/>
                  </a:lnTo>
                  <a:lnTo>
                    <a:pt x="875" y="917"/>
                  </a:lnTo>
                  <a:lnTo>
                    <a:pt x="875" y="914"/>
                  </a:lnTo>
                  <a:lnTo>
                    <a:pt x="875" y="911"/>
                  </a:lnTo>
                  <a:lnTo>
                    <a:pt x="873" y="910"/>
                  </a:lnTo>
                  <a:lnTo>
                    <a:pt x="873" y="907"/>
                  </a:lnTo>
                  <a:lnTo>
                    <a:pt x="873" y="904"/>
                  </a:lnTo>
                  <a:lnTo>
                    <a:pt x="872" y="901"/>
                  </a:lnTo>
                  <a:lnTo>
                    <a:pt x="872" y="898"/>
                  </a:lnTo>
                  <a:lnTo>
                    <a:pt x="871" y="895"/>
                  </a:lnTo>
                  <a:lnTo>
                    <a:pt x="869" y="891"/>
                  </a:lnTo>
                  <a:lnTo>
                    <a:pt x="868" y="888"/>
                  </a:lnTo>
                  <a:lnTo>
                    <a:pt x="868" y="885"/>
                  </a:lnTo>
                  <a:lnTo>
                    <a:pt x="866" y="881"/>
                  </a:lnTo>
                  <a:lnTo>
                    <a:pt x="865" y="878"/>
                  </a:lnTo>
                  <a:lnTo>
                    <a:pt x="863" y="873"/>
                  </a:lnTo>
                  <a:lnTo>
                    <a:pt x="863" y="871"/>
                  </a:lnTo>
                  <a:lnTo>
                    <a:pt x="862" y="866"/>
                  </a:lnTo>
                  <a:lnTo>
                    <a:pt x="860" y="863"/>
                  </a:lnTo>
                  <a:lnTo>
                    <a:pt x="859" y="860"/>
                  </a:lnTo>
                  <a:lnTo>
                    <a:pt x="859" y="856"/>
                  </a:lnTo>
                  <a:lnTo>
                    <a:pt x="857" y="853"/>
                  </a:lnTo>
                  <a:lnTo>
                    <a:pt x="857" y="852"/>
                  </a:lnTo>
                  <a:lnTo>
                    <a:pt x="855" y="846"/>
                  </a:lnTo>
                  <a:lnTo>
                    <a:pt x="855" y="843"/>
                  </a:lnTo>
                  <a:lnTo>
                    <a:pt x="853" y="840"/>
                  </a:lnTo>
                  <a:lnTo>
                    <a:pt x="871" y="824"/>
                  </a:lnTo>
                  <a:lnTo>
                    <a:pt x="871" y="823"/>
                  </a:lnTo>
                  <a:lnTo>
                    <a:pt x="869" y="820"/>
                  </a:lnTo>
                  <a:lnTo>
                    <a:pt x="866" y="817"/>
                  </a:lnTo>
                  <a:lnTo>
                    <a:pt x="865" y="812"/>
                  </a:lnTo>
                  <a:lnTo>
                    <a:pt x="863" y="809"/>
                  </a:lnTo>
                  <a:lnTo>
                    <a:pt x="862" y="807"/>
                  </a:lnTo>
                  <a:lnTo>
                    <a:pt x="860" y="804"/>
                  </a:lnTo>
                  <a:lnTo>
                    <a:pt x="859" y="802"/>
                  </a:lnTo>
                  <a:lnTo>
                    <a:pt x="857" y="798"/>
                  </a:lnTo>
                  <a:lnTo>
                    <a:pt x="856" y="795"/>
                  </a:lnTo>
                  <a:lnTo>
                    <a:pt x="855" y="791"/>
                  </a:lnTo>
                  <a:lnTo>
                    <a:pt x="853" y="788"/>
                  </a:lnTo>
                  <a:lnTo>
                    <a:pt x="852" y="785"/>
                  </a:lnTo>
                  <a:lnTo>
                    <a:pt x="850" y="780"/>
                  </a:lnTo>
                  <a:lnTo>
                    <a:pt x="847" y="778"/>
                  </a:lnTo>
                  <a:lnTo>
                    <a:pt x="846" y="773"/>
                  </a:lnTo>
                  <a:lnTo>
                    <a:pt x="844" y="770"/>
                  </a:lnTo>
                  <a:lnTo>
                    <a:pt x="843" y="766"/>
                  </a:lnTo>
                  <a:lnTo>
                    <a:pt x="841" y="763"/>
                  </a:lnTo>
                  <a:lnTo>
                    <a:pt x="841" y="760"/>
                  </a:lnTo>
                  <a:lnTo>
                    <a:pt x="840" y="757"/>
                  </a:lnTo>
                  <a:lnTo>
                    <a:pt x="839" y="753"/>
                  </a:lnTo>
                  <a:lnTo>
                    <a:pt x="837" y="750"/>
                  </a:lnTo>
                  <a:lnTo>
                    <a:pt x="837" y="747"/>
                  </a:lnTo>
                  <a:lnTo>
                    <a:pt x="836" y="743"/>
                  </a:lnTo>
                  <a:lnTo>
                    <a:pt x="836" y="738"/>
                  </a:lnTo>
                  <a:lnTo>
                    <a:pt x="836" y="735"/>
                  </a:lnTo>
                  <a:lnTo>
                    <a:pt x="836" y="732"/>
                  </a:lnTo>
                  <a:lnTo>
                    <a:pt x="834" y="730"/>
                  </a:lnTo>
                  <a:lnTo>
                    <a:pt x="834" y="727"/>
                  </a:lnTo>
                  <a:lnTo>
                    <a:pt x="833" y="722"/>
                  </a:lnTo>
                  <a:lnTo>
                    <a:pt x="833" y="718"/>
                  </a:lnTo>
                  <a:lnTo>
                    <a:pt x="831" y="712"/>
                  </a:lnTo>
                  <a:lnTo>
                    <a:pt x="831" y="708"/>
                  </a:lnTo>
                  <a:lnTo>
                    <a:pt x="830" y="703"/>
                  </a:lnTo>
                  <a:lnTo>
                    <a:pt x="830" y="700"/>
                  </a:lnTo>
                  <a:lnTo>
                    <a:pt x="828" y="698"/>
                  </a:lnTo>
                  <a:lnTo>
                    <a:pt x="828" y="695"/>
                  </a:lnTo>
                  <a:lnTo>
                    <a:pt x="827" y="692"/>
                  </a:lnTo>
                  <a:lnTo>
                    <a:pt x="827" y="689"/>
                  </a:lnTo>
                  <a:lnTo>
                    <a:pt x="825" y="684"/>
                  </a:lnTo>
                  <a:lnTo>
                    <a:pt x="825" y="682"/>
                  </a:lnTo>
                  <a:lnTo>
                    <a:pt x="824" y="679"/>
                  </a:lnTo>
                  <a:lnTo>
                    <a:pt x="824" y="676"/>
                  </a:lnTo>
                  <a:lnTo>
                    <a:pt x="823" y="671"/>
                  </a:lnTo>
                  <a:lnTo>
                    <a:pt x="823" y="669"/>
                  </a:lnTo>
                  <a:lnTo>
                    <a:pt x="821" y="666"/>
                  </a:lnTo>
                  <a:lnTo>
                    <a:pt x="821" y="661"/>
                  </a:lnTo>
                  <a:lnTo>
                    <a:pt x="821" y="658"/>
                  </a:lnTo>
                  <a:lnTo>
                    <a:pt x="820" y="655"/>
                  </a:lnTo>
                  <a:lnTo>
                    <a:pt x="820" y="651"/>
                  </a:lnTo>
                  <a:lnTo>
                    <a:pt x="818" y="648"/>
                  </a:lnTo>
                  <a:lnTo>
                    <a:pt x="817" y="645"/>
                  </a:lnTo>
                  <a:lnTo>
                    <a:pt x="817" y="641"/>
                  </a:lnTo>
                  <a:lnTo>
                    <a:pt x="815" y="638"/>
                  </a:lnTo>
                  <a:lnTo>
                    <a:pt x="815" y="635"/>
                  </a:lnTo>
                  <a:lnTo>
                    <a:pt x="814" y="631"/>
                  </a:lnTo>
                  <a:lnTo>
                    <a:pt x="814" y="628"/>
                  </a:lnTo>
                  <a:lnTo>
                    <a:pt x="812" y="623"/>
                  </a:lnTo>
                  <a:lnTo>
                    <a:pt x="812" y="621"/>
                  </a:lnTo>
                  <a:lnTo>
                    <a:pt x="811" y="618"/>
                  </a:lnTo>
                  <a:lnTo>
                    <a:pt x="811" y="615"/>
                  </a:lnTo>
                  <a:lnTo>
                    <a:pt x="810" y="612"/>
                  </a:lnTo>
                  <a:lnTo>
                    <a:pt x="810" y="609"/>
                  </a:lnTo>
                  <a:lnTo>
                    <a:pt x="810" y="606"/>
                  </a:lnTo>
                  <a:lnTo>
                    <a:pt x="810" y="603"/>
                  </a:lnTo>
                  <a:lnTo>
                    <a:pt x="808" y="600"/>
                  </a:lnTo>
                  <a:lnTo>
                    <a:pt x="808" y="597"/>
                  </a:lnTo>
                  <a:lnTo>
                    <a:pt x="807" y="594"/>
                  </a:lnTo>
                  <a:lnTo>
                    <a:pt x="807" y="591"/>
                  </a:lnTo>
                  <a:lnTo>
                    <a:pt x="805" y="587"/>
                  </a:lnTo>
                  <a:lnTo>
                    <a:pt x="805" y="583"/>
                  </a:lnTo>
                  <a:lnTo>
                    <a:pt x="804" y="578"/>
                  </a:lnTo>
                  <a:lnTo>
                    <a:pt x="802" y="575"/>
                  </a:lnTo>
                  <a:lnTo>
                    <a:pt x="802" y="573"/>
                  </a:lnTo>
                  <a:lnTo>
                    <a:pt x="802" y="570"/>
                  </a:lnTo>
                  <a:lnTo>
                    <a:pt x="801" y="565"/>
                  </a:lnTo>
                  <a:lnTo>
                    <a:pt x="801" y="561"/>
                  </a:lnTo>
                  <a:lnTo>
                    <a:pt x="799" y="555"/>
                  </a:lnTo>
                  <a:lnTo>
                    <a:pt x="798" y="551"/>
                  </a:lnTo>
                  <a:lnTo>
                    <a:pt x="795" y="545"/>
                  </a:lnTo>
                  <a:lnTo>
                    <a:pt x="794" y="541"/>
                  </a:lnTo>
                  <a:lnTo>
                    <a:pt x="792" y="535"/>
                  </a:lnTo>
                  <a:lnTo>
                    <a:pt x="791" y="530"/>
                  </a:lnTo>
                  <a:lnTo>
                    <a:pt x="788" y="526"/>
                  </a:lnTo>
                  <a:lnTo>
                    <a:pt x="786" y="522"/>
                  </a:lnTo>
                  <a:lnTo>
                    <a:pt x="785" y="517"/>
                  </a:lnTo>
                  <a:lnTo>
                    <a:pt x="783" y="514"/>
                  </a:lnTo>
                  <a:lnTo>
                    <a:pt x="782" y="512"/>
                  </a:lnTo>
                  <a:lnTo>
                    <a:pt x="780" y="510"/>
                  </a:lnTo>
                  <a:lnTo>
                    <a:pt x="780" y="509"/>
                  </a:lnTo>
                  <a:lnTo>
                    <a:pt x="763" y="434"/>
                  </a:lnTo>
                  <a:lnTo>
                    <a:pt x="738" y="263"/>
                  </a:lnTo>
                  <a:lnTo>
                    <a:pt x="298" y="182"/>
                  </a:lnTo>
                  <a:lnTo>
                    <a:pt x="272" y="315"/>
                  </a:lnTo>
                  <a:lnTo>
                    <a:pt x="272" y="314"/>
                  </a:lnTo>
                  <a:lnTo>
                    <a:pt x="270" y="311"/>
                  </a:lnTo>
                  <a:lnTo>
                    <a:pt x="269" y="308"/>
                  </a:lnTo>
                  <a:lnTo>
                    <a:pt x="267" y="305"/>
                  </a:lnTo>
                  <a:lnTo>
                    <a:pt x="267" y="301"/>
                  </a:lnTo>
                  <a:lnTo>
                    <a:pt x="266" y="296"/>
                  </a:lnTo>
                  <a:lnTo>
                    <a:pt x="264" y="292"/>
                  </a:lnTo>
                  <a:lnTo>
                    <a:pt x="263" y="288"/>
                  </a:lnTo>
                  <a:lnTo>
                    <a:pt x="261" y="283"/>
                  </a:lnTo>
                  <a:lnTo>
                    <a:pt x="261" y="278"/>
                  </a:lnTo>
                  <a:lnTo>
                    <a:pt x="260" y="275"/>
                  </a:lnTo>
                  <a:lnTo>
                    <a:pt x="259" y="272"/>
                  </a:lnTo>
                  <a:lnTo>
                    <a:pt x="259" y="269"/>
                  </a:lnTo>
                  <a:lnTo>
                    <a:pt x="257" y="267"/>
                  </a:lnTo>
                  <a:lnTo>
                    <a:pt x="257" y="264"/>
                  </a:lnTo>
                  <a:lnTo>
                    <a:pt x="256" y="262"/>
                  </a:lnTo>
                  <a:lnTo>
                    <a:pt x="256" y="259"/>
                  </a:lnTo>
                  <a:lnTo>
                    <a:pt x="254" y="256"/>
                  </a:lnTo>
                  <a:lnTo>
                    <a:pt x="253" y="253"/>
                  </a:lnTo>
                  <a:lnTo>
                    <a:pt x="253" y="248"/>
                  </a:lnTo>
                  <a:lnTo>
                    <a:pt x="251" y="246"/>
                  </a:lnTo>
                  <a:lnTo>
                    <a:pt x="251" y="243"/>
                  </a:lnTo>
                  <a:lnTo>
                    <a:pt x="250" y="240"/>
                  </a:lnTo>
                  <a:lnTo>
                    <a:pt x="248" y="237"/>
                  </a:lnTo>
                  <a:lnTo>
                    <a:pt x="248" y="234"/>
                  </a:lnTo>
                  <a:lnTo>
                    <a:pt x="247" y="231"/>
                  </a:lnTo>
                  <a:lnTo>
                    <a:pt x="245" y="228"/>
                  </a:lnTo>
                  <a:lnTo>
                    <a:pt x="245" y="225"/>
                  </a:lnTo>
                  <a:lnTo>
                    <a:pt x="244" y="222"/>
                  </a:lnTo>
                  <a:lnTo>
                    <a:pt x="244" y="219"/>
                  </a:lnTo>
                  <a:lnTo>
                    <a:pt x="243" y="216"/>
                  </a:lnTo>
                  <a:lnTo>
                    <a:pt x="241" y="214"/>
                  </a:lnTo>
                  <a:lnTo>
                    <a:pt x="241" y="211"/>
                  </a:lnTo>
                  <a:lnTo>
                    <a:pt x="240" y="208"/>
                  </a:lnTo>
                  <a:lnTo>
                    <a:pt x="238" y="205"/>
                  </a:lnTo>
                  <a:lnTo>
                    <a:pt x="238" y="202"/>
                  </a:lnTo>
                  <a:lnTo>
                    <a:pt x="237" y="199"/>
                  </a:lnTo>
                  <a:lnTo>
                    <a:pt x="237" y="198"/>
                  </a:lnTo>
                  <a:lnTo>
                    <a:pt x="234" y="192"/>
                  </a:lnTo>
                  <a:lnTo>
                    <a:pt x="232" y="187"/>
                  </a:lnTo>
                  <a:lnTo>
                    <a:pt x="231" y="183"/>
                  </a:lnTo>
                  <a:lnTo>
                    <a:pt x="229" y="180"/>
                  </a:lnTo>
                  <a:lnTo>
                    <a:pt x="228" y="177"/>
                  </a:lnTo>
                  <a:lnTo>
                    <a:pt x="227" y="174"/>
                  </a:lnTo>
                  <a:lnTo>
                    <a:pt x="224" y="166"/>
                  </a:lnTo>
                  <a:lnTo>
                    <a:pt x="164" y="129"/>
                  </a:lnTo>
                  <a:lnTo>
                    <a:pt x="164" y="128"/>
                  </a:lnTo>
                  <a:lnTo>
                    <a:pt x="165" y="126"/>
                  </a:lnTo>
                  <a:lnTo>
                    <a:pt x="167" y="125"/>
                  </a:lnTo>
                  <a:lnTo>
                    <a:pt x="170" y="122"/>
                  </a:lnTo>
                  <a:lnTo>
                    <a:pt x="173" y="118"/>
                  </a:lnTo>
                  <a:lnTo>
                    <a:pt x="176" y="113"/>
                  </a:lnTo>
                  <a:lnTo>
                    <a:pt x="177" y="110"/>
                  </a:lnTo>
                  <a:lnTo>
                    <a:pt x="177" y="106"/>
                  </a:lnTo>
                  <a:lnTo>
                    <a:pt x="177" y="103"/>
                  </a:lnTo>
                  <a:lnTo>
                    <a:pt x="176" y="100"/>
                  </a:lnTo>
                  <a:lnTo>
                    <a:pt x="174" y="99"/>
                  </a:lnTo>
                  <a:lnTo>
                    <a:pt x="173" y="97"/>
                  </a:lnTo>
                  <a:lnTo>
                    <a:pt x="170" y="94"/>
                  </a:lnTo>
                  <a:lnTo>
                    <a:pt x="168" y="94"/>
                  </a:lnTo>
                  <a:lnTo>
                    <a:pt x="170" y="93"/>
                  </a:lnTo>
                  <a:lnTo>
                    <a:pt x="173" y="91"/>
                  </a:lnTo>
                  <a:lnTo>
                    <a:pt x="177" y="87"/>
                  </a:lnTo>
                  <a:lnTo>
                    <a:pt x="180" y="83"/>
                  </a:lnTo>
                  <a:lnTo>
                    <a:pt x="180" y="80"/>
                  </a:lnTo>
                  <a:lnTo>
                    <a:pt x="180" y="78"/>
                  </a:lnTo>
                  <a:lnTo>
                    <a:pt x="180" y="76"/>
                  </a:lnTo>
                  <a:lnTo>
                    <a:pt x="180" y="73"/>
                  </a:lnTo>
                  <a:lnTo>
                    <a:pt x="180" y="70"/>
                  </a:lnTo>
                  <a:lnTo>
                    <a:pt x="180" y="67"/>
                  </a:lnTo>
                  <a:lnTo>
                    <a:pt x="179" y="64"/>
                  </a:lnTo>
                  <a:lnTo>
                    <a:pt x="179" y="61"/>
                  </a:lnTo>
                  <a:lnTo>
                    <a:pt x="179" y="58"/>
                  </a:lnTo>
                  <a:lnTo>
                    <a:pt x="177" y="54"/>
                  </a:lnTo>
                  <a:lnTo>
                    <a:pt x="177" y="51"/>
                  </a:lnTo>
                  <a:lnTo>
                    <a:pt x="177" y="49"/>
                  </a:lnTo>
                  <a:lnTo>
                    <a:pt x="176" y="46"/>
                  </a:lnTo>
                  <a:lnTo>
                    <a:pt x="176" y="45"/>
                  </a:lnTo>
                  <a:lnTo>
                    <a:pt x="132" y="44"/>
                  </a:lnTo>
                  <a:lnTo>
                    <a:pt x="135" y="42"/>
                  </a:lnTo>
                  <a:lnTo>
                    <a:pt x="138" y="41"/>
                  </a:lnTo>
                  <a:lnTo>
                    <a:pt x="141" y="41"/>
                  </a:lnTo>
                  <a:lnTo>
                    <a:pt x="142" y="39"/>
                  </a:lnTo>
                  <a:lnTo>
                    <a:pt x="145" y="38"/>
                  </a:lnTo>
                  <a:lnTo>
                    <a:pt x="147" y="36"/>
                  </a:lnTo>
                  <a:lnTo>
                    <a:pt x="148" y="33"/>
                  </a:lnTo>
                  <a:lnTo>
                    <a:pt x="147" y="30"/>
                  </a:lnTo>
                  <a:lnTo>
                    <a:pt x="147" y="28"/>
                  </a:lnTo>
                  <a:lnTo>
                    <a:pt x="144" y="23"/>
                  </a:lnTo>
                  <a:lnTo>
                    <a:pt x="142" y="20"/>
                  </a:lnTo>
                  <a:lnTo>
                    <a:pt x="139" y="16"/>
                  </a:lnTo>
                  <a:lnTo>
                    <a:pt x="136" y="12"/>
                  </a:lnTo>
                  <a:lnTo>
                    <a:pt x="133" y="9"/>
                  </a:lnTo>
                  <a:lnTo>
                    <a:pt x="131" y="7"/>
                  </a:lnTo>
                  <a:lnTo>
                    <a:pt x="129" y="6"/>
                  </a:lnTo>
                  <a:lnTo>
                    <a:pt x="125" y="6"/>
                  </a:lnTo>
                  <a:lnTo>
                    <a:pt x="122" y="6"/>
                  </a:lnTo>
                  <a:lnTo>
                    <a:pt x="119" y="4"/>
                  </a:lnTo>
                  <a:lnTo>
                    <a:pt x="116" y="4"/>
                  </a:lnTo>
                  <a:lnTo>
                    <a:pt x="113" y="4"/>
                  </a:lnTo>
                  <a:lnTo>
                    <a:pt x="109" y="4"/>
                  </a:lnTo>
                  <a:lnTo>
                    <a:pt x="104" y="3"/>
                  </a:lnTo>
                  <a:lnTo>
                    <a:pt x="101" y="3"/>
                  </a:lnTo>
                  <a:lnTo>
                    <a:pt x="97" y="3"/>
                  </a:lnTo>
                  <a:lnTo>
                    <a:pt x="93" y="1"/>
                  </a:lnTo>
                  <a:lnTo>
                    <a:pt x="88" y="1"/>
                  </a:lnTo>
                  <a:lnTo>
                    <a:pt x="84" y="1"/>
                  </a:lnTo>
                  <a:lnTo>
                    <a:pt x="80" y="1"/>
                  </a:lnTo>
                  <a:lnTo>
                    <a:pt x="75" y="1"/>
                  </a:lnTo>
                  <a:lnTo>
                    <a:pt x="71" y="1"/>
                  </a:lnTo>
                  <a:lnTo>
                    <a:pt x="67" y="0"/>
                  </a:lnTo>
                  <a:lnTo>
                    <a:pt x="64" y="0"/>
                  </a:lnTo>
                  <a:lnTo>
                    <a:pt x="59" y="0"/>
                  </a:lnTo>
                  <a:lnTo>
                    <a:pt x="55" y="0"/>
                  </a:lnTo>
                  <a:lnTo>
                    <a:pt x="52" y="0"/>
                  </a:lnTo>
                  <a:lnTo>
                    <a:pt x="49" y="0"/>
                  </a:lnTo>
                  <a:lnTo>
                    <a:pt x="46" y="0"/>
                  </a:lnTo>
                  <a:lnTo>
                    <a:pt x="43" y="0"/>
                  </a:lnTo>
                  <a:lnTo>
                    <a:pt x="40" y="0"/>
                  </a:lnTo>
                  <a:lnTo>
                    <a:pt x="39" y="0"/>
                  </a:lnTo>
                  <a:lnTo>
                    <a:pt x="36" y="0"/>
                  </a:lnTo>
                  <a:lnTo>
                    <a:pt x="24" y="1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499" name="Freeform 95"/>
            <p:cNvSpPr>
              <a:spLocks/>
            </p:cNvSpPr>
            <p:nvPr/>
          </p:nvSpPr>
          <p:spPr bwMode="auto">
            <a:xfrm>
              <a:off x="526" y="3453"/>
              <a:ext cx="33" cy="102"/>
            </a:xfrm>
            <a:custGeom>
              <a:avLst/>
              <a:gdLst>
                <a:gd name="T0" fmla="*/ 0 w 67"/>
                <a:gd name="T1" fmla="*/ 0 h 205"/>
                <a:gd name="T2" fmla="*/ 0 w 67"/>
                <a:gd name="T3" fmla="*/ 0 h 205"/>
                <a:gd name="T4" fmla="*/ 0 w 67"/>
                <a:gd name="T5" fmla="*/ 0 h 205"/>
                <a:gd name="T6" fmla="*/ 0 w 67"/>
                <a:gd name="T7" fmla="*/ 0 h 205"/>
                <a:gd name="T8" fmla="*/ 0 w 67"/>
                <a:gd name="T9" fmla="*/ 0 h 205"/>
                <a:gd name="T10" fmla="*/ 0 w 67"/>
                <a:gd name="T11" fmla="*/ 0 h 205"/>
                <a:gd name="T12" fmla="*/ 0 w 67"/>
                <a:gd name="T13" fmla="*/ 0 h 205"/>
                <a:gd name="T14" fmla="*/ 0 w 67"/>
                <a:gd name="T15" fmla="*/ 0 h 205"/>
                <a:gd name="T16" fmla="*/ 0 w 67"/>
                <a:gd name="T17" fmla="*/ 0 h 205"/>
                <a:gd name="T18" fmla="*/ 0 w 67"/>
                <a:gd name="T19" fmla="*/ 0 h 205"/>
                <a:gd name="T20" fmla="*/ 0 w 67"/>
                <a:gd name="T21" fmla="*/ 0 h 205"/>
                <a:gd name="T22" fmla="*/ 0 w 67"/>
                <a:gd name="T23" fmla="*/ 0 h 205"/>
                <a:gd name="T24" fmla="*/ 0 w 67"/>
                <a:gd name="T25" fmla="*/ 0 h 205"/>
                <a:gd name="T26" fmla="*/ 0 w 67"/>
                <a:gd name="T27" fmla="*/ 0 h 205"/>
                <a:gd name="T28" fmla="*/ 0 w 67"/>
                <a:gd name="T29" fmla="*/ 0 h 205"/>
                <a:gd name="T30" fmla="*/ 0 w 67"/>
                <a:gd name="T31" fmla="*/ 0 h 205"/>
                <a:gd name="T32" fmla="*/ 0 w 67"/>
                <a:gd name="T33" fmla="*/ 0 h 205"/>
                <a:gd name="T34" fmla="*/ 0 w 67"/>
                <a:gd name="T35" fmla="*/ 0 h 205"/>
                <a:gd name="T36" fmla="*/ 0 w 67"/>
                <a:gd name="T37" fmla="*/ 0 h 205"/>
                <a:gd name="T38" fmla="*/ 0 w 67"/>
                <a:gd name="T39" fmla="*/ 0 h 205"/>
                <a:gd name="T40" fmla="*/ 0 w 67"/>
                <a:gd name="T41" fmla="*/ 0 h 205"/>
                <a:gd name="T42" fmla="*/ 0 w 67"/>
                <a:gd name="T43" fmla="*/ 0 h 205"/>
                <a:gd name="T44" fmla="*/ 0 w 67"/>
                <a:gd name="T45" fmla="*/ 0 h 205"/>
                <a:gd name="T46" fmla="*/ 0 w 67"/>
                <a:gd name="T47" fmla="*/ 0 h 205"/>
                <a:gd name="T48" fmla="*/ 0 w 67"/>
                <a:gd name="T49" fmla="*/ 0 h 205"/>
                <a:gd name="T50" fmla="*/ 0 w 67"/>
                <a:gd name="T51" fmla="*/ 0 h 205"/>
                <a:gd name="T52" fmla="*/ 0 w 67"/>
                <a:gd name="T53" fmla="*/ 0 h 205"/>
                <a:gd name="T54" fmla="*/ 0 w 67"/>
                <a:gd name="T55" fmla="*/ 0 h 205"/>
                <a:gd name="T56" fmla="*/ 0 w 67"/>
                <a:gd name="T57" fmla="*/ 0 h 205"/>
                <a:gd name="T58" fmla="*/ 0 w 67"/>
                <a:gd name="T59" fmla="*/ 0 h 205"/>
                <a:gd name="T60" fmla="*/ 0 w 67"/>
                <a:gd name="T61" fmla="*/ 0 h 205"/>
                <a:gd name="T62" fmla="*/ 0 w 67"/>
                <a:gd name="T63" fmla="*/ 0 h 205"/>
                <a:gd name="T64" fmla="*/ 0 w 67"/>
                <a:gd name="T65" fmla="*/ 0 h 205"/>
                <a:gd name="T66" fmla="*/ 0 w 67"/>
                <a:gd name="T67" fmla="*/ 0 h 205"/>
                <a:gd name="T68" fmla="*/ 0 w 67"/>
                <a:gd name="T69" fmla="*/ 0 h 205"/>
                <a:gd name="T70" fmla="*/ 0 w 67"/>
                <a:gd name="T71" fmla="*/ 0 h 205"/>
                <a:gd name="T72" fmla="*/ 0 w 67"/>
                <a:gd name="T73" fmla="*/ 0 h 205"/>
                <a:gd name="T74" fmla="*/ 0 w 67"/>
                <a:gd name="T75" fmla="*/ 0 h 205"/>
                <a:gd name="T76" fmla="*/ 0 w 67"/>
                <a:gd name="T77" fmla="*/ 0 h 205"/>
                <a:gd name="T78" fmla="*/ 0 w 67"/>
                <a:gd name="T79" fmla="*/ 0 h 205"/>
                <a:gd name="T80" fmla="*/ 0 w 67"/>
                <a:gd name="T81" fmla="*/ 0 h 205"/>
                <a:gd name="T82" fmla="*/ 0 w 67"/>
                <a:gd name="T83" fmla="*/ 0 h 205"/>
                <a:gd name="T84" fmla="*/ 0 w 67"/>
                <a:gd name="T85" fmla="*/ 0 h 205"/>
                <a:gd name="T86" fmla="*/ 0 w 67"/>
                <a:gd name="T87" fmla="*/ 0 h 205"/>
                <a:gd name="T88" fmla="*/ 0 w 67"/>
                <a:gd name="T89" fmla="*/ 0 h 205"/>
                <a:gd name="T90" fmla="*/ 0 w 67"/>
                <a:gd name="T91" fmla="*/ 0 h 205"/>
                <a:gd name="T92" fmla="*/ 0 w 67"/>
                <a:gd name="T93" fmla="*/ 0 h 205"/>
                <a:gd name="T94" fmla="*/ 0 w 67"/>
                <a:gd name="T95" fmla="*/ 0 h 205"/>
                <a:gd name="T96" fmla="*/ 0 w 67"/>
                <a:gd name="T97" fmla="*/ 0 h 205"/>
                <a:gd name="T98" fmla="*/ 0 w 67"/>
                <a:gd name="T99" fmla="*/ 0 h 205"/>
                <a:gd name="T100" fmla="*/ 0 w 67"/>
                <a:gd name="T101" fmla="*/ 0 h 205"/>
                <a:gd name="T102" fmla="*/ 0 w 67"/>
                <a:gd name="T103" fmla="*/ 0 h 205"/>
                <a:gd name="T104" fmla="*/ 0 w 67"/>
                <a:gd name="T105" fmla="*/ 0 h 205"/>
                <a:gd name="T106" fmla="*/ 0 w 67"/>
                <a:gd name="T107" fmla="*/ 0 h 205"/>
                <a:gd name="T108" fmla="*/ 0 w 67"/>
                <a:gd name="T109" fmla="*/ 0 h 205"/>
                <a:gd name="T110" fmla="*/ 0 w 67"/>
                <a:gd name="T111" fmla="*/ 0 h 205"/>
                <a:gd name="T112" fmla="*/ 0 w 67"/>
                <a:gd name="T113" fmla="*/ 0 h 205"/>
                <a:gd name="T114" fmla="*/ 0 w 67"/>
                <a:gd name="T115" fmla="*/ 0 h 205"/>
                <a:gd name="T116" fmla="*/ 0 w 67"/>
                <a:gd name="T117" fmla="*/ 0 h 205"/>
                <a:gd name="T118" fmla="*/ 0 w 67"/>
                <a:gd name="T119" fmla="*/ 0 h 205"/>
                <a:gd name="T120" fmla="*/ 0 w 67"/>
                <a:gd name="T121" fmla="*/ 0 h 20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67"/>
                <a:gd name="T184" fmla="*/ 0 h 205"/>
                <a:gd name="T185" fmla="*/ 67 w 67"/>
                <a:gd name="T186" fmla="*/ 205 h 20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67" h="205">
                  <a:moveTo>
                    <a:pt x="46" y="11"/>
                  </a:moveTo>
                  <a:lnTo>
                    <a:pt x="54" y="130"/>
                  </a:lnTo>
                  <a:lnTo>
                    <a:pt x="38" y="142"/>
                  </a:lnTo>
                  <a:lnTo>
                    <a:pt x="4" y="138"/>
                  </a:lnTo>
                  <a:lnTo>
                    <a:pt x="0" y="148"/>
                  </a:lnTo>
                  <a:lnTo>
                    <a:pt x="46" y="148"/>
                  </a:lnTo>
                  <a:lnTo>
                    <a:pt x="48" y="189"/>
                  </a:lnTo>
                  <a:lnTo>
                    <a:pt x="60" y="205"/>
                  </a:lnTo>
                  <a:lnTo>
                    <a:pt x="57" y="148"/>
                  </a:lnTo>
                  <a:lnTo>
                    <a:pt x="58" y="146"/>
                  </a:lnTo>
                  <a:lnTo>
                    <a:pt x="61" y="145"/>
                  </a:lnTo>
                  <a:lnTo>
                    <a:pt x="62" y="142"/>
                  </a:lnTo>
                  <a:lnTo>
                    <a:pt x="64" y="141"/>
                  </a:lnTo>
                  <a:lnTo>
                    <a:pt x="65" y="138"/>
                  </a:lnTo>
                  <a:lnTo>
                    <a:pt x="67" y="135"/>
                  </a:lnTo>
                  <a:lnTo>
                    <a:pt x="67" y="133"/>
                  </a:lnTo>
                  <a:lnTo>
                    <a:pt x="67" y="132"/>
                  </a:lnTo>
                  <a:lnTo>
                    <a:pt x="67" y="129"/>
                  </a:lnTo>
                  <a:lnTo>
                    <a:pt x="67" y="126"/>
                  </a:lnTo>
                  <a:lnTo>
                    <a:pt x="67" y="122"/>
                  </a:lnTo>
                  <a:lnTo>
                    <a:pt x="67" y="119"/>
                  </a:lnTo>
                  <a:lnTo>
                    <a:pt x="65" y="114"/>
                  </a:lnTo>
                  <a:lnTo>
                    <a:pt x="65" y="109"/>
                  </a:lnTo>
                  <a:lnTo>
                    <a:pt x="65" y="107"/>
                  </a:lnTo>
                  <a:lnTo>
                    <a:pt x="65" y="104"/>
                  </a:lnTo>
                  <a:lnTo>
                    <a:pt x="65" y="101"/>
                  </a:lnTo>
                  <a:lnTo>
                    <a:pt x="65" y="99"/>
                  </a:lnTo>
                  <a:lnTo>
                    <a:pt x="64" y="96"/>
                  </a:lnTo>
                  <a:lnTo>
                    <a:pt x="64" y="93"/>
                  </a:lnTo>
                  <a:lnTo>
                    <a:pt x="64" y="90"/>
                  </a:lnTo>
                  <a:lnTo>
                    <a:pt x="64" y="87"/>
                  </a:lnTo>
                  <a:lnTo>
                    <a:pt x="64" y="84"/>
                  </a:lnTo>
                  <a:lnTo>
                    <a:pt x="64" y="81"/>
                  </a:lnTo>
                  <a:lnTo>
                    <a:pt x="64" y="78"/>
                  </a:lnTo>
                  <a:lnTo>
                    <a:pt x="64" y="75"/>
                  </a:lnTo>
                  <a:lnTo>
                    <a:pt x="62" y="72"/>
                  </a:lnTo>
                  <a:lnTo>
                    <a:pt x="62" y="69"/>
                  </a:lnTo>
                  <a:lnTo>
                    <a:pt x="62" y="67"/>
                  </a:lnTo>
                  <a:lnTo>
                    <a:pt x="62" y="64"/>
                  </a:lnTo>
                  <a:lnTo>
                    <a:pt x="62" y="59"/>
                  </a:lnTo>
                  <a:lnTo>
                    <a:pt x="61" y="56"/>
                  </a:lnTo>
                  <a:lnTo>
                    <a:pt x="61" y="53"/>
                  </a:lnTo>
                  <a:lnTo>
                    <a:pt x="61" y="51"/>
                  </a:lnTo>
                  <a:lnTo>
                    <a:pt x="61" y="48"/>
                  </a:lnTo>
                  <a:lnTo>
                    <a:pt x="60" y="45"/>
                  </a:lnTo>
                  <a:lnTo>
                    <a:pt x="60" y="42"/>
                  </a:lnTo>
                  <a:lnTo>
                    <a:pt x="60" y="39"/>
                  </a:lnTo>
                  <a:lnTo>
                    <a:pt x="60" y="36"/>
                  </a:lnTo>
                  <a:lnTo>
                    <a:pt x="58" y="33"/>
                  </a:lnTo>
                  <a:lnTo>
                    <a:pt x="58" y="30"/>
                  </a:lnTo>
                  <a:lnTo>
                    <a:pt x="58" y="29"/>
                  </a:lnTo>
                  <a:lnTo>
                    <a:pt x="58" y="23"/>
                  </a:lnTo>
                  <a:lnTo>
                    <a:pt x="58" y="19"/>
                  </a:lnTo>
                  <a:lnTo>
                    <a:pt x="57" y="14"/>
                  </a:lnTo>
                  <a:lnTo>
                    <a:pt x="57" y="10"/>
                  </a:lnTo>
                  <a:lnTo>
                    <a:pt x="55" y="7"/>
                  </a:lnTo>
                  <a:lnTo>
                    <a:pt x="55" y="4"/>
                  </a:lnTo>
                  <a:lnTo>
                    <a:pt x="55" y="0"/>
                  </a:lnTo>
                  <a:lnTo>
                    <a:pt x="46" y="1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500" name="Freeform 96"/>
            <p:cNvSpPr>
              <a:spLocks/>
            </p:cNvSpPr>
            <p:nvPr/>
          </p:nvSpPr>
          <p:spPr bwMode="auto">
            <a:xfrm>
              <a:off x="389" y="3542"/>
              <a:ext cx="347" cy="494"/>
            </a:xfrm>
            <a:custGeom>
              <a:avLst/>
              <a:gdLst>
                <a:gd name="T0" fmla="*/ 0 w 695"/>
                <a:gd name="T1" fmla="*/ 1 h 987"/>
                <a:gd name="T2" fmla="*/ 0 w 695"/>
                <a:gd name="T3" fmla="*/ 1 h 987"/>
                <a:gd name="T4" fmla="*/ 0 w 695"/>
                <a:gd name="T5" fmla="*/ 1 h 987"/>
                <a:gd name="T6" fmla="*/ 0 w 695"/>
                <a:gd name="T7" fmla="*/ 1 h 987"/>
                <a:gd name="T8" fmla="*/ 0 w 695"/>
                <a:gd name="T9" fmla="*/ 1 h 987"/>
                <a:gd name="T10" fmla="*/ 0 w 695"/>
                <a:gd name="T11" fmla="*/ 1 h 987"/>
                <a:gd name="T12" fmla="*/ 0 w 695"/>
                <a:gd name="T13" fmla="*/ 1 h 987"/>
                <a:gd name="T14" fmla="*/ 0 w 695"/>
                <a:gd name="T15" fmla="*/ 1 h 987"/>
                <a:gd name="T16" fmla="*/ 0 w 695"/>
                <a:gd name="T17" fmla="*/ 1 h 987"/>
                <a:gd name="T18" fmla="*/ 0 w 695"/>
                <a:gd name="T19" fmla="*/ 1 h 987"/>
                <a:gd name="T20" fmla="*/ 0 w 695"/>
                <a:gd name="T21" fmla="*/ 1 h 987"/>
                <a:gd name="T22" fmla="*/ 0 w 695"/>
                <a:gd name="T23" fmla="*/ 1 h 987"/>
                <a:gd name="T24" fmla="*/ 0 w 695"/>
                <a:gd name="T25" fmla="*/ 1 h 987"/>
                <a:gd name="T26" fmla="*/ 0 w 695"/>
                <a:gd name="T27" fmla="*/ 1 h 987"/>
                <a:gd name="T28" fmla="*/ 0 w 695"/>
                <a:gd name="T29" fmla="*/ 1 h 987"/>
                <a:gd name="T30" fmla="*/ 0 w 695"/>
                <a:gd name="T31" fmla="*/ 1 h 987"/>
                <a:gd name="T32" fmla="*/ 0 w 695"/>
                <a:gd name="T33" fmla="*/ 1 h 987"/>
                <a:gd name="T34" fmla="*/ 0 w 695"/>
                <a:gd name="T35" fmla="*/ 1 h 987"/>
                <a:gd name="T36" fmla="*/ 0 w 695"/>
                <a:gd name="T37" fmla="*/ 1 h 987"/>
                <a:gd name="T38" fmla="*/ 0 w 695"/>
                <a:gd name="T39" fmla="*/ 1 h 987"/>
                <a:gd name="T40" fmla="*/ 0 w 695"/>
                <a:gd name="T41" fmla="*/ 1 h 987"/>
                <a:gd name="T42" fmla="*/ 0 w 695"/>
                <a:gd name="T43" fmla="*/ 1 h 987"/>
                <a:gd name="T44" fmla="*/ 0 w 695"/>
                <a:gd name="T45" fmla="*/ 1 h 987"/>
                <a:gd name="T46" fmla="*/ 0 w 695"/>
                <a:gd name="T47" fmla="*/ 1 h 987"/>
                <a:gd name="T48" fmla="*/ 0 w 695"/>
                <a:gd name="T49" fmla="*/ 1 h 987"/>
                <a:gd name="T50" fmla="*/ 0 w 695"/>
                <a:gd name="T51" fmla="*/ 1 h 987"/>
                <a:gd name="T52" fmla="*/ 0 w 695"/>
                <a:gd name="T53" fmla="*/ 1 h 987"/>
                <a:gd name="T54" fmla="*/ 0 w 695"/>
                <a:gd name="T55" fmla="*/ 1 h 987"/>
                <a:gd name="T56" fmla="*/ 0 w 695"/>
                <a:gd name="T57" fmla="*/ 1 h 987"/>
                <a:gd name="T58" fmla="*/ 0 w 695"/>
                <a:gd name="T59" fmla="*/ 1 h 987"/>
                <a:gd name="T60" fmla="*/ 0 w 695"/>
                <a:gd name="T61" fmla="*/ 1 h 987"/>
                <a:gd name="T62" fmla="*/ 0 w 695"/>
                <a:gd name="T63" fmla="*/ 1 h 987"/>
                <a:gd name="T64" fmla="*/ 0 w 695"/>
                <a:gd name="T65" fmla="*/ 1 h 987"/>
                <a:gd name="T66" fmla="*/ 0 w 695"/>
                <a:gd name="T67" fmla="*/ 1 h 987"/>
                <a:gd name="T68" fmla="*/ 0 w 695"/>
                <a:gd name="T69" fmla="*/ 1 h 987"/>
                <a:gd name="T70" fmla="*/ 0 w 695"/>
                <a:gd name="T71" fmla="*/ 1 h 987"/>
                <a:gd name="T72" fmla="*/ 0 w 695"/>
                <a:gd name="T73" fmla="*/ 1 h 987"/>
                <a:gd name="T74" fmla="*/ 0 w 695"/>
                <a:gd name="T75" fmla="*/ 1 h 987"/>
                <a:gd name="T76" fmla="*/ 0 w 695"/>
                <a:gd name="T77" fmla="*/ 1 h 987"/>
                <a:gd name="T78" fmla="*/ 0 w 695"/>
                <a:gd name="T79" fmla="*/ 1 h 987"/>
                <a:gd name="T80" fmla="*/ 0 w 695"/>
                <a:gd name="T81" fmla="*/ 1 h 987"/>
                <a:gd name="T82" fmla="*/ 0 w 695"/>
                <a:gd name="T83" fmla="*/ 1 h 987"/>
                <a:gd name="T84" fmla="*/ 0 w 695"/>
                <a:gd name="T85" fmla="*/ 1 h 987"/>
                <a:gd name="T86" fmla="*/ 0 w 695"/>
                <a:gd name="T87" fmla="*/ 1 h 987"/>
                <a:gd name="T88" fmla="*/ 0 w 695"/>
                <a:gd name="T89" fmla="*/ 1 h 987"/>
                <a:gd name="T90" fmla="*/ 0 w 695"/>
                <a:gd name="T91" fmla="*/ 1 h 987"/>
                <a:gd name="T92" fmla="*/ 0 w 695"/>
                <a:gd name="T93" fmla="*/ 1 h 987"/>
                <a:gd name="T94" fmla="*/ 0 w 695"/>
                <a:gd name="T95" fmla="*/ 1 h 987"/>
                <a:gd name="T96" fmla="*/ 0 w 695"/>
                <a:gd name="T97" fmla="*/ 1 h 987"/>
                <a:gd name="T98" fmla="*/ 0 w 695"/>
                <a:gd name="T99" fmla="*/ 1 h 987"/>
                <a:gd name="T100" fmla="*/ 0 w 695"/>
                <a:gd name="T101" fmla="*/ 1 h 987"/>
                <a:gd name="T102" fmla="*/ 0 w 695"/>
                <a:gd name="T103" fmla="*/ 1 h 987"/>
                <a:gd name="T104" fmla="*/ 0 w 695"/>
                <a:gd name="T105" fmla="*/ 1 h 987"/>
                <a:gd name="T106" fmla="*/ 0 w 695"/>
                <a:gd name="T107" fmla="*/ 1 h 987"/>
                <a:gd name="T108" fmla="*/ 0 w 695"/>
                <a:gd name="T109" fmla="*/ 1 h 987"/>
                <a:gd name="T110" fmla="*/ 0 w 695"/>
                <a:gd name="T111" fmla="*/ 1 h 987"/>
                <a:gd name="T112" fmla="*/ 0 w 695"/>
                <a:gd name="T113" fmla="*/ 1 h 987"/>
                <a:gd name="T114" fmla="*/ 0 w 695"/>
                <a:gd name="T115" fmla="*/ 1 h 987"/>
                <a:gd name="T116" fmla="*/ 0 w 695"/>
                <a:gd name="T117" fmla="*/ 1 h 987"/>
                <a:gd name="T118" fmla="*/ 0 w 695"/>
                <a:gd name="T119" fmla="*/ 1 h 987"/>
                <a:gd name="T120" fmla="*/ 0 w 695"/>
                <a:gd name="T121" fmla="*/ 1 h 987"/>
                <a:gd name="T122" fmla="*/ 0 w 695"/>
                <a:gd name="T123" fmla="*/ 1 h 987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695"/>
                <a:gd name="T187" fmla="*/ 0 h 987"/>
                <a:gd name="T188" fmla="*/ 695 w 695"/>
                <a:gd name="T189" fmla="*/ 987 h 987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695" h="987">
                  <a:moveTo>
                    <a:pt x="121" y="8"/>
                  </a:moveTo>
                  <a:lnTo>
                    <a:pt x="119" y="9"/>
                  </a:lnTo>
                  <a:lnTo>
                    <a:pt x="116" y="12"/>
                  </a:lnTo>
                  <a:lnTo>
                    <a:pt x="115" y="15"/>
                  </a:lnTo>
                  <a:lnTo>
                    <a:pt x="114" y="18"/>
                  </a:lnTo>
                  <a:lnTo>
                    <a:pt x="111" y="21"/>
                  </a:lnTo>
                  <a:lnTo>
                    <a:pt x="108" y="25"/>
                  </a:lnTo>
                  <a:lnTo>
                    <a:pt x="105" y="28"/>
                  </a:lnTo>
                  <a:lnTo>
                    <a:pt x="102" y="32"/>
                  </a:lnTo>
                  <a:lnTo>
                    <a:pt x="99" y="37"/>
                  </a:lnTo>
                  <a:lnTo>
                    <a:pt x="96" y="41"/>
                  </a:lnTo>
                  <a:lnTo>
                    <a:pt x="93" y="45"/>
                  </a:lnTo>
                  <a:lnTo>
                    <a:pt x="90" y="51"/>
                  </a:lnTo>
                  <a:lnTo>
                    <a:pt x="89" y="54"/>
                  </a:lnTo>
                  <a:lnTo>
                    <a:pt x="87" y="57"/>
                  </a:lnTo>
                  <a:lnTo>
                    <a:pt x="87" y="60"/>
                  </a:lnTo>
                  <a:lnTo>
                    <a:pt x="86" y="63"/>
                  </a:lnTo>
                  <a:lnTo>
                    <a:pt x="84" y="64"/>
                  </a:lnTo>
                  <a:lnTo>
                    <a:pt x="83" y="69"/>
                  </a:lnTo>
                  <a:lnTo>
                    <a:pt x="82" y="72"/>
                  </a:lnTo>
                  <a:lnTo>
                    <a:pt x="80" y="77"/>
                  </a:lnTo>
                  <a:lnTo>
                    <a:pt x="80" y="79"/>
                  </a:lnTo>
                  <a:lnTo>
                    <a:pt x="79" y="82"/>
                  </a:lnTo>
                  <a:lnTo>
                    <a:pt x="79" y="85"/>
                  </a:lnTo>
                  <a:lnTo>
                    <a:pt x="79" y="88"/>
                  </a:lnTo>
                  <a:lnTo>
                    <a:pt x="77" y="91"/>
                  </a:lnTo>
                  <a:lnTo>
                    <a:pt x="77" y="93"/>
                  </a:lnTo>
                  <a:lnTo>
                    <a:pt x="77" y="96"/>
                  </a:lnTo>
                  <a:lnTo>
                    <a:pt x="77" y="101"/>
                  </a:lnTo>
                  <a:lnTo>
                    <a:pt x="76" y="104"/>
                  </a:lnTo>
                  <a:lnTo>
                    <a:pt x="76" y="107"/>
                  </a:lnTo>
                  <a:lnTo>
                    <a:pt x="74" y="109"/>
                  </a:lnTo>
                  <a:lnTo>
                    <a:pt x="74" y="114"/>
                  </a:lnTo>
                  <a:lnTo>
                    <a:pt x="74" y="117"/>
                  </a:lnTo>
                  <a:lnTo>
                    <a:pt x="74" y="121"/>
                  </a:lnTo>
                  <a:lnTo>
                    <a:pt x="73" y="124"/>
                  </a:lnTo>
                  <a:lnTo>
                    <a:pt x="73" y="128"/>
                  </a:lnTo>
                  <a:lnTo>
                    <a:pt x="73" y="131"/>
                  </a:lnTo>
                  <a:lnTo>
                    <a:pt x="73" y="136"/>
                  </a:lnTo>
                  <a:lnTo>
                    <a:pt x="71" y="139"/>
                  </a:lnTo>
                  <a:lnTo>
                    <a:pt x="71" y="143"/>
                  </a:lnTo>
                  <a:lnTo>
                    <a:pt x="71" y="147"/>
                  </a:lnTo>
                  <a:lnTo>
                    <a:pt x="71" y="152"/>
                  </a:lnTo>
                  <a:lnTo>
                    <a:pt x="71" y="155"/>
                  </a:lnTo>
                  <a:lnTo>
                    <a:pt x="71" y="159"/>
                  </a:lnTo>
                  <a:lnTo>
                    <a:pt x="71" y="163"/>
                  </a:lnTo>
                  <a:lnTo>
                    <a:pt x="70" y="166"/>
                  </a:lnTo>
                  <a:lnTo>
                    <a:pt x="70" y="170"/>
                  </a:lnTo>
                  <a:lnTo>
                    <a:pt x="70" y="175"/>
                  </a:lnTo>
                  <a:lnTo>
                    <a:pt x="70" y="178"/>
                  </a:lnTo>
                  <a:lnTo>
                    <a:pt x="70" y="182"/>
                  </a:lnTo>
                  <a:lnTo>
                    <a:pt x="70" y="186"/>
                  </a:lnTo>
                  <a:lnTo>
                    <a:pt x="70" y="191"/>
                  </a:lnTo>
                  <a:lnTo>
                    <a:pt x="70" y="194"/>
                  </a:lnTo>
                  <a:lnTo>
                    <a:pt x="70" y="198"/>
                  </a:lnTo>
                  <a:lnTo>
                    <a:pt x="70" y="201"/>
                  </a:lnTo>
                  <a:lnTo>
                    <a:pt x="70" y="205"/>
                  </a:lnTo>
                  <a:lnTo>
                    <a:pt x="70" y="208"/>
                  </a:lnTo>
                  <a:lnTo>
                    <a:pt x="70" y="213"/>
                  </a:lnTo>
                  <a:lnTo>
                    <a:pt x="70" y="216"/>
                  </a:lnTo>
                  <a:lnTo>
                    <a:pt x="70" y="220"/>
                  </a:lnTo>
                  <a:lnTo>
                    <a:pt x="70" y="223"/>
                  </a:lnTo>
                  <a:lnTo>
                    <a:pt x="70" y="227"/>
                  </a:lnTo>
                  <a:lnTo>
                    <a:pt x="70" y="230"/>
                  </a:lnTo>
                  <a:lnTo>
                    <a:pt x="70" y="233"/>
                  </a:lnTo>
                  <a:lnTo>
                    <a:pt x="70" y="236"/>
                  </a:lnTo>
                  <a:lnTo>
                    <a:pt x="70" y="239"/>
                  </a:lnTo>
                  <a:lnTo>
                    <a:pt x="70" y="242"/>
                  </a:lnTo>
                  <a:lnTo>
                    <a:pt x="70" y="245"/>
                  </a:lnTo>
                  <a:lnTo>
                    <a:pt x="70" y="249"/>
                  </a:lnTo>
                  <a:lnTo>
                    <a:pt x="71" y="255"/>
                  </a:lnTo>
                  <a:lnTo>
                    <a:pt x="71" y="259"/>
                  </a:lnTo>
                  <a:lnTo>
                    <a:pt x="73" y="264"/>
                  </a:lnTo>
                  <a:lnTo>
                    <a:pt x="73" y="266"/>
                  </a:lnTo>
                  <a:lnTo>
                    <a:pt x="73" y="269"/>
                  </a:lnTo>
                  <a:lnTo>
                    <a:pt x="73" y="272"/>
                  </a:lnTo>
                  <a:lnTo>
                    <a:pt x="74" y="277"/>
                  </a:lnTo>
                  <a:lnTo>
                    <a:pt x="74" y="279"/>
                  </a:lnTo>
                  <a:lnTo>
                    <a:pt x="76" y="282"/>
                  </a:lnTo>
                  <a:lnTo>
                    <a:pt x="77" y="285"/>
                  </a:lnTo>
                  <a:lnTo>
                    <a:pt x="79" y="288"/>
                  </a:lnTo>
                  <a:lnTo>
                    <a:pt x="79" y="291"/>
                  </a:lnTo>
                  <a:lnTo>
                    <a:pt x="80" y="294"/>
                  </a:lnTo>
                  <a:lnTo>
                    <a:pt x="82" y="297"/>
                  </a:lnTo>
                  <a:lnTo>
                    <a:pt x="83" y="300"/>
                  </a:lnTo>
                  <a:lnTo>
                    <a:pt x="84" y="304"/>
                  </a:lnTo>
                  <a:lnTo>
                    <a:pt x="87" y="309"/>
                  </a:lnTo>
                  <a:lnTo>
                    <a:pt x="89" y="313"/>
                  </a:lnTo>
                  <a:lnTo>
                    <a:pt x="92" y="317"/>
                  </a:lnTo>
                  <a:lnTo>
                    <a:pt x="93" y="320"/>
                  </a:lnTo>
                  <a:lnTo>
                    <a:pt x="95" y="323"/>
                  </a:lnTo>
                  <a:lnTo>
                    <a:pt x="98" y="327"/>
                  </a:lnTo>
                  <a:lnTo>
                    <a:pt x="99" y="329"/>
                  </a:lnTo>
                  <a:lnTo>
                    <a:pt x="98" y="327"/>
                  </a:lnTo>
                  <a:lnTo>
                    <a:pt x="95" y="326"/>
                  </a:lnTo>
                  <a:lnTo>
                    <a:pt x="90" y="323"/>
                  </a:lnTo>
                  <a:lnTo>
                    <a:pt x="86" y="319"/>
                  </a:lnTo>
                  <a:lnTo>
                    <a:pt x="83" y="314"/>
                  </a:lnTo>
                  <a:lnTo>
                    <a:pt x="80" y="311"/>
                  </a:lnTo>
                  <a:lnTo>
                    <a:pt x="77" y="309"/>
                  </a:lnTo>
                  <a:lnTo>
                    <a:pt x="76" y="306"/>
                  </a:lnTo>
                  <a:lnTo>
                    <a:pt x="73" y="300"/>
                  </a:lnTo>
                  <a:lnTo>
                    <a:pt x="71" y="295"/>
                  </a:lnTo>
                  <a:lnTo>
                    <a:pt x="70" y="291"/>
                  </a:lnTo>
                  <a:lnTo>
                    <a:pt x="68" y="287"/>
                  </a:lnTo>
                  <a:lnTo>
                    <a:pt x="67" y="288"/>
                  </a:lnTo>
                  <a:lnTo>
                    <a:pt x="67" y="291"/>
                  </a:lnTo>
                  <a:lnTo>
                    <a:pt x="66" y="294"/>
                  </a:lnTo>
                  <a:lnTo>
                    <a:pt x="64" y="297"/>
                  </a:lnTo>
                  <a:lnTo>
                    <a:pt x="64" y="303"/>
                  </a:lnTo>
                  <a:lnTo>
                    <a:pt x="63" y="304"/>
                  </a:lnTo>
                  <a:lnTo>
                    <a:pt x="63" y="307"/>
                  </a:lnTo>
                  <a:lnTo>
                    <a:pt x="61" y="310"/>
                  </a:lnTo>
                  <a:lnTo>
                    <a:pt x="61" y="313"/>
                  </a:lnTo>
                  <a:lnTo>
                    <a:pt x="60" y="316"/>
                  </a:lnTo>
                  <a:lnTo>
                    <a:pt x="60" y="317"/>
                  </a:lnTo>
                  <a:lnTo>
                    <a:pt x="58" y="320"/>
                  </a:lnTo>
                  <a:lnTo>
                    <a:pt x="58" y="323"/>
                  </a:lnTo>
                  <a:lnTo>
                    <a:pt x="57" y="326"/>
                  </a:lnTo>
                  <a:lnTo>
                    <a:pt x="57" y="329"/>
                  </a:lnTo>
                  <a:lnTo>
                    <a:pt x="55" y="332"/>
                  </a:lnTo>
                  <a:lnTo>
                    <a:pt x="54" y="335"/>
                  </a:lnTo>
                  <a:lnTo>
                    <a:pt x="54" y="338"/>
                  </a:lnTo>
                  <a:lnTo>
                    <a:pt x="52" y="341"/>
                  </a:lnTo>
                  <a:lnTo>
                    <a:pt x="52" y="343"/>
                  </a:lnTo>
                  <a:lnTo>
                    <a:pt x="52" y="346"/>
                  </a:lnTo>
                  <a:lnTo>
                    <a:pt x="51" y="349"/>
                  </a:lnTo>
                  <a:lnTo>
                    <a:pt x="51" y="352"/>
                  </a:lnTo>
                  <a:lnTo>
                    <a:pt x="50" y="355"/>
                  </a:lnTo>
                  <a:lnTo>
                    <a:pt x="50" y="358"/>
                  </a:lnTo>
                  <a:lnTo>
                    <a:pt x="48" y="359"/>
                  </a:lnTo>
                  <a:lnTo>
                    <a:pt x="47" y="362"/>
                  </a:lnTo>
                  <a:lnTo>
                    <a:pt x="47" y="365"/>
                  </a:lnTo>
                  <a:lnTo>
                    <a:pt x="45" y="368"/>
                  </a:lnTo>
                  <a:lnTo>
                    <a:pt x="44" y="371"/>
                  </a:lnTo>
                  <a:lnTo>
                    <a:pt x="42" y="374"/>
                  </a:lnTo>
                  <a:lnTo>
                    <a:pt x="41" y="377"/>
                  </a:lnTo>
                  <a:lnTo>
                    <a:pt x="41" y="380"/>
                  </a:lnTo>
                  <a:lnTo>
                    <a:pt x="39" y="383"/>
                  </a:lnTo>
                  <a:lnTo>
                    <a:pt x="38" y="386"/>
                  </a:lnTo>
                  <a:lnTo>
                    <a:pt x="36" y="389"/>
                  </a:lnTo>
                  <a:lnTo>
                    <a:pt x="35" y="393"/>
                  </a:lnTo>
                  <a:lnTo>
                    <a:pt x="34" y="396"/>
                  </a:lnTo>
                  <a:lnTo>
                    <a:pt x="32" y="399"/>
                  </a:lnTo>
                  <a:lnTo>
                    <a:pt x="31" y="402"/>
                  </a:lnTo>
                  <a:lnTo>
                    <a:pt x="29" y="404"/>
                  </a:lnTo>
                  <a:lnTo>
                    <a:pt x="26" y="409"/>
                  </a:lnTo>
                  <a:lnTo>
                    <a:pt x="23" y="415"/>
                  </a:lnTo>
                  <a:lnTo>
                    <a:pt x="20" y="419"/>
                  </a:lnTo>
                  <a:lnTo>
                    <a:pt x="19" y="423"/>
                  </a:lnTo>
                  <a:lnTo>
                    <a:pt x="16" y="426"/>
                  </a:lnTo>
                  <a:lnTo>
                    <a:pt x="16" y="429"/>
                  </a:lnTo>
                  <a:lnTo>
                    <a:pt x="15" y="431"/>
                  </a:lnTo>
                  <a:lnTo>
                    <a:pt x="15" y="432"/>
                  </a:lnTo>
                  <a:lnTo>
                    <a:pt x="15" y="434"/>
                  </a:lnTo>
                  <a:lnTo>
                    <a:pt x="16" y="438"/>
                  </a:lnTo>
                  <a:lnTo>
                    <a:pt x="16" y="439"/>
                  </a:lnTo>
                  <a:lnTo>
                    <a:pt x="18" y="442"/>
                  </a:lnTo>
                  <a:lnTo>
                    <a:pt x="18" y="444"/>
                  </a:lnTo>
                  <a:lnTo>
                    <a:pt x="19" y="447"/>
                  </a:lnTo>
                  <a:lnTo>
                    <a:pt x="20" y="448"/>
                  </a:lnTo>
                  <a:lnTo>
                    <a:pt x="25" y="450"/>
                  </a:lnTo>
                  <a:lnTo>
                    <a:pt x="28" y="451"/>
                  </a:lnTo>
                  <a:lnTo>
                    <a:pt x="31" y="454"/>
                  </a:lnTo>
                  <a:lnTo>
                    <a:pt x="35" y="455"/>
                  </a:lnTo>
                  <a:lnTo>
                    <a:pt x="39" y="458"/>
                  </a:lnTo>
                  <a:lnTo>
                    <a:pt x="44" y="460"/>
                  </a:lnTo>
                  <a:lnTo>
                    <a:pt x="50" y="463"/>
                  </a:lnTo>
                  <a:lnTo>
                    <a:pt x="51" y="463"/>
                  </a:lnTo>
                  <a:lnTo>
                    <a:pt x="54" y="464"/>
                  </a:lnTo>
                  <a:lnTo>
                    <a:pt x="57" y="466"/>
                  </a:lnTo>
                  <a:lnTo>
                    <a:pt x="60" y="467"/>
                  </a:lnTo>
                  <a:lnTo>
                    <a:pt x="63" y="468"/>
                  </a:lnTo>
                  <a:lnTo>
                    <a:pt x="66" y="470"/>
                  </a:lnTo>
                  <a:lnTo>
                    <a:pt x="68" y="471"/>
                  </a:lnTo>
                  <a:lnTo>
                    <a:pt x="71" y="473"/>
                  </a:lnTo>
                  <a:lnTo>
                    <a:pt x="74" y="474"/>
                  </a:lnTo>
                  <a:lnTo>
                    <a:pt x="79" y="476"/>
                  </a:lnTo>
                  <a:lnTo>
                    <a:pt x="82" y="477"/>
                  </a:lnTo>
                  <a:lnTo>
                    <a:pt x="84" y="479"/>
                  </a:lnTo>
                  <a:lnTo>
                    <a:pt x="87" y="480"/>
                  </a:lnTo>
                  <a:lnTo>
                    <a:pt x="90" y="482"/>
                  </a:lnTo>
                  <a:lnTo>
                    <a:pt x="93" y="483"/>
                  </a:lnTo>
                  <a:lnTo>
                    <a:pt x="96" y="484"/>
                  </a:lnTo>
                  <a:lnTo>
                    <a:pt x="100" y="486"/>
                  </a:lnTo>
                  <a:lnTo>
                    <a:pt x="103" y="487"/>
                  </a:lnTo>
                  <a:lnTo>
                    <a:pt x="106" y="489"/>
                  </a:lnTo>
                  <a:lnTo>
                    <a:pt x="109" y="490"/>
                  </a:lnTo>
                  <a:lnTo>
                    <a:pt x="112" y="492"/>
                  </a:lnTo>
                  <a:lnTo>
                    <a:pt x="115" y="493"/>
                  </a:lnTo>
                  <a:lnTo>
                    <a:pt x="118" y="495"/>
                  </a:lnTo>
                  <a:lnTo>
                    <a:pt x="122" y="496"/>
                  </a:lnTo>
                  <a:lnTo>
                    <a:pt x="125" y="498"/>
                  </a:lnTo>
                  <a:lnTo>
                    <a:pt x="128" y="499"/>
                  </a:lnTo>
                  <a:lnTo>
                    <a:pt x="131" y="500"/>
                  </a:lnTo>
                  <a:lnTo>
                    <a:pt x="134" y="502"/>
                  </a:lnTo>
                  <a:lnTo>
                    <a:pt x="138" y="503"/>
                  </a:lnTo>
                  <a:lnTo>
                    <a:pt x="144" y="506"/>
                  </a:lnTo>
                  <a:lnTo>
                    <a:pt x="148" y="508"/>
                  </a:lnTo>
                  <a:lnTo>
                    <a:pt x="153" y="511"/>
                  </a:lnTo>
                  <a:lnTo>
                    <a:pt x="156" y="512"/>
                  </a:lnTo>
                  <a:lnTo>
                    <a:pt x="160" y="515"/>
                  </a:lnTo>
                  <a:lnTo>
                    <a:pt x="163" y="515"/>
                  </a:lnTo>
                  <a:lnTo>
                    <a:pt x="166" y="518"/>
                  </a:lnTo>
                  <a:lnTo>
                    <a:pt x="169" y="519"/>
                  </a:lnTo>
                  <a:lnTo>
                    <a:pt x="173" y="522"/>
                  </a:lnTo>
                  <a:lnTo>
                    <a:pt x="176" y="524"/>
                  </a:lnTo>
                  <a:lnTo>
                    <a:pt x="179" y="527"/>
                  </a:lnTo>
                  <a:lnTo>
                    <a:pt x="182" y="528"/>
                  </a:lnTo>
                  <a:lnTo>
                    <a:pt x="185" y="529"/>
                  </a:lnTo>
                  <a:lnTo>
                    <a:pt x="188" y="531"/>
                  </a:lnTo>
                  <a:lnTo>
                    <a:pt x="191" y="532"/>
                  </a:lnTo>
                  <a:lnTo>
                    <a:pt x="195" y="534"/>
                  </a:lnTo>
                  <a:lnTo>
                    <a:pt x="198" y="535"/>
                  </a:lnTo>
                  <a:lnTo>
                    <a:pt x="201" y="535"/>
                  </a:lnTo>
                  <a:lnTo>
                    <a:pt x="205" y="537"/>
                  </a:lnTo>
                  <a:lnTo>
                    <a:pt x="208" y="537"/>
                  </a:lnTo>
                  <a:lnTo>
                    <a:pt x="212" y="537"/>
                  </a:lnTo>
                  <a:lnTo>
                    <a:pt x="215" y="537"/>
                  </a:lnTo>
                  <a:lnTo>
                    <a:pt x="217" y="537"/>
                  </a:lnTo>
                  <a:lnTo>
                    <a:pt x="220" y="537"/>
                  </a:lnTo>
                  <a:lnTo>
                    <a:pt x="223" y="537"/>
                  </a:lnTo>
                  <a:lnTo>
                    <a:pt x="225" y="535"/>
                  </a:lnTo>
                  <a:lnTo>
                    <a:pt x="228" y="535"/>
                  </a:lnTo>
                  <a:lnTo>
                    <a:pt x="233" y="534"/>
                  </a:lnTo>
                  <a:lnTo>
                    <a:pt x="237" y="534"/>
                  </a:lnTo>
                  <a:lnTo>
                    <a:pt x="241" y="532"/>
                  </a:lnTo>
                  <a:lnTo>
                    <a:pt x="246" y="532"/>
                  </a:lnTo>
                  <a:lnTo>
                    <a:pt x="249" y="531"/>
                  </a:lnTo>
                  <a:lnTo>
                    <a:pt x="250" y="531"/>
                  </a:lnTo>
                  <a:lnTo>
                    <a:pt x="253" y="529"/>
                  </a:lnTo>
                  <a:lnTo>
                    <a:pt x="256" y="529"/>
                  </a:lnTo>
                  <a:lnTo>
                    <a:pt x="259" y="529"/>
                  </a:lnTo>
                  <a:lnTo>
                    <a:pt x="262" y="528"/>
                  </a:lnTo>
                  <a:lnTo>
                    <a:pt x="265" y="528"/>
                  </a:lnTo>
                  <a:lnTo>
                    <a:pt x="268" y="527"/>
                  </a:lnTo>
                  <a:lnTo>
                    <a:pt x="271" y="527"/>
                  </a:lnTo>
                  <a:lnTo>
                    <a:pt x="273" y="525"/>
                  </a:lnTo>
                  <a:lnTo>
                    <a:pt x="276" y="525"/>
                  </a:lnTo>
                  <a:lnTo>
                    <a:pt x="279" y="525"/>
                  </a:lnTo>
                  <a:lnTo>
                    <a:pt x="282" y="524"/>
                  </a:lnTo>
                  <a:lnTo>
                    <a:pt x="285" y="524"/>
                  </a:lnTo>
                  <a:lnTo>
                    <a:pt x="288" y="522"/>
                  </a:lnTo>
                  <a:lnTo>
                    <a:pt x="291" y="522"/>
                  </a:lnTo>
                  <a:lnTo>
                    <a:pt x="294" y="521"/>
                  </a:lnTo>
                  <a:lnTo>
                    <a:pt x="297" y="521"/>
                  </a:lnTo>
                  <a:lnTo>
                    <a:pt x="300" y="519"/>
                  </a:lnTo>
                  <a:lnTo>
                    <a:pt x="303" y="519"/>
                  </a:lnTo>
                  <a:lnTo>
                    <a:pt x="305" y="516"/>
                  </a:lnTo>
                  <a:lnTo>
                    <a:pt x="308" y="516"/>
                  </a:lnTo>
                  <a:lnTo>
                    <a:pt x="311" y="515"/>
                  </a:lnTo>
                  <a:lnTo>
                    <a:pt x="314" y="515"/>
                  </a:lnTo>
                  <a:lnTo>
                    <a:pt x="317" y="514"/>
                  </a:lnTo>
                  <a:lnTo>
                    <a:pt x="320" y="514"/>
                  </a:lnTo>
                  <a:lnTo>
                    <a:pt x="323" y="512"/>
                  </a:lnTo>
                  <a:lnTo>
                    <a:pt x="326" y="512"/>
                  </a:lnTo>
                  <a:lnTo>
                    <a:pt x="330" y="511"/>
                  </a:lnTo>
                  <a:lnTo>
                    <a:pt x="336" y="509"/>
                  </a:lnTo>
                  <a:lnTo>
                    <a:pt x="340" y="508"/>
                  </a:lnTo>
                  <a:lnTo>
                    <a:pt x="346" y="506"/>
                  </a:lnTo>
                  <a:lnTo>
                    <a:pt x="351" y="505"/>
                  </a:lnTo>
                  <a:lnTo>
                    <a:pt x="355" y="503"/>
                  </a:lnTo>
                  <a:lnTo>
                    <a:pt x="358" y="502"/>
                  </a:lnTo>
                  <a:lnTo>
                    <a:pt x="362" y="500"/>
                  </a:lnTo>
                  <a:lnTo>
                    <a:pt x="365" y="499"/>
                  </a:lnTo>
                  <a:lnTo>
                    <a:pt x="368" y="499"/>
                  </a:lnTo>
                  <a:lnTo>
                    <a:pt x="369" y="498"/>
                  </a:lnTo>
                  <a:lnTo>
                    <a:pt x="372" y="498"/>
                  </a:lnTo>
                  <a:lnTo>
                    <a:pt x="375" y="496"/>
                  </a:lnTo>
                  <a:lnTo>
                    <a:pt x="381" y="493"/>
                  </a:lnTo>
                  <a:lnTo>
                    <a:pt x="384" y="492"/>
                  </a:lnTo>
                  <a:lnTo>
                    <a:pt x="387" y="490"/>
                  </a:lnTo>
                  <a:lnTo>
                    <a:pt x="390" y="489"/>
                  </a:lnTo>
                  <a:lnTo>
                    <a:pt x="393" y="487"/>
                  </a:lnTo>
                  <a:lnTo>
                    <a:pt x="396" y="484"/>
                  </a:lnTo>
                  <a:lnTo>
                    <a:pt x="400" y="483"/>
                  </a:lnTo>
                  <a:lnTo>
                    <a:pt x="403" y="482"/>
                  </a:lnTo>
                  <a:lnTo>
                    <a:pt x="407" y="480"/>
                  </a:lnTo>
                  <a:lnTo>
                    <a:pt x="410" y="477"/>
                  </a:lnTo>
                  <a:lnTo>
                    <a:pt x="414" y="476"/>
                  </a:lnTo>
                  <a:lnTo>
                    <a:pt x="419" y="474"/>
                  </a:lnTo>
                  <a:lnTo>
                    <a:pt x="423" y="473"/>
                  </a:lnTo>
                  <a:lnTo>
                    <a:pt x="426" y="470"/>
                  </a:lnTo>
                  <a:lnTo>
                    <a:pt x="430" y="467"/>
                  </a:lnTo>
                  <a:lnTo>
                    <a:pt x="433" y="466"/>
                  </a:lnTo>
                  <a:lnTo>
                    <a:pt x="438" y="464"/>
                  </a:lnTo>
                  <a:lnTo>
                    <a:pt x="441" y="463"/>
                  </a:lnTo>
                  <a:lnTo>
                    <a:pt x="444" y="460"/>
                  </a:lnTo>
                  <a:lnTo>
                    <a:pt x="446" y="458"/>
                  </a:lnTo>
                  <a:lnTo>
                    <a:pt x="449" y="458"/>
                  </a:lnTo>
                  <a:lnTo>
                    <a:pt x="454" y="455"/>
                  </a:lnTo>
                  <a:lnTo>
                    <a:pt x="458" y="454"/>
                  </a:lnTo>
                  <a:lnTo>
                    <a:pt x="461" y="452"/>
                  </a:lnTo>
                  <a:lnTo>
                    <a:pt x="461" y="468"/>
                  </a:lnTo>
                  <a:lnTo>
                    <a:pt x="460" y="468"/>
                  </a:lnTo>
                  <a:lnTo>
                    <a:pt x="457" y="470"/>
                  </a:lnTo>
                  <a:lnTo>
                    <a:pt x="452" y="473"/>
                  </a:lnTo>
                  <a:lnTo>
                    <a:pt x="448" y="474"/>
                  </a:lnTo>
                  <a:lnTo>
                    <a:pt x="444" y="477"/>
                  </a:lnTo>
                  <a:lnTo>
                    <a:pt x="441" y="479"/>
                  </a:lnTo>
                  <a:lnTo>
                    <a:pt x="438" y="480"/>
                  </a:lnTo>
                  <a:lnTo>
                    <a:pt x="436" y="482"/>
                  </a:lnTo>
                  <a:lnTo>
                    <a:pt x="433" y="483"/>
                  </a:lnTo>
                  <a:lnTo>
                    <a:pt x="430" y="484"/>
                  </a:lnTo>
                  <a:lnTo>
                    <a:pt x="428" y="486"/>
                  </a:lnTo>
                  <a:lnTo>
                    <a:pt x="425" y="487"/>
                  </a:lnTo>
                  <a:lnTo>
                    <a:pt x="422" y="489"/>
                  </a:lnTo>
                  <a:lnTo>
                    <a:pt x="419" y="490"/>
                  </a:lnTo>
                  <a:lnTo>
                    <a:pt x="416" y="492"/>
                  </a:lnTo>
                  <a:lnTo>
                    <a:pt x="413" y="493"/>
                  </a:lnTo>
                  <a:lnTo>
                    <a:pt x="410" y="495"/>
                  </a:lnTo>
                  <a:lnTo>
                    <a:pt x="406" y="496"/>
                  </a:lnTo>
                  <a:lnTo>
                    <a:pt x="401" y="499"/>
                  </a:lnTo>
                  <a:lnTo>
                    <a:pt x="397" y="500"/>
                  </a:lnTo>
                  <a:lnTo>
                    <a:pt x="394" y="502"/>
                  </a:lnTo>
                  <a:lnTo>
                    <a:pt x="391" y="502"/>
                  </a:lnTo>
                  <a:lnTo>
                    <a:pt x="388" y="503"/>
                  </a:lnTo>
                  <a:lnTo>
                    <a:pt x="385" y="503"/>
                  </a:lnTo>
                  <a:lnTo>
                    <a:pt x="382" y="505"/>
                  </a:lnTo>
                  <a:lnTo>
                    <a:pt x="380" y="505"/>
                  </a:lnTo>
                  <a:lnTo>
                    <a:pt x="375" y="506"/>
                  </a:lnTo>
                  <a:lnTo>
                    <a:pt x="372" y="508"/>
                  </a:lnTo>
                  <a:lnTo>
                    <a:pt x="369" y="508"/>
                  </a:lnTo>
                  <a:lnTo>
                    <a:pt x="367" y="508"/>
                  </a:lnTo>
                  <a:lnTo>
                    <a:pt x="364" y="509"/>
                  </a:lnTo>
                  <a:lnTo>
                    <a:pt x="362" y="509"/>
                  </a:lnTo>
                  <a:lnTo>
                    <a:pt x="361" y="511"/>
                  </a:lnTo>
                  <a:lnTo>
                    <a:pt x="358" y="511"/>
                  </a:lnTo>
                  <a:lnTo>
                    <a:pt x="356" y="512"/>
                  </a:lnTo>
                  <a:lnTo>
                    <a:pt x="356" y="515"/>
                  </a:lnTo>
                  <a:lnTo>
                    <a:pt x="355" y="516"/>
                  </a:lnTo>
                  <a:lnTo>
                    <a:pt x="355" y="519"/>
                  </a:lnTo>
                  <a:lnTo>
                    <a:pt x="355" y="522"/>
                  </a:lnTo>
                  <a:lnTo>
                    <a:pt x="356" y="527"/>
                  </a:lnTo>
                  <a:lnTo>
                    <a:pt x="356" y="531"/>
                  </a:lnTo>
                  <a:lnTo>
                    <a:pt x="356" y="535"/>
                  </a:lnTo>
                  <a:lnTo>
                    <a:pt x="356" y="537"/>
                  </a:lnTo>
                  <a:lnTo>
                    <a:pt x="356" y="540"/>
                  </a:lnTo>
                  <a:lnTo>
                    <a:pt x="356" y="543"/>
                  </a:lnTo>
                  <a:lnTo>
                    <a:pt x="358" y="545"/>
                  </a:lnTo>
                  <a:lnTo>
                    <a:pt x="358" y="547"/>
                  </a:lnTo>
                  <a:lnTo>
                    <a:pt x="359" y="550"/>
                  </a:lnTo>
                  <a:lnTo>
                    <a:pt x="359" y="553"/>
                  </a:lnTo>
                  <a:lnTo>
                    <a:pt x="361" y="556"/>
                  </a:lnTo>
                  <a:lnTo>
                    <a:pt x="361" y="560"/>
                  </a:lnTo>
                  <a:lnTo>
                    <a:pt x="362" y="563"/>
                  </a:lnTo>
                  <a:lnTo>
                    <a:pt x="364" y="566"/>
                  </a:lnTo>
                  <a:lnTo>
                    <a:pt x="365" y="569"/>
                  </a:lnTo>
                  <a:lnTo>
                    <a:pt x="365" y="572"/>
                  </a:lnTo>
                  <a:lnTo>
                    <a:pt x="367" y="576"/>
                  </a:lnTo>
                  <a:lnTo>
                    <a:pt x="368" y="579"/>
                  </a:lnTo>
                  <a:lnTo>
                    <a:pt x="369" y="580"/>
                  </a:lnTo>
                  <a:lnTo>
                    <a:pt x="371" y="583"/>
                  </a:lnTo>
                  <a:lnTo>
                    <a:pt x="372" y="586"/>
                  </a:lnTo>
                  <a:lnTo>
                    <a:pt x="374" y="589"/>
                  </a:lnTo>
                  <a:lnTo>
                    <a:pt x="375" y="592"/>
                  </a:lnTo>
                  <a:lnTo>
                    <a:pt x="378" y="595"/>
                  </a:lnTo>
                  <a:lnTo>
                    <a:pt x="381" y="599"/>
                  </a:lnTo>
                  <a:lnTo>
                    <a:pt x="382" y="602"/>
                  </a:lnTo>
                  <a:lnTo>
                    <a:pt x="385" y="607"/>
                  </a:lnTo>
                  <a:lnTo>
                    <a:pt x="387" y="609"/>
                  </a:lnTo>
                  <a:lnTo>
                    <a:pt x="390" y="614"/>
                  </a:lnTo>
                  <a:lnTo>
                    <a:pt x="393" y="617"/>
                  </a:lnTo>
                  <a:lnTo>
                    <a:pt x="394" y="621"/>
                  </a:lnTo>
                  <a:lnTo>
                    <a:pt x="397" y="624"/>
                  </a:lnTo>
                  <a:lnTo>
                    <a:pt x="400" y="628"/>
                  </a:lnTo>
                  <a:lnTo>
                    <a:pt x="403" y="631"/>
                  </a:lnTo>
                  <a:lnTo>
                    <a:pt x="406" y="636"/>
                  </a:lnTo>
                  <a:lnTo>
                    <a:pt x="409" y="640"/>
                  </a:lnTo>
                  <a:lnTo>
                    <a:pt x="412" y="644"/>
                  </a:lnTo>
                  <a:lnTo>
                    <a:pt x="414" y="649"/>
                  </a:lnTo>
                  <a:lnTo>
                    <a:pt x="417" y="653"/>
                  </a:lnTo>
                  <a:lnTo>
                    <a:pt x="422" y="657"/>
                  </a:lnTo>
                  <a:lnTo>
                    <a:pt x="425" y="662"/>
                  </a:lnTo>
                  <a:lnTo>
                    <a:pt x="428" y="665"/>
                  </a:lnTo>
                  <a:lnTo>
                    <a:pt x="430" y="669"/>
                  </a:lnTo>
                  <a:lnTo>
                    <a:pt x="435" y="673"/>
                  </a:lnTo>
                  <a:lnTo>
                    <a:pt x="438" y="678"/>
                  </a:lnTo>
                  <a:lnTo>
                    <a:pt x="441" y="682"/>
                  </a:lnTo>
                  <a:lnTo>
                    <a:pt x="444" y="686"/>
                  </a:lnTo>
                  <a:lnTo>
                    <a:pt x="446" y="691"/>
                  </a:lnTo>
                  <a:lnTo>
                    <a:pt x="451" y="695"/>
                  </a:lnTo>
                  <a:lnTo>
                    <a:pt x="454" y="698"/>
                  </a:lnTo>
                  <a:lnTo>
                    <a:pt x="457" y="702"/>
                  </a:lnTo>
                  <a:lnTo>
                    <a:pt x="460" y="707"/>
                  </a:lnTo>
                  <a:lnTo>
                    <a:pt x="462" y="711"/>
                  </a:lnTo>
                  <a:lnTo>
                    <a:pt x="465" y="714"/>
                  </a:lnTo>
                  <a:lnTo>
                    <a:pt x="468" y="718"/>
                  </a:lnTo>
                  <a:lnTo>
                    <a:pt x="473" y="723"/>
                  </a:lnTo>
                  <a:lnTo>
                    <a:pt x="476" y="726"/>
                  </a:lnTo>
                  <a:lnTo>
                    <a:pt x="477" y="730"/>
                  </a:lnTo>
                  <a:lnTo>
                    <a:pt x="480" y="733"/>
                  </a:lnTo>
                  <a:lnTo>
                    <a:pt x="483" y="736"/>
                  </a:lnTo>
                  <a:lnTo>
                    <a:pt x="486" y="740"/>
                  </a:lnTo>
                  <a:lnTo>
                    <a:pt x="489" y="743"/>
                  </a:lnTo>
                  <a:lnTo>
                    <a:pt x="492" y="746"/>
                  </a:lnTo>
                  <a:lnTo>
                    <a:pt x="493" y="749"/>
                  </a:lnTo>
                  <a:lnTo>
                    <a:pt x="496" y="752"/>
                  </a:lnTo>
                  <a:lnTo>
                    <a:pt x="497" y="755"/>
                  </a:lnTo>
                  <a:lnTo>
                    <a:pt x="500" y="758"/>
                  </a:lnTo>
                  <a:lnTo>
                    <a:pt x="502" y="761"/>
                  </a:lnTo>
                  <a:lnTo>
                    <a:pt x="505" y="762"/>
                  </a:lnTo>
                  <a:lnTo>
                    <a:pt x="508" y="766"/>
                  </a:lnTo>
                  <a:lnTo>
                    <a:pt x="510" y="771"/>
                  </a:lnTo>
                  <a:lnTo>
                    <a:pt x="513" y="774"/>
                  </a:lnTo>
                  <a:lnTo>
                    <a:pt x="516" y="775"/>
                  </a:lnTo>
                  <a:lnTo>
                    <a:pt x="518" y="778"/>
                  </a:lnTo>
                  <a:lnTo>
                    <a:pt x="521" y="782"/>
                  </a:lnTo>
                  <a:lnTo>
                    <a:pt x="524" y="785"/>
                  </a:lnTo>
                  <a:lnTo>
                    <a:pt x="526" y="790"/>
                  </a:lnTo>
                  <a:lnTo>
                    <a:pt x="529" y="794"/>
                  </a:lnTo>
                  <a:lnTo>
                    <a:pt x="531" y="798"/>
                  </a:lnTo>
                  <a:lnTo>
                    <a:pt x="534" y="803"/>
                  </a:lnTo>
                  <a:lnTo>
                    <a:pt x="537" y="809"/>
                  </a:lnTo>
                  <a:lnTo>
                    <a:pt x="538" y="813"/>
                  </a:lnTo>
                  <a:lnTo>
                    <a:pt x="540" y="816"/>
                  </a:lnTo>
                  <a:lnTo>
                    <a:pt x="541" y="820"/>
                  </a:lnTo>
                  <a:lnTo>
                    <a:pt x="544" y="823"/>
                  </a:lnTo>
                  <a:lnTo>
                    <a:pt x="544" y="826"/>
                  </a:lnTo>
                  <a:lnTo>
                    <a:pt x="545" y="827"/>
                  </a:lnTo>
                  <a:lnTo>
                    <a:pt x="545" y="829"/>
                  </a:lnTo>
                  <a:lnTo>
                    <a:pt x="547" y="829"/>
                  </a:lnTo>
                  <a:lnTo>
                    <a:pt x="547" y="827"/>
                  </a:lnTo>
                  <a:lnTo>
                    <a:pt x="548" y="825"/>
                  </a:lnTo>
                  <a:lnTo>
                    <a:pt x="550" y="822"/>
                  </a:lnTo>
                  <a:lnTo>
                    <a:pt x="554" y="819"/>
                  </a:lnTo>
                  <a:lnTo>
                    <a:pt x="555" y="820"/>
                  </a:lnTo>
                  <a:lnTo>
                    <a:pt x="555" y="822"/>
                  </a:lnTo>
                  <a:lnTo>
                    <a:pt x="554" y="825"/>
                  </a:lnTo>
                  <a:lnTo>
                    <a:pt x="553" y="829"/>
                  </a:lnTo>
                  <a:lnTo>
                    <a:pt x="551" y="832"/>
                  </a:lnTo>
                  <a:lnTo>
                    <a:pt x="550" y="836"/>
                  </a:lnTo>
                  <a:lnTo>
                    <a:pt x="548" y="839"/>
                  </a:lnTo>
                  <a:lnTo>
                    <a:pt x="547" y="842"/>
                  </a:lnTo>
                  <a:lnTo>
                    <a:pt x="551" y="872"/>
                  </a:lnTo>
                  <a:lnTo>
                    <a:pt x="553" y="872"/>
                  </a:lnTo>
                  <a:lnTo>
                    <a:pt x="555" y="874"/>
                  </a:lnTo>
                  <a:lnTo>
                    <a:pt x="557" y="874"/>
                  </a:lnTo>
                  <a:lnTo>
                    <a:pt x="558" y="875"/>
                  </a:lnTo>
                  <a:lnTo>
                    <a:pt x="561" y="875"/>
                  </a:lnTo>
                  <a:lnTo>
                    <a:pt x="564" y="877"/>
                  </a:lnTo>
                  <a:lnTo>
                    <a:pt x="567" y="877"/>
                  </a:lnTo>
                  <a:lnTo>
                    <a:pt x="570" y="878"/>
                  </a:lnTo>
                  <a:lnTo>
                    <a:pt x="573" y="880"/>
                  </a:lnTo>
                  <a:lnTo>
                    <a:pt x="576" y="881"/>
                  </a:lnTo>
                  <a:lnTo>
                    <a:pt x="579" y="881"/>
                  </a:lnTo>
                  <a:lnTo>
                    <a:pt x="582" y="881"/>
                  </a:lnTo>
                  <a:lnTo>
                    <a:pt x="585" y="883"/>
                  </a:lnTo>
                  <a:lnTo>
                    <a:pt x="587" y="883"/>
                  </a:lnTo>
                  <a:lnTo>
                    <a:pt x="589" y="883"/>
                  </a:lnTo>
                  <a:lnTo>
                    <a:pt x="592" y="883"/>
                  </a:lnTo>
                  <a:lnTo>
                    <a:pt x="595" y="883"/>
                  </a:lnTo>
                  <a:lnTo>
                    <a:pt x="598" y="883"/>
                  </a:lnTo>
                  <a:lnTo>
                    <a:pt x="601" y="883"/>
                  </a:lnTo>
                  <a:lnTo>
                    <a:pt x="603" y="883"/>
                  </a:lnTo>
                  <a:lnTo>
                    <a:pt x="608" y="883"/>
                  </a:lnTo>
                  <a:lnTo>
                    <a:pt x="611" y="883"/>
                  </a:lnTo>
                  <a:lnTo>
                    <a:pt x="614" y="883"/>
                  </a:lnTo>
                  <a:lnTo>
                    <a:pt x="617" y="883"/>
                  </a:lnTo>
                  <a:lnTo>
                    <a:pt x="619" y="883"/>
                  </a:lnTo>
                  <a:lnTo>
                    <a:pt x="622" y="883"/>
                  </a:lnTo>
                  <a:lnTo>
                    <a:pt x="625" y="883"/>
                  </a:lnTo>
                  <a:lnTo>
                    <a:pt x="627" y="883"/>
                  </a:lnTo>
                  <a:lnTo>
                    <a:pt x="627" y="884"/>
                  </a:lnTo>
                  <a:lnTo>
                    <a:pt x="630" y="886"/>
                  </a:lnTo>
                  <a:lnTo>
                    <a:pt x="630" y="887"/>
                  </a:lnTo>
                  <a:lnTo>
                    <a:pt x="633" y="888"/>
                  </a:lnTo>
                  <a:lnTo>
                    <a:pt x="634" y="890"/>
                  </a:lnTo>
                  <a:lnTo>
                    <a:pt x="637" y="891"/>
                  </a:lnTo>
                  <a:lnTo>
                    <a:pt x="640" y="894"/>
                  </a:lnTo>
                  <a:lnTo>
                    <a:pt x="644" y="896"/>
                  </a:lnTo>
                  <a:lnTo>
                    <a:pt x="647" y="897"/>
                  </a:lnTo>
                  <a:lnTo>
                    <a:pt x="649" y="899"/>
                  </a:lnTo>
                  <a:lnTo>
                    <a:pt x="651" y="899"/>
                  </a:lnTo>
                  <a:lnTo>
                    <a:pt x="654" y="900"/>
                  </a:lnTo>
                  <a:lnTo>
                    <a:pt x="659" y="902"/>
                  </a:lnTo>
                  <a:lnTo>
                    <a:pt x="662" y="903"/>
                  </a:lnTo>
                  <a:lnTo>
                    <a:pt x="665" y="903"/>
                  </a:lnTo>
                  <a:lnTo>
                    <a:pt x="669" y="904"/>
                  </a:lnTo>
                  <a:lnTo>
                    <a:pt x="672" y="906"/>
                  </a:lnTo>
                  <a:lnTo>
                    <a:pt x="676" y="906"/>
                  </a:lnTo>
                  <a:lnTo>
                    <a:pt x="681" y="907"/>
                  </a:lnTo>
                  <a:lnTo>
                    <a:pt x="685" y="909"/>
                  </a:lnTo>
                  <a:lnTo>
                    <a:pt x="695" y="923"/>
                  </a:lnTo>
                  <a:lnTo>
                    <a:pt x="694" y="923"/>
                  </a:lnTo>
                  <a:lnTo>
                    <a:pt x="691" y="922"/>
                  </a:lnTo>
                  <a:lnTo>
                    <a:pt x="686" y="920"/>
                  </a:lnTo>
                  <a:lnTo>
                    <a:pt x="683" y="920"/>
                  </a:lnTo>
                  <a:lnTo>
                    <a:pt x="678" y="919"/>
                  </a:lnTo>
                  <a:lnTo>
                    <a:pt x="673" y="918"/>
                  </a:lnTo>
                  <a:lnTo>
                    <a:pt x="667" y="916"/>
                  </a:lnTo>
                  <a:lnTo>
                    <a:pt x="663" y="915"/>
                  </a:lnTo>
                  <a:lnTo>
                    <a:pt x="660" y="913"/>
                  </a:lnTo>
                  <a:lnTo>
                    <a:pt x="659" y="912"/>
                  </a:lnTo>
                  <a:lnTo>
                    <a:pt x="654" y="910"/>
                  </a:lnTo>
                  <a:lnTo>
                    <a:pt x="651" y="909"/>
                  </a:lnTo>
                  <a:lnTo>
                    <a:pt x="647" y="906"/>
                  </a:lnTo>
                  <a:lnTo>
                    <a:pt x="644" y="904"/>
                  </a:lnTo>
                  <a:lnTo>
                    <a:pt x="640" y="903"/>
                  </a:lnTo>
                  <a:lnTo>
                    <a:pt x="637" y="902"/>
                  </a:lnTo>
                  <a:lnTo>
                    <a:pt x="633" y="899"/>
                  </a:lnTo>
                  <a:lnTo>
                    <a:pt x="630" y="897"/>
                  </a:lnTo>
                  <a:lnTo>
                    <a:pt x="627" y="896"/>
                  </a:lnTo>
                  <a:lnTo>
                    <a:pt x="624" y="896"/>
                  </a:lnTo>
                  <a:lnTo>
                    <a:pt x="621" y="893"/>
                  </a:lnTo>
                  <a:lnTo>
                    <a:pt x="619" y="893"/>
                  </a:lnTo>
                  <a:lnTo>
                    <a:pt x="618" y="891"/>
                  </a:lnTo>
                  <a:lnTo>
                    <a:pt x="615" y="891"/>
                  </a:lnTo>
                  <a:lnTo>
                    <a:pt x="612" y="891"/>
                  </a:lnTo>
                  <a:lnTo>
                    <a:pt x="609" y="891"/>
                  </a:lnTo>
                  <a:lnTo>
                    <a:pt x="606" y="891"/>
                  </a:lnTo>
                  <a:lnTo>
                    <a:pt x="603" y="891"/>
                  </a:lnTo>
                  <a:lnTo>
                    <a:pt x="601" y="891"/>
                  </a:lnTo>
                  <a:lnTo>
                    <a:pt x="598" y="890"/>
                  </a:lnTo>
                  <a:lnTo>
                    <a:pt x="593" y="890"/>
                  </a:lnTo>
                  <a:lnTo>
                    <a:pt x="590" y="890"/>
                  </a:lnTo>
                  <a:lnTo>
                    <a:pt x="587" y="890"/>
                  </a:lnTo>
                  <a:lnTo>
                    <a:pt x="585" y="890"/>
                  </a:lnTo>
                  <a:lnTo>
                    <a:pt x="582" y="888"/>
                  </a:lnTo>
                  <a:lnTo>
                    <a:pt x="579" y="888"/>
                  </a:lnTo>
                  <a:lnTo>
                    <a:pt x="576" y="887"/>
                  </a:lnTo>
                  <a:lnTo>
                    <a:pt x="573" y="887"/>
                  </a:lnTo>
                  <a:lnTo>
                    <a:pt x="570" y="886"/>
                  </a:lnTo>
                  <a:lnTo>
                    <a:pt x="567" y="886"/>
                  </a:lnTo>
                  <a:lnTo>
                    <a:pt x="564" y="884"/>
                  </a:lnTo>
                  <a:lnTo>
                    <a:pt x="561" y="884"/>
                  </a:lnTo>
                  <a:lnTo>
                    <a:pt x="558" y="883"/>
                  </a:lnTo>
                  <a:lnTo>
                    <a:pt x="557" y="883"/>
                  </a:lnTo>
                  <a:lnTo>
                    <a:pt x="553" y="881"/>
                  </a:lnTo>
                  <a:lnTo>
                    <a:pt x="550" y="881"/>
                  </a:lnTo>
                  <a:lnTo>
                    <a:pt x="547" y="880"/>
                  </a:lnTo>
                  <a:lnTo>
                    <a:pt x="545" y="881"/>
                  </a:lnTo>
                  <a:lnTo>
                    <a:pt x="545" y="883"/>
                  </a:lnTo>
                  <a:lnTo>
                    <a:pt x="544" y="884"/>
                  </a:lnTo>
                  <a:lnTo>
                    <a:pt x="544" y="886"/>
                  </a:lnTo>
                  <a:lnTo>
                    <a:pt x="542" y="890"/>
                  </a:lnTo>
                  <a:lnTo>
                    <a:pt x="542" y="893"/>
                  </a:lnTo>
                  <a:lnTo>
                    <a:pt x="542" y="894"/>
                  </a:lnTo>
                  <a:lnTo>
                    <a:pt x="542" y="899"/>
                  </a:lnTo>
                  <a:lnTo>
                    <a:pt x="541" y="900"/>
                  </a:lnTo>
                  <a:lnTo>
                    <a:pt x="541" y="902"/>
                  </a:lnTo>
                  <a:lnTo>
                    <a:pt x="541" y="904"/>
                  </a:lnTo>
                  <a:lnTo>
                    <a:pt x="541" y="907"/>
                  </a:lnTo>
                  <a:lnTo>
                    <a:pt x="541" y="910"/>
                  </a:lnTo>
                  <a:lnTo>
                    <a:pt x="541" y="913"/>
                  </a:lnTo>
                  <a:lnTo>
                    <a:pt x="541" y="916"/>
                  </a:lnTo>
                  <a:lnTo>
                    <a:pt x="541" y="920"/>
                  </a:lnTo>
                  <a:lnTo>
                    <a:pt x="540" y="923"/>
                  </a:lnTo>
                  <a:lnTo>
                    <a:pt x="540" y="928"/>
                  </a:lnTo>
                  <a:lnTo>
                    <a:pt x="540" y="929"/>
                  </a:lnTo>
                  <a:lnTo>
                    <a:pt x="540" y="934"/>
                  </a:lnTo>
                  <a:lnTo>
                    <a:pt x="540" y="936"/>
                  </a:lnTo>
                  <a:lnTo>
                    <a:pt x="538" y="939"/>
                  </a:lnTo>
                  <a:lnTo>
                    <a:pt x="538" y="942"/>
                  </a:lnTo>
                  <a:lnTo>
                    <a:pt x="538" y="947"/>
                  </a:lnTo>
                  <a:lnTo>
                    <a:pt x="538" y="950"/>
                  </a:lnTo>
                  <a:lnTo>
                    <a:pt x="538" y="952"/>
                  </a:lnTo>
                  <a:lnTo>
                    <a:pt x="538" y="954"/>
                  </a:lnTo>
                  <a:lnTo>
                    <a:pt x="538" y="957"/>
                  </a:lnTo>
                  <a:lnTo>
                    <a:pt x="537" y="961"/>
                  </a:lnTo>
                  <a:lnTo>
                    <a:pt x="537" y="964"/>
                  </a:lnTo>
                  <a:lnTo>
                    <a:pt x="537" y="967"/>
                  </a:lnTo>
                  <a:lnTo>
                    <a:pt x="537" y="968"/>
                  </a:lnTo>
                  <a:lnTo>
                    <a:pt x="560" y="976"/>
                  </a:lnTo>
                  <a:lnTo>
                    <a:pt x="563" y="925"/>
                  </a:lnTo>
                  <a:lnTo>
                    <a:pt x="571" y="928"/>
                  </a:lnTo>
                  <a:lnTo>
                    <a:pt x="566" y="983"/>
                  </a:lnTo>
                  <a:lnTo>
                    <a:pt x="564" y="984"/>
                  </a:lnTo>
                  <a:lnTo>
                    <a:pt x="561" y="986"/>
                  </a:lnTo>
                  <a:lnTo>
                    <a:pt x="557" y="987"/>
                  </a:lnTo>
                  <a:lnTo>
                    <a:pt x="554" y="986"/>
                  </a:lnTo>
                  <a:lnTo>
                    <a:pt x="550" y="986"/>
                  </a:lnTo>
                  <a:lnTo>
                    <a:pt x="545" y="986"/>
                  </a:lnTo>
                  <a:lnTo>
                    <a:pt x="542" y="984"/>
                  </a:lnTo>
                  <a:lnTo>
                    <a:pt x="538" y="983"/>
                  </a:lnTo>
                  <a:lnTo>
                    <a:pt x="534" y="982"/>
                  </a:lnTo>
                  <a:lnTo>
                    <a:pt x="531" y="979"/>
                  </a:lnTo>
                  <a:lnTo>
                    <a:pt x="529" y="977"/>
                  </a:lnTo>
                  <a:lnTo>
                    <a:pt x="528" y="976"/>
                  </a:lnTo>
                  <a:lnTo>
                    <a:pt x="528" y="971"/>
                  </a:lnTo>
                  <a:lnTo>
                    <a:pt x="526" y="968"/>
                  </a:lnTo>
                  <a:lnTo>
                    <a:pt x="526" y="966"/>
                  </a:lnTo>
                  <a:lnTo>
                    <a:pt x="526" y="963"/>
                  </a:lnTo>
                  <a:lnTo>
                    <a:pt x="526" y="961"/>
                  </a:lnTo>
                  <a:lnTo>
                    <a:pt x="526" y="957"/>
                  </a:lnTo>
                  <a:lnTo>
                    <a:pt x="526" y="954"/>
                  </a:lnTo>
                  <a:lnTo>
                    <a:pt x="526" y="950"/>
                  </a:lnTo>
                  <a:lnTo>
                    <a:pt x="526" y="947"/>
                  </a:lnTo>
                  <a:lnTo>
                    <a:pt x="526" y="942"/>
                  </a:lnTo>
                  <a:lnTo>
                    <a:pt x="528" y="938"/>
                  </a:lnTo>
                  <a:lnTo>
                    <a:pt x="528" y="935"/>
                  </a:lnTo>
                  <a:lnTo>
                    <a:pt x="528" y="931"/>
                  </a:lnTo>
                  <a:lnTo>
                    <a:pt x="528" y="926"/>
                  </a:lnTo>
                  <a:lnTo>
                    <a:pt x="528" y="922"/>
                  </a:lnTo>
                  <a:lnTo>
                    <a:pt x="528" y="919"/>
                  </a:lnTo>
                  <a:lnTo>
                    <a:pt x="528" y="915"/>
                  </a:lnTo>
                  <a:lnTo>
                    <a:pt x="528" y="912"/>
                  </a:lnTo>
                  <a:lnTo>
                    <a:pt x="529" y="907"/>
                  </a:lnTo>
                  <a:lnTo>
                    <a:pt x="529" y="904"/>
                  </a:lnTo>
                  <a:lnTo>
                    <a:pt x="529" y="902"/>
                  </a:lnTo>
                  <a:lnTo>
                    <a:pt x="529" y="899"/>
                  </a:lnTo>
                  <a:lnTo>
                    <a:pt x="529" y="897"/>
                  </a:lnTo>
                  <a:lnTo>
                    <a:pt x="529" y="894"/>
                  </a:lnTo>
                  <a:lnTo>
                    <a:pt x="529" y="893"/>
                  </a:lnTo>
                  <a:lnTo>
                    <a:pt x="529" y="890"/>
                  </a:lnTo>
                  <a:lnTo>
                    <a:pt x="531" y="890"/>
                  </a:lnTo>
                  <a:lnTo>
                    <a:pt x="538" y="870"/>
                  </a:lnTo>
                  <a:lnTo>
                    <a:pt x="535" y="857"/>
                  </a:lnTo>
                  <a:lnTo>
                    <a:pt x="535" y="832"/>
                  </a:lnTo>
                  <a:lnTo>
                    <a:pt x="512" y="791"/>
                  </a:lnTo>
                  <a:lnTo>
                    <a:pt x="510" y="791"/>
                  </a:lnTo>
                  <a:lnTo>
                    <a:pt x="509" y="793"/>
                  </a:lnTo>
                  <a:lnTo>
                    <a:pt x="506" y="793"/>
                  </a:lnTo>
                  <a:lnTo>
                    <a:pt x="503" y="794"/>
                  </a:lnTo>
                  <a:lnTo>
                    <a:pt x="499" y="795"/>
                  </a:lnTo>
                  <a:lnTo>
                    <a:pt x="496" y="797"/>
                  </a:lnTo>
                  <a:lnTo>
                    <a:pt x="492" y="798"/>
                  </a:lnTo>
                  <a:lnTo>
                    <a:pt x="487" y="800"/>
                  </a:lnTo>
                  <a:lnTo>
                    <a:pt x="481" y="801"/>
                  </a:lnTo>
                  <a:lnTo>
                    <a:pt x="477" y="803"/>
                  </a:lnTo>
                  <a:lnTo>
                    <a:pt x="473" y="804"/>
                  </a:lnTo>
                  <a:lnTo>
                    <a:pt x="468" y="806"/>
                  </a:lnTo>
                  <a:lnTo>
                    <a:pt x="464" y="807"/>
                  </a:lnTo>
                  <a:lnTo>
                    <a:pt x="461" y="807"/>
                  </a:lnTo>
                  <a:lnTo>
                    <a:pt x="458" y="807"/>
                  </a:lnTo>
                  <a:lnTo>
                    <a:pt x="458" y="809"/>
                  </a:lnTo>
                  <a:lnTo>
                    <a:pt x="455" y="806"/>
                  </a:lnTo>
                  <a:lnTo>
                    <a:pt x="451" y="803"/>
                  </a:lnTo>
                  <a:lnTo>
                    <a:pt x="446" y="800"/>
                  </a:lnTo>
                  <a:lnTo>
                    <a:pt x="444" y="798"/>
                  </a:lnTo>
                  <a:lnTo>
                    <a:pt x="439" y="795"/>
                  </a:lnTo>
                  <a:lnTo>
                    <a:pt x="435" y="794"/>
                  </a:lnTo>
                  <a:lnTo>
                    <a:pt x="432" y="793"/>
                  </a:lnTo>
                  <a:lnTo>
                    <a:pt x="430" y="793"/>
                  </a:lnTo>
                  <a:lnTo>
                    <a:pt x="430" y="794"/>
                  </a:lnTo>
                  <a:lnTo>
                    <a:pt x="428" y="795"/>
                  </a:lnTo>
                  <a:lnTo>
                    <a:pt x="426" y="798"/>
                  </a:lnTo>
                  <a:lnTo>
                    <a:pt x="423" y="801"/>
                  </a:lnTo>
                  <a:lnTo>
                    <a:pt x="420" y="804"/>
                  </a:lnTo>
                  <a:lnTo>
                    <a:pt x="417" y="809"/>
                  </a:lnTo>
                  <a:lnTo>
                    <a:pt x="414" y="811"/>
                  </a:lnTo>
                  <a:lnTo>
                    <a:pt x="410" y="816"/>
                  </a:lnTo>
                  <a:lnTo>
                    <a:pt x="407" y="819"/>
                  </a:lnTo>
                  <a:lnTo>
                    <a:pt x="404" y="823"/>
                  </a:lnTo>
                  <a:lnTo>
                    <a:pt x="401" y="826"/>
                  </a:lnTo>
                  <a:lnTo>
                    <a:pt x="398" y="829"/>
                  </a:lnTo>
                  <a:lnTo>
                    <a:pt x="397" y="832"/>
                  </a:lnTo>
                  <a:lnTo>
                    <a:pt x="396" y="833"/>
                  </a:lnTo>
                  <a:lnTo>
                    <a:pt x="394" y="836"/>
                  </a:lnTo>
                  <a:lnTo>
                    <a:pt x="393" y="836"/>
                  </a:lnTo>
                  <a:lnTo>
                    <a:pt x="388" y="838"/>
                  </a:lnTo>
                  <a:lnTo>
                    <a:pt x="385" y="838"/>
                  </a:lnTo>
                  <a:lnTo>
                    <a:pt x="384" y="839"/>
                  </a:lnTo>
                  <a:lnTo>
                    <a:pt x="380" y="841"/>
                  </a:lnTo>
                  <a:lnTo>
                    <a:pt x="377" y="842"/>
                  </a:lnTo>
                  <a:lnTo>
                    <a:pt x="372" y="842"/>
                  </a:lnTo>
                  <a:lnTo>
                    <a:pt x="369" y="843"/>
                  </a:lnTo>
                  <a:lnTo>
                    <a:pt x="365" y="845"/>
                  </a:lnTo>
                  <a:lnTo>
                    <a:pt x="361" y="846"/>
                  </a:lnTo>
                  <a:lnTo>
                    <a:pt x="356" y="848"/>
                  </a:lnTo>
                  <a:lnTo>
                    <a:pt x="352" y="849"/>
                  </a:lnTo>
                  <a:lnTo>
                    <a:pt x="346" y="851"/>
                  </a:lnTo>
                  <a:lnTo>
                    <a:pt x="342" y="852"/>
                  </a:lnTo>
                  <a:lnTo>
                    <a:pt x="337" y="854"/>
                  </a:lnTo>
                  <a:lnTo>
                    <a:pt x="332" y="855"/>
                  </a:lnTo>
                  <a:lnTo>
                    <a:pt x="326" y="857"/>
                  </a:lnTo>
                  <a:lnTo>
                    <a:pt x="321" y="858"/>
                  </a:lnTo>
                  <a:lnTo>
                    <a:pt x="317" y="858"/>
                  </a:lnTo>
                  <a:lnTo>
                    <a:pt x="313" y="859"/>
                  </a:lnTo>
                  <a:lnTo>
                    <a:pt x="308" y="861"/>
                  </a:lnTo>
                  <a:lnTo>
                    <a:pt x="304" y="862"/>
                  </a:lnTo>
                  <a:lnTo>
                    <a:pt x="300" y="862"/>
                  </a:lnTo>
                  <a:lnTo>
                    <a:pt x="295" y="864"/>
                  </a:lnTo>
                  <a:lnTo>
                    <a:pt x="291" y="865"/>
                  </a:lnTo>
                  <a:lnTo>
                    <a:pt x="288" y="865"/>
                  </a:lnTo>
                  <a:lnTo>
                    <a:pt x="284" y="867"/>
                  </a:lnTo>
                  <a:lnTo>
                    <a:pt x="281" y="867"/>
                  </a:lnTo>
                  <a:lnTo>
                    <a:pt x="278" y="867"/>
                  </a:lnTo>
                  <a:lnTo>
                    <a:pt x="275" y="868"/>
                  </a:lnTo>
                  <a:lnTo>
                    <a:pt x="271" y="868"/>
                  </a:lnTo>
                  <a:lnTo>
                    <a:pt x="266" y="868"/>
                  </a:lnTo>
                  <a:lnTo>
                    <a:pt x="262" y="868"/>
                  </a:lnTo>
                  <a:lnTo>
                    <a:pt x="257" y="868"/>
                  </a:lnTo>
                  <a:lnTo>
                    <a:pt x="253" y="867"/>
                  </a:lnTo>
                  <a:lnTo>
                    <a:pt x="250" y="867"/>
                  </a:lnTo>
                  <a:lnTo>
                    <a:pt x="246" y="865"/>
                  </a:lnTo>
                  <a:lnTo>
                    <a:pt x="243" y="865"/>
                  </a:lnTo>
                  <a:lnTo>
                    <a:pt x="240" y="864"/>
                  </a:lnTo>
                  <a:lnTo>
                    <a:pt x="237" y="864"/>
                  </a:lnTo>
                  <a:lnTo>
                    <a:pt x="236" y="862"/>
                  </a:lnTo>
                  <a:lnTo>
                    <a:pt x="233" y="862"/>
                  </a:lnTo>
                  <a:lnTo>
                    <a:pt x="230" y="861"/>
                  </a:lnTo>
                  <a:lnTo>
                    <a:pt x="228" y="859"/>
                  </a:lnTo>
                  <a:lnTo>
                    <a:pt x="227" y="855"/>
                  </a:lnTo>
                  <a:lnTo>
                    <a:pt x="227" y="854"/>
                  </a:lnTo>
                  <a:lnTo>
                    <a:pt x="225" y="851"/>
                  </a:lnTo>
                  <a:lnTo>
                    <a:pt x="224" y="848"/>
                  </a:lnTo>
                  <a:lnTo>
                    <a:pt x="224" y="845"/>
                  </a:lnTo>
                  <a:lnTo>
                    <a:pt x="223" y="842"/>
                  </a:lnTo>
                  <a:lnTo>
                    <a:pt x="221" y="838"/>
                  </a:lnTo>
                  <a:lnTo>
                    <a:pt x="220" y="835"/>
                  </a:lnTo>
                  <a:lnTo>
                    <a:pt x="220" y="833"/>
                  </a:lnTo>
                  <a:lnTo>
                    <a:pt x="220" y="830"/>
                  </a:lnTo>
                  <a:lnTo>
                    <a:pt x="220" y="827"/>
                  </a:lnTo>
                  <a:lnTo>
                    <a:pt x="220" y="826"/>
                  </a:lnTo>
                  <a:lnTo>
                    <a:pt x="221" y="825"/>
                  </a:lnTo>
                  <a:lnTo>
                    <a:pt x="223" y="822"/>
                  </a:lnTo>
                  <a:lnTo>
                    <a:pt x="227" y="817"/>
                  </a:lnTo>
                  <a:lnTo>
                    <a:pt x="230" y="814"/>
                  </a:lnTo>
                  <a:lnTo>
                    <a:pt x="233" y="811"/>
                  </a:lnTo>
                  <a:lnTo>
                    <a:pt x="237" y="809"/>
                  </a:lnTo>
                  <a:lnTo>
                    <a:pt x="240" y="806"/>
                  </a:lnTo>
                  <a:lnTo>
                    <a:pt x="244" y="801"/>
                  </a:lnTo>
                  <a:lnTo>
                    <a:pt x="249" y="798"/>
                  </a:lnTo>
                  <a:lnTo>
                    <a:pt x="255" y="794"/>
                  </a:lnTo>
                  <a:lnTo>
                    <a:pt x="259" y="790"/>
                  </a:lnTo>
                  <a:lnTo>
                    <a:pt x="265" y="785"/>
                  </a:lnTo>
                  <a:lnTo>
                    <a:pt x="269" y="782"/>
                  </a:lnTo>
                  <a:lnTo>
                    <a:pt x="272" y="779"/>
                  </a:lnTo>
                  <a:lnTo>
                    <a:pt x="275" y="778"/>
                  </a:lnTo>
                  <a:lnTo>
                    <a:pt x="278" y="775"/>
                  </a:lnTo>
                  <a:lnTo>
                    <a:pt x="281" y="774"/>
                  </a:lnTo>
                  <a:lnTo>
                    <a:pt x="285" y="769"/>
                  </a:lnTo>
                  <a:lnTo>
                    <a:pt x="291" y="765"/>
                  </a:lnTo>
                  <a:lnTo>
                    <a:pt x="295" y="761"/>
                  </a:lnTo>
                  <a:lnTo>
                    <a:pt x="301" y="758"/>
                  </a:lnTo>
                  <a:lnTo>
                    <a:pt x="305" y="753"/>
                  </a:lnTo>
                  <a:lnTo>
                    <a:pt x="310" y="750"/>
                  </a:lnTo>
                  <a:lnTo>
                    <a:pt x="314" y="748"/>
                  </a:lnTo>
                  <a:lnTo>
                    <a:pt x="319" y="745"/>
                  </a:lnTo>
                  <a:lnTo>
                    <a:pt x="323" y="740"/>
                  </a:lnTo>
                  <a:lnTo>
                    <a:pt x="326" y="739"/>
                  </a:lnTo>
                  <a:lnTo>
                    <a:pt x="330" y="736"/>
                  </a:lnTo>
                  <a:lnTo>
                    <a:pt x="332" y="734"/>
                  </a:lnTo>
                  <a:lnTo>
                    <a:pt x="336" y="732"/>
                  </a:lnTo>
                  <a:lnTo>
                    <a:pt x="339" y="732"/>
                  </a:lnTo>
                  <a:lnTo>
                    <a:pt x="340" y="730"/>
                  </a:lnTo>
                  <a:lnTo>
                    <a:pt x="342" y="730"/>
                  </a:lnTo>
                  <a:lnTo>
                    <a:pt x="345" y="730"/>
                  </a:lnTo>
                  <a:lnTo>
                    <a:pt x="348" y="730"/>
                  </a:lnTo>
                  <a:lnTo>
                    <a:pt x="351" y="729"/>
                  </a:lnTo>
                  <a:lnTo>
                    <a:pt x="353" y="729"/>
                  </a:lnTo>
                  <a:lnTo>
                    <a:pt x="356" y="729"/>
                  </a:lnTo>
                  <a:lnTo>
                    <a:pt x="361" y="729"/>
                  </a:lnTo>
                  <a:lnTo>
                    <a:pt x="364" y="729"/>
                  </a:lnTo>
                  <a:lnTo>
                    <a:pt x="367" y="729"/>
                  </a:lnTo>
                  <a:lnTo>
                    <a:pt x="369" y="729"/>
                  </a:lnTo>
                  <a:lnTo>
                    <a:pt x="372" y="729"/>
                  </a:lnTo>
                  <a:lnTo>
                    <a:pt x="375" y="729"/>
                  </a:lnTo>
                  <a:lnTo>
                    <a:pt x="378" y="729"/>
                  </a:lnTo>
                  <a:lnTo>
                    <a:pt x="352" y="717"/>
                  </a:lnTo>
                  <a:lnTo>
                    <a:pt x="387" y="695"/>
                  </a:lnTo>
                  <a:lnTo>
                    <a:pt x="384" y="695"/>
                  </a:lnTo>
                  <a:lnTo>
                    <a:pt x="381" y="692"/>
                  </a:lnTo>
                  <a:lnTo>
                    <a:pt x="378" y="691"/>
                  </a:lnTo>
                  <a:lnTo>
                    <a:pt x="375" y="689"/>
                  </a:lnTo>
                  <a:lnTo>
                    <a:pt x="372" y="688"/>
                  </a:lnTo>
                  <a:lnTo>
                    <a:pt x="369" y="686"/>
                  </a:lnTo>
                  <a:lnTo>
                    <a:pt x="367" y="684"/>
                  </a:lnTo>
                  <a:lnTo>
                    <a:pt x="364" y="682"/>
                  </a:lnTo>
                  <a:lnTo>
                    <a:pt x="361" y="681"/>
                  </a:lnTo>
                  <a:lnTo>
                    <a:pt x="359" y="678"/>
                  </a:lnTo>
                  <a:lnTo>
                    <a:pt x="356" y="675"/>
                  </a:lnTo>
                  <a:lnTo>
                    <a:pt x="356" y="673"/>
                  </a:lnTo>
                  <a:lnTo>
                    <a:pt x="356" y="670"/>
                  </a:lnTo>
                  <a:lnTo>
                    <a:pt x="356" y="668"/>
                  </a:lnTo>
                  <a:lnTo>
                    <a:pt x="358" y="663"/>
                  </a:lnTo>
                  <a:lnTo>
                    <a:pt x="358" y="660"/>
                  </a:lnTo>
                  <a:lnTo>
                    <a:pt x="358" y="657"/>
                  </a:lnTo>
                  <a:lnTo>
                    <a:pt x="359" y="654"/>
                  </a:lnTo>
                  <a:lnTo>
                    <a:pt x="359" y="652"/>
                  </a:lnTo>
                  <a:lnTo>
                    <a:pt x="361" y="649"/>
                  </a:lnTo>
                  <a:lnTo>
                    <a:pt x="361" y="646"/>
                  </a:lnTo>
                  <a:lnTo>
                    <a:pt x="361" y="643"/>
                  </a:lnTo>
                  <a:lnTo>
                    <a:pt x="362" y="640"/>
                  </a:lnTo>
                  <a:lnTo>
                    <a:pt x="362" y="636"/>
                  </a:lnTo>
                  <a:lnTo>
                    <a:pt x="362" y="633"/>
                  </a:lnTo>
                  <a:lnTo>
                    <a:pt x="364" y="630"/>
                  </a:lnTo>
                  <a:lnTo>
                    <a:pt x="364" y="627"/>
                  </a:lnTo>
                  <a:lnTo>
                    <a:pt x="365" y="624"/>
                  </a:lnTo>
                  <a:lnTo>
                    <a:pt x="365" y="621"/>
                  </a:lnTo>
                  <a:lnTo>
                    <a:pt x="365" y="618"/>
                  </a:lnTo>
                  <a:lnTo>
                    <a:pt x="365" y="615"/>
                  </a:lnTo>
                  <a:lnTo>
                    <a:pt x="367" y="614"/>
                  </a:lnTo>
                  <a:lnTo>
                    <a:pt x="367" y="609"/>
                  </a:lnTo>
                  <a:lnTo>
                    <a:pt x="368" y="607"/>
                  </a:lnTo>
                  <a:lnTo>
                    <a:pt x="368" y="605"/>
                  </a:lnTo>
                  <a:lnTo>
                    <a:pt x="368" y="604"/>
                  </a:lnTo>
                  <a:lnTo>
                    <a:pt x="368" y="602"/>
                  </a:lnTo>
                  <a:lnTo>
                    <a:pt x="367" y="601"/>
                  </a:lnTo>
                  <a:lnTo>
                    <a:pt x="364" y="596"/>
                  </a:lnTo>
                  <a:lnTo>
                    <a:pt x="361" y="592"/>
                  </a:lnTo>
                  <a:lnTo>
                    <a:pt x="359" y="589"/>
                  </a:lnTo>
                  <a:lnTo>
                    <a:pt x="358" y="586"/>
                  </a:lnTo>
                  <a:lnTo>
                    <a:pt x="356" y="583"/>
                  </a:lnTo>
                  <a:lnTo>
                    <a:pt x="356" y="580"/>
                  </a:lnTo>
                  <a:lnTo>
                    <a:pt x="353" y="575"/>
                  </a:lnTo>
                  <a:lnTo>
                    <a:pt x="352" y="570"/>
                  </a:lnTo>
                  <a:lnTo>
                    <a:pt x="352" y="567"/>
                  </a:lnTo>
                  <a:lnTo>
                    <a:pt x="351" y="564"/>
                  </a:lnTo>
                  <a:lnTo>
                    <a:pt x="349" y="560"/>
                  </a:lnTo>
                  <a:lnTo>
                    <a:pt x="349" y="556"/>
                  </a:lnTo>
                  <a:lnTo>
                    <a:pt x="348" y="553"/>
                  </a:lnTo>
                  <a:lnTo>
                    <a:pt x="348" y="547"/>
                  </a:lnTo>
                  <a:lnTo>
                    <a:pt x="346" y="543"/>
                  </a:lnTo>
                  <a:lnTo>
                    <a:pt x="345" y="538"/>
                  </a:lnTo>
                  <a:lnTo>
                    <a:pt x="343" y="534"/>
                  </a:lnTo>
                  <a:lnTo>
                    <a:pt x="343" y="531"/>
                  </a:lnTo>
                  <a:lnTo>
                    <a:pt x="342" y="527"/>
                  </a:lnTo>
                  <a:lnTo>
                    <a:pt x="342" y="524"/>
                  </a:lnTo>
                  <a:lnTo>
                    <a:pt x="340" y="519"/>
                  </a:lnTo>
                  <a:lnTo>
                    <a:pt x="340" y="518"/>
                  </a:lnTo>
                  <a:lnTo>
                    <a:pt x="339" y="518"/>
                  </a:lnTo>
                  <a:lnTo>
                    <a:pt x="336" y="519"/>
                  </a:lnTo>
                  <a:lnTo>
                    <a:pt x="332" y="519"/>
                  </a:lnTo>
                  <a:lnTo>
                    <a:pt x="330" y="521"/>
                  </a:lnTo>
                  <a:lnTo>
                    <a:pt x="326" y="521"/>
                  </a:lnTo>
                  <a:lnTo>
                    <a:pt x="323" y="522"/>
                  </a:lnTo>
                  <a:lnTo>
                    <a:pt x="319" y="524"/>
                  </a:lnTo>
                  <a:lnTo>
                    <a:pt x="314" y="525"/>
                  </a:lnTo>
                  <a:lnTo>
                    <a:pt x="308" y="527"/>
                  </a:lnTo>
                  <a:lnTo>
                    <a:pt x="304" y="528"/>
                  </a:lnTo>
                  <a:lnTo>
                    <a:pt x="301" y="528"/>
                  </a:lnTo>
                  <a:lnTo>
                    <a:pt x="300" y="529"/>
                  </a:lnTo>
                  <a:lnTo>
                    <a:pt x="297" y="529"/>
                  </a:lnTo>
                  <a:lnTo>
                    <a:pt x="294" y="531"/>
                  </a:lnTo>
                  <a:lnTo>
                    <a:pt x="288" y="532"/>
                  </a:lnTo>
                  <a:lnTo>
                    <a:pt x="284" y="534"/>
                  </a:lnTo>
                  <a:lnTo>
                    <a:pt x="281" y="534"/>
                  </a:lnTo>
                  <a:lnTo>
                    <a:pt x="278" y="535"/>
                  </a:lnTo>
                  <a:lnTo>
                    <a:pt x="275" y="535"/>
                  </a:lnTo>
                  <a:lnTo>
                    <a:pt x="272" y="537"/>
                  </a:lnTo>
                  <a:lnTo>
                    <a:pt x="269" y="537"/>
                  </a:lnTo>
                  <a:lnTo>
                    <a:pt x="266" y="538"/>
                  </a:lnTo>
                  <a:lnTo>
                    <a:pt x="263" y="538"/>
                  </a:lnTo>
                  <a:lnTo>
                    <a:pt x="262" y="540"/>
                  </a:lnTo>
                  <a:lnTo>
                    <a:pt x="259" y="540"/>
                  </a:lnTo>
                  <a:lnTo>
                    <a:pt x="256" y="541"/>
                  </a:lnTo>
                  <a:lnTo>
                    <a:pt x="253" y="541"/>
                  </a:lnTo>
                  <a:lnTo>
                    <a:pt x="250" y="543"/>
                  </a:lnTo>
                  <a:lnTo>
                    <a:pt x="246" y="544"/>
                  </a:lnTo>
                  <a:lnTo>
                    <a:pt x="240" y="545"/>
                  </a:lnTo>
                  <a:lnTo>
                    <a:pt x="236" y="545"/>
                  </a:lnTo>
                  <a:lnTo>
                    <a:pt x="231" y="547"/>
                  </a:lnTo>
                  <a:lnTo>
                    <a:pt x="227" y="548"/>
                  </a:lnTo>
                  <a:lnTo>
                    <a:pt x="224" y="548"/>
                  </a:lnTo>
                  <a:lnTo>
                    <a:pt x="220" y="550"/>
                  </a:lnTo>
                  <a:lnTo>
                    <a:pt x="218" y="550"/>
                  </a:lnTo>
                  <a:lnTo>
                    <a:pt x="215" y="551"/>
                  </a:lnTo>
                  <a:lnTo>
                    <a:pt x="214" y="551"/>
                  </a:lnTo>
                  <a:lnTo>
                    <a:pt x="209" y="551"/>
                  </a:lnTo>
                  <a:lnTo>
                    <a:pt x="207" y="551"/>
                  </a:lnTo>
                  <a:lnTo>
                    <a:pt x="202" y="550"/>
                  </a:lnTo>
                  <a:lnTo>
                    <a:pt x="198" y="550"/>
                  </a:lnTo>
                  <a:lnTo>
                    <a:pt x="193" y="548"/>
                  </a:lnTo>
                  <a:lnTo>
                    <a:pt x="189" y="547"/>
                  </a:lnTo>
                  <a:lnTo>
                    <a:pt x="185" y="545"/>
                  </a:lnTo>
                  <a:lnTo>
                    <a:pt x="180" y="545"/>
                  </a:lnTo>
                  <a:lnTo>
                    <a:pt x="176" y="543"/>
                  </a:lnTo>
                  <a:lnTo>
                    <a:pt x="172" y="541"/>
                  </a:lnTo>
                  <a:lnTo>
                    <a:pt x="167" y="540"/>
                  </a:lnTo>
                  <a:lnTo>
                    <a:pt x="164" y="538"/>
                  </a:lnTo>
                  <a:lnTo>
                    <a:pt x="160" y="537"/>
                  </a:lnTo>
                  <a:lnTo>
                    <a:pt x="159" y="535"/>
                  </a:lnTo>
                  <a:lnTo>
                    <a:pt x="156" y="534"/>
                  </a:lnTo>
                  <a:lnTo>
                    <a:pt x="154" y="532"/>
                  </a:lnTo>
                  <a:lnTo>
                    <a:pt x="153" y="531"/>
                  </a:lnTo>
                  <a:lnTo>
                    <a:pt x="151" y="531"/>
                  </a:lnTo>
                  <a:lnTo>
                    <a:pt x="150" y="529"/>
                  </a:lnTo>
                  <a:lnTo>
                    <a:pt x="147" y="528"/>
                  </a:lnTo>
                  <a:lnTo>
                    <a:pt x="144" y="527"/>
                  </a:lnTo>
                  <a:lnTo>
                    <a:pt x="140" y="524"/>
                  </a:lnTo>
                  <a:lnTo>
                    <a:pt x="135" y="522"/>
                  </a:lnTo>
                  <a:lnTo>
                    <a:pt x="131" y="521"/>
                  </a:lnTo>
                  <a:lnTo>
                    <a:pt x="128" y="519"/>
                  </a:lnTo>
                  <a:lnTo>
                    <a:pt x="125" y="516"/>
                  </a:lnTo>
                  <a:lnTo>
                    <a:pt x="122" y="515"/>
                  </a:lnTo>
                  <a:lnTo>
                    <a:pt x="119" y="515"/>
                  </a:lnTo>
                  <a:lnTo>
                    <a:pt x="116" y="514"/>
                  </a:lnTo>
                  <a:lnTo>
                    <a:pt x="114" y="512"/>
                  </a:lnTo>
                  <a:lnTo>
                    <a:pt x="111" y="511"/>
                  </a:lnTo>
                  <a:lnTo>
                    <a:pt x="108" y="509"/>
                  </a:lnTo>
                  <a:lnTo>
                    <a:pt x="105" y="508"/>
                  </a:lnTo>
                  <a:lnTo>
                    <a:pt x="102" y="506"/>
                  </a:lnTo>
                  <a:lnTo>
                    <a:pt x="99" y="505"/>
                  </a:lnTo>
                  <a:lnTo>
                    <a:pt x="96" y="505"/>
                  </a:lnTo>
                  <a:lnTo>
                    <a:pt x="92" y="503"/>
                  </a:lnTo>
                  <a:lnTo>
                    <a:pt x="89" y="502"/>
                  </a:lnTo>
                  <a:lnTo>
                    <a:pt x="86" y="500"/>
                  </a:lnTo>
                  <a:lnTo>
                    <a:pt x="83" y="499"/>
                  </a:lnTo>
                  <a:lnTo>
                    <a:pt x="80" y="498"/>
                  </a:lnTo>
                  <a:lnTo>
                    <a:pt x="77" y="496"/>
                  </a:lnTo>
                  <a:lnTo>
                    <a:pt x="73" y="495"/>
                  </a:lnTo>
                  <a:lnTo>
                    <a:pt x="70" y="493"/>
                  </a:lnTo>
                  <a:lnTo>
                    <a:pt x="67" y="492"/>
                  </a:lnTo>
                  <a:lnTo>
                    <a:pt x="64" y="490"/>
                  </a:lnTo>
                  <a:lnTo>
                    <a:pt x="61" y="489"/>
                  </a:lnTo>
                  <a:lnTo>
                    <a:pt x="58" y="489"/>
                  </a:lnTo>
                  <a:lnTo>
                    <a:pt x="55" y="487"/>
                  </a:lnTo>
                  <a:lnTo>
                    <a:pt x="52" y="486"/>
                  </a:lnTo>
                  <a:lnTo>
                    <a:pt x="50" y="484"/>
                  </a:lnTo>
                  <a:lnTo>
                    <a:pt x="47" y="483"/>
                  </a:lnTo>
                  <a:lnTo>
                    <a:pt x="44" y="482"/>
                  </a:lnTo>
                  <a:lnTo>
                    <a:pt x="42" y="480"/>
                  </a:lnTo>
                  <a:lnTo>
                    <a:pt x="39" y="480"/>
                  </a:lnTo>
                  <a:lnTo>
                    <a:pt x="38" y="479"/>
                  </a:lnTo>
                  <a:lnTo>
                    <a:pt x="32" y="477"/>
                  </a:lnTo>
                  <a:lnTo>
                    <a:pt x="29" y="476"/>
                  </a:lnTo>
                  <a:lnTo>
                    <a:pt x="25" y="474"/>
                  </a:lnTo>
                  <a:lnTo>
                    <a:pt x="22" y="473"/>
                  </a:lnTo>
                  <a:lnTo>
                    <a:pt x="18" y="470"/>
                  </a:lnTo>
                  <a:lnTo>
                    <a:pt x="16" y="470"/>
                  </a:lnTo>
                  <a:lnTo>
                    <a:pt x="13" y="467"/>
                  </a:lnTo>
                  <a:lnTo>
                    <a:pt x="10" y="464"/>
                  </a:lnTo>
                  <a:lnTo>
                    <a:pt x="7" y="460"/>
                  </a:lnTo>
                  <a:lnTo>
                    <a:pt x="4" y="455"/>
                  </a:lnTo>
                  <a:lnTo>
                    <a:pt x="2" y="450"/>
                  </a:lnTo>
                  <a:lnTo>
                    <a:pt x="0" y="445"/>
                  </a:lnTo>
                  <a:lnTo>
                    <a:pt x="0" y="441"/>
                  </a:lnTo>
                  <a:lnTo>
                    <a:pt x="2" y="436"/>
                  </a:lnTo>
                  <a:lnTo>
                    <a:pt x="4" y="432"/>
                  </a:lnTo>
                  <a:lnTo>
                    <a:pt x="6" y="428"/>
                  </a:lnTo>
                  <a:lnTo>
                    <a:pt x="7" y="426"/>
                  </a:lnTo>
                  <a:lnTo>
                    <a:pt x="9" y="423"/>
                  </a:lnTo>
                  <a:lnTo>
                    <a:pt x="10" y="420"/>
                  </a:lnTo>
                  <a:lnTo>
                    <a:pt x="12" y="415"/>
                  </a:lnTo>
                  <a:lnTo>
                    <a:pt x="15" y="412"/>
                  </a:lnTo>
                  <a:lnTo>
                    <a:pt x="15" y="407"/>
                  </a:lnTo>
                  <a:lnTo>
                    <a:pt x="16" y="406"/>
                  </a:lnTo>
                  <a:lnTo>
                    <a:pt x="16" y="404"/>
                  </a:lnTo>
                  <a:lnTo>
                    <a:pt x="16" y="403"/>
                  </a:lnTo>
                  <a:lnTo>
                    <a:pt x="18" y="399"/>
                  </a:lnTo>
                  <a:lnTo>
                    <a:pt x="19" y="396"/>
                  </a:lnTo>
                  <a:lnTo>
                    <a:pt x="20" y="391"/>
                  </a:lnTo>
                  <a:lnTo>
                    <a:pt x="22" y="387"/>
                  </a:lnTo>
                  <a:lnTo>
                    <a:pt x="23" y="383"/>
                  </a:lnTo>
                  <a:lnTo>
                    <a:pt x="26" y="378"/>
                  </a:lnTo>
                  <a:lnTo>
                    <a:pt x="28" y="373"/>
                  </a:lnTo>
                  <a:lnTo>
                    <a:pt x="29" y="368"/>
                  </a:lnTo>
                  <a:lnTo>
                    <a:pt x="32" y="362"/>
                  </a:lnTo>
                  <a:lnTo>
                    <a:pt x="34" y="358"/>
                  </a:lnTo>
                  <a:lnTo>
                    <a:pt x="36" y="354"/>
                  </a:lnTo>
                  <a:lnTo>
                    <a:pt x="38" y="349"/>
                  </a:lnTo>
                  <a:lnTo>
                    <a:pt x="39" y="345"/>
                  </a:lnTo>
                  <a:lnTo>
                    <a:pt x="41" y="342"/>
                  </a:lnTo>
                  <a:lnTo>
                    <a:pt x="42" y="339"/>
                  </a:lnTo>
                  <a:lnTo>
                    <a:pt x="44" y="335"/>
                  </a:lnTo>
                  <a:lnTo>
                    <a:pt x="44" y="332"/>
                  </a:lnTo>
                  <a:lnTo>
                    <a:pt x="45" y="330"/>
                  </a:lnTo>
                  <a:lnTo>
                    <a:pt x="45" y="327"/>
                  </a:lnTo>
                  <a:lnTo>
                    <a:pt x="47" y="325"/>
                  </a:lnTo>
                  <a:lnTo>
                    <a:pt x="48" y="322"/>
                  </a:lnTo>
                  <a:lnTo>
                    <a:pt x="50" y="319"/>
                  </a:lnTo>
                  <a:lnTo>
                    <a:pt x="50" y="316"/>
                  </a:lnTo>
                  <a:lnTo>
                    <a:pt x="51" y="313"/>
                  </a:lnTo>
                  <a:lnTo>
                    <a:pt x="51" y="309"/>
                  </a:lnTo>
                  <a:lnTo>
                    <a:pt x="52" y="306"/>
                  </a:lnTo>
                  <a:lnTo>
                    <a:pt x="52" y="303"/>
                  </a:lnTo>
                  <a:lnTo>
                    <a:pt x="54" y="300"/>
                  </a:lnTo>
                  <a:lnTo>
                    <a:pt x="54" y="297"/>
                  </a:lnTo>
                  <a:lnTo>
                    <a:pt x="54" y="294"/>
                  </a:lnTo>
                  <a:lnTo>
                    <a:pt x="55" y="291"/>
                  </a:lnTo>
                  <a:lnTo>
                    <a:pt x="57" y="288"/>
                  </a:lnTo>
                  <a:lnTo>
                    <a:pt x="58" y="282"/>
                  </a:lnTo>
                  <a:lnTo>
                    <a:pt x="60" y="278"/>
                  </a:lnTo>
                  <a:lnTo>
                    <a:pt x="60" y="274"/>
                  </a:lnTo>
                  <a:lnTo>
                    <a:pt x="61" y="271"/>
                  </a:lnTo>
                  <a:lnTo>
                    <a:pt x="61" y="269"/>
                  </a:lnTo>
                  <a:lnTo>
                    <a:pt x="61" y="268"/>
                  </a:lnTo>
                  <a:lnTo>
                    <a:pt x="61" y="266"/>
                  </a:lnTo>
                  <a:lnTo>
                    <a:pt x="61" y="265"/>
                  </a:lnTo>
                  <a:lnTo>
                    <a:pt x="61" y="262"/>
                  </a:lnTo>
                  <a:lnTo>
                    <a:pt x="61" y="258"/>
                  </a:lnTo>
                  <a:lnTo>
                    <a:pt x="61" y="253"/>
                  </a:lnTo>
                  <a:lnTo>
                    <a:pt x="60" y="249"/>
                  </a:lnTo>
                  <a:lnTo>
                    <a:pt x="60" y="245"/>
                  </a:lnTo>
                  <a:lnTo>
                    <a:pt x="60" y="242"/>
                  </a:lnTo>
                  <a:lnTo>
                    <a:pt x="60" y="239"/>
                  </a:lnTo>
                  <a:lnTo>
                    <a:pt x="60" y="236"/>
                  </a:lnTo>
                  <a:lnTo>
                    <a:pt x="60" y="233"/>
                  </a:lnTo>
                  <a:lnTo>
                    <a:pt x="60" y="229"/>
                  </a:lnTo>
                  <a:lnTo>
                    <a:pt x="60" y="226"/>
                  </a:lnTo>
                  <a:lnTo>
                    <a:pt x="60" y="221"/>
                  </a:lnTo>
                  <a:lnTo>
                    <a:pt x="60" y="218"/>
                  </a:lnTo>
                  <a:lnTo>
                    <a:pt x="58" y="216"/>
                  </a:lnTo>
                  <a:lnTo>
                    <a:pt x="58" y="211"/>
                  </a:lnTo>
                  <a:lnTo>
                    <a:pt x="58" y="208"/>
                  </a:lnTo>
                  <a:lnTo>
                    <a:pt x="58" y="204"/>
                  </a:lnTo>
                  <a:lnTo>
                    <a:pt x="58" y="201"/>
                  </a:lnTo>
                  <a:lnTo>
                    <a:pt x="58" y="197"/>
                  </a:lnTo>
                  <a:lnTo>
                    <a:pt x="58" y="194"/>
                  </a:lnTo>
                  <a:lnTo>
                    <a:pt x="58" y="189"/>
                  </a:lnTo>
                  <a:lnTo>
                    <a:pt x="58" y="185"/>
                  </a:lnTo>
                  <a:lnTo>
                    <a:pt x="58" y="181"/>
                  </a:lnTo>
                  <a:lnTo>
                    <a:pt x="58" y="178"/>
                  </a:lnTo>
                  <a:lnTo>
                    <a:pt x="58" y="173"/>
                  </a:lnTo>
                  <a:lnTo>
                    <a:pt x="58" y="169"/>
                  </a:lnTo>
                  <a:lnTo>
                    <a:pt x="58" y="166"/>
                  </a:lnTo>
                  <a:lnTo>
                    <a:pt x="58" y="162"/>
                  </a:lnTo>
                  <a:lnTo>
                    <a:pt x="58" y="159"/>
                  </a:lnTo>
                  <a:lnTo>
                    <a:pt x="58" y="155"/>
                  </a:lnTo>
                  <a:lnTo>
                    <a:pt x="58" y="152"/>
                  </a:lnTo>
                  <a:lnTo>
                    <a:pt x="58" y="147"/>
                  </a:lnTo>
                  <a:lnTo>
                    <a:pt x="58" y="144"/>
                  </a:lnTo>
                  <a:lnTo>
                    <a:pt x="58" y="140"/>
                  </a:lnTo>
                  <a:lnTo>
                    <a:pt x="58" y="137"/>
                  </a:lnTo>
                  <a:lnTo>
                    <a:pt x="58" y="133"/>
                  </a:lnTo>
                  <a:lnTo>
                    <a:pt x="58" y="130"/>
                  </a:lnTo>
                  <a:lnTo>
                    <a:pt x="58" y="125"/>
                  </a:lnTo>
                  <a:lnTo>
                    <a:pt x="58" y="123"/>
                  </a:lnTo>
                  <a:lnTo>
                    <a:pt x="58" y="120"/>
                  </a:lnTo>
                  <a:lnTo>
                    <a:pt x="58" y="117"/>
                  </a:lnTo>
                  <a:lnTo>
                    <a:pt x="58" y="114"/>
                  </a:lnTo>
                  <a:lnTo>
                    <a:pt x="58" y="111"/>
                  </a:lnTo>
                  <a:lnTo>
                    <a:pt x="58" y="108"/>
                  </a:lnTo>
                  <a:lnTo>
                    <a:pt x="58" y="107"/>
                  </a:lnTo>
                  <a:lnTo>
                    <a:pt x="58" y="101"/>
                  </a:lnTo>
                  <a:lnTo>
                    <a:pt x="58" y="96"/>
                  </a:lnTo>
                  <a:lnTo>
                    <a:pt x="60" y="93"/>
                  </a:lnTo>
                  <a:lnTo>
                    <a:pt x="60" y="91"/>
                  </a:lnTo>
                  <a:lnTo>
                    <a:pt x="60" y="88"/>
                  </a:lnTo>
                  <a:lnTo>
                    <a:pt x="61" y="85"/>
                  </a:lnTo>
                  <a:lnTo>
                    <a:pt x="61" y="82"/>
                  </a:lnTo>
                  <a:lnTo>
                    <a:pt x="63" y="79"/>
                  </a:lnTo>
                  <a:lnTo>
                    <a:pt x="63" y="76"/>
                  </a:lnTo>
                  <a:lnTo>
                    <a:pt x="64" y="73"/>
                  </a:lnTo>
                  <a:lnTo>
                    <a:pt x="64" y="70"/>
                  </a:lnTo>
                  <a:lnTo>
                    <a:pt x="66" y="69"/>
                  </a:lnTo>
                  <a:lnTo>
                    <a:pt x="68" y="63"/>
                  </a:lnTo>
                  <a:lnTo>
                    <a:pt x="70" y="59"/>
                  </a:lnTo>
                  <a:lnTo>
                    <a:pt x="73" y="53"/>
                  </a:lnTo>
                  <a:lnTo>
                    <a:pt x="76" y="48"/>
                  </a:lnTo>
                  <a:lnTo>
                    <a:pt x="79" y="43"/>
                  </a:lnTo>
                  <a:lnTo>
                    <a:pt x="82" y="38"/>
                  </a:lnTo>
                  <a:lnTo>
                    <a:pt x="83" y="34"/>
                  </a:lnTo>
                  <a:lnTo>
                    <a:pt x="86" y="31"/>
                  </a:lnTo>
                  <a:lnTo>
                    <a:pt x="89" y="27"/>
                  </a:lnTo>
                  <a:lnTo>
                    <a:pt x="90" y="24"/>
                  </a:lnTo>
                  <a:lnTo>
                    <a:pt x="93" y="21"/>
                  </a:lnTo>
                  <a:lnTo>
                    <a:pt x="95" y="19"/>
                  </a:lnTo>
                  <a:lnTo>
                    <a:pt x="98" y="14"/>
                  </a:lnTo>
                  <a:lnTo>
                    <a:pt x="102" y="11"/>
                  </a:lnTo>
                  <a:lnTo>
                    <a:pt x="106" y="6"/>
                  </a:lnTo>
                  <a:lnTo>
                    <a:pt x="109" y="5"/>
                  </a:lnTo>
                  <a:lnTo>
                    <a:pt x="112" y="2"/>
                  </a:lnTo>
                  <a:lnTo>
                    <a:pt x="115" y="0"/>
                  </a:lnTo>
                  <a:lnTo>
                    <a:pt x="116" y="0"/>
                  </a:lnTo>
                  <a:lnTo>
                    <a:pt x="121" y="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501" name="Freeform 97"/>
            <p:cNvSpPr>
              <a:spLocks/>
            </p:cNvSpPr>
            <p:nvPr/>
          </p:nvSpPr>
          <p:spPr bwMode="auto">
            <a:xfrm>
              <a:off x="340" y="3787"/>
              <a:ext cx="103" cy="204"/>
            </a:xfrm>
            <a:custGeom>
              <a:avLst/>
              <a:gdLst>
                <a:gd name="T0" fmla="*/ 1 w 206"/>
                <a:gd name="T1" fmla="*/ 0 h 409"/>
                <a:gd name="T2" fmla="*/ 1 w 206"/>
                <a:gd name="T3" fmla="*/ 0 h 409"/>
                <a:gd name="T4" fmla="*/ 1 w 206"/>
                <a:gd name="T5" fmla="*/ 0 h 409"/>
                <a:gd name="T6" fmla="*/ 1 w 206"/>
                <a:gd name="T7" fmla="*/ 0 h 409"/>
                <a:gd name="T8" fmla="*/ 1 w 206"/>
                <a:gd name="T9" fmla="*/ 0 h 409"/>
                <a:gd name="T10" fmla="*/ 1 w 206"/>
                <a:gd name="T11" fmla="*/ 0 h 409"/>
                <a:gd name="T12" fmla="*/ 1 w 206"/>
                <a:gd name="T13" fmla="*/ 0 h 409"/>
                <a:gd name="T14" fmla="*/ 1 w 206"/>
                <a:gd name="T15" fmla="*/ 0 h 409"/>
                <a:gd name="T16" fmla="*/ 1 w 206"/>
                <a:gd name="T17" fmla="*/ 0 h 409"/>
                <a:gd name="T18" fmla="*/ 1 w 206"/>
                <a:gd name="T19" fmla="*/ 0 h 409"/>
                <a:gd name="T20" fmla="*/ 1 w 206"/>
                <a:gd name="T21" fmla="*/ 0 h 409"/>
                <a:gd name="T22" fmla="*/ 1 w 206"/>
                <a:gd name="T23" fmla="*/ 0 h 409"/>
                <a:gd name="T24" fmla="*/ 1 w 206"/>
                <a:gd name="T25" fmla="*/ 0 h 409"/>
                <a:gd name="T26" fmla="*/ 1 w 206"/>
                <a:gd name="T27" fmla="*/ 0 h 409"/>
                <a:gd name="T28" fmla="*/ 1 w 206"/>
                <a:gd name="T29" fmla="*/ 0 h 409"/>
                <a:gd name="T30" fmla="*/ 1 w 206"/>
                <a:gd name="T31" fmla="*/ 0 h 409"/>
                <a:gd name="T32" fmla="*/ 1 w 206"/>
                <a:gd name="T33" fmla="*/ 0 h 409"/>
                <a:gd name="T34" fmla="*/ 1 w 206"/>
                <a:gd name="T35" fmla="*/ 0 h 409"/>
                <a:gd name="T36" fmla="*/ 1 w 206"/>
                <a:gd name="T37" fmla="*/ 0 h 409"/>
                <a:gd name="T38" fmla="*/ 1 w 206"/>
                <a:gd name="T39" fmla="*/ 0 h 409"/>
                <a:gd name="T40" fmla="*/ 1 w 206"/>
                <a:gd name="T41" fmla="*/ 0 h 409"/>
                <a:gd name="T42" fmla="*/ 1 w 206"/>
                <a:gd name="T43" fmla="*/ 0 h 409"/>
                <a:gd name="T44" fmla="*/ 1 w 206"/>
                <a:gd name="T45" fmla="*/ 0 h 409"/>
                <a:gd name="T46" fmla="*/ 1 w 206"/>
                <a:gd name="T47" fmla="*/ 0 h 409"/>
                <a:gd name="T48" fmla="*/ 1 w 206"/>
                <a:gd name="T49" fmla="*/ 0 h 409"/>
                <a:gd name="T50" fmla="*/ 1 w 206"/>
                <a:gd name="T51" fmla="*/ 0 h 409"/>
                <a:gd name="T52" fmla="*/ 1 w 206"/>
                <a:gd name="T53" fmla="*/ 0 h 409"/>
                <a:gd name="T54" fmla="*/ 1 w 206"/>
                <a:gd name="T55" fmla="*/ 0 h 409"/>
                <a:gd name="T56" fmla="*/ 1 w 206"/>
                <a:gd name="T57" fmla="*/ 0 h 409"/>
                <a:gd name="T58" fmla="*/ 1 w 206"/>
                <a:gd name="T59" fmla="*/ 0 h 409"/>
                <a:gd name="T60" fmla="*/ 1 w 206"/>
                <a:gd name="T61" fmla="*/ 0 h 409"/>
                <a:gd name="T62" fmla="*/ 1 w 206"/>
                <a:gd name="T63" fmla="*/ 0 h 409"/>
                <a:gd name="T64" fmla="*/ 1 w 206"/>
                <a:gd name="T65" fmla="*/ 0 h 409"/>
                <a:gd name="T66" fmla="*/ 1 w 206"/>
                <a:gd name="T67" fmla="*/ 0 h 409"/>
                <a:gd name="T68" fmla="*/ 1 w 206"/>
                <a:gd name="T69" fmla="*/ 0 h 409"/>
                <a:gd name="T70" fmla="*/ 1 w 206"/>
                <a:gd name="T71" fmla="*/ 0 h 409"/>
                <a:gd name="T72" fmla="*/ 1 w 206"/>
                <a:gd name="T73" fmla="*/ 0 h 409"/>
                <a:gd name="T74" fmla="*/ 1 w 206"/>
                <a:gd name="T75" fmla="*/ 0 h 409"/>
                <a:gd name="T76" fmla="*/ 1 w 206"/>
                <a:gd name="T77" fmla="*/ 0 h 409"/>
                <a:gd name="T78" fmla="*/ 1 w 206"/>
                <a:gd name="T79" fmla="*/ 0 h 409"/>
                <a:gd name="T80" fmla="*/ 1 w 206"/>
                <a:gd name="T81" fmla="*/ 0 h 409"/>
                <a:gd name="T82" fmla="*/ 1 w 206"/>
                <a:gd name="T83" fmla="*/ 0 h 409"/>
                <a:gd name="T84" fmla="*/ 1 w 206"/>
                <a:gd name="T85" fmla="*/ 0 h 409"/>
                <a:gd name="T86" fmla="*/ 1 w 206"/>
                <a:gd name="T87" fmla="*/ 0 h 409"/>
                <a:gd name="T88" fmla="*/ 1 w 206"/>
                <a:gd name="T89" fmla="*/ 0 h 409"/>
                <a:gd name="T90" fmla="*/ 1 w 206"/>
                <a:gd name="T91" fmla="*/ 0 h 409"/>
                <a:gd name="T92" fmla="*/ 1 w 206"/>
                <a:gd name="T93" fmla="*/ 0 h 409"/>
                <a:gd name="T94" fmla="*/ 1 w 206"/>
                <a:gd name="T95" fmla="*/ 0 h 409"/>
                <a:gd name="T96" fmla="*/ 1 w 206"/>
                <a:gd name="T97" fmla="*/ 0 h 409"/>
                <a:gd name="T98" fmla="*/ 1 w 206"/>
                <a:gd name="T99" fmla="*/ 0 h 409"/>
                <a:gd name="T100" fmla="*/ 1 w 206"/>
                <a:gd name="T101" fmla="*/ 0 h 409"/>
                <a:gd name="T102" fmla="*/ 1 w 206"/>
                <a:gd name="T103" fmla="*/ 0 h 409"/>
                <a:gd name="T104" fmla="*/ 1 w 206"/>
                <a:gd name="T105" fmla="*/ 0 h 409"/>
                <a:gd name="T106" fmla="*/ 1 w 206"/>
                <a:gd name="T107" fmla="*/ 0 h 409"/>
                <a:gd name="T108" fmla="*/ 1 w 206"/>
                <a:gd name="T109" fmla="*/ 0 h 40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206"/>
                <a:gd name="T166" fmla="*/ 0 h 409"/>
                <a:gd name="T167" fmla="*/ 206 w 206"/>
                <a:gd name="T168" fmla="*/ 409 h 40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206" h="409">
                  <a:moveTo>
                    <a:pt x="193" y="0"/>
                  </a:moveTo>
                  <a:lnTo>
                    <a:pt x="192" y="2"/>
                  </a:lnTo>
                  <a:lnTo>
                    <a:pt x="189" y="6"/>
                  </a:lnTo>
                  <a:lnTo>
                    <a:pt x="187" y="9"/>
                  </a:lnTo>
                  <a:lnTo>
                    <a:pt x="184" y="12"/>
                  </a:lnTo>
                  <a:lnTo>
                    <a:pt x="183" y="16"/>
                  </a:lnTo>
                  <a:lnTo>
                    <a:pt x="180" y="21"/>
                  </a:lnTo>
                  <a:lnTo>
                    <a:pt x="177" y="25"/>
                  </a:lnTo>
                  <a:lnTo>
                    <a:pt x="174" y="29"/>
                  </a:lnTo>
                  <a:lnTo>
                    <a:pt x="171" y="35"/>
                  </a:lnTo>
                  <a:lnTo>
                    <a:pt x="170" y="39"/>
                  </a:lnTo>
                  <a:lnTo>
                    <a:pt x="168" y="44"/>
                  </a:lnTo>
                  <a:lnTo>
                    <a:pt x="167" y="48"/>
                  </a:lnTo>
                  <a:lnTo>
                    <a:pt x="165" y="53"/>
                  </a:lnTo>
                  <a:lnTo>
                    <a:pt x="165" y="57"/>
                  </a:lnTo>
                  <a:lnTo>
                    <a:pt x="165" y="58"/>
                  </a:lnTo>
                  <a:lnTo>
                    <a:pt x="164" y="61"/>
                  </a:lnTo>
                  <a:lnTo>
                    <a:pt x="164" y="64"/>
                  </a:lnTo>
                  <a:lnTo>
                    <a:pt x="164" y="67"/>
                  </a:lnTo>
                  <a:lnTo>
                    <a:pt x="164" y="70"/>
                  </a:lnTo>
                  <a:lnTo>
                    <a:pt x="163" y="74"/>
                  </a:lnTo>
                  <a:lnTo>
                    <a:pt x="163" y="77"/>
                  </a:lnTo>
                  <a:lnTo>
                    <a:pt x="163" y="82"/>
                  </a:lnTo>
                  <a:lnTo>
                    <a:pt x="161" y="85"/>
                  </a:lnTo>
                  <a:lnTo>
                    <a:pt x="161" y="89"/>
                  </a:lnTo>
                  <a:lnTo>
                    <a:pt x="161" y="93"/>
                  </a:lnTo>
                  <a:lnTo>
                    <a:pt x="161" y="98"/>
                  </a:lnTo>
                  <a:lnTo>
                    <a:pt x="160" y="101"/>
                  </a:lnTo>
                  <a:lnTo>
                    <a:pt x="160" y="105"/>
                  </a:lnTo>
                  <a:lnTo>
                    <a:pt x="158" y="111"/>
                  </a:lnTo>
                  <a:lnTo>
                    <a:pt x="158" y="115"/>
                  </a:lnTo>
                  <a:lnTo>
                    <a:pt x="158" y="118"/>
                  </a:lnTo>
                  <a:lnTo>
                    <a:pt x="157" y="122"/>
                  </a:lnTo>
                  <a:lnTo>
                    <a:pt x="157" y="127"/>
                  </a:lnTo>
                  <a:lnTo>
                    <a:pt x="155" y="131"/>
                  </a:lnTo>
                  <a:lnTo>
                    <a:pt x="155" y="135"/>
                  </a:lnTo>
                  <a:lnTo>
                    <a:pt x="154" y="138"/>
                  </a:lnTo>
                  <a:lnTo>
                    <a:pt x="154" y="143"/>
                  </a:lnTo>
                  <a:lnTo>
                    <a:pt x="154" y="147"/>
                  </a:lnTo>
                  <a:lnTo>
                    <a:pt x="152" y="151"/>
                  </a:lnTo>
                  <a:lnTo>
                    <a:pt x="151" y="154"/>
                  </a:lnTo>
                  <a:lnTo>
                    <a:pt x="151" y="157"/>
                  </a:lnTo>
                  <a:lnTo>
                    <a:pt x="149" y="162"/>
                  </a:lnTo>
                  <a:lnTo>
                    <a:pt x="149" y="164"/>
                  </a:lnTo>
                  <a:lnTo>
                    <a:pt x="149" y="167"/>
                  </a:lnTo>
                  <a:lnTo>
                    <a:pt x="148" y="170"/>
                  </a:lnTo>
                  <a:lnTo>
                    <a:pt x="148" y="173"/>
                  </a:lnTo>
                  <a:lnTo>
                    <a:pt x="147" y="175"/>
                  </a:lnTo>
                  <a:lnTo>
                    <a:pt x="147" y="178"/>
                  </a:lnTo>
                  <a:lnTo>
                    <a:pt x="144" y="180"/>
                  </a:lnTo>
                  <a:lnTo>
                    <a:pt x="144" y="185"/>
                  </a:lnTo>
                  <a:lnTo>
                    <a:pt x="142" y="188"/>
                  </a:lnTo>
                  <a:lnTo>
                    <a:pt x="141" y="191"/>
                  </a:lnTo>
                  <a:lnTo>
                    <a:pt x="139" y="194"/>
                  </a:lnTo>
                  <a:lnTo>
                    <a:pt x="138" y="199"/>
                  </a:lnTo>
                  <a:lnTo>
                    <a:pt x="135" y="202"/>
                  </a:lnTo>
                  <a:lnTo>
                    <a:pt x="133" y="207"/>
                  </a:lnTo>
                  <a:lnTo>
                    <a:pt x="131" y="210"/>
                  </a:lnTo>
                  <a:lnTo>
                    <a:pt x="129" y="214"/>
                  </a:lnTo>
                  <a:lnTo>
                    <a:pt x="126" y="218"/>
                  </a:lnTo>
                  <a:lnTo>
                    <a:pt x="125" y="221"/>
                  </a:lnTo>
                  <a:lnTo>
                    <a:pt x="123" y="226"/>
                  </a:lnTo>
                  <a:lnTo>
                    <a:pt x="122" y="230"/>
                  </a:lnTo>
                  <a:lnTo>
                    <a:pt x="119" y="233"/>
                  </a:lnTo>
                  <a:lnTo>
                    <a:pt x="117" y="237"/>
                  </a:lnTo>
                  <a:lnTo>
                    <a:pt x="115" y="240"/>
                  </a:lnTo>
                  <a:lnTo>
                    <a:pt x="113" y="244"/>
                  </a:lnTo>
                  <a:lnTo>
                    <a:pt x="112" y="247"/>
                  </a:lnTo>
                  <a:lnTo>
                    <a:pt x="110" y="250"/>
                  </a:lnTo>
                  <a:lnTo>
                    <a:pt x="109" y="253"/>
                  </a:lnTo>
                  <a:lnTo>
                    <a:pt x="107" y="256"/>
                  </a:lnTo>
                  <a:lnTo>
                    <a:pt x="104" y="260"/>
                  </a:lnTo>
                  <a:lnTo>
                    <a:pt x="101" y="265"/>
                  </a:lnTo>
                  <a:lnTo>
                    <a:pt x="100" y="266"/>
                  </a:lnTo>
                  <a:lnTo>
                    <a:pt x="100" y="268"/>
                  </a:lnTo>
                  <a:lnTo>
                    <a:pt x="99" y="266"/>
                  </a:lnTo>
                  <a:lnTo>
                    <a:pt x="97" y="263"/>
                  </a:lnTo>
                  <a:lnTo>
                    <a:pt x="93" y="262"/>
                  </a:lnTo>
                  <a:lnTo>
                    <a:pt x="88" y="265"/>
                  </a:lnTo>
                  <a:lnTo>
                    <a:pt x="87" y="266"/>
                  </a:lnTo>
                  <a:lnTo>
                    <a:pt x="84" y="269"/>
                  </a:lnTo>
                  <a:lnTo>
                    <a:pt x="80" y="272"/>
                  </a:lnTo>
                  <a:lnTo>
                    <a:pt x="75" y="278"/>
                  </a:lnTo>
                  <a:lnTo>
                    <a:pt x="72" y="279"/>
                  </a:lnTo>
                  <a:lnTo>
                    <a:pt x="70" y="282"/>
                  </a:lnTo>
                  <a:lnTo>
                    <a:pt x="67" y="285"/>
                  </a:lnTo>
                  <a:lnTo>
                    <a:pt x="65" y="288"/>
                  </a:lnTo>
                  <a:lnTo>
                    <a:pt x="62" y="291"/>
                  </a:lnTo>
                  <a:lnTo>
                    <a:pt x="58" y="294"/>
                  </a:lnTo>
                  <a:lnTo>
                    <a:pt x="56" y="297"/>
                  </a:lnTo>
                  <a:lnTo>
                    <a:pt x="52" y="300"/>
                  </a:lnTo>
                  <a:lnTo>
                    <a:pt x="49" y="303"/>
                  </a:lnTo>
                  <a:lnTo>
                    <a:pt x="46" y="305"/>
                  </a:lnTo>
                  <a:lnTo>
                    <a:pt x="43" y="308"/>
                  </a:lnTo>
                  <a:lnTo>
                    <a:pt x="40" y="313"/>
                  </a:lnTo>
                  <a:lnTo>
                    <a:pt x="38" y="316"/>
                  </a:lnTo>
                  <a:lnTo>
                    <a:pt x="35" y="319"/>
                  </a:lnTo>
                  <a:lnTo>
                    <a:pt x="32" y="321"/>
                  </a:lnTo>
                  <a:lnTo>
                    <a:pt x="29" y="324"/>
                  </a:lnTo>
                  <a:lnTo>
                    <a:pt x="24" y="329"/>
                  </a:lnTo>
                  <a:lnTo>
                    <a:pt x="22" y="333"/>
                  </a:lnTo>
                  <a:lnTo>
                    <a:pt x="19" y="336"/>
                  </a:lnTo>
                  <a:lnTo>
                    <a:pt x="17" y="339"/>
                  </a:lnTo>
                  <a:lnTo>
                    <a:pt x="16" y="340"/>
                  </a:lnTo>
                  <a:lnTo>
                    <a:pt x="14" y="343"/>
                  </a:lnTo>
                  <a:lnTo>
                    <a:pt x="13" y="346"/>
                  </a:lnTo>
                  <a:lnTo>
                    <a:pt x="11" y="349"/>
                  </a:lnTo>
                  <a:lnTo>
                    <a:pt x="10" y="352"/>
                  </a:lnTo>
                  <a:lnTo>
                    <a:pt x="8" y="355"/>
                  </a:lnTo>
                  <a:lnTo>
                    <a:pt x="7" y="359"/>
                  </a:lnTo>
                  <a:lnTo>
                    <a:pt x="6" y="362"/>
                  </a:lnTo>
                  <a:lnTo>
                    <a:pt x="4" y="365"/>
                  </a:lnTo>
                  <a:lnTo>
                    <a:pt x="3" y="368"/>
                  </a:lnTo>
                  <a:lnTo>
                    <a:pt x="1" y="371"/>
                  </a:lnTo>
                  <a:lnTo>
                    <a:pt x="1" y="374"/>
                  </a:lnTo>
                  <a:lnTo>
                    <a:pt x="0" y="378"/>
                  </a:lnTo>
                  <a:lnTo>
                    <a:pt x="0" y="380"/>
                  </a:lnTo>
                  <a:lnTo>
                    <a:pt x="14" y="394"/>
                  </a:lnTo>
                  <a:lnTo>
                    <a:pt x="48" y="351"/>
                  </a:lnTo>
                  <a:lnTo>
                    <a:pt x="61" y="345"/>
                  </a:lnTo>
                  <a:lnTo>
                    <a:pt x="59" y="332"/>
                  </a:lnTo>
                  <a:lnTo>
                    <a:pt x="36" y="349"/>
                  </a:lnTo>
                  <a:lnTo>
                    <a:pt x="14" y="384"/>
                  </a:lnTo>
                  <a:lnTo>
                    <a:pt x="8" y="374"/>
                  </a:lnTo>
                  <a:lnTo>
                    <a:pt x="27" y="339"/>
                  </a:lnTo>
                  <a:lnTo>
                    <a:pt x="90" y="275"/>
                  </a:lnTo>
                  <a:lnTo>
                    <a:pt x="91" y="276"/>
                  </a:lnTo>
                  <a:lnTo>
                    <a:pt x="94" y="279"/>
                  </a:lnTo>
                  <a:lnTo>
                    <a:pt x="97" y="282"/>
                  </a:lnTo>
                  <a:lnTo>
                    <a:pt x="99" y="285"/>
                  </a:lnTo>
                  <a:lnTo>
                    <a:pt x="101" y="288"/>
                  </a:lnTo>
                  <a:lnTo>
                    <a:pt x="103" y="292"/>
                  </a:lnTo>
                  <a:lnTo>
                    <a:pt x="104" y="294"/>
                  </a:lnTo>
                  <a:lnTo>
                    <a:pt x="104" y="298"/>
                  </a:lnTo>
                  <a:lnTo>
                    <a:pt x="106" y="301"/>
                  </a:lnTo>
                  <a:lnTo>
                    <a:pt x="106" y="304"/>
                  </a:lnTo>
                  <a:lnTo>
                    <a:pt x="106" y="307"/>
                  </a:lnTo>
                  <a:lnTo>
                    <a:pt x="107" y="310"/>
                  </a:lnTo>
                  <a:lnTo>
                    <a:pt x="107" y="313"/>
                  </a:lnTo>
                  <a:lnTo>
                    <a:pt x="109" y="317"/>
                  </a:lnTo>
                  <a:lnTo>
                    <a:pt x="109" y="321"/>
                  </a:lnTo>
                  <a:lnTo>
                    <a:pt x="110" y="326"/>
                  </a:lnTo>
                  <a:lnTo>
                    <a:pt x="110" y="330"/>
                  </a:lnTo>
                  <a:lnTo>
                    <a:pt x="112" y="335"/>
                  </a:lnTo>
                  <a:lnTo>
                    <a:pt x="112" y="339"/>
                  </a:lnTo>
                  <a:lnTo>
                    <a:pt x="113" y="343"/>
                  </a:lnTo>
                  <a:lnTo>
                    <a:pt x="115" y="346"/>
                  </a:lnTo>
                  <a:lnTo>
                    <a:pt x="115" y="351"/>
                  </a:lnTo>
                  <a:lnTo>
                    <a:pt x="116" y="355"/>
                  </a:lnTo>
                  <a:lnTo>
                    <a:pt x="116" y="359"/>
                  </a:lnTo>
                  <a:lnTo>
                    <a:pt x="117" y="364"/>
                  </a:lnTo>
                  <a:lnTo>
                    <a:pt x="117" y="367"/>
                  </a:lnTo>
                  <a:lnTo>
                    <a:pt x="119" y="371"/>
                  </a:lnTo>
                  <a:lnTo>
                    <a:pt x="120" y="375"/>
                  </a:lnTo>
                  <a:lnTo>
                    <a:pt x="120" y="378"/>
                  </a:lnTo>
                  <a:lnTo>
                    <a:pt x="122" y="381"/>
                  </a:lnTo>
                  <a:lnTo>
                    <a:pt x="122" y="382"/>
                  </a:lnTo>
                  <a:lnTo>
                    <a:pt x="123" y="385"/>
                  </a:lnTo>
                  <a:lnTo>
                    <a:pt x="125" y="390"/>
                  </a:lnTo>
                  <a:lnTo>
                    <a:pt x="126" y="393"/>
                  </a:lnTo>
                  <a:lnTo>
                    <a:pt x="129" y="396"/>
                  </a:lnTo>
                  <a:lnTo>
                    <a:pt x="132" y="400"/>
                  </a:lnTo>
                  <a:lnTo>
                    <a:pt x="135" y="401"/>
                  </a:lnTo>
                  <a:lnTo>
                    <a:pt x="138" y="404"/>
                  </a:lnTo>
                  <a:lnTo>
                    <a:pt x="141" y="406"/>
                  </a:lnTo>
                  <a:lnTo>
                    <a:pt x="144" y="407"/>
                  </a:lnTo>
                  <a:lnTo>
                    <a:pt x="145" y="407"/>
                  </a:lnTo>
                  <a:lnTo>
                    <a:pt x="147" y="409"/>
                  </a:lnTo>
                  <a:lnTo>
                    <a:pt x="147" y="385"/>
                  </a:lnTo>
                  <a:lnTo>
                    <a:pt x="144" y="385"/>
                  </a:lnTo>
                  <a:lnTo>
                    <a:pt x="141" y="387"/>
                  </a:lnTo>
                  <a:lnTo>
                    <a:pt x="138" y="385"/>
                  </a:lnTo>
                  <a:lnTo>
                    <a:pt x="136" y="385"/>
                  </a:lnTo>
                  <a:lnTo>
                    <a:pt x="133" y="382"/>
                  </a:lnTo>
                  <a:lnTo>
                    <a:pt x="133" y="380"/>
                  </a:lnTo>
                  <a:lnTo>
                    <a:pt x="132" y="377"/>
                  </a:lnTo>
                  <a:lnTo>
                    <a:pt x="131" y="374"/>
                  </a:lnTo>
                  <a:lnTo>
                    <a:pt x="131" y="369"/>
                  </a:lnTo>
                  <a:lnTo>
                    <a:pt x="129" y="367"/>
                  </a:lnTo>
                  <a:lnTo>
                    <a:pt x="128" y="362"/>
                  </a:lnTo>
                  <a:lnTo>
                    <a:pt x="128" y="358"/>
                  </a:lnTo>
                  <a:lnTo>
                    <a:pt x="126" y="353"/>
                  </a:lnTo>
                  <a:lnTo>
                    <a:pt x="126" y="349"/>
                  </a:lnTo>
                  <a:lnTo>
                    <a:pt x="125" y="345"/>
                  </a:lnTo>
                  <a:lnTo>
                    <a:pt x="125" y="342"/>
                  </a:lnTo>
                  <a:lnTo>
                    <a:pt x="123" y="337"/>
                  </a:lnTo>
                  <a:lnTo>
                    <a:pt x="123" y="336"/>
                  </a:lnTo>
                  <a:lnTo>
                    <a:pt x="122" y="333"/>
                  </a:lnTo>
                  <a:lnTo>
                    <a:pt x="122" y="332"/>
                  </a:lnTo>
                  <a:lnTo>
                    <a:pt x="122" y="330"/>
                  </a:lnTo>
                  <a:lnTo>
                    <a:pt x="139" y="348"/>
                  </a:lnTo>
                  <a:lnTo>
                    <a:pt x="141" y="335"/>
                  </a:lnTo>
                  <a:lnTo>
                    <a:pt x="116" y="308"/>
                  </a:lnTo>
                  <a:lnTo>
                    <a:pt x="115" y="307"/>
                  </a:lnTo>
                  <a:lnTo>
                    <a:pt x="115" y="304"/>
                  </a:lnTo>
                  <a:lnTo>
                    <a:pt x="113" y="300"/>
                  </a:lnTo>
                  <a:lnTo>
                    <a:pt x="112" y="295"/>
                  </a:lnTo>
                  <a:lnTo>
                    <a:pt x="110" y="289"/>
                  </a:lnTo>
                  <a:lnTo>
                    <a:pt x="110" y="285"/>
                  </a:lnTo>
                  <a:lnTo>
                    <a:pt x="110" y="281"/>
                  </a:lnTo>
                  <a:lnTo>
                    <a:pt x="112" y="278"/>
                  </a:lnTo>
                  <a:lnTo>
                    <a:pt x="113" y="275"/>
                  </a:lnTo>
                  <a:lnTo>
                    <a:pt x="115" y="271"/>
                  </a:lnTo>
                  <a:lnTo>
                    <a:pt x="115" y="269"/>
                  </a:lnTo>
                  <a:lnTo>
                    <a:pt x="116" y="266"/>
                  </a:lnTo>
                  <a:lnTo>
                    <a:pt x="117" y="263"/>
                  </a:lnTo>
                  <a:lnTo>
                    <a:pt x="119" y="260"/>
                  </a:lnTo>
                  <a:lnTo>
                    <a:pt x="120" y="258"/>
                  </a:lnTo>
                  <a:lnTo>
                    <a:pt x="122" y="255"/>
                  </a:lnTo>
                  <a:lnTo>
                    <a:pt x="123" y="252"/>
                  </a:lnTo>
                  <a:lnTo>
                    <a:pt x="126" y="247"/>
                  </a:lnTo>
                  <a:lnTo>
                    <a:pt x="128" y="244"/>
                  </a:lnTo>
                  <a:lnTo>
                    <a:pt x="129" y="240"/>
                  </a:lnTo>
                  <a:lnTo>
                    <a:pt x="132" y="237"/>
                  </a:lnTo>
                  <a:lnTo>
                    <a:pt x="133" y="233"/>
                  </a:lnTo>
                  <a:lnTo>
                    <a:pt x="135" y="228"/>
                  </a:lnTo>
                  <a:lnTo>
                    <a:pt x="138" y="224"/>
                  </a:lnTo>
                  <a:lnTo>
                    <a:pt x="139" y="221"/>
                  </a:lnTo>
                  <a:lnTo>
                    <a:pt x="141" y="217"/>
                  </a:lnTo>
                  <a:lnTo>
                    <a:pt x="142" y="214"/>
                  </a:lnTo>
                  <a:lnTo>
                    <a:pt x="145" y="210"/>
                  </a:lnTo>
                  <a:lnTo>
                    <a:pt x="147" y="207"/>
                  </a:lnTo>
                  <a:lnTo>
                    <a:pt x="149" y="204"/>
                  </a:lnTo>
                  <a:lnTo>
                    <a:pt x="151" y="199"/>
                  </a:lnTo>
                  <a:lnTo>
                    <a:pt x="152" y="196"/>
                  </a:lnTo>
                  <a:lnTo>
                    <a:pt x="154" y="194"/>
                  </a:lnTo>
                  <a:lnTo>
                    <a:pt x="155" y="191"/>
                  </a:lnTo>
                  <a:lnTo>
                    <a:pt x="158" y="186"/>
                  </a:lnTo>
                  <a:lnTo>
                    <a:pt x="160" y="183"/>
                  </a:lnTo>
                  <a:lnTo>
                    <a:pt x="161" y="180"/>
                  </a:lnTo>
                  <a:lnTo>
                    <a:pt x="161" y="179"/>
                  </a:lnTo>
                  <a:lnTo>
                    <a:pt x="161" y="176"/>
                  </a:lnTo>
                  <a:lnTo>
                    <a:pt x="163" y="173"/>
                  </a:lnTo>
                  <a:lnTo>
                    <a:pt x="163" y="169"/>
                  </a:lnTo>
                  <a:lnTo>
                    <a:pt x="164" y="166"/>
                  </a:lnTo>
                  <a:lnTo>
                    <a:pt x="164" y="162"/>
                  </a:lnTo>
                  <a:lnTo>
                    <a:pt x="165" y="159"/>
                  </a:lnTo>
                  <a:lnTo>
                    <a:pt x="165" y="154"/>
                  </a:lnTo>
                  <a:lnTo>
                    <a:pt x="167" y="150"/>
                  </a:lnTo>
                  <a:lnTo>
                    <a:pt x="167" y="144"/>
                  </a:lnTo>
                  <a:lnTo>
                    <a:pt x="167" y="140"/>
                  </a:lnTo>
                  <a:lnTo>
                    <a:pt x="167" y="134"/>
                  </a:lnTo>
                  <a:lnTo>
                    <a:pt x="168" y="130"/>
                  </a:lnTo>
                  <a:lnTo>
                    <a:pt x="168" y="125"/>
                  </a:lnTo>
                  <a:lnTo>
                    <a:pt x="170" y="119"/>
                  </a:lnTo>
                  <a:lnTo>
                    <a:pt x="170" y="115"/>
                  </a:lnTo>
                  <a:lnTo>
                    <a:pt x="170" y="109"/>
                  </a:lnTo>
                  <a:lnTo>
                    <a:pt x="170" y="103"/>
                  </a:lnTo>
                  <a:lnTo>
                    <a:pt x="171" y="99"/>
                  </a:lnTo>
                  <a:lnTo>
                    <a:pt x="171" y="95"/>
                  </a:lnTo>
                  <a:lnTo>
                    <a:pt x="171" y="90"/>
                  </a:lnTo>
                  <a:lnTo>
                    <a:pt x="171" y="86"/>
                  </a:lnTo>
                  <a:lnTo>
                    <a:pt x="173" y="83"/>
                  </a:lnTo>
                  <a:lnTo>
                    <a:pt x="173" y="79"/>
                  </a:lnTo>
                  <a:lnTo>
                    <a:pt x="174" y="74"/>
                  </a:lnTo>
                  <a:lnTo>
                    <a:pt x="174" y="71"/>
                  </a:lnTo>
                  <a:lnTo>
                    <a:pt x="174" y="69"/>
                  </a:lnTo>
                  <a:lnTo>
                    <a:pt x="176" y="66"/>
                  </a:lnTo>
                  <a:lnTo>
                    <a:pt x="176" y="64"/>
                  </a:lnTo>
                  <a:lnTo>
                    <a:pt x="177" y="63"/>
                  </a:lnTo>
                  <a:lnTo>
                    <a:pt x="177" y="61"/>
                  </a:lnTo>
                  <a:lnTo>
                    <a:pt x="179" y="58"/>
                  </a:lnTo>
                  <a:lnTo>
                    <a:pt x="180" y="55"/>
                  </a:lnTo>
                  <a:lnTo>
                    <a:pt x="183" y="51"/>
                  </a:lnTo>
                  <a:lnTo>
                    <a:pt x="184" y="48"/>
                  </a:lnTo>
                  <a:lnTo>
                    <a:pt x="187" y="44"/>
                  </a:lnTo>
                  <a:lnTo>
                    <a:pt x="189" y="39"/>
                  </a:lnTo>
                  <a:lnTo>
                    <a:pt x="192" y="35"/>
                  </a:lnTo>
                  <a:lnTo>
                    <a:pt x="195" y="32"/>
                  </a:lnTo>
                  <a:lnTo>
                    <a:pt x="196" y="26"/>
                  </a:lnTo>
                  <a:lnTo>
                    <a:pt x="199" y="24"/>
                  </a:lnTo>
                  <a:lnTo>
                    <a:pt x="200" y="19"/>
                  </a:lnTo>
                  <a:lnTo>
                    <a:pt x="202" y="18"/>
                  </a:lnTo>
                  <a:lnTo>
                    <a:pt x="203" y="15"/>
                  </a:lnTo>
                  <a:lnTo>
                    <a:pt x="205" y="13"/>
                  </a:lnTo>
                  <a:lnTo>
                    <a:pt x="205" y="12"/>
                  </a:lnTo>
                  <a:lnTo>
                    <a:pt x="206" y="12"/>
                  </a:lnTo>
                  <a:lnTo>
                    <a:pt x="193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502" name="Freeform 98"/>
            <p:cNvSpPr>
              <a:spLocks/>
            </p:cNvSpPr>
            <p:nvPr/>
          </p:nvSpPr>
          <p:spPr bwMode="auto">
            <a:xfrm>
              <a:off x="367" y="3814"/>
              <a:ext cx="131" cy="222"/>
            </a:xfrm>
            <a:custGeom>
              <a:avLst/>
              <a:gdLst>
                <a:gd name="T0" fmla="*/ 1 w 260"/>
                <a:gd name="T1" fmla="*/ 0 h 445"/>
                <a:gd name="T2" fmla="*/ 1 w 260"/>
                <a:gd name="T3" fmla="*/ 0 h 445"/>
                <a:gd name="T4" fmla="*/ 1 w 260"/>
                <a:gd name="T5" fmla="*/ 0 h 445"/>
                <a:gd name="T6" fmla="*/ 1 w 260"/>
                <a:gd name="T7" fmla="*/ 0 h 445"/>
                <a:gd name="T8" fmla="*/ 1 w 260"/>
                <a:gd name="T9" fmla="*/ 0 h 445"/>
                <a:gd name="T10" fmla="*/ 1 w 260"/>
                <a:gd name="T11" fmla="*/ 0 h 445"/>
                <a:gd name="T12" fmla="*/ 1 w 260"/>
                <a:gd name="T13" fmla="*/ 0 h 445"/>
                <a:gd name="T14" fmla="*/ 1 w 260"/>
                <a:gd name="T15" fmla="*/ 0 h 445"/>
                <a:gd name="T16" fmla="*/ 1 w 260"/>
                <a:gd name="T17" fmla="*/ 0 h 445"/>
                <a:gd name="T18" fmla="*/ 1 w 260"/>
                <a:gd name="T19" fmla="*/ 0 h 445"/>
                <a:gd name="T20" fmla="*/ 1 w 260"/>
                <a:gd name="T21" fmla="*/ 0 h 445"/>
                <a:gd name="T22" fmla="*/ 1 w 260"/>
                <a:gd name="T23" fmla="*/ 0 h 445"/>
                <a:gd name="T24" fmla="*/ 1 w 260"/>
                <a:gd name="T25" fmla="*/ 0 h 445"/>
                <a:gd name="T26" fmla="*/ 1 w 260"/>
                <a:gd name="T27" fmla="*/ 0 h 445"/>
                <a:gd name="T28" fmla="*/ 1 w 260"/>
                <a:gd name="T29" fmla="*/ 0 h 445"/>
                <a:gd name="T30" fmla="*/ 1 w 260"/>
                <a:gd name="T31" fmla="*/ 0 h 445"/>
                <a:gd name="T32" fmla="*/ 1 w 260"/>
                <a:gd name="T33" fmla="*/ 0 h 445"/>
                <a:gd name="T34" fmla="*/ 1 w 260"/>
                <a:gd name="T35" fmla="*/ 0 h 445"/>
                <a:gd name="T36" fmla="*/ 1 w 260"/>
                <a:gd name="T37" fmla="*/ 0 h 445"/>
                <a:gd name="T38" fmla="*/ 1 w 260"/>
                <a:gd name="T39" fmla="*/ 0 h 445"/>
                <a:gd name="T40" fmla="*/ 1 w 260"/>
                <a:gd name="T41" fmla="*/ 0 h 445"/>
                <a:gd name="T42" fmla="*/ 1 w 260"/>
                <a:gd name="T43" fmla="*/ 0 h 445"/>
                <a:gd name="T44" fmla="*/ 1 w 260"/>
                <a:gd name="T45" fmla="*/ 0 h 445"/>
                <a:gd name="T46" fmla="*/ 1 w 260"/>
                <a:gd name="T47" fmla="*/ 0 h 445"/>
                <a:gd name="T48" fmla="*/ 1 w 260"/>
                <a:gd name="T49" fmla="*/ 0 h 445"/>
                <a:gd name="T50" fmla="*/ 1 w 260"/>
                <a:gd name="T51" fmla="*/ 0 h 445"/>
                <a:gd name="T52" fmla="*/ 1 w 260"/>
                <a:gd name="T53" fmla="*/ 0 h 445"/>
                <a:gd name="T54" fmla="*/ 1 w 260"/>
                <a:gd name="T55" fmla="*/ 0 h 445"/>
                <a:gd name="T56" fmla="*/ 1 w 260"/>
                <a:gd name="T57" fmla="*/ 0 h 445"/>
                <a:gd name="T58" fmla="*/ 1 w 260"/>
                <a:gd name="T59" fmla="*/ 0 h 445"/>
                <a:gd name="T60" fmla="*/ 1 w 260"/>
                <a:gd name="T61" fmla="*/ 0 h 445"/>
                <a:gd name="T62" fmla="*/ 1 w 260"/>
                <a:gd name="T63" fmla="*/ 0 h 445"/>
                <a:gd name="T64" fmla="*/ 1 w 260"/>
                <a:gd name="T65" fmla="*/ 0 h 445"/>
                <a:gd name="T66" fmla="*/ 1 w 260"/>
                <a:gd name="T67" fmla="*/ 0 h 445"/>
                <a:gd name="T68" fmla="*/ 1 w 260"/>
                <a:gd name="T69" fmla="*/ 0 h 445"/>
                <a:gd name="T70" fmla="*/ 1 w 260"/>
                <a:gd name="T71" fmla="*/ 0 h 445"/>
                <a:gd name="T72" fmla="*/ 1 w 260"/>
                <a:gd name="T73" fmla="*/ 0 h 445"/>
                <a:gd name="T74" fmla="*/ 1 w 260"/>
                <a:gd name="T75" fmla="*/ 0 h 445"/>
                <a:gd name="T76" fmla="*/ 1 w 260"/>
                <a:gd name="T77" fmla="*/ 0 h 445"/>
                <a:gd name="T78" fmla="*/ 1 w 260"/>
                <a:gd name="T79" fmla="*/ 0 h 445"/>
                <a:gd name="T80" fmla="*/ 1 w 260"/>
                <a:gd name="T81" fmla="*/ 0 h 445"/>
                <a:gd name="T82" fmla="*/ 1 w 260"/>
                <a:gd name="T83" fmla="*/ 0 h 445"/>
                <a:gd name="T84" fmla="*/ 1 w 260"/>
                <a:gd name="T85" fmla="*/ 0 h 445"/>
                <a:gd name="T86" fmla="*/ 1 w 260"/>
                <a:gd name="T87" fmla="*/ 0 h 445"/>
                <a:gd name="T88" fmla="*/ 1 w 260"/>
                <a:gd name="T89" fmla="*/ 0 h 445"/>
                <a:gd name="T90" fmla="*/ 1 w 260"/>
                <a:gd name="T91" fmla="*/ 0 h 445"/>
                <a:gd name="T92" fmla="*/ 1 w 260"/>
                <a:gd name="T93" fmla="*/ 0 h 445"/>
                <a:gd name="T94" fmla="*/ 1 w 260"/>
                <a:gd name="T95" fmla="*/ 0 h 445"/>
                <a:gd name="T96" fmla="*/ 1 w 260"/>
                <a:gd name="T97" fmla="*/ 0 h 445"/>
                <a:gd name="T98" fmla="*/ 1 w 260"/>
                <a:gd name="T99" fmla="*/ 0 h 445"/>
                <a:gd name="T100" fmla="*/ 1 w 260"/>
                <a:gd name="T101" fmla="*/ 0 h 445"/>
                <a:gd name="T102" fmla="*/ 1 w 260"/>
                <a:gd name="T103" fmla="*/ 0 h 445"/>
                <a:gd name="T104" fmla="*/ 1 w 260"/>
                <a:gd name="T105" fmla="*/ 0 h 445"/>
                <a:gd name="T106" fmla="*/ 1 w 260"/>
                <a:gd name="T107" fmla="*/ 0 h 445"/>
                <a:gd name="T108" fmla="*/ 1 w 260"/>
                <a:gd name="T109" fmla="*/ 0 h 445"/>
                <a:gd name="T110" fmla="*/ 1 w 260"/>
                <a:gd name="T111" fmla="*/ 0 h 445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60"/>
                <a:gd name="T169" fmla="*/ 0 h 445"/>
                <a:gd name="T170" fmla="*/ 260 w 260"/>
                <a:gd name="T171" fmla="*/ 445 h 445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60" h="445">
                  <a:moveTo>
                    <a:pt x="244" y="0"/>
                  </a:moveTo>
                  <a:lnTo>
                    <a:pt x="243" y="0"/>
                  </a:lnTo>
                  <a:lnTo>
                    <a:pt x="241" y="3"/>
                  </a:lnTo>
                  <a:lnTo>
                    <a:pt x="241" y="4"/>
                  </a:lnTo>
                  <a:lnTo>
                    <a:pt x="240" y="7"/>
                  </a:lnTo>
                  <a:lnTo>
                    <a:pt x="238" y="9"/>
                  </a:lnTo>
                  <a:lnTo>
                    <a:pt x="237" y="12"/>
                  </a:lnTo>
                  <a:lnTo>
                    <a:pt x="235" y="16"/>
                  </a:lnTo>
                  <a:lnTo>
                    <a:pt x="234" y="19"/>
                  </a:lnTo>
                  <a:lnTo>
                    <a:pt x="231" y="22"/>
                  </a:lnTo>
                  <a:lnTo>
                    <a:pt x="230" y="26"/>
                  </a:lnTo>
                  <a:lnTo>
                    <a:pt x="228" y="31"/>
                  </a:lnTo>
                  <a:lnTo>
                    <a:pt x="225" y="35"/>
                  </a:lnTo>
                  <a:lnTo>
                    <a:pt x="224" y="39"/>
                  </a:lnTo>
                  <a:lnTo>
                    <a:pt x="222" y="44"/>
                  </a:lnTo>
                  <a:lnTo>
                    <a:pt x="220" y="48"/>
                  </a:lnTo>
                  <a:lnTo>
                    <a:pt x="217" y="52"/>
                  </a:lnTo>
                  <a:lnTo>
                    <a:pt x="215" y="57"/>
                  </a:lnTo>
                  <a:lnTo>
                    <a:pt x="212" y="63"/>
                  </a:lnTo>
                  <a:lnTo>
                    <a:pt x="209" y="67"/>
                  </a:lnTo>
                  <a:lnTo>
                    <a:pt x="208" y="71"/>
                  </a:lnTo>
                  <a:lnTo>
                    <a:pt x="205" y="76"/>
                  </a:lnTo>
                  <a:lnTo>
                    <a:pt x="204" y="80"/>
                  </a:lnTo>
                  <a:lnTo>
                    <a:pt x="201" y="84"/>
                  </a:lnTo>
                  <a:lnTo>
                    <a:pt x="198" y="89"/>
                  </a:lnTo>
                  <a:lnTo>
                    <a:pt x="196" y="92"/>
                  </a:lnTo>
                  <a:lnTo>
                    <a:pt x="193" y="96"/>
                  </a:lnTo>
                  <a:lnTo>
                    <a:pt x="192" y="100"/>
                  </a:lnTo>
                  <a:lnTo>
                    <a:pt x="189" y="103"/>
                  </a:lnTo>
                  <a:lnTo>
                    <a:pt x="188" y="106"/>
                  </a:lnTo>
                  <a:lnTo>
                    <a:pt x="186" y="110"/>
                  </a:lnTo>
                  <a:lnTo>
                    <a:pt x="183" y="112"/>
                  </a:lnTo>
                  <a:lnTo>
                    <a:pt x="182" y="116"/>
                  </a:lnTo>
                  <a:lnTo>
                    <a:pt x="179" y="119"/>
                  </a:lnTo>
                  <a:lnTo>
                    <a:pt x="176" y="124"/>
                  </a:lnTo>
                  <a:lnTo>
                    <a:pt x="173" y="128"/>
                  </a:lnTo>
                  <a:lnTo>
                    <a:pt x="170" y="132"/>
                  </a:lnTo>
                  <a:lnTo>
                    <a:pt x="166" y="138"/>
                  </a:lnTo>
                  <a:lnTo>
                    <a:pt x="163" y="144"/>
                  </a:lnTo>
                  <a:lnTo>
                    <a:pt x="160" y="148"/>
                  </a:lnTo>
                  <a:lnTo>
                    <a:pt x="156" y="154"/>
                  </a:lnTo>
                  <a:lnTo>
                    <a:pt x="154" y="156"/>
                  </a:lnTo>
                  <a:lnTo>
                    <a:pt x="151" y="158"/>
                  </a:lnTo>
                  <a:lnTo>
                    <a:pt x="150" y="161"/>
                  </a:lnTo>
                  <a:lnTo>
                    <a:pt x="148" y="164"/>
                  </a:lnTo>
                  <a:lnTo>
                    <a:pt x="145" y="167"/>
                  </a:lnTo>
                  <a:lnTo>
                    <a:pt x="144" y="170"/>
                  </a:lnTo>
                  <a:lnTo>
                    <a:pt x="142" y="173"/>
                  </a:lnTo>
                  <a:lnTo>
                    <a:pt x="140" y="176"/>
                  </a:lnTo>
                  <a:lnTo>
                    <a:pt x="138" y="179"/>
                  </a:lnTo>
                  <a:lnTo>
                    <a:pt x="137" y="182"/>
                  </a:lnTo>
                  <a:lnTo>
                    <a:pt x="134" y="185"/>
                  </a:lnTo>
                  <a:lnTo>
                    <a:pt x="132" y="188"/>
                  </a:lnTo>
                  <a:lnTo>
                    <a:pt x="128" y="192"/>
                  </a:lnTo>
                  <a:lnTo>
                    <a:pt x="125" y="198"/>
                  </a:lnTo>
                  <a:lnTo>
                    <a:pt x="124" y="201"/>
                  </a:lnTo>
                  <a:lnTo>
                    <a:pt x="121" y="204"/>
                  </a:lnTo>
                  <a:lnTo>
                    <a:pt x="119" y="205"/>
                  </a:lnTo>
                  <a:lnTo>
                    <a:pt x="118" y="208"/>
                  </a:lnTo>
                  <a:lnTo>
                    <a:pt x="113" y="212"/>
                  </a:lnTo>
                  <a:lnTo>
                    <a:pt x="110" y="218"/>
                  </a:lnTo>
                  <a:lnTo>
                    <a:pt x="108" y="222"/>
                  </a:lnTo>
                  <a:lnTo>
                    <a:pt x="105" y="227"/>
                  </a:lnTo>
                  <a:lnTo>
                    <a:pt x="102" y="230"/>
                  </a:lnTo>
                  <a:lnTo>
                    <a:pt x="99" y="234"/>
                  </a:lnTo>
                  <a:lnTo>
                    <a:pt x="96" y="237"/>
                  </a:lnTo>
                  <a:lnTo>
                    <a:pt x="94" y="240"/>
                  </a:lnTo>
                  <a:lnTo>
                    <a:pt x="93" y="244"/>
                  </a:lnTo>
                  <a:lnTo>
                    <a:pt x="92" y="246"/>
                  </a:lnTo>
                  <a:lnTo>
                    <a:pt x="90" y="247"/>
                  </a:lnTo>
                  <a:lnTo>
                    <a:pt x="89" y="249"/>
                  </a:lnTo>
                  <a:lnTo>
                    <a:pt x="89" y="251"/>
                  </a:lnTo>
                  <a:lnTo>
                    <a:pt x="87" y="254"/>
                  </a:lnTo>
                  <a:lnTo>
                    <a:pt x="86" y="257"/>
                  </a:lnTo>
                  <a:lnTo>
                    <a:pt x="86" y="260"/>
                  </a:lnTo>
                  <a:lnTo>
                    <a:pt x="84" y="263"/>
                  </a:lnTo>
                  <a:lnTo>
                    <a:pt x="84" y="267"/>
                  </a:lnTo>
                  <a:lnTo>
                    <a:pt x="83" y="270"/>
                  </a:lnTo>
                  <a:lnTo>
                    <a:pt x="83" y="273"/>
                  </a:lnTo>
                  <a:lnTo>
                    <a:pt x="81" y="276"/>
                  </a:lnTo>
                  <a:lnTo>
                    <a:pt x="81" y="281"/>
                  </a:lnTo>
                  <a:lnTo>
                    <a:pt x="80" y="282"/>
                  </a:lnTo>
                  <a:lnTo>
                    <a:pt x="80" y="285"/>
                  </a:lnTo>
                  <a:lnTo>
                    <a:pt x="80" y="286"/>
                  </a:lnTo>
                  <a:lnTo>
                    <a:pt x="80" y="288"/>
                  </a:lnTo>
                  <a:lnTo>
                    <a:pt x="80" y="289"/>
                  </a:lnTo>
                  <a:lnTo>
                    <a:pt x="80" y="291"/>
                  </a:lnTo>
                  <a:lnTo>
                    <a:pt x="80" y="294"/>
                  </a:lnTo>
                  <a:lnTo>
                    <a:pt x="81" y="297"/>
                  </a:lnTo>
                  <a:lnTo>
                    <a:pt x="81" y="299"/>
                  </a:lnTo>
                  <a:lnTo>
                    <a:pt x="81" y="302"/>
                  </a:lnTo>
                  <a:lnTo>
                    <a:pt x="81" y="307"/>
                  </a:lnTo>
                  <a:lnTo>
                    <a:pt x="83" y="311"/>
                  </a:lnTo>
                  <a:lnTo>
                    <a:pt x="83" y="314"/>
                  </a:lnTo>
                  <a:lnTo>
                    <a:pt x="84" y="317"/>
                  </a:lnTo>
                  <a:lnTo>
                    <a:pt x="84" y="320"/>
                  </a:lnTo>
                  <a:lnTo>
                    <a:pt x="84" y="324"/>
                  </a:lnTo>
                  <a:lnTo>
                    <a:pt x="86" y="327"/>
                  </a:lnTo>
                  <a:lnTo>
                    <a:pt x="86" y="330"/>
                  </a:lnTo>
                  <a:lnTo>
                    <a:pt x="86" y="328"/>
                  </a:lnTo>
                  <a:lnTo>
                    <a:pt x="89" y="328"/>
                  </a:lnTo>
                  <a:lnTo>
                    <a:pt x="90" y="327"/>
                  </a:lnTo>
                  <a:lnTo>
                    <a:pt x="93" y="328"/>
                  </a:lnTo>
                  <a:lnTo>
                    <a:pt x="94" y="330"/>
                  </a:lnTo>
                  <a:lnTo>
                    <a:pt x="96" y="334"/>
                  </a:lnTo>
                  <a:lnTo>
                    <a:pt x="97" y="336"/>
                  </a:lnTo>
                  <a:lnTo>
                    <a:pt x="99" y="339"/>
                  </a:lnTo>
                  <a:lnTo>
                    <a:pt x="100" y="342"/>
                  </a:lnTo>
                  <a:lnTo>
                    <a:pt x="102" y="346"/>
                  </a:lnTo>
                  <a:lnTo>
                    <a:pt x="105" y="349"/>
                  </a:lnTo>
                  <a:lnTo>
                    <a:pt x="106" y="353"/>
                  </a:lnTo>
                  <a:lnTo>
                    <a:pt x="109" y="359"/>
                  </a:lnTo>
                  <a:lnTo>
                    <a:pt x="112" y="363"/>
                  </a:lnTo>
                  <a:lnTo>
                    <a:pt x="113" y="368"/>
                  </a:lnTo>
                  <a:lnTo>
                    <a:pt x="116" y="372"/>
                  </a:lnTo>
                  <a:lnTo>
                    <a:pt x="118" y="378"/>
                  </a:lnTo>
                  <a:lnTo>
                    <a:pt x="121" y="382"/>
                  </a:lnTo>
                  <a:lnTo>
                    <a:pt x="122" y="387"/>
                  </a:lnTo>
                  <a:lnTo>
                    <a:pt x="125" y="391"/>
                  </a:lnTo>
                  <a:lnTo>
                    <a:pt x="126" y="395"/>
                  </a:lnTo>
                  <a:lnTo>
                    <a:pt x="128" y="398"/>
                  </a:lnTo>
                  <a:lnTo>
                    <a:pt x="129" y="401"/>
                  </a:lnTo>
                  <a:lnTo>
                    <a:pt x="131" y="404"/>
                  </a:lnTo>
                  <a:lnTo>
                    <a:pt x="132" y="407"/>
                  </a:lnTo>
                  <a:lnTo>
                    <a:pt x="134" y="410"/>
                  </a:lnTo>
                  <a:lnTo>
                    <a:pt x="137" y="414"/>
                  </a:lnTo>
                  <a:lnTo>
                    <a:pt x="140" y="419"/>
                  </a:lnTo>
                  <a:lnTo>
                    <a:pt x="142" y="423"/>
                  </a:lnTo>
                  <a:lnTo>
                    <a:pt x="144" y="426"/>
                  </a:lnTo>
                  <a:lnTo>
                    <a:pt x="142" y="429"/>
                  </a:lnTo>
                  <a:lnTo>
                    <a:pt x="141" y="432"/>
                  </a:lnTo>
                  <a:lnTo>
                    <a:pt x="138" y="433"/>
                  </a:lnTo>
                  <a:lnTo>
                    <a:pt x="134" y="435"/>
                  </a:lnTo>
                  <a:lnTo>
                    <a:pt x="129" y="433"/>
                  </a:lnTo>
                  <a:lnTo>
                    <a:pt x="125" y="433"/>
                  </a:lnTo>
                  <a:lnTo>
                    <a:pt x="121" y="433"/>
                  </a:lnTo>
                  <a:lnTo>
                    <a:pt x="115" y="432"/>
                  </a:lnTo>
                  <a:lnTo>
                    <a:pt x="110" y="430"/>
                  </a:lnTo>
                  <a:lnTo>
                    <a:pt x="105" y="429"/>
                  </a:lnTo>
                  <a:lnTo>
                    <a:pt x="102" y="429"/>
                  </a:lnTo>
                  <a:lnTo>
                    <a:pt x="97" y="427"/>
                  </a:lnTo>
                  <a:lnTo>
                    <a:pt x="93" y="426"/>
                  </a:lnTo>
                  <a:lnTo>
                    <a:pt x="87" y="424"/>
                  </a:lnTo>
                  <a:lnTo>
                    <a:pt x="84" y="423"/>
                  </a:lnTo>
                  <a:lnTo>
                    <a:pt x="83" y="422"/>
                  </a:lnTo>
                  <a:lnTo>
                    <a:pt x="80" y="422"/>
                  </a:lnTo>
                  <a:lnTo>
                    <a:pt x="77" y="420"/>
                  </a:lnTo>
                  <a:lnTo>
                    <a:pt x="71" y="419"/>
                  </a:lnTo>
                  <a:lnTo>
                    <a:pt x="67" y="416"/>
                  </a:lnTo>
                  <a:lnTo>
                    <a:pt x="64" y="414"/>
                  </a:lnTo>
                  <a:lnTo>
                    <a:pt x="61" y="413"/>
                  </a:lnTo>
                  <a:lnTo>
                    <a:pt x="58" y="411"/>
                  </a:lnTo>
                  <a:lnTo>
                    <a:pt x="57" y="410"/>
                  </a:lnTo>
                  <a:lnTo>
                    <a:pt x="51" y="407"/>
                  </a:lnTo>
                  <a:lnTo>
                    <a:pt x="46" y="406"/>
                  </a:lnTo>
                  <a:lnTo>
                    <a:pt x="42" y="403"/>
                  </a:lnTo>
                  <a:lnTo>
                    <a:pt x="39" y="400"/>
                  </a:lnTo>
                  <a:lnTo>
                    <a:pt x="36" y="397"/>
                  </a:lnTo>
                  <a:lnTo>
                    <a:pt x="35" y="394"/>
                  </a:lnTo>
                  <a:lnTo>
                    <a:pt x="33" y="388"/>
                  </a:lnTo>
                  <a:lnTo>
                    <a:pt x="32" y="385"/>
                  </a:lnTo>
                  <a:lnTo>
                    <a:pt x="31" y="381"/>
                  </a:lnTo>
                  <a:lnTo>
                    <a:pt x="31" y="378"/>
                  </a:lnTo>
                  <a:lnTo>
                    <a:pt x="29" y="375"/>
                  </a:lnTo>
                  <a:lnTo>
                    <a:pt x="29" y="372"/>
                  </a:lnTo>
                  <a:lnTo>
                    <a:pt x="28" y="368"/>
                  </a:lnTo>
                  <a:lnTo>
                    <a:pt x="28" y="365"/>
                  </a:lnTo>
                  <a:lnTo>
                    <a:pt x="26" y="362"/>
                  </a:lnTo>
                  <a:lnTo>
                    <a:pt x="26" y="358"/>
                  </a:lnTo>
                  <a:lnTo>
                    <a:pt x="25" y="355"/>
                  </a:lnTo>
                  <a:lnTo>
                    <a:pt x="25" y="350"/>
                  </a:lnTo>
                  <a:lnTo>
                    <a:pt x="23" y="346"/>
                  </a:lnTo>
                  <a:lnTo>
                    <a:pt x="23" y="343"/>
                  </a:lnTo>
                  <a:lnTo>
                    <a:pt x="22" y="339"/>
                  </a:lnTo>
                  <a:lnTo>
                    <a:pt x="22" y="334"/>
                  </a:lnTo>
                  <a:lnTo>
                    <a:pt x="20" y="331"/>
                  </a:lnTo>
                  <a:lnTo>
                    <a:pt x="20" y="327"/>
                  </a:lnTo>
                  <a:lnTo>
                    <a:pt x="20" y="324"/>
                  </a:lnTo>
                  <a:lnTo>
                    <a:pt x="19" y="321"/>
                  </a:lnTo>
                  <a:lnTo>
                    <a:pt x="19" y="318"/>
                  </a:lnTo>
                  <a:lnTo>
                    <a:pt x="19" y="315"/>
                  </a:lnTo>
                  <a:lnTo>
                    <a:pt x="17" y="313"/>
                  </a:lnTo>
                  <a:lnTo>
                    <a:pt x="17" y="310"/>
                  </a:lnTo>
                  <a:lnTo>
                    <a:pt x="17" y="307"/>
                  </a:lnTo>
                  <a:lnTo>
                    <a:pt x="17" y="305"/>
                  </a:lnTo>
                  <a:lnTo>
                    <a:pt x="16" y="301"/>
                  </a:lnTo>
                  <a:lnTo>
                    <a:pt x="16" y="299"/>
                  </a:lnTo>
                  <a:lnTo>
                    <a:pt x="15" y="297"/>
                  </a:lnTo>
                  <a:lnTo>
                    <a:pt x="13" y="294"/>
                  </a:lnTo>
                  <a:lnTo>
                    <a:pt x="12" y="289"/>
                  </a:lnTo>
                  <a:lnTo>
                    <a:pt x="10" y="286"/>
                  </a:lnTo>
                  <a:lnTo>
                    <a:pt x="9" y="283"/>
                  </a:lnTo>
                  <a:lnTo>
                    <a:pt x="7" y="281"/>
                  </a:lnTo>
                  <a:lnTo>
                    <a:pt x="6" y="279"/>
                  </a:lnTo>
                  <a:lnTo>
                    <a:pt x="3" y="279"/>
                  </a:lnTo>
                  <a:lnTo>
                    <a:pt x="1" y="282"/>
                  </a:lnTo>
                  <a:lnTo>
                    <a:pt x="0" y="286"/>
                  </a:lnTo>
                  <a:lnTo>
                    <a:pt x="0" y="291"/>
                  </a:lnTo>
                  <a:lnTo>
                    <a:pt x="1" y="292"/>
                  </a:lnTo>
                  <a:lnTo>
                    <a:pt x="3" y="297"/>
                  </a:lnTo>
                  <a:lnTo>
                    <a:pt x="4" y="298"/>
                  </a:lnTo>
                  <a:lnTo>
                    <a:pt x="6" y="301"/>
                  </a:lnTo>
                  <a:lnTo>
                    <a:pt x="6" y="305"/>
                  </a:lnTo>
                  <a:lnTo>
                    <a:pt x="7" y="308"/>
                  </a:lnTo>
                  <a:lnTo>
                    <a:pt x="9" y="311"/>
                  </a:lnTo>
                  <a:lnTo>
                    <a:pt x="9" y="314"/>
                  </a:lnTo>
                  <a:lnTo>
                    <a:pt x="10" y="317"/>
                  </a:lnTo>
                  <a:lnTo>
                    <a:pt x="12" y="320"/>
                  </a:lnTo>
                  <a:lnTo>
                    <a:pt x="12" y="323"/>
                  </a:lnTo>
                  <a:lnTo>
                    <a:pt x="12" y="327"/>
                  </a:lnTo>
                  <a:lnTo>
                    <a:pt x="13" y="330"/>
                  </a:lnTo>
                  <a:lnTo>
                    <a:pt x="13" y="333"/>
                  </a:lnTo>
                  <a:lnTo>
                    <a:pt x="13" y="334"/>
                  </a:lnTo>
                  <a:lnTo>
                    <a:pt x="13" y="339"/>
                  </a:lnTo>
                  <a:lnTo>
                    <a:pt x="15" y="343"/>
                  </a:lnTo>
                  <a:lnTo>
                    <a:pt x="15" y="347"/>
                  </a:lnTo>
                  <a:lnTo>
                    <a:pt x="16" y="352"/>
                  </a:lnTo>
                  <a:lnTo>
                    <a:pt x="16" y="358"/>
                  </a:lnTo>
                  <a:lnTo>
                    <a:pt x="16" y="360"/>
                  </a:lnTo>
                  <a:lnTo>
                    <a:pt x="17" y="363"/>
                  </a:lnTo>
                  <a:lnTo>
                    <a:pt x="17" y="366"/>
                  </a:lnTo>
                  <a:lnTo>
                    <a:pt x="19" y="369"/>
                  </a:lnTo>
                  <a:lnTo>
                    <a:pt x="19" y="371"/>
                  </a:lnTo>
                  <a:lnTo>
                    <a:pt x="19" y="374"/>
                  </a:lnTo>
                  <a:lnTo>
                    <a:pt x="19" y="376"/>
                  </a:lnTo>
                  <a:lnTo>
                    <a:pt x="20" y="379"/>
                  </a:lnTo>
                  <a:lnTo>
                    <a:pt x="20" y="385"/>
                  </a:lnTo>
                  <a:lnTo>
                    <a:pt x="22" y="390"/>
                  </a:lnTo>
                  <a:lnTo>
                    <a:pt x="23" y="394"/>
                  </a:lnTo>
                  <a:lnTo>
                    <a:pt x="25" y="398"/>
                  </a:lnTo>
                  <a:lnTo>
                    <a:pt x="26" y="403"/>
                  </a:lnTo>
                  <a:lnTo>
                    <a:pt x="28" y="407"/>
                  </a:lnTo>
                  <a:lnTo>
                    <a:pt x="29" y="410"/>
                  </a:lnTo>
                  <a:lnTo>
                    <a:pt x="33" y="413"/>
                  </a:lnTo>
                  <a:lnTo>
                    <a:pt x="35" y="414"/>
                  </a:lnTo>
                  <a:lnTo>
                    <a:pt x="38" y="416"/>
                  </a:lnTo>
                  <a:lnTo>
                    <a:pt x="39" y="417"/>
                  </a:lnTo>
                  <a:lnTo>
                    <a:pt x="42" y="419"/>
                  </a:lnTo>
                  <a:lnTo>
                    <a:pt x="45" y="420"/>
                  </a:lnTo>
                  <a:lnTo>
                    <a:pt x="49" y="422"/>
                  </a:lnTo>
                  <a:lnTo>
                    <a:pt x="52" y="424"/>
                  </a:lnTo>
                  <a:lnTo>
                    <a:pt x="55" y="426"/>
                  </a:lnTo>
                  <a:lnTo>
                    <a:pt x="58" y="427"/>
                  </a:lnTo>
                  <a:lnTo>
                    <a:pt x="62" y="429"/>
                  </a:lnTo>
                  <a:lnTo>
                    <a:pt x="65" y="430"/>
                  </a:lnTo>
                  <a:lnTo>
                    <a:pt x="70" y="433"/>
                  </a:lnTo>
                  <a:lnTo>
                    <a:pt x="73" y="433"/>
                  </a:lnTo>
                  <a:lnTo>
                    <a:pt x="76" y="435"/>
                  </a:lnTo>
                  <a:lnTo>
                    <a:pt x="78" y="436"/>
                  </a:lnTo>
                  <a:lnTo>
                    <a:pt x="83" y="438"/>
                  </a:lnTo>
                  <a:lnTo>
                    <a:pt x="86" y="439"/>
                  </a:lnTo>
                  <a:lnTo>
                    <a:pt x="90" y="439"/>
                  </a:lnTo>
                  <a:lnTo>
                    <a:pt x="93" y="440"/>
                  </a:lnTo>
                  <a:lnTo>
                    <a:pt x="96" y="442"/>
                  </a:lnTo>
                  <a:lnTo>
                    <a:pt x="99" y="442"/>
                  </a:lnTo>
                  <a:lnTo>
                    <a:pt x="102" y="443"/>
                  </a:lnTo>
                  <a:lnTo>
                    <a:pt x="103" y="443"/>
                  </a:lnTo>
                  <a:lnTo>
                    <a:pt x="106" y="443"/>
                  </a:lnTo>
                  <a:lnTo>
                    <a:pt x="110" y="443"/>
                  </a:lnTo>
                  <a:lnTo>
                    <a:pt x="113" y="445"/>
                  </a:lnTo>
                  <a:lnTo>
                    <a:pt x="115" y="443"/>
                  </a:lnTo>
                  <a:lnTo>
                    <a:pt x="116" y="443"/>
                  </a:lnTo>
                  <a:lnTo>
                    <a:pt x="119" y="443"/>
                  </a:lnTo>
                  <a:lnTo>
                    <a:pt x="122" y="443"/>
                  </a:lnTo>
                  <a:lnTo>
                    <a:pt x="125" y="443"/>
                  </a:lnTo>
                  <a:lnTo>
                    <a:pt x="129" y="445"/>
                  </a:lnTo>
                  <a:lnTo>
                    <a:pt x="132" y="445"/>
                  </a:lnTo>
                  <a:lnTo>
                    <a:pt x="135" y="445"/>
                  </a:lnTo>
                  <a:lnTo>
                    <a:pt x="138" y="445"/>
                  </a:lnTo>
                  <a:lnTo>
                    <a:pt x="142" y="445"/>
                  </a:lnTo>
                  <a:lnTo>
                    <a:pt x="145" y="445"/>
                  </a:lnTo>
                  <a:lnTo>
                    <a:pt x="148" y="445"/>
                  </a:lnTo>
                  <a:lnTo>
                    <a:pt x="153" y="443"/>
                  </a:lnTo>
                  <a:lnTo>
                    <a:pt x="156" y="442"/>
                  </a:lnTo>
                  <a:lnTo>
                    <a:pt x="157" y="439"/>
                  </a:lnTo>
                  <a:lnTo>
                    <a:pt x="158" y="436"/>
                  </a:lnTo>
                  <a:lnTo>
                    <a:pt x="158" y="433"/>
                  </a:lnTo>
                  <a:lnTo>
                    <a:pt x="160" y="432"/>
                  </a:lnTo>
                  <a:lnTo>
                    <a:pt x="160" y="426"/>
                  </a:lnTo>
                  <a:lnTo>
                    <a:pt x="158" y="423"/>
                  </a:lnTo>
                  <a:lnTo>
                    <a:pt x="157" y="420"/>
                  </a:lnTo>
                  <a:lnTo>
                    <a:pt x="156" y="417"/>
                  </a:lnTo>
                  <a:lnTo>
                    <a:pt x="154" y="414"/>
                  </a:lnTo>
                  <a:lnTo>
                    <a:pt x="153" y="411"/>
                  </a:lnTo>
                  <a:lnTo>
                    <a:pt x="151" y="408"/>
                  </a:lnTo>
                  <a:lnTo>
                    <a:pt x="150" y="406"/>
                  </a:lnTo>
                  <a:lnTo>
                    <a:pt x="147" y="403"/>
                  </a:lnTo>
                  <a:lnTo>
                    <a:pt x="145" y="398"/>
                  </a:lnTo>
                  <a:lnTo>
                    <a:pt x="142" y="395"/>
                  </a:lnTo>
                  <a:lnTo>
                    <a:pt x="140" y="391"/>
                  </a:lnTo>
                  <a:lnTo>
                    <a:pt x="138" y="387"/>
                  </a:lnTo>
                  <a:lnTo>
                    <a:pt x="135" y="382"/>
                  </a:lnTo>
                  <a:lnTo>
                    <a:pt x="132" y="378"/>
                  </a:lnTo>
                  <a:lnTo>
                    <a:pt x="131" y="375"/>
                  </a:lnTo>
                  <a:lnTo>
                    <a:pt x="128" y="371"/>
                  </a:lnTo>
                  <a:lnTo>
                    <a:pt x="125" y="366"/>
                  </a:lnTo>
                  <a:lnTo>
                    <a:pt x="122" y="362"/>
                  </a:lnTo>
                  <a:lnTo>
                    <a:pt x="121" y="358"/>
                  </a:lnTo>
                  <a:lnTo>
                    <a:pt x="118" y="353"/>
                  </a:lnTo>
                  <a:lnTo>
                    <a:pt x="115" y="350"/>
                  </a:lnTo>
                  <a:lnTo>
                    <a:pt x="113" y="346"/>
                  </a:lnTo>
                  <a:lnTo>
                    <a:pt x="112" y="343"/>
                  </a:lnTo>
                  <a:lnTo>
                    <a:pt x="109" y="339"/>
                  </a:lnTo>
                  <a:lnTo>
                    <a:pt x="108" y="336"/>
                  </a:lnTo>
                  <a:lnTo>
                    <a:pt x="106" y="333"/>
                  </a:lnTo>
                  <a:lnTo>
                    <a:pt x="105" y="330"/>
                  </a:lnTo>
                  <a:lnTo>
                    <a:pt x="102" y="327"/>
                  </a:lnTo>
                  <a:lnTo>
                    <a:pt x="102" y="324"/>
                  </a:lnTo>
                  <a:lnTo>
                    <a:pt x="99" y="320"/>
                  </a:lnTo>
                  <a:lnTo>
                    <a:pt x="97" y="315"/>
                  </a:lnTo>
                  <a:lnTo>
                    <a:pt x="96" y="311"/>
                  </a:lnTo>
                  <a:lnTo>
                    <a:pt x="94" y="307"/>
                  </a:lnTo>
                  <a:lnTo>
                    <a:pt x="93" y="302"/>
                  </a:lnTo>
                  <a:lnTo>
                    <a:pt x="92" y="299"/>
                  </a:lnTo>
                  <a:lnTo>
                    <a:pt x="92" y="297"/>
                  </a:lnTo>
                  <a:lnTo>
                    <a:pt x="102" y="249"/>
                  </a:lnTo>
                  <a:lnTo>
                    <a:pt x="102" y="247"/>
                  </a:lnTo>
                  <a:lnTo>
                    <a:pt x="105" y="243"/>
                  </a:lnTo>
                  <a:lnTo>
                    <a:pt x="106" y="240"/>
                  </a:lnTo>
                  <a:lnTo>
                    <a:pt x="109" y="237"/>
                  </a:lnTo>
                  <a:lnTo>
                    <a:pt x="110" y="234"/>
                  </a:lnTo>
                  <a:lnTo>
                    <a:pt x="113" y="230"/>
                  </a:lnTo>
                  <a:lnTo>
                    <a:pt x="116" y="225"/>
                  </a:lnTo>
                  <a:lnTo>
                    <a:pt x="121" y="221"/>
                  </a:lnTo>
                  <a:lnTo>
                    <a:pt x="124" y="215"/>
                  </a:lnTo>
                  <a:lnTo>
                    <a:pt x="128" y="211"/>
                  </a:lnTo>
                  <a:lnTo>
                    <a:pt x="129" y="208"/>
                  </a:lnTo>
                  <a:lnTo>
                    <a:pt x="131" y="205"/>
                  </a:lnTo>
                  <a:lnTo>
                    <a:pt x="134" y="202"/>
                  </a:lnTo>
                  <a:lnTo>
                    <a:pt x="135" y="199"/>
                  </a:lnTo>
                  <a:lnTo>
                    <a:pt x="138" y="196"/>
                  </a:lnTo>
                  <a:lnTo>
                    <a:pt x="140" y="193"/>
                  </a:lnTo>
                  <a:lnTo>
                    <a:pt x="142" y="190"/>
                  </a:lnTo>
                  <a:lnTo>
                    <a:pt x="145" y="188"/>
                  </a:lnTo>
                  <a:lnTo>
                    <a:pt x="147" y="185"/>
                  </a:lnTo>
                  <a:lnTo>
                    <a:pt x="150" y="180"/>
                  </a:lnTo>
                  <a:lnTo>
                    <a:pt x="151" y="177"/>
                  </a:lnTo>
                  <a:lnTo>
                    <a:pt x="154" y="174"/>
                  </a:lnTo>
                  <a:lnTo>
                    <a:pt x="156" y="172"/>
                  </a:lnTo>
                  <a:lnTo>
                    <a:pt x="158" y="169"/>
                  </a:lnTo>
                  <a:lnTo>
                    <a:pt x="160" y="166"/>
                  </a:lnTo>
                  <a:lnTo>
                    <a:pt x="163" y="163"/>
                  </a:lnTo>
                  <a:lnTo>
                    <a:pt x="164" y="160"/>
                  </a:lnTo>
                  <a:lnTo>
                    <a:pt x="166" y="157"/>
                  </a:lnTo>
                  <a:lnTo>
                    <a:pt x="169" y="154"/>
                  </a:lnTo>
                  <a:lnTo>
                    <a:pt x="170" y="151"/>
                  </a:lnTo>
                  <a:lnTo>
                    <a:pt x="173" y="148"/>
                  </a:lnTo>
                  <a:lnTo>
                    <a:pt x="174" y="145"/>
                  </a:lnTo>
                  <a:lnTo>
                    <a:pt x="176" y="142"/>
                  </a:lnTo>
                  <a:lnTo>
                    <a:pt x="179" y="140"/>
                  </a:lnTo>
                  <a:lnTo>
                    <a:pt x="180" y="137"/>
                  </a:lnTo>
                  <a:lnTo>
                    <a:pt x="182" y="134"/>
                  </a:lnTo>
                  <a:lnTo>
                    <a:pt x="185" y="131"/>
                  </a:lnTo>
                  <a:lnTo>
                    <a:pt x="186" y="129"/>
                  </a:lnTo>
                  <a:lnTo>
                    <a:pt x="189" y="125"/>
                  </a:lnTo>
                  <a:lnTo>
                    <a:pt x="193" y="121"/>
                  </a:lnTo>
                  <a:lnTo>
                    <a:pt x="196" y="116"/>
                  </a:lnTo>
                  <a:lnTo>
                    <a:pt x="199" y="113"/>
                  </a:lnTo>
                  <a:lnTo>
                    <a:pt x="201" y="109"/>
                  </a:lnTo>
                  <a:lnTo>
                    <a:pt x="204" y="108"/>
                  </a:lnTo>
                  <a:lnTo>
                    <a:pt x="205" y="105"/>
                  </a:lnTo>
                  <a:lnTo>
                    <a:pt x="206" y="102"/>
                  </a:lnTo>
                  <a:lnTo>
                    <a:pt x="209" y="99"/>
                  </a:lnTo>
                  <a:lnTo>
                    <a:pt x="211" y="94"/>
                  </a:lnTo>
                  <a:lnTo>
                    <a:pt x="214" y="90"/>
                  </a:lnTo>
                  <a:lnTo>
                    <a:pt x="215" y="87"/>
                  </a:lnTo>
                  <a:lnTo>
                    <a:pt x="218" y="83"/>
                  </a:lnTo>
                  <a:lnTo>
                    <a:pt x="220" y="80"/>
                  </a:lnTo>
                  <a:lnTo>
                    <a:pt x="222" y="76"/>
                  </a:lnTo>
                  <a:lnTo>
                    <a:pt x="224" y="71"/>
                  </a:lnTo>
                  <a:lnTo>
                    <a:pt x="227" y="67"/>
                  </a:lnTo>
                  <a:lnTo>
                    <a:pt x="230" y="63"/>
                  </a:lnTo>
                  <a:lnTo>
                    <a:pt x="231" y="58"/>
                  </a:lnTo>
                  <a:lnTo>
                    <a:pt x="234" y="54"/>
                  </a:lnTo>
                  <a:lnTo>
                    <a:pt x="237" y="49"/>
                  </a:lnTo>
                  <a:lnTo>
                    <a:pt x="238" y="45"/>
                  </a:lnTo>
                  <a:lnTo>
                    <a:pt x="241" y="41"/>
                  </a:lnTo>
                  <a:lnTo>
                    <a:pt x="243" y="36"/>
                  </a:lnTo>
                  <a:lnTo>
                    <a:pt x="244" y="33"/>
                  </a:lnTo>
                  <a:lnTo>
                    <a:pt x="247" y="29"/>
                  </a:lnTo>
                  <a:lnTo>
                    <a:pt x="249" y="26"/>
                  </a:lnTo>
                  <a:lnTo>
                    <a:pt x="250" y="22"/>
                  </a:lnTo>
                  <a:lnTo>
                    <a:pt x="251" y="19"/>
                  </a:lnTo>
                  <a:lnTo>
                    <a:pt x="253" y="17"/>
                  </a:lnTo>
                  <a:lnTo>
                    <a:pt x="254" y="13"/>
                  </a:lnTo>
                  <a:lnTo>
                    <a:pt x="256" y="12"/>
                  </a:lnTo>
                  <a:lnTo>
                    <a:pt x="257" y="9"/>
                  </a:lnTo>
                  <a:lnTo>
                    <a:pt x="259" y="6"/>
                  </a:lnTo>
                  <a:lnTo>
                    <a:pt x="260" y="4"/>
                  </a:lnTo>
                  <a:lnTo>
                    <a:pt x="244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503" name="Freeform 99"/>
            <p:cNvSpPr>
              <a:spLocks/>
            </p:cNvSpPr>
            <p:nvPr/>
          </p:nvSpPr>
          <p:spPr bwMode="auto">
            <a:xfrm>
              <a:off x="826" y="3269"/>
              <a:ext cx="18" cy="7"/>
            </a:xfrm>
            <a:custGeom>
              <a:avLst/>
              <a:gdLst>
                <a:gd name="T0" fmla="*/ 0 w 35"/>
                <a:gd name="T1" fmla="*/ 1 h 13"/>
                <a:gd name="T2" fmla="*/ 1 w 35"/>
                <a:gd name="T3" fmla="*/ 1 h 13"/>
                <a:gd name="T4" fmla="*/ 1 w 35"/>
                <a:gd name="T5" fmla="*/ 1 h 13"/>
                <a:gd name="T6" fmla="*/ 1 w 35"/>
                <a:gd name="T7" fmla="*/ 1 h 13"/>
                <a:gd name="T8" fmla="*/ 1 w 35"/>
                <a:gd name="T9" fmla="*/ 1 h 13"/>
                <a:gd name="T10" fmla="*/ 1 w 35"/>
                <a:gd name="T11" fmla="*/ 1 h 13"/>
                <a:gd name="T12" fmla="*/ 1 w 35"/>
                <a:gd name="T13" fmla="*/ 1 h 13"/>
                <a:gd name="T14" fmla="*/ 1 w 35"/>
                <a:gd name="T15" fmla="*/ 1 h 13"/>
                <a:gd name="T16" fmla="*/ 1 w 35"/>
                <a:gd name="T17" fmla="*/ 1 h 13"/>
                <a:gd name="T18" fmla="*/ 1 w 35"/>
                <a:gd name="T19" fmla="*/ 1 h 13"/>
                <a:gd name="T20" fmla="*/ 1 w 35"/>
                <a:gd name="T21" fmla="*/ 1 h 13"/>
                <a:gd name="T22" fmla="*/ 1 w 35"/>
                <a:gd name="T23" fmla="*/ 1 h 13"/>
                <a:gd name="T24" fmla="*/ 1 w 35"/>
                <a:gd name="T25" fmla="*/ 1 h 13"/>
                <a:gd name="T26" fmla="*/ 1 w 35"/>
                <a:gd name="T27" fmla="*/ 1 h 13"/>
                <a:gd name="T28" fmla="*/ 1 w 35"/>
                <a:gd name="T29" fmla="*/ 1 h 13"/>
                <a:gd name="T30" fmla="*/ 1 w 35"/>
                <a:gd name="T31" fmla="*/ 0 h 13"/>
                <a:gd name="T32" fmla="*/ 1 w 35"/>
                <a:gd name="T33" fmla="*/ 0 h 13"/>
                <a:gd name="T34" fmla="*/ 1 w 35"/>
                <a:gd name="T35" fmla="*/ 0 h 13"/>
                <a:gd name="T36" fmla="*/ 1 w 35"/>
                <a:gd name="T37" fmla="*/ 1 h 13"/>
                <a:gd name="T38" fmla="*/ 1 w 35"/>
                <a:gd name="T39" fmla="*/ 1 h 13"/>
                <a:gd name="T40" fmla="*/ 1 w 35"/>
                <a:gd name="T41" fmla="*/ 1 h 13"/>
                <a:gd name="T42" fmla="*/ 1 w 35"/>
                <a:gd name="T43" fmla="*/ 1 h 13"/>
                <a:gd name="T44" fmla="*/ 1 w 35"/>
                <a:gd name="T45" fmla="*/ 1 h 13"/>
                <a:gd name="T46" fmla="*/ 0 w 35"/>
                <a:gd name="T47" fmla="*/ 1 h 13"/>
                <a:gd name="T48" fmla="*/ 0 w 35"/>
                <a:gd name="T49" fmla="*/ 1 h 13"/>
                <a:gd name="T50" fmla="*/ 0 w 35"/>
                <a:gd name="T51" fmla="*/ 1 h 13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35"/>
                <a:gd name="T79" fmla="*/ 0 h 13"/>
                <a:gd name="T80" fmla="*/ 35 w 35"/>
                <a:gd name="T81" fmla="*/ 13 h 13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35" h="13">
                  <a:moveTo>
                    <a:pt x="0" y="7"/>
                  </a:moveTo>
                  <a:lnTo>
                    <a:pt x="2" y="7"/>
                  </a:lnTo>
                  <a:lnTo>
                    <a:pt x="5" y="9"/>
                  </a:lnTo>
                  <a:lnTo>
                    <a:pt x="6" y="9"/>
                  </a:lnTo>
                  <a:lnTo>
                    <a:pt x="11" y="10"/>
                  </a:lnTo>
                  <a:lnTo>
                    <a:pt x="15" y="13"/>
                  </a:lnTo>
                  <a:lnTo>
                    <a:pt x="19" y="12"/>
                  </a:lnTo>
                  <a:lnTo>
                    <a:pt x="22" y="10"/>
                  </a:lnTo>
                  <a:lnTo>
                    <a:pt x="27" y="7"/>
                  </a:lnTo>
                  <a:lnTo>
                    <a:pt x="29" y="6"/>
                  </a:lnTo>
                  <a:lnTo>
                    <a:pt x="34" y="6"/>
                  </a:lnTo>
                  <a:lnTo>
                    <a:pt x="35" y="4"/>
                  </a:lnTo>
                  <a:lnTo>
                    <a:pt x="34" y="3"/>
                  </a:lnTo>
                  <a:lnTo>
                    <a:pt x="31" y="1"/>
                  </a:lnTo>
                  <a:lnTo>
                    <a:pt x="29" y="1"/>
                  </a:lnTo>
                  <a:lnTo>
                    <a:pt x="27" y="0"/>
                  </a:lnTo>
                  <a:lnTo>
                    <a:pt x="24" y="0"/>
                  </a:lnTo>
                  <a:lnTo>
                    <a:pt x="19" y="0"/>
                  </a:lnTo>
                  <a:lnTo>
                    <a:pt x="15" y="1"/>
                  </a:lnTo>
                  <a:lnTo>
                    <a:pt x="12" y="1"/>
                  </a:lnTo>
                  <a:lnTo>
                    <a:pt x="8" y="3"/>
                  </a:lnTo>
                  <a:lnTo>
                    <a:pt x="5" y="4"/>
                  </a:lnTo>
                  <a:lnTo>
                    <a:pt x="2" y="6"/>
                  </a:lnTo>
                  <a:lnTo>
                    <a:pt x="0" y="6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504" name="Freeform 100"/>
            <p:cNvSpPr>
              <a:spLocks/>
            </p:cNvSpPr>
            <p:nvPr/>
          </p:nvSpPr>
          <p:spPr bwMode="auto">
            <a:xfrm>
              <a:off x="839" y="3254"/>
              <a:ext cx="56" cy="67"/>
            </a:xfrm>
            <a:custGeom>
              <a:avLst/>
              <a:gdLst>
                <a:gd name="T0" fmla="*/ 1 w 111"/>
                <a:gd name="T1" fmla="*/ 1 h 132"/>
                <a:gd name="T2" fmla="*/ 1 w 111"/>
                <a:gd name="T3" fmla="*/ 1 h 132"/>
                <a:gd name="T4" fmla="*/ 1 w 111"/>
                <a:gd name="T5" fmla="*/ 1 h 132"/>
                <a:gd name="T6" fmla="*/ 1 w 111"/>
                <a:gd name="T7" fmla="*/ 1 h 132"/>
                <a:gd name="T8" fmla="*/ 1 w 111"/>
                <a:gd name="T9" fmla="*/ 1 h 132"/>
                <a:gd name="T10" fmla="*/ 1 w 111"/>
                <a:gd name="T11" fmla="*/ 1 h 132"/>
                <a:gd name="T12" fmla="*/ 1 w 111"/>
                <a:gd name="T13" fmla="*/ 1 h 132"/>
                <a:gd name="T14" fmla="*/ 1 w 111"/>
                <a:gd name="T15" fmla="*/ 1 h 132"/>
                <a:gd name="T16" fmla="*/ 1 w 111"/>
                <a:gd name="T17" fmla="*/ 1 h 132"/>
                <a:gd name="T18" fmla="*/ 1 w 111"/>
                <a:gd name="T19" fmla="*/ 1 h 132"/>
                <a:gd name="T20" fmla="*/ 1 w 111"/>
                <a:gd name="T21" fmla="*/ 1 h 132"/>
                <a:gd name="T22" fmla="*/ 1 w 111"/>
                <a:gd name="T23" fmla="*/ 1 h 132"/>
                <a:gd name="T24" fmla="*/ 1 w 111"/>
                <a:gd name="T25" fmla="*/ 1 h 132"/>
                <a:gd name="T26" fmla="*/ 1 w 111"/>
                <a:gd name="T27" fmla="*/ 0 h 132"/>
                <a:gd name="T28" fmla="*/ 1 w 111"/>
                <a:gd name="T29" fmla="*/ 1 h 132"/>
                <a:gd name="T30" fmla="*/ 1 w 111"/>
                <a:gd name="T31" fmla="*/ 1 h 132"/>
                <a:gd name="T32" fmla="*/ 1 w 111"/>
                <a:gd name="T33" fmla="*/ 1 h 132"/>
                <a:gd name="T34" fmla="*/ 1 w 111"/>
                <a:gd name="T35" fmla="*/ 1 h 132"/>
                <a:gd name="T36" fmla="*/ 1 w 111"/>
                <a:gd name="T37" fmla="*/ 1 h 132"/>
                <a:gd name="T38" fmla="*/ 1 w 111"/>
                <a:gd name="T39" fmla="*/ 1 h 132"/>
                <a:gd name="T40" fmla="*/ 1 w 111"/>
                <a:gd name="T41" fmla="*/ 1 h 132"/>
                <a:gd name="T42" fmla="*/ 1 w 111"/>
                <a:gd name="T43" fmla="*/ 1 h 132"/>
                <a:gd name="T44" fmla="*/ 1 w 111"/>
                <a:gd name="T45" fmla="*/ 1 h 132"/>
                <a:gd name="T46" fmla="*/ 1 w 111"/>
                <a:gd name="T47" fmla="*/ 1 h 132"/>
                <a:gd name="T48" fmla="*/ 1 w 111"/>
                <a:gd name="T49" fmla="*/ 1 h 132"/>
                <a:gd name="T50" fmla="*/ 1 w 111"/>
                <a:gd name="T51" fmla="*/ 1 h 132"/>
                <a:gd name="T52" fmla="*/ 1 w 111"/>
                <a:gd name="T53" fmla="*/ 1 h 132"/>
                <a:gd name="T54" fmla="*/ 1 w 111"/>
                <a:gd name="T55" fmla="*/ 1 h 132"/>
                <a:gd name="T56" fmla="*/ 1 w 111"/>
                <a:gd name="T57" fmla="*/ 1 h 132"/>
                <a:gd name="T58" fmla="*/ 0 w 111"/>
                <a:gd name="T59" fmla="*/ 1 h 132"/>
                <a:gd name="T60" fmla="*/ 0 w 111"/>
                <a:gd name="T61" fmla="*/ 1 h 132"/>
                <a:gd name="T62" fmla="*/ 1 w 111"/>
                <a:gd name="T63" fmla="*/ 1 h 132"/>
                <a:gd name="T64" fmla="*/ 1 w 111"/>
                <a:gd name="T65" fmla="*/ 1 h 132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11"/>
                <a:gd name="T100" fmla="*/ 0 h 132"/>
                <a:gd name="T101" fmla="*/ 111 w 111"/>
                <a:gd name="T102" fmla="*/ 132 h 132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11" h="132">
                  <a:moveTo>
                    <a:pt x="1" y="9"/>
                  </a:moveTo>
                  <a:lnTo>
                    <a:pt x="58" y="12"/>
                  </a:lnTo>
                  <a:lnTo>
                    <a:pt x="101" y="83"/>
                  </a:lnTo>
                  <a:lnTo>
                    <a:pt x="74" y="115"/>
                  </a:lnTo>
                  <a:lnTo>
                    <a:pt x="68" y="132"/>
                  </a:lnTo>
                  <a:lnTo>
                    <a:pt x="111" y="80"/>
                  </a:lnTo>
                  <a:lnTo>
                    <a:pt x="69" y="12"/>
                  </a:lnTo>
                  <a:lnTo>
                    <a:pt x="68" y="10"/>
                  </a:lnTo>
                  <a:lnTo>
                    <a:pt x="65" y="7"/>
                  </a:lnTo>
                  <a:lnTo>
                    <a:pt x="62" y="6"/>
                  </a:lnTo>
                  <a:lnTo>
                    <a:pt x="59" y="3"/>
                  </a:lnTo>
                  <a:lnTo>
                    <a:pt x="56" y="1"/>
                  </a:lnTo>
                  <a:lnTo>
                    <a:pt x="53" y="0"/>
                  </a:lnTo>
                  <a:lnTo>
                    <a:pt x="52" y="1"/>
                  </a:lnTo>
                  <a:lnTo>
                    <a:pt x="49" y="1"/>
                  </a:lnTo>
                  <a:lnTo>
                    <a:pt x="47" y="1"/>
                  </a:lnTo>
                  <a:lnTo>
                    <a:pt x="45" y="1"/>
                  </a:lnTo>
                  <a:lnTo>
                    <a:pt x="42" y="1"/>
                  </a:lnTo>
                  <a:lnTo>
                    <a:pt x="37" y="1"/>
                  </a:lnTo>
                  <a:lnTo>
                    <a:pt x="33" y="1"/>
                  </a:lnTo>
                  <a:lnTo>
                    <a:pt x="29" y="1"/>
                  </a:lnTo>
                  <a:lnTo>
                    <a:pt x="24" y="1"/>
                  </a:lnTo>
                  <a:lnTo>
                    <a:pt x="18" y="1"/>
                  </a:lnTo>
                  <a:lnTo>
                    <a:pt x="14" y="1"/>
                  </a:lnTo>
                  <a:lnTo>
                    <a:pt x="10" y="1"/>
                  </a:lnTo>
                  <a:lnTo>
                    <a:pt x="7" y="1"/>
                  </a:lnTo>
                  <a:lnTo>
                    <a:pt x="4" y="1"/>
                  </a:lnTo>
                  <a:lnTo>
                    <a:pt x="2" y="1"/>
                  </a:lnTo>
                  <a:lnTo>
                    <a:pt x="0" y="1"/>
                  </a:lnTo>
                  <a:lnTo>
                    <a:pt x="0" y="3"/>
                  </a:lnTo>
                  <a:lnTo>
                    <a:pt x="1" y="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505" name="Freeform 101"/>
            <p:cNvSpPr>
              <a:spLocks/>
            </p:cNvSpPr>
            <p:nvPr/>
          </p:nvSpPr>
          <p:spPr bwMode="auto">
            <a:xfrm>
              <a:off x="850" y="3275"/>
              <a:ext cx="29" cy="4"/>
            </a:xfrm>
            <a:custGeom>
              <a:avLst/>
              <a:gdLst>
                <a:gd name="T0" fmla="*/ 0 w 58"/>
                <a:gd name="T1" fmla="*/ 1 h 8"/>
                <a:gd name="T2" fmla="*/ 1 w 58"/>
                <a:gd name="T3" fmla="*/ 1 h 8"/>
                <a:gd name="T4" fmla="*/ 1 w 58"/>
                <a:gd name="T5" fmla="*/ 1 h 8"/>
                <a:gd name="T6" fmla="*/ 1 w 58"/>
                <a:gd name="T7" fmla="*/ 1 h 8"/>
                <a:gd name="T8" fmla="*/ 1 w 58"/>
                <a:gd name="T9" fmla="*/ 1 h 8"/>
                <a:gd name="T10" fmla="*/ 1 w 58"/>
                <a:gd name="T11" fmla="*/ 1 h 8"/>
                <a:gd name="T12" fmla="*/ 1 w 58"/>
                <a:gd name="T13" fmla="*/ 1 h 8"/>
                <a:gd name="T14" fmla="*/ 1 w 58"/>
                <a:gd name="T15" fmla="*/ 1 h 8"/>
                <a:gd name="T16" fmla="*/ 1 w 58"/>
                <a:gd name="T17" fmla="*/ 0 h 8"/>
                <a:gd name="T18" fmla="*/ 1 w 58"/>
                <a:gd name="T19" fmla="*/ 0 h 8"/>
                <a:gd name="T20" fmla="*/ 1 w 58"/>
                <a:gd name="T21" fmla="*/ 0 h 8"/>
                <a:gd name="T22" fmla="*/ 1 w 58"/>
                <a:gd name="T23" fmla="*/ 0 h 8"/>
                <a:gd name="T24" fmla="*/ 1 w 58"/>
                <a:gd name="T25" fmla="*/ 0 h 8"/>
                <a:gd name="T26" fmla="*/ 1 w 58"/>
                <a:gd name="T27" fmla="*/ 0 h 8"/>
                <a:gd name="T28" fmla="*/ 1 w 58"/>
                <a:gd name="T29" fmla="*/ 0 h 8"/>
                <a:gd name="T30" fmla="*/ 1 w 58"/>
                <a:gd name="T31" fmla="*/ 0 h 8"/>
                <a:gd name="T32" fmla="*/ 1 w 58"/>
                <a:gd name="T33" fmla="*/ 0 h 8"/>
                <a:gd name="T34" fmla="*/ 1 w 58"/>
                <a:gd name="T35" fmla="*/ 0 h 8"/>
                <a:gd name="T36" fmla="*/ 1 w 58"/>
                <a:gd name="T37" fmla="*/ 0 h 8"/>
                <a:gd name="T38" fmla="*/ 1 w 58"/>
                <a:gd name="T39" fmla="*/ 0 h 8"/>
                <a:gd name="T40" fmla="*/ 1 w 58"/>
                <a:gd name="T41" fmla="*/ 0 h 8"/>
                <a:gd name="T42" fmla="*/ 1 w 58"/>
                <a:gd name="T43" fmla="*/ 1 h 8"/>
                <a:gd name="T44" fmla="*/ 1 w 58"/>
                <a:gd name="T45" fmla="*/ 1 h 8"/>
                <a:gd name="T46" fmla="*/ 1 w 58"/>
                <a:gd name="T47" fmla="*/ 1 h 8"/>
                <a:gd name="T48" fmla="*/ 1 w 58"/>
                <a:gd name="T49" fmla="*/ 1 h 8"/>
                <a:gd name="T50" fmla="*/ 1 w 58"/>
                <a:gd name="T51" fmla="*/ 1 h 8"/>
                <a:gd name="T52" fmla="*/ 1 w 58"/>
                <a:gd name="T53" fmla="*/ 1 h 8"/>
                <a:gd name="T54" fmla="*/ 1 w 58"/>
                <a:gd name="T55" fmla="*/ 1 h 8"/>
                <a:gd name="T56" fmla="*/ 1 w 58"/>
                <a:gd name="T57" fmla="*/ 1 h 8"/>
                <a:gd name="T58" fmla="*/ 1 w 58"/>
                <a:gd name="T59" fmla="*/ 1 h 8"/>
                <a:gd name="T60" fmla="*/ 1 w 58"/>
                <a:gd name="T61" fmla="*/ 1 h 8"/>
                <a:gd name="T62" fmla="*/ 1 w 58"/>
                <a:gd name="T63" fmla="*/ 1 h 8"/>
                <a:gd name="T64" fmla="*/ 1 w 58"/>
                <a:gd name="T65" fmla="*/ 1 h 8"/>
                <a:gd name="T66" fmla="*/ 1 w 58"/>
                <a:gd name="T67" fmla="*/ 1 h 8"/>
                <a:gd name="T68" fmla="*/ 1 w 58"/>
                <a:gd name="T69" fmla="*/ 1 h 8"/>
                <a:gd name="T70" fmla="*/ 1 w 58"/>
                <a:gd name="T71" fmla="*/ 1 h 8"/>
                <a:gd name="T72" fmla="*/ 1 w 58"/>
                <a:gd name="T73" fmla="*/ 1 h 8"/>
                <a:gd name="T74" fmla="*/ 1 w 58"/>
                <a:gd name="T75" fmla="*/ 1 h 8"/>
                <a:gd name="T76" fmla="*/ 1 w 58"/>
                <a:gd name="T77" fmla="*/ 1 h 8"/>
                <a:gd name="T78" fmla="*/ 1 w 58"/>
                <a:gd name="T79" fmla="*/ 1 h 8"/>
                <a:gd name="T80" fmla="*/ 1 w 58"/>
                <a:gd name="T81" fmla="*/ 1 h 8"/>
                <a:gd name="T82" fmla="*/ 1 w 58"/>
                <a:gd name="T83" fmla="*/ 1 h 8"/>
                <a:gd name="T84" fmla="*/ 1 w 58"/>
                <a:gd name="T85" fmla="*/ 1 h 8"/>
                <a:gd name="T86" fmla="*/ 0 w 58"/>
                <a:gd name="T87" fmla="*/ 1 h 8"/>
                <a:gd name="T88" fmla="*/ 0 w 58"/>
                <a:gd name="T89" fmla="*/ 1 h 8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58"/>
                <a:gd name="T136" fmla="*/ 0 h 8"/>
                <a:gd name="T137" fmla="*/ 58 w 58"/>
                <a:gd name="T138" fmla="*/ 8 h 8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58" h="8">
                  <a:moveTo>
                    <a:pt x="0" y="8"/>
                  </a:moveTo>
                  <a:lnTo>
                    <a:pt x="2" y="8"/>
                  </a:lnTo>
                  <a:lnTo>
                    <a:pt x="6" y="5"/>
                  </a:lnTo>
                  <a:lnTo>
                    <a:pt x="9" y="4"/>
                  </a:lnTo>
                  <a:lnTo>
                    <a:pt x="13" y="2"/>
                  </a:lnTo>
                  <a:lnTo>
                    <a:pt x="15" y="1"/>
                  </a:lnTo>
                  <a:lnTo>
                    <a:pt x="18" y="1"/>
                  </a:lnTo>
                  <a:lnTo>
                    <a:pt x="19" y="1"/>
                  </a:lnTo>
                  <a:lnTo>
                    <a:pt x="22" y="0"/>
                  </a:lnTo>
                  <a:lnTo>
                    <a:pt x="24" y="0"/>
                  </a:lnTo>
                  <a:lnTo>
                    <a:pt x="26" y="0"/>
                  </a:lnTo>
                  <a:lnTo>
                    <a:pt x="29" y="0"/>
                  </a:lnTo>
                  <a:lnTo>
                    <a:pt x="34" y="0"/>
                  </a:lnTo>
                  <a:lnTo>
                    <a:pt x="37" y="0"/>
                  </a:lnTo>
                  <a:lnTo>
                    <a:pt x="40" y="0"/>
                  </a:lnTo>
                  <a:lnTo>
                    <a:pt x="42" y="0"/>
                  </a:lnTo>
                  <a:lnTo>
                    <a:pt x="45" y="0"/>
                  </a:lnTo>
                  <a:lnTo>
                    <a:pt x="48" y="0"/>
                  </a:lnTo>
                  <a:lnTo>
                    <a:pt x="51" y="0"/>
                  </a:lnTo>
                  <a:lnTo>
                    <a:pt x="56" y="0"/>
                  </a:lnTo>
                  <a:lnTo>
                    <a:pt x="57" y="0"/>
                  </a:lnTo>
                  <a:lnTo>
                    <a:pt x="58" y="7"/>
                  </a:lnTo>
                  <a:lnTo>
                    <a:pt x="57" y="7"/>
                  </a:lnTo>
                  <a:lnTo>
                    <a:pt x="53" y="7"/>
                  </a:lnTo>
                  <a:lnTo>
                    <a:pt x="48" y="7"/>
                  </a:lnTo>
                  <a:lnTo>
                    <a:pt x="45" y="7"/>
                  </a:lnTo>
                  <a:lnTo>
                    <a:pt x="42" y="7"/>
                  </a:lnTo>
                  <a:lnTo>
                    <a:pt x="40" y="7"/>
                  </a:lnTo>
                  <a:lnTo>
                    <a:pt x="35" y="7"/>
                  </a:lnTo>
                  <a:lnTo>
                    <a:pt x="32" y="7"/>
                  </a:lnTo>
                  <a:lnTo>
                    <a:pt x="29" y="7"/>
                  </a:lnTo>
                  <a:lnTo>
                    <a:pt x="26" y="7"/>
                  </a:lnTo>
                  <a:lnTo>
                    <a:pt x="24" y="7"/>
                  </a:lnTo>
                  <a:lnTo>
                    <a:pt x="21" y="7"/>
                  </a:lnTo>
                  <a:lnTo>
                    <a:pt x="19" y="7"/>
                  </a:lnTo>
                  <a:lnTo>
                    <a:pt x="18" y="7"/>
                  </a:lnTo>
                  <a:lnTo>
                    <a:pt x="16" y="7"/>
                  </a:lnTo>
                  <a:lnTo>
                    <a:pt x="13" y="7"/>
                  </a:lnTo>
                  <a:lnTo>
                    <a:pt x="10" y="7"/>
                  </a:lnTo>
                  <a:lnTo>
                    <a:pt x="8" y="8"/>
                  </a:lnTo>
                  <a:lnTo>
                    <a:pt x="5" y="8"/>
                  </a:lnTo>
                  <a:lnTo>
                    <a:pt x="3" y="8"/>
                  </a:lnTo>
                  <a:lnTo>
                    <a:pt x="2" y="8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506" name="Freeform 102"/>
            <p:cNvSpPr>
              <a:spLocks/>
            </p:cNvSpPr>
            <p:nvPr/>
          </p:nvSpPr>
          <p:spPr bwMode="auto">
            <a:xfrm>
              <a:off x="860" y="3284"/>
              <a:ext cx="29" cy="10"/>
            </a:xfrm>
            <a:custGeom>
              <a:avLst/>
              <a:gdLst>
                <a:gd name="T0" fmla="*/ 0 w 56"/>
                <a:gd name="T1" fmla="*/ 1 h 19"/>
                <a:gd name="T2" fmla="*/ 1 w 56"/>
                <a:gd name="T3" fmla="*/ 1 h 19"/>
                <a:gd name="T4" fmla="*/ 1 w 56"/>
                <a:gd name="T5" fmla="*/ 1 h 19"/>
                <a:gd name="T6" fmla="*/ 1 w 56"/>
                <a:gd name="T7" fmla="*/ 1 h 19"/>
                <a:gd name="T8" fmla="*/ 1 w 56"/>
                <a:gd name="T9" fmla="*/ 1 h 19"/>
                <a:gd name="T10" fmla="*/ 1 w 56"/>
                <a:gd name="T11" fmla="*/ 1 h 19"/>
                <a:gd name="T12" fmla="*/ 1 w 56"/>
                <a:gd name="T13" fmla="*/ 1 h 19"/>
                <a:gd name="T14" fmla="*/ 1 w 56"/>
                <a:gd name="T15" fmla="*/ 1 h 19"/>
                <a:gd name="T16" fmla="*/ 1 w 56"/>
                <a:gd name="T17" fmla="*/ 1 h 19"/>
                <a:gd name="T18" fmla="*/ 1 w 56"/>
                <a:gd name="T19" fmla="*/ 1 h 19"/>
                <a:gd name="T20" fmla="*/ 1 w 56"/>
                <a:gd name="T21" fmla="*/ 1 h 19"/>
                <a:gd name="T22" fmla="*/ 1 w 56"/>
                <a:gd name="T23" fmla="*/ 0 h 19"/>
                <a:gd name="T24" fmla="*/ 1 w 56"/>
                <a:gd name="T25" fmla="*/ 0 h 19"/>
                <a:gd name="T26" fmla="*/ 1 w 56"/>
                <a:gd name="T27" fmla="*/ 0 h 19"/>
                <a:gd name="T28" fmla="*/ 1 w 56"/>
                <a:gd name="T29" fmla="*/ 0 h 19"/>
                <a:gd name="T30" fmla="*/ 1 w 56"/>
                <a:gd name="T31" fmla="*/ 0 h 19"/>
                <a:gd name="T32" fmla="*/ 1 w 56"/>
                <a:gd name="T33" fmla="*/ 0 h 19"/>
                <a:gd name="T34" fmla="*/ 1 w 56"/>
                <a:gd name="T35" fmla="*/ 0 h 19"/>
                <a:gd name="T36" fmla="*/ 1 w 56"/>
                <a:gd name="T37" fmla="*/ 1 h 19"/>
                <a:gd name="T38" fmla="*/ 1 w 56"/>
                <a:gd name="T39" fmla="*/ 1 h 19"/>
                <a:gd name="T40" fmla="*/ 1 w 56"/>
                <a:gd name="T41" fmla="*/ 1 h 19"/>
                <a:gd name="T42" fmla="*/ 0 w 56"/>
                <a:gd name="T43" fmla="*/ 1 h 19"/>
                <a:gd name="T44" fmla="*/ 0 w 56"/>
                <a:gd name="T45" fmla="*/ 1 h 19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56"/>
                <a:gd name="T70" fmla="*/ 0 h 19"/>
                <a:gd name="T71" fmla="*/ 56 w 56"/>
                <a:gd name="T72" fmla="*/ 19 h 19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56" h="19">
                  <a:moveTo>
                    <a:pt x="0" y="19"/>
                  </a:moveTo>
                  <a:lnTo>
                    <a:pt x="1" y="18"/>
                  </a:lnTo>
                  <a:lnTo>
                    <a:pt x="4" y="16"/>
                  </a:lnTo>
                  <a:lnTo>
                    <a:pt x="7" y="14"/>
                  </a:lnTo>
                  <a:lnTo>
                    <a:pt x="10" y="12"/>
                  </a:lnTo>
                  <a:lnTo>
                    <a:pt x="13" y="9"/>
                  </a:lnTo>
                  <a:lnTo>
                    <a:pt x="16" y="8"/>
                  </a:lnTo>
                  <a:lnTo>
                    <a:pt x="19" y="5"/>
                  </a:lnTo>
                  <a:lnTo>
                    <a:pt x="21" y="3"/>
                  </a:lnTo>
                  <a:lnTo>
                    <a:pt x="24" y="2"/>
                  </a:lnTo>
                  <a:lnTo>
                    <a:pt x="29" y="2"/>
                  </a:lnTo>
                  <a:lnTo>
                    <a:pt x="30" y="0"/>
                  </a:lnTo>
                  <a:lnTo>
                    <a:pt x="35" y="0"/>
                  </a:lnTo>
                  <a:lnTo>
                    <a:pt x="36" y="0"/>
                  </a:lnTo>
                  <a:lnTo>
                    <a:pt x="39" y="0"/>
                  </a:lnTo>
                  <a:lnTo>
                    <a:pt x="43" y="0"/>
                  </a:lnTo>
                  <a:lnTo>
                    <a:pt x="48" y="0"/>
                  </a:lnTo>
                  <a:lnTo>
                    <a:pt x="51" y="0"/>
                  </a:lnTo>
                  <a:lnTo>
                    <a:pt x="52" y="2"/>
                  </a:lnTo>
                  <a:lnTo>
                    <a:pt x="56" y="11"/>
                  </a:lnTo>
                  <a:lnTo>
                    <a:pt x="27" y="12"/>
                  </a:lnTo>
                  <a:lnTo>
                    <a:pt x="0" y="1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507" name="Freeform 103"/>
            <p:cNvSpPr>
              <a:spLocks/>
            </p:cNvSpPr>
            <p:nvPr/>
          </p:nvSpPr>
          <p:spPr bwMode="auto">
            <a:xfrm>
              <a:off x="847" y="3267"/>
              <a:ext cx="29" cy="5"/>
            </a:xfrm>
            <a:custGeom>
              <a:avLst/>
              <a:gdLst>
                <a:gd name="T0" fmla="*/ 0 w 58"/>
                <a:gd name="T1" fmla="*/ 1 h 10"/>
                <a:gd name="T2" fmla="*/ 1 w 58"/>
                <a:gd name="T3" fmla="*/ 1 h 10"/>
                <a:gd name="T4" fmla="*/ 1 w 58"/>
                <a:gd name="T5" fmla="*/ 1 h 10"/>
                <a:gd name="T6" fmla="*/ 1 w 58"/>
                <a:gd name="T7" fmla="*/ 1 h 10"/>
                <a:gd name="T8" fmla="*/ 1 w 58"/>
                <a:gd name="T9" fmla="*/ 1 h 10"/>
                <a:gd name="T10" fmla="*/ 1 w 58"/>
                <a:gd name="T11" fmla="*/ 1 h 10"/>
                <a:gd name="T12" fmla="*/ 1 w 58"/>
                <a:gd name="T13" fmla="*/ 1 h 10"/>
                <a:gd name="T14" fmla="*/ 1 w 58"/>
                <a:gd name="T15" fmla="*/ 1 h 10"/>
                <a:gd name="T16" fmla="*/ 1 w 58"/>
                <a:gd name="T17" fmla="*/ 1 h 10"/>
                <a:gd name="T18" fmla="*/ 1 w 58"/>
                <a:gd name="T19" fmla="*/ 0 h 10"/>
                <a:gd name="T20" fmla="*/ 1 w 58"/>
                <a:gd name="T21" fmla="*/ 0 h 10"/>
                <a:gd name="T22" fmla="*/ 1 w 58"/>
                <a:gd name="T23" fmla="*/ 0 h 10"/>
                <a:gd name="T24" fmla="*/ 1 w 58"/>
                <a:gd name="T25" fmla="*/ 0 h 10"/>
                <a:gd name="T26" fmla="*/ 1 w 58"/>
                <a:gd name="T27" fmla="*/ 0 h 10"/>
                <a:gd name="T28" fmla="*/ 1 w 58"/>
                <a:gd name="T29" fmla="*/ 0 h 10"/>
                <a:gd name="T30" fmla="*/ 1 w 58"/>
                <a:gd name="T31" fmla="*/ 0 h 10"/>
                <a:gd name="T32" fmla="*/ 1 w 58"/>
                <a:gd name="T33" fmla="*/ 0 h 10"/>
                <a:gd name="T34" fmla="*/ 1 w 58"/>
                <a:gd name="T35" fmla="*/ 0 h 10"/>
                <a:gd name="T36" fmla="*/ 1 w 58"/>
                <a:gd name="T37" fmla="*/ 0 h 10"/>
                <a:gd name="T38" fmla="*/ 1 w 58"/>
                <a:gd name="T39" fmla="*/ 0 h 10"/>
                <a:gd name="T40" fmla="*/ 1 w 58"/>
                <a:gd name="T41" fmla="*/ 0 h 10"/>
                <a:gd name="T42" fmla="*/ 1 w 58"/>
                <a:gd name="T43" fmla="*/ 1 h 10"/>
                <a:gd name="T44" fmla="*/ 1 w 58"/>
                <a:gd name="T45" fmla="*/ 1 h 10"/>
                <a:gd name="T46" fmla="*/ 1 w 58"/>
                <a:gd name="T47" fmla="*/ 1 h 10"/>
                <a:gd name="T48" fmla="*/ 1 w 58"/>
                <a:gd name="T49" fmla="*/ 1 h 10"/>
                <a:gd name="T50" fmla="*/ 1 w 58"/>
                <a:gd name="T51" fmla="*/ 1 h 10"/>
                <a:gd name="T52" fmla="*/ 1 w 58"/>
                <a:gd name="T53" fmla="*/ 1 h 10"/>
                <a:gd name="T54" fmla="*/ 1 w 58"/>
                <a:gd name="T55" fmla="*/ 1 h 10"/>
                <a:gd name="T56" fmla="*/ 1 w 58"/>
                <a:gd name="T57" fmla="*/ 1 h 10"/>
                <a:gd name="T58" fmla="*/ 1 w 58"/>
                <a:gd name="T59" fmla="*/ 1 h 10"/>
                <a:gd name="T60" fmla="*/ 1 w 58"/>
                <a:gd name="T61" fmla="*/ 1 h 10"/>
                <a:gd name="T62" fmla="*/ 1 w 58"/>
                <a:gd name="T63" fmla="*/ 1 h 10"/>
                <a:gd name="T64" fmla="*/ 1 w 58"/>
                <a:gd name="T65" fmla="*/ 1 h 10"/>
                <a:gd name="T66" fmla="*/ 1 w 58"/>
                <a:gd name="T67" fmla="*/ 1 h 10"/>
                <a:gd name="T68" fmla="*/ 1 w 58"/>
                <a:gd name="T69" fmla="*/ 1 h 10"/>
                <a:gd name="T70" fmla="*/ 1 w 58"/>
                <a:gd name="T71" fmla="*/ 1 h 10"/>
                <a:gd name="T72" fmla="*/ 1 w 58"/>
                <a:gd name="T73" fmla="*/ 1 h 10"/>
                <a:gd name="T74" fmla="*/ 1 w 58"/>
                <a:gd name="T75" fmla="*/ 1 h 10"/>
                <a:gd name="T76" fmla="*/ 1 w 58"/>
                <a:gd name="T77" fmla="*/ 1 h 10"/>
                <a:gd name="T78" fmla="*/ 1 w 58"/>
                <a:gd name="T79" fmla="*/ 1 h 10"/>
                <a:gd name="T80" fmla="*/ 1 w 58"/>
                <a:gd name="T81" fmla="*/ 1 h 10"/>
                <a:gd name="T82" fmla="*/ 1 w 58"/>
                <a:gd name="T83" fmla="*/ 1 h 10"/>
                <a:gd name="T84" fmla="*/ 1 w 58"/>
                <a:gd name="T85" fmla="*/ 1 h 10"/>
                <a:gd name="T86" fmla="*/ 0 w 58"/>
                <a:gd name="T87" fmla="*/ 1 h 10"/>
                <a:gd name="T88" fmla="*/ 0 w 58"/>
                <a:gd name="T89" fmla="*/ 1 h 10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58"/>
                <a:gd name="T136" fmla="*/ 0 h 10"/>
                <a:gd name="T137" fmla="*/ 58 w 58"/>
                <a:gd name="T138" fmla="*/ 10 h 10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58" h="10">
                  <a:moveTo>
                    <a:pt x="0" y="10"/>
                  </a:moveTo>
                  <a:lnTo>
                    <a:pt x="2" y="8"/>
                  </a:lnTo>
                  <a:lnTo>
                    <a:pt x="6" y="7"/>
                  </a:lnTo>
                  <a:lnTo>
                    <a:pt x="9" y="5"/>
                  </a:lnTo>
                  <a:lnTo>
                    <a:pt x="12" y="4"/>
                  </a:lnTo>
                  <a:lnTo>
                    <a:pt x="15" y="3"/>
                  </a:lnTo>
                  <a:lnTo>
                    <a:pt x="19" y="1"/>
                  </a:lnTo>
                  <a:lnTo>
                    <a:pt x="20" y="1"/>
                  </a:lnTo>
                  <a:lnTo>
                    <a:pt x="23" y="0"/>
                  </a:lnTo>
                  <a:lnTo>
                    <a:pt x="26" y="0"/>
                  </a:lnTo>
                  <a:lnTo>
                    <a:pt x="29" y="0"/>
                  </a:lnTo>
                  <a:lnTo>
                    <a:pt x="32" y="0"/>
                  </a:lnTo>
                  <a:lnTo>
                    <a:pt x="35" y="0"/>
                  </a:lnTo>
                  <a:lnTo>
                    <a:pt x="39" y="0"/>
                  </a:lnTo>
                  <a:lnTo>
                    <a:pt x="42" y="0"/>
                  </a:lnTo>
                  <a:lnTo>
                    <a:pt x="45" y="0"/>
                  </a:lnTo>
                  <a:lnTo>
                    <a:pt x="48" y="0"/>
                  </a:lnTo>
                  <a:lnTo>
                    <a:pt x="51" y="0"/>
                  </a:lnTo>
                  <a:lnTo>
                    <a:pt x="54" y="0"/>
                  </a:lnTo>
                  <a:lnTo>
                    <a:pt x="55" y="0"/>
                  </a:lnTo>
                  <a:lnTo>
                    <a:pt x="58" y="8"/>
                  </a:lnTo>
                  <a:lnTo>
                    <a:pt x="57" y="8"/>
                  </a:lnTo>
                  <a:lnTo>
                    <a:pt x="52" y="7"/>
                  </a:lnTo>
                  <a:lnTo>
                    <a:pt x="49" y="7"/>
                  </a:lnTo>
                  <a:lnTo>
                    <a:pt x="47" y="7"/>
                  </a:lnTo>
                  <a:lnTo>
                    <a:pt x="44" y="7"/>
                  </a:lnTo>
                  <a:lnTo>
                    <a:pt x="39" y="7"/>
                  </a:lnTo>
                  <a:lnTo>
                    <a:pt x="36" y="7"/>
                  </a:lnTo>
                  <a:lnTo>
                    <a:pt x="32" y="7"/>
                  </a:lnTo>
                  <a:lnTo>
                    <a:pt x="29" y="5"/>
                  </a:lnTo>
                  <a:lnTo>
                    <a:pt x="26" y="5"/>
                  </a:lnTo>
                  <a:lnTo>
                    <a:pt x="23" y="5"/>
                  </a:lnTo>
                  <a:lnTo>
                    <a:pt x="20" y="5"/>
                  </a:lnTo>
                  <a:lnTo>
                    <a:pt x="19" y="7"/>
                  </a:lnTo>
                  <a:lnTo>
                    <a:pt x="16" y="7"/>
                  </a:lnTo>
                  <a:lnTo>
                    <a:pt x="13" y="8"/>
                  </a:lnTo>
                  <a:lnTo>
                    <a:pt x="10" y="8"/>
                  </a:lnTo>
                  <a:lnTo>
                    <a:pt x="7" y="8"/>
                  </a:lnTo>
                  <a:lnTo>
                    <a:pt x="4" y="8"/>
                  </a:lnTo>
                  <a:lnTo>
                    <a:pt x="3" y="10"/>
                  </a:lnTo>
                  <a:lnTo>
                    <a:pt x="2" y="1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508" name="Freeform 104"/>
            <p:cNvSpPr>
              <a:spLocks/>
            </p:cNvSpPr>
            <p:nvPr/>
          </p:nvSpPr>
          <p:spPr bwMode="auto">
            <a:xfrm>
              <a:off x="862" y="3242"/>
              <a:ext cx="84" cy="39"/>
            </a:xfrm>
            <a:custGeom>
              <a:avLst/>
              <a:gdLst>
                <a:gd name="T0" fmla="*/ 1 w 168"/>
                <a:gd name="T1" fmla="*/ 0 h 79"/>
                <a:gd name="T2" fmla="*/ 1 w 168"/>
                <a:gd name="T3" fmla="*/ 0 h 79"/>
                <a:gd name="T4" fmla="*/ 1 w 168"/>
                <a:gd name="T5" fmla="*/ 0 h 79"/>
                <a:gd name="T6" fmla="*/ 1 w 168"/>
                <a:gd name="T7" fmla="*/ 0 h 79"/>
                <a:gd name="T8" fmla="*/ 1 w 168"/>
                <a:gd name="T9" fmla="*/ 0 h 79"/>
                <a:gd name="T10" fmla="*/ 1 w 168"/>
                <a:gd name="T11" fmla="*/ 0 h 79"/>
                <a:gd name="T12" fmla="*/ 1 w 168"/>
                <a:gd name="T13" fmla="*/ 0 h 79"/>
                <a:gd name="T14" fmla="*/ 1 w 168"/>
                <a:gd name="T15" fmla="*/ 0 h 79"/>
                <a:gd name="T16" fmla="*/ 1 w 168"/>
                <a:gd name="T17" fmla="*/ 0 h 79"/>
                <a:gd name="T18" fmla="*/ 1 w 168"/>
                <a:gd name="T19" fmla="*/ 0 h 79"/>
                <a:gd name="T20" fmla="*/ 1 w 168"/>
                <a:gd name="T21" fmla="*/ 0 h 79"/>
                <a:gd name="T22" fmla="*/ 1 w 168"/>
                <a:gd name="T23" fmla="*/ 0 h 79"/>
                <a:gd name="T24" fmla="*/ 1 w 168"/>
                <a:gd name="T25" fmla="*/ 0 h 79"/>
                <a:gd name="T26" fmla="*/ 1 w 168"/>
                <a:gd name="T27" fmla="*/ 0 h 79"/>
                <a:gd name="T28" fmla="*/ 1 w 168"/>
                <a:gd name="T29" fmla="*/ 0 h 79"/>
                <a:gd name="T30" fmla="*/ 1 w 168"/>
                <a:gd name="T31" fmla="*/ 0 h 79"/>
                <a:gd name="T32" fmla="*/ 1 w 168"/>
                <a:gd name="T33" fmla="*/ 0 h 79"/>
                <a:gd name="T34" fmla="*/ 1 w 168"/>
                <a:gd name="T35" fmla="*/ 0 h 79"/>
                <a:gd name="T36" fmla="*/ 1 w 168"/>
                <a:gd name="T37" fmla="*/ 0 h 79"/>
                <a:gd name="T38" fmla="*/ 1 w 168"/>
                <a:gd name="T39" fmla="*/ 0 h 79"/>
                <a:gd name="T40" fmla="*/ 1 w 168"/>
                <a:gd name="T41" fmla="*/ 0 h 79"/>
                <a:gd name="T42" fmla="*/ 1 w 168"/>
                <a:gd name="T43" fmla="*/ 0 h 79"/>
                <a:gd name="T44" fmla="*/ 1 w 168"/>
                <a:gd name="T45" fmla="*/ 0 h 79"/>
                <a:gd name="T46" fmla="*/ 1 w 168"/>
                <a:gd name="T47" fmla="*/ 0 h 79"/>
                <a:gd name="T48" fmla="*/ 1 w 168"/>
                <a:gd name="T49" fmla="*/ 0 h 79"/>
                <a:gd name="T50" fmla="*/ 1 w 168"/>
                <a:gd name="T51" fmla="*/ 0 h 79"/>
                <a:gd name="T52" fmla="*/ 1 w 168"/>
                <a:gd name="T53" fmla="*/ 0 h 79"/>
                <a:gd name="T54" fmla="*/ 1 w 168"/>
                <a:gd name="T55" fmla="*/ 0 h 79"/>
                <a:gd name="T56" fmla="*/ 1 w 168"/>
                <a:gd name="T57" fmla="*/ 0 h 79"/>
                <a:gd name="T58" fmla="*/ 1 w 168"/>
                <a:gd name="T59" fmla="*/ 0 h 79"/>
                <a:gd name="T60" fmla="*/ 1 w 168"/>
                <a:gd name="T61" fmla="*/ 0 h 79"/>
                <a:gd name="T62" fmla="*/ 1 w 168"/>
                <a:gd name="T63" fmla="*/ 0 h 79"/>
                <a:gd name="T64" fmla="*/ 1 w 168"/>
                <a:gd name="T65" fmla="*/ 0 h 79"/>
                <a:gd name="T66" fmla="*/ 1 w 168"/>
                <a:gd name="T67" fmla="*/ 0 h 79"/>
                <a:gd name="T68" fmla="*/ 1 w 168"/>
                <a:gd name="T69" fmla="*/ 0 h 79"/>
                <a:gd name="T70" fmla="*/ 1 w 168"/>
                <a:gd name="T71" fmla="*/ 0 h 79"/>
                <a:gd name="T72" fmla="*/ 1 w 168"/>
                <a:gd name="T73" fmla="*/ 0 h 79"/>
                <a:gd name="T74" fmla="*/ 1 w 168"/>
                <a:gd name="T75" fmla="*/ 0 h 79"/>
                <a:gd name="T76" fmla="*/ 1 w 168"/>
                <a:gd name="T77" fmla="*/ 0 h 79"/>
                <a:gd name="T78" fmla="*/ 1 w 168"/>
                <a:gd name="T79" fmla="*/ 0 h 79"/>
                <a:gd name="T80" fmla="*/ 1 w 168"/>
                <a:gd name="T81" fmla="*/ 0 h 79"/>
                <a:gd name="T82" fmla="*/ 1 w 168"/>
                <a:gd name="T83" fmla="*/ 0 h 79"/>
                <a:gd name="T84" fmla="*/ 1 w 168"/>
                <a:gd name="T85" fmla="*/ 0 h 79"/>
                <a:gd name="T86" fmla="*/ 1 w 168"/>
                <a:gd name="T87" fmla="*/ 0 h 79"/>
                <a:gd name="T88" fmla="*/ 1 w 168"/>
                <a:gd name="T89" fmla="*/ 0 h 79"/>
                <a:gd name="T90" fmla="*/ 1 w 168"/>
                <a:gd name="T91" fmla="*/ 0 h 79"/>
                <a:gd name="T92" fmla="*/ 1 w 168"/>
                <a:gd name="T93" fmla="*/ 0 h 79"/>
                <a:gd name="T94" fmla="*/ 1 w 168"/>
                <a:gd name="T95" fmla="*/ 0 h 79"/>
                <a:gd name="T96" fmla="*/ 1 w 168"/>
                <a:gd name="T97" fmla="*/ 0 h 79"/>
                <a:gd name="T98" fmla="*/ 1 w 168"/>
                <a:gd name="T99" fmla="*/ 0 h 79"/>
                <a:gd name="T100" fmla="*/ 1 w 168"/>
                <a:gd name="T101" fmla="*/ 0 h 79"/>
                <a:gd name="T102" fmla="*/ 1 w 168"/>
                <a:gd name="T103" fmla="*/ 0 h 79"/>
                <a:gd name="T104" fmla="*/ 1 w 168"/>
                <a:gd name="T105" fmla="*/ 0 h 79"/>
                <a:gd name="T106" fmla="*/ 1 w 168"/>
                <a:gd name="T107" fmla="*/ 0 h 79"/>
                <a:gd name="T108" fmla="*/ 1 w 168"/>
                <a:gd name="T109" fmla="*/ 0 h 79"/>
                <a:gd name="T110" fmla="*/ 1 w 168"/>
                <a:gd name="T111" fmla="*/ 0 h 79"/>
                <a:gd name="T112" fmla="*/ 1 w 168"/>
                <a:gd name="T113" fmla="*/ 0 h 79"/>
                <a:gd name="T114" fmla="*/ 0 w 168"/>
                <a:gd name="T115" fmla="*/ 0 h 79"/>
                <a:gd name="T116" fmla="*/ 1 w 168"/>
                <a:gd name="T117" fmla="*/ 0 h 79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68"/>
                <a:gd name="T178" fmla="*/ 0 h 79"/>
                <a:gd name="T179" fmla="*/ 168 w 168"/>
                <a:gd name="T180" fmla="*/ 79 h 79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68" h="79">
                  <a:moveTo>
                    <a:pt x="11" y="29"/>
                  </a:moveTo>
                  <a:lnTo>
                    <a:pt x="11" y="26"/>
                  </a:lnTo>
                  <a:lnTo>
                    <a:pt x="10" y="25"/>
                  </a:lnTo>
                  <a:lnTo>
                    <a:pt x="10" y="21"/>
                  </a:lnTo>
                  <a:lnTo>
                    <a:pt x="10" y="18"/>
                  </a:lnTo>
                  <a:lnTo>
                    <a:pt x="10" y="15"/>
                  </a:lnTo>
                  <a:lnTo>
                    <a:pt x="11" y="13"/>
                  </a:lnTo>
                  <a:lnTo>
                    <a:pt x="14" y="12"/>
                  </a:lnTo>
                  <a:lnTo>
                    <a:pt x="18" y="12"/>
                  </a:lnTo>
                  <a:lnTo>
                    <a:pt x="20" y="12"/>
                  </a:lnTo>
                  <a:lnTo>
                    <a:pt x="24" y="13"/>
                  </a:lnTo>
                  <a:lnTo>
                    <a:pt x="27" y="15"/>
                  </a:lnTo>
                  <a:lnTo>
                    <a:pt x="30" y="16"/>
                  </a:lnTo>
                  <a:lnTo>
                    <a:pt x="33" y="19"/>
                  </a:lnTo>
                  <a:lnTo>
                    <a:pt x="36" y="22"/>
                  </a:lnTo>
                  <a:lnTo>
                    <a:pt x="39" y="23"/>
                  </a:lnTo>
                  <a:lnTo>
                    <a:pt x="42" y="26"/>
                  </a:lnTo>
                  <a:lnTo>
                    <a:pt x="45" y="29"/>
                  </a:lnTo>
                  <a:lnTo>
                    <a:pt x="48" y="32"/>
                  </a:lnTo>
                  <a:lnTo>
                    <a:pt x="50" y="35"/>
                  </a:lnTo>
                  <a:lnTo>
                    <a:pt x="55" y="38"/>
                  </a:lnTo>
                  <a:lnTo>
                    <a:pt x="58" y="41"/>
                  </a:lnTo>
                  <a:lnTo>
                    <a:pt x="62" y="45"/>
                  </a:lnTo>
                  <a:lnTo>
                    <a:pt x="65" y="48"/>
                  </a:lnTo>
                  <a:lnTo>
                    <a:pt x="68" y="51"/>
                  </a:lnTo>
                  <a:lnTo>
                    <a:pt x="71" y="54"/>
                  </a:lnTo>
                  <a:lnTo>
                    <a:pt x="74" y="57"/>
                  </a:lnTo>
                  <a:lnTo>
                    <a:pt x="77" y="60"/>
                  </a:lnTo>
                  <a:lnTo>
                    <a:pt x="80" y="63"/>
                  </a:lnTo>
                  <a:lnTo>
                    <a:pt x="82" y="64"/>
                  </a:lnTo>
                  <a:lnTo>
                    <a:pt x="85" y="67"/>
                  </a:lnTo>
                  <a:lnTo>
                    <a:pt x="88" y="71"/>
                  </a:lnTo>
                  <a:lnTo>
                    <a:pt x="93" y="76"/>
                  </a:lnTo>
                  <a:lnTo>
                    <a:pt x="94" y="77"/>
                  </a:lnTo>
                  <a:lnTo>
                    <a:pt x="96" y="79"/>
                  </a:lnTo>
                  <a:lnTo>
                    <a:pt x="96" y="76"/>
                  </a:lnTo>
                  <a:lnTo>
                    <a:pt x="97" y="71"/>
                  </a:lnTo>
                  <a:lnTo>
                    <a:pt x="97" y="68"/>
                  </a:lnTo>
                  <a:lnTo>
                    <a:pt x="98" y="67"/>
                  </a:lnTo>
                  <a:lnTo>
                    <a:pt x="100" y="64"/>
                  </a:lnTo>
                  <a:lnTo>
                    <a:pt x="103" y="64"/>
                  </a:lnTo>
                  <a:lnTo>
                    <a:pt x="106" y="63"/>
                  </a:lnTo>
                  <a:lnTo>
                    <a:pt x="109" y="61"/>
                  </a:lnTo>
                  <a:lnTo>
                    <a:pt x="113" y="61"/>
                  </a:lnTo>
                  <a:lnTo>
                    <a:pt x="116" y="63"/>
                  </a:lnTo>
                  <a:lnTo>
                    <a:pt x="119" y="63"/>
                  </a:lnTo>
                  <a:lnTo>
                    <a:pt x="122" y="64"/>
                  </a:lnTo>
                  <a:lnTo>
                    <a:pt x="125" y="64"/>
                  </a:lnTo>
                  <a:lnTo>
                    <a:pt x="128" y="66"/>
                  </a:lnTo>
                  <a:lnTo>
                    <a:pt x="128" y="64"/>
                  </a:lnTo>
                  <a:lnTo>
                    <a:pt x="130" y="64"/>
                  </a:lnTo>
                  <a:lnTo>
                    <a:pt x="133" y="63"/>
                  </a:lnTo>
                  <a:lnTo>
                    <a:pt x="136" y="63"/>
                  </a:lnTo>
                  <a:lnTo>
                    <a:pt x="139" y="61"/>
                  </a:lnTo>
                  <a:lnTo>
                    <a:pt x="144" y="61"/>
                  </a:lnTo>
                  <a:lnTo>
                    <a:pt x="146" y="60"/>
                  </a:lnTo>
                  <a:lnTo>
                    <a:pt x="151" y="58"/>
                  </a:lnTo>
                  <a:lnTo>
                    <a:pt x="155" y="57"/>
                  </a:lnTo>
                  <a:lnTo>
                    <a:pt x="158" y="57"/>
                  </a:lnTo>
                  <a:lnTo>
                    <a:pt x="161" y="55"/>
                  </a:lnTo>
                  <a:lnTo>
                    <a:pt x="165" y="54"/>
                  </a:lnTo>
                  <a:lnTo>
                    <a:pt x="168" y="53"/>
                  </a:lnTo>
                  <a:lnTo>
                    <a:pt x="165" y="53"/>
                  </a:lnTo>
                  <a:lnTo>
                    <a:pt x="162" y="54"/>
                  </a:lnTo>
                  <a:lnTo>
                    <a:pt x="157" y="54"/>
                  </a:lnTo>
                  <a:lnTo>
                    <a:pt x="152" y="55"/>
                  </a:lnTo>
                  <a:lnTo>
                    <a:pt x="149" y="55"/>
                  </a:lnTo>
                  <a:lnTo>
                    <a:pt x="146" y="55"/>
                  </a:lnTo>
                  <a:lnTo>
                    <a:pt x="144" y="55"/>
                  </a:lnTo>
                  <a:lnTo>
                    <a:pt x="142" y="57"/>
                  </a:lnTo>
                  <a:lnTo>
                    <a:pt x="138" y="57"/>
                  </a:lnTo>
                  <a:lnTo>
                    <a:pt x="136" y="57"/>
                  </a:lnTo>
                  <a:lnTo>
                    <a:pt x="133" y="55"/>
                  </a:lnTo>
                  <a:lnTo>
                    <a:pt x="129" y="55"/>
                  </a:lnTo>
                  <a:lnTo>
                    <a:pt x="125" y="54"/>
                  </a:lnTo>
                  <a:lnTo>
                    <a:pt x="120" y="54"/>
                  </a:lnTo>
                  <a:lnTo>
                    <a:pt x="114" y="53"/>
                  </a:lnTo>
                  <a:lnTo>
                    <a:pt x="110" y="53"/>
                  </a:lnTo>
                  <a:lnTo>
                    <a:pt x="106" y="53"/>
                  </a:lnTo>
                  <a:lnTo>
                    <a:pt x="103" y="54"/>
                  </a:lnTo>
                  <a:lnTo>
                    <a:pt x="98" y="55"/>
                  </a:lnTo>
                  <a:lnTo>
                    <a:pt x="94" y="60"/>
                  </a:lnTo>
                  <a:lnTo>
                    <a:pt x="91" y="63"/>
                  </a:lnTo>
                  <a:lnTo>
                    <a:pt x="90" y="64"/>
                  </a:lnTo>
                  <a:lnTo>
                    <a:pt x="88" y="63"/>
                  </a:lnTo>
                  <a:lnTo>
                    <a:pt x="87" y="61"/>
                  </a:lnTo>
                  <a:lnTo>
                    <a:pt x="84" y="58"/>
                  </a:lnTo>
                  <a:lnTo>
                    <a:pt x="81" y="55"/>
                  </a:lnTo>
                  <a:lnTo>
                    <a:pt x="77" y="51"/>
                  </a:lnTo>
                  <a:lnTo>
                    <a:pt x="72" y="47"/>
                  </a:lnTo>
                  <a:lnTo>
                    <a:pt x="68" y="41"/>
                  </a:lnTo>
                  <a:lnTo>
                    <a:pt x="62" y="37"/>
                  </a:lnTo>
                  <a:lnTo>
                    <a:pt x="59" y="34"/>
                  </a:lnTo>
                  <a:lnTo>
                    <a:pt x="58" y="31"/>
                  </a:lnTo>
                  <a:lnTo>
                    <a:pt x="55" y="28"/>
                  </a:lnTo>
                  <a:lnTo>
                    <a:pt x="52" y="25"/>
                  </a:lnTo>
                  <a:lnTo>
                    <a:pt x="48" y="21"/>
                  </a:lnTo>
                  <a:lnTo>
                    <a:pt x="43" y="16"/>
                  </a:lnTo>
                  <a:lnTo>
                    <a:pt x="39" y="12"/>
                  </a:lnTo>
                  <a:lnTo>
                    <a:pt x="34" y="9"/>
                  </a:lnTo>
                  <a:lnTo>
                    <a:pt x="33" y="7"/>
                  </a:lnTo>
                  <a:lnTo>
                    <a:pt x="32" y="6"/>
                  </a:lnTo>
                  <a:lnTo>
                    <a:pt x="27" y="3"/>
                  </a:lnTo>
                  <a:lnTo>
                    <a:pt x="23" y="2"/>
                  </a:lnTo>
                  <a:lnTo>
                    <a:pt x="20" y="0"/>
                  </a:lnTo>
                  <a:lnTo>
                    <a:pt x="17" y="2"/>
                  </a:lnTo>
                  <a:lnTo>
                    <a:pt x="14" y="2"/>
                  </a:lnTo>
                  <a:lnTo>
                    <a:pt x="11" y="3"/>
                  </a:lnTo>
                  <a:lnTo>
                    <a:pt x="8" y="5"/>
                  </a:lnTo>
                  <a:lnTo>
                    <a:pt x="7" y="7"/>
                  </a:lnTo>
                  <a:lnTo>
                    <a:pt x="4" y="12"/>
                  </a:lnTo>
                  <a:lnTo>
                    <a:pt x="2" y="18"/>
                  </a:lnTo>
                  <a:lnTo>
                    <a:pt x="1" y="22"/>
                  </a:lnTo>
                  <a:lnTo>
                    <a:pt x="0" y="25"/>
                  </a:lnTo>
                  <a:lnTo>
                    <a:pt x="0" y="28"/>
                  </a:lnTo>
                  <a:lnTo>
                    <a:pt x="0" y="29"/>
                  </a:lnTo>
                  <a:lnTo>
                    <a:pt x="11" y="2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509" name="Freeform 105"/>
            <p:cNvSpPr>
              <a:spLocks/>
            </p:cNvSpPr>
            <p:nvPr/>
          </p:nvSpPr>
          <p:spPr bwMode="auto">
            <a:xfrm>
              <a:off x="873" y="3240"/>
              <a:ext cx="101" cy="134"/>
            </a:xfrm>
            <a:custGeom>
              <a:avLst/>
              <a:gdLst>
                <a:gd name="T0" fmla="*/ 1 w 202"/>
                <a:gd name="T1" fmla="*/ 1 h 267"/>
                <a:gd name="T2" fmla="*/ 1 w 202"/>
                <a:gd name="T3" fmla="*/ 0 h 267"/>
                <a:gd name="T4" fmla="*/ 1 w 202"/>
                <a:gd name="T5" fmla="*/ 0 h 267"/>
                <a:gd name="T6" fmla="*/ 1 w 202"/>
                <a:gd name="T7" fmla="*/ 0 h 267"/>
                <a:gd name="T8" fmla="*/ 1 w 202"/>
                <a:gd name="T9" fmla="*/ 1 h 267"/>
                <a:gd name="T10" fmla="*/ 1 w 202"/>
                <a:gd name="T11" fmla="*/ 1 h 267"/>
                <a:gd name="T12" fmla="*/ 1 w 202"/>
                <a:gd name="T13" fmla="*/ 1 h 267"/>
                <a:gd name="T14" fmla="*/ 1 w 202"/>
                <a:gd name="T15" fmla="*/ 1 h 267"/>
                <a:gd name="T16" fmla="*/ 1 w 202"/>
                <a:gd name="T17" fmla="*/ 1 h 267"/>
                <a:gd name="T18" fmla="*/ 1 w 202"/>
                <a:gd name="T19" fmla="*/ 1 h 267"/>
                <a:gd name="T20" fmla="*/ 1 w 202"/>
                <a:gd name="T21" fmla="*/ 1 h 267"/>
                <a:gd name="T22" fmla="*/ 1 w 202"/>
                <a:gd name="T23" fmla="*/ 1 h 267"/>
                <a:gd name="T24" fmla="*/ 1 w 202"/>
                <a:gd name="T25" fmla="*/ 1 h 267"/>
                <a:gd name="T26" fmla="*/ 1 w 202"/>
                <a:gd name="T27" fmla="*/ 1 h 267"/>
                <a:gd name="T28" fmla="*/ 1 w 202"/>
                <a:gd name="T29" fmla="*/ 1 h 267"/>
                <a:gd name="T30" fmla="*/ 1 w 202"/>
                <a:gd name="T31" fmla="*/ 1 h 267"/>
                <a:gd name="T32" fmla="*/ 1 w 202"/>
                <a:gd name="T33" fmla="*/ 1 h 267"/>
                <a:gd name="T34" fmla="*/ 1 w 202"/>
                <a:gd name="T35" fmla="*/ 1 h 267"/>
                <a:gd name="T36" fmla="*/ 1 w 202"/>
                <a:gd name="T37" fmla="*/ 1 h 267"/>
                <a:gd name="T38" fmla="*/ 1 w 202"/>
                <a:gd name="T39" fmla="*/ 1 h 267"/>
                <a:gd name="T40" fmla="*/ 1 w 202"/>
                <a:gd name="T41" fmla="*/ 1 h 267"/>
                <a:gd name="T42" fmla="*/ 1 w 202"/>
                <a:gd name="T43" fmla="*/ 1 h 267"/>
                <a:gd name="T44" fmla="*/ 1 w 202"/>
                <a:gd name="T45" fmla="*/ 1 h 267"/>
                <a:gd name="T46" fmla="*/ 1 w 202"/>
                <a:gd name="T47" fmla="*/ 1 h 267"/>
                <a:gd name="T48" fmla="*/ 1 w 202"/>
                <a:gd name="T49" fmla="*/ 1 h 267"/>
                <a:gd name="T50" fmla="*/ 1 w 202"/>
                <a:gd name="T51" fmla="*/ 1 h 267"/>
                <a:gd name="T52" fmla="*/ 1 w 202"/>
                <a:gd name="T53" fmla="*/ 1 h 267"/>
                <a:gd name="T54" fmla="*/ 1 w 202"/>
                <a:gd name="T55" fmla="*/ 1 h 267"/>
                <a:gd name="T56" fmla="*/ 0 w 202"/>
                <a:gd name="T57" fmla="*/ 1 h 267"/>
                <a:gd name="T58" fmla="*/ 1 w 202"/>
                <a:gd name="T59" fmla="*/ 1 h 267"/>
                <a:gd name="T60" fmla="*/ 1 w 202"/>
                <a:gd name="T61" fmla="*/ 1 h 267"/>
                <a:gd name="T62" fmla="*/ 1 w 202"/>
                <a:gd name="T63" fmla="*/ 1 h 267"/>
                <a:gd name="T64" fmla="*/ 1 w 202"/>
                <a:gd name="T65" fmla="*/ 1 h 267"/>
                <a:gd name="T66" fmla="*/ 1 w 202"/>
                <a:gd name="T67" fmla="*/ 1 h 267"/>
                <a:gd name="T68" fmla="*/ 1 w 202"/>
                <a:gd name="T69" fmla="*/ 1 h 267"/>
                <a:gd name="T70" fmla="*/ 1 w 202"/>
                <a:gd name="T71" fmla="*/ 1 h 267"/>
                <a:gd name="T72" fmla="*/ 1 w 202"/>
                <a:gd name="T73" fmla="*/ 1 h 267"/>
                <a:gd name="T74" fmla="*/ 1 w 202"/>
                <a:gd name="T75" fmla="*/ 1 h 267"/>
                <a:gd name="T76" fmla="*/ 1 w 202"/>
                <a:gd name="T77" fmla="*/ 1 h 267"/>
                <a:gd name="T78" fmla="*/ 1 w 202"/>
                <a:gd name="T79" fmla="*/ 1 h 267"/>
                <a:gd name="T80" fmla="*/ 1 w 202"/>
                <a:gd name="T81" fmla="*/ 1 h 267"/>
                <a:gd name="T82" fmla="*/ 1 w 202"/>
                <a:gd name="T83" fmla="*/ 1 h 267"/>
                <a:gd name="T84" fmla="*/ 1 w 202"/>
                <a:gd name="T85" fmla="*/ 1 h 267"/>
                <a:gd name="T86" fmla="*/ 1 w 202"/>
                <a:gd name="T87" fmla="*/ 1 h 267"/>
                <a:gd name="T88" fmla="*/ 1 w 202"/>
                <a:gd name="T89" fmla="*/ 1 h 267"/>
                <a:gd name="T90" fmla="*/ 1 w 202"/>
                <a:gd name="T91" fmla="*/ 1 h 267"/>
                <a:gd name="T92" fmla="*/ 1 w 202"/>
                <a:gd name="T93" fmla="*/ 1 h 267"/>
                <a:gd name="T94" fmla="*/ 1 w 202"/>
                <a:gd name="T95" fmla="*/ 1 h 267"/>
                <a:gd name="T96" fmla="*/ 1 w 202"/>
                <a:gd name="T97" fmla="*/ 1 h 267"/>
                <a:gd name="T98" fmla="*/ 1 w 202"/>
                <a:gd name="T99" fmla="*/ 1 h 267"/>
                <a:gd name="T100" fmla="*/ 1 w 202"/>
                <a:gd name="T101" fmla="*/ 1 h 267"/>
                <a:gd name="T102" fmla="*/ 1 w 202"/>
                <a:gd name="T103" fmla="*/ 1 h 267"/>
                <a:gd name="T104" fmla="*/ 1 w 202"/>
                <a:gd name="T105" fmla="*/ 1 h 267"/>
                <a:gd name="T106" fmla="*/ 1 w 202"/>
                <a:gd name="T107" fmla="*/ 1 h 267"/>
                <a:gd name="T108" fmla="*/ 1 w 202"/>
                <a:gd name="T109" fmla="*/ 1 h 267"/>
                <a:gd name="T110" fmla="*/ 1 w 202"/>
                <a:gd name="T111" fmla="*/ 1 h 267"/>
                <a:gd name="T112" fmla="*/ 1 w 202"/>
                <a:gd name="T113" fmla="*/ 1 h 267"/>
                <a:gd name="T114" fmla="*/ 1 w 202"/>
                <a:gd name="T115" fmla="*/ 1 h 267"/>
                <a:gd name="T116" fmla="*/ 1 w 202"/>
                <a:gd name="T117" fmla="*/ 1 h 267"/>
                <a:gd name="T118" fmla="*/ 1 w 202"/>
                <a:gd name="T119" fmla="*/ 1 h 267"/>
                <a:gd name="T120" fmla="*/ 1 w 202"/>
                <a:gd name="T121" fmla="*/ 1 h 267"/>
                <a:gd name="T122" fmla="*/ 1 w 202"/>
                <a:gd name="T123" fmla="*/ 1 h 267"/>
                <a:gd name="T124" fmla="*/ 1 w 202"/>
                <a:gd name="T125" fmla="*/ 1 h 26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202"/>
                <a:gd name="T190" fmla="*/ 0 h 267"/>
                <a:gd name="T191" fmla="*/ 202 w 202"/>
                <a:gd name="T192" fmla="*/ 267 h 267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202" h="267">
                  <a:moveTo>
                    <a:pt x="11" y="16"/>
                  </a:moveTo>
                  <a:lnTo>
                    <a:pt x="32" y="14"/>
                  </a:lnTo>
                  <a:lnTo>
                    <a:pt x="30" y="11"/>
                  </a:lnTo>
                  <a:lnTo>
                    <a:pt x="30" y="9"/>
                  </a:lnTo>
                  <a:lnTo>
                    <a:pt x="30" y="4"/>
                  </a:lnTo>
                  <a:lnTo>
                    <a:pt x="35" y="1"/>
                  </a:lnTo>
                  <a:lnTo>
                    <a:pt x="36" y="1"/>
                  </a:lnTo>
                  <a:lnTo>
                    <a:pt x="39" y="0"/>
                  </a:lnTo>
                  <a:lnTo>
                    <a:pt x="42" y="0"/>
                  </a:lnTo>
                  <a:lnTo>
                    <a:pt x="48" y="0"/>
                  </a:lnTo>
                  <a:lnTo>
                    <a:pt x="49" y="0"/>
                  </a:lnTo>
                  <a:lnTo>
                    <a:pt x="52" y="0"/>
                  </a:lnTo>
                  <a:lnTo>
                    <a:pt x="55" y="0"/>
                  </a:lnTo>
                  <a:lnTo>
                    <a:pt x="58" y="0"/>
                  </a:lnTo>
                  <a:lnTo>
                    <a:pt x="61" y="0"/>
                  </a:lnTo>
                  <a:lnTo>
                    <a:pt x="64" y="0"/>
                  </a:lnTo>
                  <a:lnTo>
                    <a:pt x="67" y="0"/>
                  </a:lnTo>
                  <a:lnTo>
                    <a:pt x="70" y="0"/>
                  </a:lnTo>
                  <a:lnTo>
                    <a:pt x="73" y="0"/>
                  </a:lnTo>
                  <a:lnTo>
                    <a:pt x="75" y="0"/>
                  </a:lnTo>
                  <a:lnTo>
                    <a:pt x="78" y="0"/>
                  </a:lnTo>
                  <a:lnTo>
                    <a:pt x="81" y="0"/>
                  </a:lnTo>
                  <a:lnTo>
                    <a:pt x="84" y="0"/>
                  </a:lnTo>
                  <a:lnTo>
                    <a:pt x="87" y="1"/>
                  </a:lnTo>
                  <a:lnTo>
                    <a:pt x="89" y="1"/>
                  </a:lnTo>
                  <a:lnTo>
                    <a:pt x="91" y="1"/>
                  </a:lnTo>
                  <a:lnTo>
                    <a:pt x="96" y="1"/>
                  </a:lnTo>
                  <a:lnTo>
                    <a:pt x="100" y="3"/>
                  </a:lnTo>
                  <a:lnTo>
                    <a:pt x="103" y="3"/>
                  </a:lnTo>
                  <a:lnTo>
                    <a:pt x="106" y="4"/>
                  </a:lnTo>
                  <a:lnTo>
                    <a:pt x="107" y="6"/>
                  </a:lnTo>
                  <a:lnTo>
                    <a:pt x="110" y="7"/>
                  </a:lnTo>
                  <a:lnTo>
                    <a:pt x="113" y="9"/>
                  </a:lnTo>
                  <a:lnTo>
                    <a:pt x="116" y="11"/>
                  </a:lnTo>
                  <a:lnTo>
                    <a:pt x="119" y="14"/>
                  </a:lnTo>
                  <a:lnTo>
                    <a:pt x="123" y="17"/>
                  </a:lnTo>
                  <a:lnTo>
                    <a:pt x="128" y="20"/>
                  </a:lnTo>
                  <a:lnTo>
                    <a:pt x="132" y="25"/>
                  </a:lnTo>
                  <a:lnTo>
                    <a:pt x="137" y="27"/>
                  </a:lnTo>
                  <a:lnTo>
                    <a:pt x="141" y="30"/>
                  </a:lnTo>
                  <a:lnTo>
                    <a:pt x="144" y="32"/>
                  </a:lnTo>
                  <a:lnTo>
                    <a:pt x="147" y="35"/>
                  </a:lnTo>
                  <a:lnTo>
                    <a:pt x="150" y="38"/>
                  </a:lnTo>
                  <a:lnTo>
                    <a:pt x="152" y="39"/>
                  </a:lnTo>
                  <a:lnTo>
                    <a:pt x="154" y="41"/>
                  </a:lnTo>
                  <a:lnTo>
                    <a:pt x="173" y="33"/>
                  </a:lnTo>
                  <a:lnTo>
                    <a:pt x="174" y="35"/>
                  </a:lnTo>
                  <a:lnTo>
                    <a:pt x="179" y="39"/>
                  </a:lnTo>
                  <a:lnTo>
                    <a:pt x="180" y="42"/>
                  </a:lnTo>
                  <a:lnTo>
                    <a:pt x="183" y="45"/>
                  </a:lnTo>
                  <a:lnTo>
                    <a:pt x="186" y="48"/>
                  </a:lnTo>
                  <a:lnTo>
                    <a:pt x="189" y="52"/>
                  </a:lnTo>
                  <a:lnTo>
                    <a:pt x="192" y="57"/>
                  </a:lnTo>
                  <a:lnTo>
                    <a:pt x="195" y="61"/>
                  </a:lnTo>
                  <a:lnTo>
                    <a:pt x="196" y="64"/>
                  </a:lnTo>
                  <a:lnTo>
                    <a:pt x="199" y="68"/>
                  </a:lnTo>
                  <a:lnTo>
                    <a:pt x="200" y="71"/>
                  </a:lnTo>
                  <a:lnTo>
                    <a:pt x="202" y="75"/>
                  </a:lnTo>
                  <a:lnTo>
                    <a:pt x="202" y="80"/>
                  </a:lnTo>
                  <a:lnTo>
                    <a:pt x="202" y="83"/>
                  </a:lnTo>
                  <a:lnTo>
                    <a:pt x="199" y="86"/>
                  </a:lnTo>
                  <a:lnTo>
                    <a:pt x="198" y="90"/>
                  </a:lnTo>
                  <a:lnTo>
                    <a:pt x="195" y="93"/>
                  </a:lnTo>
                  <a:lnTo>
                    <a:pt x="192" y="97"/>
                  </a:lnTo>
                  <a:lnTo>
                    <a:pt x="189" y="102"/>
                  </a:lnTo>
                  <a:lnTo>
                    <a:pt x="184" y="106"/>
                  </a:lnTo>
                  <a:lnTo>
                    <a:pt x="182" y="112"/>
                  </a:lnTo>
                  <a:lnTo>
                    <a:pt x="177" y="116"/>
                  </a:lnTo>
                  <a:lnTo>
                    <a:pt x="173" y="120"/>
                  </a:lnTo>
                  <a:lnTo>
                    <a:pt x="170" y="125"/>
                  </a:lnTo>
                  <a:lnTo>
                    <a:pt x="166" y="129"/>
                  </a:lnTo>
                  <a:lnTo>
                    <a:pt x="163" y="134"/>
                  </a:lnTo>
                  <a:lnTo>
                    <a:pt x="160" y="136"/>
                  </a:lnTo>
                  <a:lnTo>
                    <a:pt x="157" y="139"/>
                  </a:lnTo>
                  <a:lnTo>
                    <a:pt x="154" y="142"/>
                  </a:lnTo>
                  <a:lnTo>
                    <a:pt x="152" y="145"/>
                  </a:lnTo>
                  <a:lnTo>
                    <a:pt x="151" y="147"/>
                  </a:lnTo>
                  <a:lnTo>
                    <a:pt x="148" y="148"/>
                  </a:lnTo>
                  <a:lnTo>
                    <a:pt x="147" y="151"/>
                  </a:lnTo>
                  <a:lnTo>
                    <a:pt x="145" y="154"/>
                  </a:lnTo>
                  <a:lnTo>
                    <a:pt x="142" y="157"/>
                  </a:lnTo>
                  <a:lnTo>
                    <a:pt x="141" y="160"/>
                  </a:lnTo>
                  <a:lnTo>
                    <a:pt x="139" y="164"/>
                  </a:lnTo>
                  <a:lnTo>
                    <a:pt x="138" y="168"/>
                  </a:lnTo>
                  <a:lnTo>
                    <a:pt x="135" y="171"/>
                  </a:lnTo>
                  <a:lnTo>
                    <a:pt x="134" y="174"/>
                  </a:lnTo>
                  <a:lnTo>
                    <a:pt x="132" y="177"/>
                  </a:lnTo>
                  <a:lnTo>
                    <a:pt x="131" y="180"/>
                  </a:lnTo>
                  <a:lnTo>
                    <a:pt x="129" y="183"/>
                  </a:lnTo>
                  <a:lnTo>
                    <a:pt x="129" y="184"/>
                  </a:lnTo>
                  <a:lnTo>
                    <a:pt x="118" y="190"/>
                  </a:lnTo>
                  <a:lnTo>
                    <a:pt x="119" y="190"/>
                  </a:lnTo>
                  <a:lnTo>
                    <a:pt x="121" y="193"/>
                  </a:lnTo>
                  <a:lnTo>
                    <a:pt x="122" y="197"/>
                  </a:lnTo>
                  <a:lnTo>
                    <a:pt x="122" y="202"/>
                  </a:lnTo>
                  <a:lnTo>
                    <a:pt x="121" y="203"/>
                  </a:lnTo>
                  <a:lnTo>
                    <a:pt x="119" y="206"/>
                  </a:lnTo>
                  <a:lnTo>
                    <a:pt x="118" y="209"/>
                  </a:lnTo>
                  <a:lnTo>
                    <a:pt x="116" y="213"/>
                  </a:lnTo>
                  <a:lnTo>
                    <a:pt x="113" y="216"/>
                  </a:lnTo>
                  <a:lnTo>
                    <a:pt x="112" y="222"/>
                  </a:lnTo>
                  <a:lnTo>
                    <a:pt x="109" y="227"/>
                  </a:lnTo>
                  <a:lnTo>
                    <a:pt x="107" y="232"/>
                  </a:lnTo>
                  <a:lnTo>
                    <a:pt x="105" y="237"/>
                  </a:lnTo>
                  <a:lnTo>
                    <a:pt x="102" y="241"/>
                  </a:lnTo>
                  <a:lnTo>
                    <a:pt x="100" y="245"/>
                  </a:lnTo>
                  <a:lnTo>
                    <a:pt x="99" y="250"/>
                  </a:lnTo>
                  <a:lnTo>
                    <a:pt x="97" y="253"/>
                  </a:lnTo>
                  <a:lnTo>
                    <a:pt x="96" y="256"/>
                  </a:lnTo>
                  <a:lnTo>
                    <a:pt x="94" y="257"/>
                  </a:lnTo>
                  <a:lnTo>
                    <a:pt x="94" y="259"/>
                  </a:lnTo>
                  <a:lnTo>
                    <a:pt x="75" y="267"/>
                  </a:lnTo>
                  <a:lnTo>
                    <a:pt x="109" y="205"/>
                  </a:lnTo>
                  <a:lnTo>
                    <a:pt x="103" y="197"/>
                  </a:lnTo>
                  <a:lnTo>
                    <a:pt x="102" y="197"/>
                  </a:lnTo>
                  <a:lnTo>
                    <a:pt x="99" y="200"/>
                  </a:lnTo>
                  <a:lnTo>
                    <a:pt x="97" y="202"/>
                  </a:lnTo>
                  <a:lnTo>
                    <a:pt x="96" y="205"/>
                  </a:lnTo>
                  <a:lnTo>
                    <a:pt x="93" y="206"/>
                  </a:lnTo>
                  <a:lnTo>
                    <a:pt x="90" y="209"/>
                  </a:lnTo>
                  <a:lnTo>
                    <a:pt x="87" y="211"/>
                  </a:lnTo>
                  <a:lnTo>
                    <a:pt x="84" y="212"/>
                  </a:lnTo>
                  <a:lnTo>
                    <a:pt x="80" y="215"/>
                  </a:lnTo>
                  <a:lnTo>
                    <a:pt x="75" y="216"/>
                  </a:lnTo>
                  <a:lnTo>
                    <a:pt x="71" y="218"/>
                  </a:lnTo>
                  <a:lnTo>
                    <a:pt x="67" y="221"/>
                  </a:lnTo>
                  <a:lnTo>
                    <a:pt x="62" y="221"/>
                  </a:lnTo>
                  <a:lnTo>
                    <a:pt x="58" y="222"/>
                  </a:lnTo>
                  <a:lnTo>
                    <a:pt x="54" y="222"/>
                  </a:lnTo>
                  <a:lnTo>
                    <a:pt x="51" y="222"/>
                  </a:lnTo>
                  <a:lnTo>
                    <a:pt x="48" y="222"/>
                  </a:lnTo>
                  <a:lnTo>
                    <a:pt x="45" y="222"/>
                  </a:lnTo>
                  <a:lnTo>
                    <a:pt x="41" y="221"/>
                  </a:lnTo>
                  <a:lnTo>
                    <a:pt x="35" y="221"/>
                  </a:lnTo>
                  <a:lnTo>
                    <a:pt x="30" y="218"/>
                  </a:lnTo>
                  <a:lnTo>
                    <a:pt x="26" y="216"/>
                  </a:lnTo>
                  <a:lnTo>
                    <a:pt x="22" y="213"/>
                  </a:lnTo>
                  <a:lnTo>
                    <a:pt x="17" y="212"/>
                  </a:lnTo>
                  <a:lnTo>
                    <a:pt x="13" y="209"/>
                  </a:lnTo>
                  <a:lnTo>
                    <a:pt x="10" y="206"/>
                  </a:lnTo>
                  <a:lnTo>
                    <a:pt x="6" y="203"/>
                  </a:lnTo>
                  <a:lnTo>
                    <a:pt x="4" y="202"/>
                  </a:lnTo>
                  <a:lnTo>
                    <a:pt x="0" y="197"/>
                  </a:lnTo>
                  <a:lnTo>
                    <a:pt x="1" y="197"/>
                  </a:lnTo>
                  <a:lnTo>
                    <a:pt x="3" y="197"/>
                  </a:lnTo>
                  <a:lnTo>
                    <a:pt x="6" y="199"/>
                  </a:lnTo>
                  <a:lnTo>
                    <a:pt x="10" y="200"/>
                  </a:lnTo>
                  <a:lnTo>
                    <a:pt x="13" y="202"/>
                  </a:lnTo>
                  <a:lnTo>
                    <a:pt x="17" y="205"/>
                  </a:lnTo>
                  <a:lnTo>
                    <a:pt x="23" y="206"/>
                  </a:lnTo>
                  <a:lnTo>
                    <a:pt x="27" y="208"/>
                  </a:lnTo>
                  <a:lnTo>
                    <a:pt x="32" y="209"/>
                  </a:lnTo>
                  <a:lnTo>
                    <a:pt x="36" y="209"/>
                  </a:lnTo>
                  <a:lnTo>
                    <a:pt x="42" y="211"/>
                  </a:lnTo>
                  <a:lnTo>
                    <a:pt x="45" y="212"/>
                  </a:lnTo>
                  <a:lnTo>
                    <a:pt x="49" y="212"/>
                  </a:lnTo>
                  <a:lnTo>
                    <a:pt x="54" y="212"/>
                  </a:lnTo>
                  <a:lnTo>
                    <a:pt x="58" y="212"/>
                  </a:lnTo>
                  <a:lnTo>
                    <a:pt x="59" y="211"/>
                  </a:lnTo>
                  <a:lnTo>
                    <a:pt x="62" y="211"/>
                  </a:lnTo>
                  <a:lnTo>
                    <a:pt x="65" y="209"/>
                  </a:lnTo>
                  <a:lnTo>
                    <a:pt x="70" y="208"/>
                  </a:lnTo>
                  <a:lnTo>
                    <a:pt x="73" y="205"/>
                  </a:lnTo>
                  <a:lnTo>
                    <a:pt x="75" y="203"/>
                  </a:lnTo>
                  <a:lnTo>
                    <a:pt x="78" y="200"/>
                  </a:lnTo>
                  <a:lnTo>
                    <a:pt x="83" y="199"/>
                  </a:lnTo>
                  <a:lnTo>
                    <a:pt x="84" y="197"/>
                  </a:lnTo>
                  <a:lnTo>
                    <a:pt x="87" y="195"/>
                  </a:lnTo>
                  <a:lnTo>
                    <a:pt x="90" y="193"/>
                  </a:lnTo>
                  <a:lnTo>
                    <a:pt x="93" y="192"/>
                  </a:lnTo>
                  <a:lnTo>
                    <a:pt x="97" y="189"/>
                  </a:lnTo>
                  <a:lnTo>
                    <a:pt x="100" y="187"/>
                  </a:lnTo>
                  <a:lnTo>
                    <a:pt x="103" y="186"/>
                  </a:lnTo>
                  <a:lnTo>
                    <a:pt x="106" y="184"/>
                  </a:lnTo>
                  <a:lnTo>
                    <a:pt x="109" y="183"/>
                  </a:lnTo>
                  <a:lnTo>
                    <a:pt x="113" y="183"/>
                  </a:lnTo>
                  <a:lnTo>
                    <a:pt x="116" y="181"/>
                  </a:lnTo>
                  <a:lnTo>
                    <a:pt x="119" y="180"/>
                  </a:lnTo>
                  <a:lnTo>
                    <a:pt x="121" y="179"/>
                  </a:lnTo>
                  <a:lnTo>
                    <a:pt x="122" y="177"/>
                  </a:lnTo>
                  <a:lnTo>
                    <a:pt x="123" y="174"/>
                  </a:lnTo>
                  <a:lnTo>
                    <a:pt x="125" y="170"/>
                  </a:lnTo>
                  <a:lnTo>
                    <a:pt x="126" y="167"/>
                  </a:lnTo>
                  <a:lnTo>
                    <a:pt x="126" y="164"/>
                  </a:lnTo>
                  <a:lnTo>
                    <a:pt x="128" y="160"/>
                  </a:lnTo>
                  <a:lnTo>
                    <a:pt x="129" y="158"/>
                  </a:lnTo>
                  <a:lnTo>
                    <a:pt x="131" y="154"/>
                  </a:lnTo>
                  <a:lnTo>
                    <a:pt x="132" y="151"/>
                  </a:lnTo>
                  <a:lnTo>
                    <a:pt x="134" y="148"/>
                  </a:lnTo>
                  <a:lnTo>
                    <a:pt x="135" y="145"/>
                  </a:lnTo>
                  <a:lnTo>
                    <a:pt x="138" y="141"/>
                  </a:lnTo>
                  <a:lnTo>
                    <a:pt x="141" y="138"/>
                  </a:lnTo>
                  <a:lnTo>
                    <a:pt x="141" y="135"/>
                  </a:lnTo>
                  <a:lnTo>
                    <a:pt x="144" y="132"/>
                  </a:lnTo>
                  <a:lnTo>
                    <a:pt x="147" y="129"/>
                  </a:lnTo>
                  <a:lnTo>
                    <a:pt x="151" y="126"/>
                  </a:lnTo>
                  <a:lnTo>
                    <a:pt x="154" y="120"/>
                  </a:lnTo>
                  <a:lnTo>
                    <a:pt x="158" y="116"/>
                  </a:lnTo>
                  <a:lnTo>
                    <a:pt x="163" y="112"/>
                  </a:lnTo>
                  <a:lnTo>
                    <a:pt x="167" y="107"/>
                  </a:lnTo>
                  <a:lnTo>
                    <a:pt x="171" y="102"/>
                  </a:lnTo>
                  <a:lnTo>
                    <a:pt x="174" y="97"/>
                  </a:lnTo>
                  <a:lnTo>
                    <a:pt x="179" y="93"/>
                  </a:lnTo>
                  <a:lnTo>
                    <a:pt x="182" y="90"/>
                  </a:lnTo>
                  <a:lnTo>
                    <a:pt x="184" y="86"/>
                  </a:lnTo>
                  <a:lnTo>
                    <a:pt x="187" y="83"/>
                  </a:lnTo>
                  <a:lnTo>
                    <a:pt x="187" y="81"/>
                  </a:lnTo>
                  <a:lnTo>
                    <a:pt x="189" y="80"/>
                  </a:lnTo>
                  <a:lnTo>
                    <a:pt x="189" y="78"/>
                  </a:lnTo>
                  <a:lnTo>
                    <a:pt x="187" y="77"/>
                  </a:lnTo>
                  <a:lnTo>
                    <a:pt x="187" y="74"/>
                  </a:lnTo>
                  <a:lnTo>
                    <a:pt x="186" y="71"/>
                  </a:lnTo>
                  <a:lnTo>
                    <a:pt x="184" y="68"/>
                  </a:lnTo>
                  <a:lnTo>
                    <a:pt x="183" y="65"/>
                  </a:lnTo>
                  <a:lnTo>
                    <a:pt x="182" y="62"/>
                  </a:lnTo>
                  <a:lnTo>
                    <a:pt x="180" y="59"/>
                  </a:lnTo>
                  <a:lnTo>
                    <a:pt x="179" y="57"/>
                  </a:lnTo>
                  <a:lnTo>
                    <a:pt x="177" y="52"/>
                  </a:lnTo>
                  <a:lnTo>
                    <a:pt x="176" y="49"/>
                  </a:lnTo>
                  <a:lnTo>
                    <a:pt x="176" y="48"/>
                  </a:lnTo>
                  <a:lnTo>
                    <a:pt x="173" y="43"/>
                  </a:lnTo>
                  <a:lnTo>
                    <a:pt x="173" y="42"/>
                  </a:lnTo>
                  <a:lnTo>
                    <a:pt x="171" y="42"/>
                  </a:lnTo>
                  <a:lnTo>
                    <a:pt x="170" y="43"/>
                  </a:lnTo>
                  <a:lnTo>
                    <a:pt x="167" y="45"/>
                  </a:lnTo>
                  <a:lnTo>
                    <a:pt x="164" y="48"/>
                  </a:lnTo>
                  <a:lnTo>
                    <a:pt x="161" y="49"/>
                  </a:lnTo>
                  <a:lnTo>
                    <a:pt x="158" y="51"/>
                  </a:lnTo>
                  <a:lnTo>
                    <a:pt x="155" y="51"/>
                  </a:lnTo>
                  <a:lnTo>
                    <a:pt x="154" y="51"/>
                  </a:lnTo>
                  <a:lnTo>
                    <a:pt x="152" y="49"/>
                  </a:lnTo>
                  <a:lnTo>
                    <a:pt x="152" y="48"/>
                  </a:lnTo>
                  <a:lnTo>
                    <a:pt x="150" y="45"/>
                  </a:lnTo>
                  <a:lnTo>
                    <a:pt x="147" y="43"/>
                  </a:lnTo>
                  <a:lnTo>
                    <a:pt x="142" y="41"/>
                  </a:lnTo>
                  <a:lnTo>
                    <a:pt x="139" y="38"/>
                  </a:lnTo>
                  <a:lnTo>
                    <a:pt x="135" y="33"/>
                  </a:lnTo>
                  <a:lnTo>
                    <a:pt x="132" y="30"/>
                  </a:lnTo>
                  <a:lnTo>
                    <a:pt x="128" y="27"/>
                  </a:lnTo>
                  <a:lnTo>
                    <a:pt x="123" y="25"/>
                  </a:lnTo>
                  <a:lnTo>
                    <a:pt x="119" y="22"/>
                  </a:lnTo>
                  <a:lnTo>
                    <a:pt x="116" y="19"/>
                  </a:lnTo>
                  <a:lnTo>
                    <a:pt x="113" y="16"/>
                  </a:lnTo>
                  <a:lnTo>
                    <a:pt x="110" y="14"/>
                  </a:lnTo>
                  <a:lnTo>
                    <a:pt x="109" y="13"/>
                  </a:lnTo>
                  <a:lnTo>
                    <a:pt x="107" y="13"/>
                  </a:lnTo>
                  <a:lnTo>
                    <a:pt x="105" y="11"/>
                  </a:lnTo>
                  <a:lnTo>
                    <a:pt x="102" y="11"/>
                  </a:lnTo>
                  <a:lnTo>
                    <a:pt x="99" y="10"/>
                  </a:lnTo>
                  <a:lnTo>
                    <a:pt x="96" y="10"/>
                  </a:lnTo>
                  <a:lnTo>
                    <a:pt x="91" y="9"/>
                  </a:lnTo>
                  <a:lnTo>
                    <a:pt x="87" y="9"/>
                  </a:lnTo>
                  <a:lnTo>
                    <a:pt x="83" y="7"/>
                  </a:lnTo>
                  <a:lnTo>
                    <a:pt x="78" y="7"/>
                  </a:lnTo>
                  <a:lnTo>
                    <a:pt x="73" y="7"/>
                  </a:lnTo>
                  <a:lnTo>
                    <a:pt x="68" y="6"/>
                  </a:lnTo>
                  <a:lnTo>
                    <a:pt x="64" y="6"/>
                  </a:lnTo>
                  <a:lnTo>
                    <a:pt x="59" y="6"/>
                  </a:lnTo>
                  <a:lnTo>
                    <a:pt x="55" y="6"/>
                  </a:lnTo>
                  <a:lnTo>
                    <a:pt x="52" y="6"/>
                  </a:lnTo>
                  <a:lnTo>
                    <a:pt x="49" y="6"/>
                  </a:lnTo>
                  <a:lnTo>
                    <a:pt x="48" y="7"/>
                  </a:lnTo>
                  <a:lnTo>
                    <a:pt x="45" y="9"/>
                  </a:lnTo>
                  <a:lnTo>
                    <a:pt x="43" y="10"/>
                  </a:lnTo>
                  <a:lnTo>
                    <a:pt x="45" y="11"/>
                  </a:lnTo>
                  <a:lnTo>
                    <a:pt x="46" y="13"/>
                  </a:lnTo>
                  <a:lnTo>
                    <a:pt x="48" y="14"/>
                  </a:lnTo>
                  <a:lnTo>
                    <a:pt x="49" y="14"/>
                  </a:lnTo>
                  <a:lnTo>
                    <a:pt x="51" y="14"/>
                  </a:lnTo>
                  <a:lnTo>
                    <a:pt x="54" y="14"/>
                  </a:lnTo>
                  <a:lnTo>
                    <a:pt x="57" y="16"/>
                  </a:lnTo>
                  <a:lnTo>
                    <a:pt x="59" y="16"/>
                  </a:lnTo>
                  <a:lnTo>
                    <a:pt x="64" y="17"/>
                  </a:lnTo>
                  <a:lnTo>
                    <a:pt x="68" y="19"/>
                  </a:lnTo>
                  <a:lnTo>
                    <a:pt x="71" y="20"/>
                  </a:lnTo>
                  <a:lnTo>
                    <a:pt x="75" y="22"/>
                  </a:lnTo>
                  <a:lnTo>
                    <a:pt x="78" y="23"/>
                  </a:lnTo>
                  <a:lnTo>
                    <a:pt x="83" y="25"/>
                  </a:lnTo>
                  <a:lnTo>
                    <a:pt x="86" y="26"/>
                  </a:lnTo>
                  <a:lnTo>
                    <a:pt x="89" y="27"/>
                  </a:lnTo>
                  <a:lnTo>
                    <a:pt x="90" y="29"/>
                  </a:lnTo>
                  <a:lnTo>
                    <a:pt x="91" y="32"/>
                  </a:lnTo>
                  <a:lnTo>
                    <a:pt x="93" y="35"/>
                  </a:lnTo>
                  <a:lnTo>
                    <a:pt x="94" y="38"/>
                  </a:lnTo>
                  <a:lnTo>
                    <a:pt x="96" y="41"/>
                  </a:lnTo>
                  <a:lnTo>
                    <a:pt x="97" y="42"/>
                  </a:lnTo>
                  <a:lnTo>
                    <a:pt x="96" y="43"/>
                  </a:lnTo>
                  <a:lnTo>
                    <a:pt x="96" y="45"/>
                  </a:lnTo>
                  <a:lnTo>
                    <a:pt x="93" y="43"/>
                  </a:lnTo>
                  <a:lnTo>
                    <a:pt x="91" y="43"/>
                  </a:lnTo>
                  <a:lnTo>
                    <a:pt x="89" y="42"/>
                  </a:lnTo>
                  <a:lnTo>
                    <a:pt x="86" y="41"/>
                  </a:lnTo>
                  <a:lnTo>
                    <a:pt x="83" y="39"/>
                  </a:lnTo>
                  <a:lnTo>
                    <a:pt x="80" y="38"/>
                  </a:lnTo>
                  <a:lnTo>
                    <a:pt x="77" y="36"/>
                  </a:lnTo>
                  <a:lnTo>
                    <a:pt x="74" y="33"/>
                  </a:lnTo>
                  <a:lnTo>
                    <a:pt x="70" y="32"/>
                  </a:lnTo>
                  <a:lnTo>
                    <a:pt x="67" y="30"/>
                  </a:lnTo>
                  <a:lnTo>
                    <a:pt x="64" y="27"/>
                  </a:lnTo>
                  <a:lnTo>
                    <a:pt x="59" y="26"/>
                  </a:lnTo>
                  <a:lnTo>
                    <a:pt x="57" y="25"/>
                  </a:lnTo>
                  <a:lnTo>
                    <a:pt x="54" y="23"/>
                  </a:lnTo>
                  <a:lnTo>
                    <a:pt x="51" y="22"/>
                  </a:lnTo>
                  <a:lnTo>
                    <a:pt x="48" y="22"/>
                  </a:lnTo>
                  <a:lnTo>
                    <a:pt x="45" y="20"/>
                  </a:lnTo>
                  <a:lnTo>
                    <a:pt x="43" y="20"/>
                  </a:lnTo>
                  <a:lnTo>
                    <a:pt x="39" y="20"/>
                  </a:lnTo>
                  <a:lnTo>
                    <a:pt x="35" y="22"/>
                  </a:lnTo>
                  <a:lnTo>
                    <a:pt x="30" y="22"/>
                  </a:lnTo>
                  <a:lnTo>
                    <a:pt x="26" y="23"/>
                  </a:lnTo>
                  <a:lnTo>
                    <a:pt x="22" y="23"/>
                  </a:lnTo>
                  <a:lnTo>
                    <a:pt x="19" y="23"/>
                  </a:lnTo>
                  <a:lnTo>
                    <a:pt x="17" y="25"/>
                  </a:lnTo>
                  <a:lnTo>
                    <a:pt x="11" y="1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510" name="Freeform 106"/>
            <p:cNvSpPr>
              <a:spLocks/>
            </p:cNvSpPr>
            <p:nvPr/>
          </p:nvSpPr>
          <p:spPr bwMode="auto">
            <a:xfrm>
              <a:off x="620" y="3013"/>
              <a:ext cx="50" cy="22"/>
            </a:xfrm>
            <a:custGeom>
              <a:avLst/>
              <a:gdLst>
                <a:gd name="T0" fmla="*/ 0 w 99"/>
                <a:gd name="T1" fmla="*/ 1 h 44"/>
                <a:gd name="T2" fmla="*/ 1 w 99"/>
                <a:gd name="T3" fmla="*/ 1 h 44"/>
                <a:gd name="T4" fmla="*/ 1 w 99"/>
                <a:gd name="T5" fmla="*/ 1 h 44"/>
                <a:gd name="T6" fmla="*/ 1 w 99"/>
                <a:gd name="T7" fmla="*/ 1 h 44"/>
                <a:gd name="T8" fmla="*/ 1 w 99"/>
                <a:gd name="T9" fmla="*/ 1 h 44"/>
                <a:gd name="T10" fmla="*/ 1 w 99"/>
                <a:gd name="T11" fmla="*/ 1 h 44"/>
                <a:gd name="T12" fmla="*/ 1 w 99"/>
                <a:gd name="T13" fmla="*/ 1 h 44"/>
                <a:gd name="T14" fmla="*/ 1 w 99"/>
                <a:gd name="T15" fmla="*/ 1 h 44"/>
                <a:gd name="T16" fmla="*/ 1 w 99"/>
                <a:gd name="T17" fmla="*/ 1 h 44"/>
                <a:gd name="T18" fmla="*/ 1 w 99"/>
                <a:gd name="T19" fmla="*/ 1 h 44"/>
                <a:gd name="T20" fmla="*/ 1 w 99"/>
                <a:gd name="T21" fmla="*/ 1 h 44"/>
                <a:gd name="T22" fmla="*/ 1 w 99"/>
                <a:gd name="T23" fmla="*/ 1 h 44"/>
                <a:gd name="T24" fmla="*/ 1 w 99"/>
                <a:gd name="T25" fmla="*/ 1 h 44"/>
                <a:gd name="T26" fmla="*/ 1 w 99"/>
                <a:gd name="T27" fmla="*/ 1 h 44"/>
                <a:gd name="T28" fmla="*/ 1 w 99"/>
                <a:gd name="T29" fmla="*/ 1 h 44"/>
                <a:gd name="T30" fmla="*/ 1 w 99"/>
                <a:gd name="T31" fmla="*/ 1 h 44"/>
                <a:gd name="T32" fmla="*/ 1 w 99"/>
                <a:gd name="T33" fmla="*/ 1 h 44"/>
                <a:gd name="T34" fmla="*/ 1 w 99"/>
                <a:gd name="T35" fmla="*/ 1 h 44"/>
                <a:gd name="T36" fmla="*/ 1 w 99"/>
                <a:gd name="T37" fmla="*/ 1 h 44"/>
                <a:gd name="T38" fmla="*/ 1 w 99"/>
                <a:gd name="T39" fmla="*/ 1 h 44"/>
                <a:gd name="T40" fmla="*/ 1 w 99"/>
                <a:gd name="T41" fmla="*/ 1 h 44"/>
                <a:gd name="T42" fmla="*/ 1 w 99"/>
                <a:gd name="T43" fmla="*/ 1 h 44"/>
                <a:gd name="T44" fmla="*/ 1 w 99"/>
                <a:gd name="T45" fmla="*/ 1 h 44"/>
                <a:gd name="T46" fmla="*/ 1 w 99"/>
                <a:gd name="T47" fmla="*/ 1 h 44"/>
                <a:gd name="T48" fmla="*/ 1 w 99"/>
                <a:gd name="T49" fmla="*/ 1 h 44"/>
                <a:gd name="T50" fmla="*/ 1 w 99"/>
                <a:gd name="T51" fmla="*/ 1 h 44"/>
                <a:gd name="T52" fmla="*/ 1 w 99"/>
                <a:gd name="T53" fmla="*/ 1 h 44"/>
                <a:gd name="T54" fmla="*/ 1 w 99"/>
                <a:gd name="T55" fmla="*/ 1 h 44"/>
                <a:gd name="T56" fmla="*/ 1 w 99"/>
                <a:gd name="T57" fmla="*/ 1 h 44"/>
                <a:gd name="T58" fmla="*/ 1 w 99"/>
                <a:gd name="T59" fmla="*/ 1 h 44"/>
                <a:gd name="T60" fmla="*/ 1 w 99"/>
                <a:gd name="T61" fmla="*/ 1 h 44"/>
                <a:gd name="T62" fmla="*/ 1 w 99"/>
                <a:gd name="T63" fmla="*/ 1 h 44"/>
                <a:gd name="T64" fmla="*/ 1 w 99"/>
                <a:gd name="T65" fmla="*/ 1 h 44"/>
                <a:gd name="T66" fmla="*/ 1 w 99"/>
                <a:gd name="T67" fmla="*/ 1 h 44"/>
                <a:gd name="T68" fmla="*/ 1 w 99"/>
                <a:gd name="T69" fmla="*/ 1 h 44"/>
                <a:gd name="T70" fmla="*/ 1 w 99"/>
                <a:gd name="T71" fmla="*/ 1 h 44"/>
                <a:gd name="T72" fmla="*/ 1 w 99"/>
                <a:gd name="T73" fmla="*/ 1 h 44"/>
                <a:gd name="T74" fmla="*/ 1 w 99"/>
                <a:gd name="T75" fmla="*/ 1 h 44"/>
                <a:gd name="T76" fmla="*/ 1 w 99"/>
                <a:gd name="T77" fmla="*/ 1 h 44"/>
                <a:gd name="T78" fmla="*/ 1 w 99"/>
                <a:gd name="T79" fmla="*/ 1 h 44"/>
                <a:gd name="T80" fmla="*/ 1 w 99"/>
                <a:gd name="T81" fmla="*/ 1 h 44"/>
                <a:gd name="T82" fmla="*/ 1 w 99"/>
                <a:gd name="T83" fmla="*/ 1 h 44"/>
                <a:gd name="T84" fmla="*/ 1 w 99"/>
                <a:gd name="T85" fmla="*/ 1 h 44"/>
                <a:gd name="T86" fmla="*/ 1 w 99"/>
                <a:gd name="T87" fmla="*/ 1 h 44"/>
                <a:gd name="T88" fmla="*/ 1 w 99"/>
                <a:gd name="T89" fmla="*/ 1 h 44"/>
                <a:gd name="T90" fmla="*/ 1 w 99"/>
                <a:gd name="T91" fmla="*/ 1 h 44"/>
                <a:gd name="T92" fmla="*/ 1 w 99"/>
                <a:gd name="T93" fmla="*/ 1 h 44"/>
                <a:gd name="T94" fmla="*/ 1 w 99"/>
                <a:gd name="T95" fmla="*/ 1 h 44"/>
                <a:gd name="T96" fmla="*/ 1 w 99"/>
                <a:gd name="T97" fmla="*/ 1 h 44"/>
                <a:gd name="T98" fmla="*/ 1 w 99"/>
                <a:gd name="T99" fmla="*/ 0 h 44"/>
                <a:gd name="T100" fmla="*/ 1 w 99"/>
                <a:gd name="T101" fmla="*/ 0 h 44"/>
                <a:gd name="T102" fmla="*/ 1 w 99"/>
                <a:gd name="T103" fmla="*/ 0 h 44"/>
                <a:gd name="T104" fmla="*/ 1 w 99"/>
                <a:gd name="T105" fmla="*/ 0 h 44"/>
                <a:gd name="T106" fmla="*/ 1 w 99"/>
                <a:gd name="T107" fmla="*/ 0 h 44"/>
                <a:gd name="T108" fmla="*/ 1 w 99"/>
                <a:gd name="T109" fmla="*/ 0 h 44"/>
                <a:gd name="T110" fmla="*/ 1 w 99"/>
                <a:gd name="T111" fmla="*/ 0 h 44"/>
                <a:gd name="T112" fmla="*/ 1 w 99"/>
                <a:gd name="T113" fmla="*/ 0 h 44"/>
                <a:gd name="T114" fmla="*/ 1 w 99"/>
                <a:gd name="T115" fmla="*/ 1 h 44"/>
                <a:gd name="T116" fmla="*/ 1 w 99"/>
                <a:gd name="T117" fmla="*/ 1 h 44"/>
                <a:gd name="T118" fmla="*/ 1 w 99"/>
                <a:gd name="T119" fmla="*/ 1 h 44"/>
                <a:gd name="T120" fmla="*/ 1 w 99"/>
                <a:gd name="T121" fmla="*/ 1 h 44"/>
                <a:gd name="T122" fmla="*/ 0 w 99"/>
                <a:gd name="T123" fmla="*/ 1 h 44"/>
                <a:gd name="T124" fmla="*/ 0 w 99"/>
                <a:gd name="T125" fmla="*/ 1 h 4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99"/>
                <a:gd name="T190" fmla="*/ 0 h 44"/>
                <a:gd name="T191" fmla="*/ 99 w 99"/>
                <a:gd name="T192" fmla="*/ 44 h 4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99" h="44">
                  <a:moveTo>
                    <a:pt x="0" y="8"/>
                  </a:moveTo>
                  <a:lnTo>
                    <a:pt x="12" y="44"/>
                  </a:lnTo>
                  <a:lnTo>
                    <a:pt x="13" y="41"/>
                  </a:lnTo>
                  <a:lnTo>
                    <a:pt x="17" y="38"/>
                  </a:lnTo>
                  <a:lnTo>
                    <a:pt x="19" y="35"/>
                  </a:lnTo>
                  <a:lnTo>
                    <a:pt x="22" y="34"/>
                  </a:lnTo>
                  <a:lnTo>
                    <a:pt x="25" y="32"/>
                  </a:lnTo>
                  <a:lnTo>
                    <a:pt x="29" y="31"/>
                  </a:lnTo>
                  <a:lnTo>
                    <a:pt x="30" y="29"/>
                  </a:lnTo>
                  <a:lnTo>
                    <a:pt x="33" y="29"/>
                  </a:lnTo>
                  <a:lnTo>
                    <a:pt x="38" y="29"/>
                  </a:lnTo>
                  <a:lnTo>
                    <a:pt x="42" y="31"/>
                  </a:lnTo>
                  <a:lnTo>
                    <a:pt x="45" y="31"/>
                  </a:lnTo>
                  <a:lnTo>
                    <a:pt x="48" y="31"/>
                  </a:lnTo>
                  <a:lnTo>
                    <a:pt x="51" y="31"/>
                  </a:lnTo>
                  <a:lnTo>
                    <a:pt x="54" y="32"/>
                  </a:lnTo>
                  <a:lnTo>
                    <a:pt x="57" y="32"/>
                  </a:lnTo>
                  <a:lnTo>
                    <a:pt x="60" y="32"/>
                  </a:lnTo>
                  <a:lnTo>
                    <a:pt x="62" y="34"/>
                  </a:lnTo>
                  <a:lnTo>
                    <a:pt x="67" y="35"/>
                  </a:lnTo>
                  <a:lnTo>
                    <a:pt x="70" y="35"/>
                  </a:lnTo>
                  <a:lnTo>
                    <a:pt x="73" y="35"/>
                  </a:lnTo>
                  <a:lnTo>
                    <a:pt x="76" y="35"/>
                  </a:lnTo>
                  <a:lnTo>
                    <a:pt x="78" y="37"/>
                  </a:lnTo>
                  <a:lnTo>
                    <a:pt x="80" y="37"/>
                  </a:lnTo>
                  <a:lnTo>
                    <a:pt x="83" y="37"/>
                  </a:lnTo>
                  <a:lnTo>
                    <a:pt x="86" y="37"/>
                  </a:lnTo>
                  <a:lnTo>
                    <a:pt x="89" y="38"/>
                  </a:lnTo>
                  <a:lnTo>
                    <a:pt x="91" y="38"/>
                  </a:lnTo>
                  <a:lnTo>
                    <a:pt x="96" y="40"/>
                  </a:lnTo>
                  <a:lnTo>
                    <a:pt x="97" y="40"/>
                  </a:lnTo>
                  <a:lnTo>
                    <a:pt x="99" y="41"/>
                  </a:lnTo>
                  <a:lnTo>
                    <a:pt x="97" y="40"/>
                  </a:lnTo>
                  <a:lnTo>
                    <a:pt x="94" y="37"/>
                  </a:lnTo>
                  <a:lnTo>
                    <a:pt x="93" y="34"/>
                  </a:lnTo>
                  <a:lnTo>
                    <a:pt x="90" y="31"/>
                  </a:lnTo>
                  <a:lnTo>
                    <a:pt x="89" y="29"/>
                  </a:lnTo>
                  <a:lnTo>
                    <a:pt x="87" y="27"/>
                  </a:lnTo>
                  <a:lnTo>
                    <a:pt x="84" y="24"/>
                  </a:lnTo>
                  <a:lnTo>
                    <a:pt x="81" y="21"/>
                  </a:lnTo>
                  <a:lnTo>
                    <a:pt x="78" y="18"/>
                  </a:lnTo>
                  <a:lnTo>
                    <a:pt x="77" y="15"/>
                  </a:lnTo>
                  <a:lnTo>
                    <a:pt x="73" y="11"/>
                  </a:lnTo>
                  <a:lnTo>
                    <a:pt x="70" y="6"/>
                  </a:lnTo>
                  <a:lnTo>
                    <a:pt x="68" y="5"/>
                  </a:lnTo>
                  <a:lnTo>
                    <a:pt x="65" y="3"/>
                  </a:lnTo>
                  <a:lnTo>
                    <a:pt x="62" y="3"/>
                  </a:lnTo>
                  <a:lnTo>
                    <a:pt x="60" y="2"/>
                  </a:lnTo>
                  <a:lnTo>
                    <a:pt x="55" y="2"/>
                  </a:lnTo>
                  <a:lnTo>
                    <a:pt x="52" y="0"/>
                  </a:lnTo>
                  <a:lnTo>
                    <a:pt x="48" y="0"/>
                  </a:lnTo>
                  <a:lnTo>
                    <a:pt x="44" y="0"/>
                  </a:lnTo>
                  <a:lnTo>
                    <a:pt x="39" y="0"/>
                  </a:lnTo>
                  <a:lnTo>
                    <a:pt x="36" y="0"/>
                  </a:lnTo>
                  <a:lnTo>
                    <a:pt x="32" y="0"/>
                  </a:lnTo>
                  <a:lnTo>
                    <a:pt x="29" y="0"/>
                  </a:lnTo>
                  <a:lnTo>
                    <a:pt x="25" y="0"/>
                  </a:lnTo>
                  <a:lnTo>
                    <a:pt x="23" y="2"/>
                  </a:lnTo>
                  <a:lnTo>
                    <a:pt x="16" y="6"/>
                  </a:lnTo>
                  <a:lnTo>
                    <a:pt x="16" y="32"/>
                  </a:lnTo>
                  <a:lnTo>
                    <a:pt x="7" y="6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511" name="Freeform 107"/>
            <p:cNvSpPr>
              <a:spLocks/>
            </p:cNvSpPr>
            <p:nvPr/>
          </p:nvSpPr>
          <p:spPr bwMode="auto">
            <a:xfrm>
              <a:off x="554" y="3027"/>
              <a:ext cx="26" cy="35"/>
            </a:xfrm>
            <a:custGeom>
              <a:avLst/>
              <a:gdLst>
                <a:gd name="T0" fmla="*/ 1 w 52"/>
                <a:gd name="T1" fmla="*/ 1 h 70"/>
                <a:gd name="T2" fmla="*/ 1 w 52"/>
                <a:gd name="T3" fmla="*/ 1 h 70"/>
                <a:gd name="T4" fmla="*/ 1 w 52"/>
                <a:gd name="T5" fmla="*/ 1 h 70"/>
                <a:gd name="T6" fmla="*/ 1 w 52"/>
                <a:gd name="T7" fmla="*/ 1 h 70"/>
                <a:gd name="T8" fmla="*/ 1 w 52"/>
                <a:gd name="T9" fmla="*/ 1 h 70"/>
                <a:gd name="T10" fmla="*/ 1 w 52"/>
                <a:gd name="T11" fmla="*/ 1 h 70"/>
                <a:gd name="T12" fmla="*/ 1 w 52"/>
                <a:gd name="T13" fmla="*/ 1 h 70"/>
                <a:gd name="T14" fmla="*/ 1 w 52"/>
                <a:gd name="T15" fmla="*/ 1 h 70"/>
                <a:gd name="T16" fmla="*/ 1 w 52"/>
                <a:gd name="T17" fmla="*/ 1 h 70"/>
                <a:gd name="T18" fmla="*/ 1 w 52"/>
                <a:gd name="T19" fmla="*/ 1 h 70"/>
                <a:gd name="T20" fmla="*/ 1 w 52"/>
                <a:gd name="T21" fmla="*/ 1 h 70"/>
                <a:gd name="T22" fmla="*/ 1 w 52"/>
                <a:gd name="T23" fmla="*/ 1 h 70"/>
                <a:gd name="T24" fmla="*/ 1 w 52"/>
                <a:gd name="T25" fmla="*/ 1 h 70"/>
                <a:gd name="T26" fmla="*/ 1 w 52"/>
                <a:gd name="T27" fmla="*/ 1 h 70"/>
                <a:gd name="T28" fmla="*/ 1 w 52"/>
                <a:gd name="T29" fmla="*/ 1 h 70"/>
                <a:gd name="T30" fmla="*/ 1 w 52"/>
                <a:gd name="T31" fmla="*/ 1 h 70"/>
                <a:gd name="T32" fmla="*/ 1 w 52"/>
                <a:gd name="T33" fmla="*/ 1 h 70"/>
                <a:gd name="T34" fmla="*/ 1 w 52"/>
                <a:gd name="T35" fmla="*/ 1 h 70"/>
                <a:gd name="T36" fmla="*/ 1 w 52"/>
                <a:gd name="T37" fmla="*/ 1 h 70"/>
                <a:gd name="T38" fmla="*/ 1 w 52"/>
                <a:gd name="T39" fmla="*/ 0 h 70"/>
                <a:gd name="T40" fmla="*/ 1 w 52"/>
                <a:gd name="T41" fmla="*/ 0 h 70"/>
                <a:gd name="T42" fmla="*/ 1 w 52"/>
                <a:gd name="T43" fmla="*/ 0 h 70"/>
                <a:gd name="T44" fmla="*/ 1 w 52"/>
                <a:gd name="T45" fmla="*/ 0 h 70"/>
                <a:gd name="T46" fmla="*/ 1 w 52"/>
                <a:gd name="T47" fmla="*/ 1 h 70"/>
                <a:gd name="T48" fmla="*/ 1 w 52"/>
                <a:gd name="T49" fmla="*/ 1 h 70"/>
                <a:gd name="T50" fmla="*/ 1 w 52"/>
                <a:gd name="T51" fmla="*/ 1 h 70"/>
                <a:gd name="T52" fmla="*/ 1 w 52"/>
                <a:gd name="T53" fmla="*/ 1 h 70"/>
                <a:gd name="T54" fmla="*/ 1 w 52"/>
                <a:gd name="T55" fmla="*/ 1 h 70"/>
                <a:gd name="T56" fmla="*/ 1 w 52"/>
                <a:gd name="T57" fmla="*/ 1 h 70"/>
                <a:gd name="T58" fmla="*/ 1 w 52"/>
                <a:gd name="T59" fmla="*/ 1 h 70"/>
                <a:gd name="T60" fmla="*/ 1 w 52"/>
                <a:gd name="T61" fmla="*/ 1 h 70"/>
                <a:gd name="T62" fmla="*/ 1 w 52"/>
                <a:gd name="T63" fmla="*/ 1 h 70"/>
                <a:gd name="T64" fmla="*/ 1 w 52"/>
                <a:gd name="T65" fmla="*/ 1 h 70"/>
                <a:gd name="T66" fmla="*/ 1 w 52"/>
                <a:gd name="T67" fmla="*/ 1 h 70"/>
                <a:gd name="T68" fmla="*/ 1 w 52"/>
                <a:gd name="T69" fmla="*/ 1 h 70"/>
                <a:gd name="T70" fmla="*/ 1 w 52"/>
                <a:gd name="T71" fmla="*/ 1 h 70"/>
                <a:gd name="T72" fmla="*/ 0 w 52"/>
                <a:gd name="T73" fmla="*/ 1 h 70"/>
                <a:gd name="T74" fmla="*/ 0 w 52"/>
                <a:gd name="T75" fmla="*/ 1 h 70"/>
                <a:gd name="T76" fmla="*/ 0 w 52"/>
                <a:gd name="T77" fmla="*/ 1 h 70"/>
                <a:gd name="T78" fmla="*/ 0 w 52"/>
                <a:gd name="T79" fmla="*/ 1 h 70"/>
                <a:gd name="T80" fmla="*/ 0 w 52"/>
                <a:gd name="T81" fmla="*/ 1 h 70"/>
                <a:gd name="T82" fmla="*/ 1 w 52"/>
                <a:gd name="T83" fmla="*/ 1 h 70"/>
                <a:gd name="T84" fmla="*/ 1 w 52"/>
                <a:gd name="T85" fmla="*/ 1 h 70"/>
                <a:gd name="T86" fmla="*/ 1 w 52"/>
                <a:gd name="T87" fmla="*/ 1 h 70"/>
                <a:gd name="T88" fmla="*/ 1 w 52"/>
                <a:gd name="T89" fmla="*/ 1 h 70"/>
                <a:gd name="T90" fmla="*/ 1 w 52"/>
                <a:gd name="T91" fmla="*/ 1 h 7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52"/>
                <a:gd name="T139" fmla="*/ 0 h 70"/>
                <a:gd name="T140" fmla="*/ 52 w 52"/>
                <a:gd name="T141" fmla="*/ 70 h 7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52" h="70">
                  <a:moveTo>
                    <a:pt x="7" y="70"/>
                  </a:moveTo>
                  <a:lnTo>
                    <a:pt x="7" y="68"/>
                  </a:lnTo>
                  <a:lnTo>
                    <a:pt x="8" y="65"/>
                  </a:lnTo>
                  <a:lnTo>
                    <a:pt x="8" y="61"/>
                  </a:lnTo>
                  <a:lnTo>
                    <a:pt x="10" y="57"/>
                  </a:lnTo>
                  <a:lnTo>
                    <a:pt x="11" y="54"/>
                  </a:lnTo>
                  <a:lnTo>
                    <a:pt x="11" y="52"/>
                  </a:lnTo>
                  <a:lnTo>
                    <a:pt x="13" y="49"/>
                  </a:lnTo>
                  <a:lnTo>
                    <a:pt x="14" y="46"/>
                  </a:lnTo>
                  <a:lnTo>
                    <a:pt x="17" y="42"/>
                  </a:lnTo>
                  <a:lnTo>
                    <a:pt x="20" y="39"/>
                  </a:lnTo>
                  <a:lnTo>
                    <a:pt x="24" y="36"/>
                  </a:lnTo>
                  <a:lnTo>
                    <a:pt x="29" y="33"/>
                  </a:lnTo>
                  <a:lnTo>
                    <a:pt x="33" y="30"/>
                  </a:lnTo>
                  <a:lnTo>
                    <a:pt x="39" y="29"/>
                  </a:lnTo>
                  <a:lnTo>
                    <a:pt x="43" y="28"/>
                  </a:lnTo>
                  <a:lnTo>
                    <a:pt x="48" y="26"/>
                  </a:lnTo>
                  <a:lnTo>
                    <a:pt x="50" y="25"/>
                  </a:lnTo>
                  <a:lnTo>
                    <a:pt x="52" y="25"/>
                  </a:lnTo>
                  <a:lnTo>
                    <a:pt x="46" y="0"/>
                  </a:lnTo>
                  <a:lnTo>
                    <a:pt x="45" y="0"/>
                  </a:lnTo>
                  <a:lnTo>
                    <a:pt x="43" y="0"/>
                  </a:lnTo>
                  <a:lnTo>
                    <a:pt x="40" y="0"/>
                  </a:lnTo>
                  <a:lnTo>
                    <a:pt x="37" y="1"/>
                  </a:lnTo>
                  <a:lnTo>
                    <a:pt x="33" y="3"/>
                  </a:lnTo>
                  <a:lnTo>
                    <a:pt x="30" y="4"/>
                  </a:lnTo>
                  <a:lnTo>
                    <a:pt x="26" y="7"/>
                  </a:lnTo>
                  <a:lnTo>
                    <a:pt x="21" y="10"/>
                  </a:lnTo>
                  <a:lnTo>
                    <a:pt x="17" y="12"/>
                  </a:lnTo>
                  <a:lnTo>
                    <a:pt x="14" y="14"/>
                  </a:lnTo>
                  <a:lnTo>
                    <a:pt x="11" y="17"/>
                  </a:lnTo>
                  <a:lnTo>
                    <a:pt x="8" y="22"/>
                  </a:lnTo>
                  <a:lnTo>
                    <a:pt x="5" y="25"/>
                  </a:lnTo>
                  <a:lnTo>
                    <a:pt x="4" y="29"/>
                  </a:lnTo>
                  <a:lnTo>
                    <a:pt x="1" y="30"/>
                  </a:lnTo>
                  <a:lnTo>
                    <a:pt x="1" y="33"/>
                  </a:lnTo>
                  <a:lnTo>
                    <a:pt x="0" y="36"/>
                  </a:lnTo>
                  <a:lnTo>
                    <a:pt x="0" y="41"/>
                  </a:lnTo>
                  <a:lnTo>
                    <a:pt x="0" y="44"/>
                  </a:lnTo>
                  <a:lnTo>
                    <a:pt x="0" y="49"/>
                  </a:lnTo>
                  <a:lnTo>
                    <a:pt x="0" y="52"/>
                  </a:lnTo>
                  <a:lnTo>
                    <a:pt x="1" y="55"/>
                  </a:lnTo>
                  <a:lnTo>
                    <a:pt x="1" y="58"/>
                  </a:lnTo>
                  <a:lnTo>
                    <a:pt x="7" y="7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512" name="Freeform 108"/>
            <p:cNvSpPr>
              <a:spLocks/>
            </p:cNvSpPr>
            <p:nvPr/>
          </p:nvSpPr>
          <p:spPr bwMode="auto">
            <a:xfrm>
              <a:off x="580" y="3025"/>
              <a:ext cx="3" cy="14"/>
            </a:xfrm>
            <a:custGeom>
              <a:avLst/>
              <a:gdLst>
                <a:gd name="T0" fmla="*/ 0 w 6"/>
                <a:gd name="T1" fmla="*/ 0 h 29"/>
                <a:gd name="T2" fmla="*/ 1 w 6"/>
                <a:gd name="T3" fmla="*/ 0 h 29"/>
                <a:gd name="T4" fmla="*/ 1 w 6"/>
                <a:gd name="T5" fmla="*/ 0 h 29"/>
                <a:gd name="T6" fmla="*/ 1 w 6"/>
                <a:gd name="T7" fmla="*/ 0 h 29"/>
                <a:gd name="T8" fmla="*/ 0 w 6"/>
                <a:gd name="T9" fmla="*/ 0 h 29"/>
                <a:gd name="T10" fmla="*/ 0 w 6"/>
                <a:gd name="T11" fmla="*/ 0 h 2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"/>
                <a:gd name="T19" fmla="*/ 0 h 29"/>
                <a:gd name="T20" fmla="*/ 6 w 6"/>
                <a:gd name="T21" fmla="*/ 29 h 2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" h="29">
                  <a:moveTo>
                    <a:pt x="0" y="4"/>
                  </a:moveTo>
                  <a:lnTo>
                    <a:pt x="3" y="29"/>
                  </a:lnTo>
                  <a:lnTo>
                    <a:pt x="6" y="27"/>
                  </a:lnTo>
                  <a:lnTo>
                    <a:pt x="4" y="0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513" name="Freeform 109"/>
            <p:cNvSpPr>
              <a:spLocks/>
            </p:cNvSpPr>
            <p:nvPr/>
          </p:nvSpPr>
          <p:spPr bwMode="auto">
            <a:xfrm>
              <a:off x="559" y="3009"/>
              <a:ext cx="23" cy="11"/>
            </a:xfrm>
            <a:custGeom>
              <a:avLst/>
              <a:gdLst>
                <a:gd name="T0" fmla="*/ 1 w 45"/>
                <a:gd name="T1" fmla="*/ 0 h 23"/>
                <a:gd name="T2" fmla="*/ 1 w 45"/>
                <a:gd name="T3" fmla="*/ 0 h 23"/>
                <a:gd name="T4" fmla="*/ 1 w 45"/>
                <a:gd name="T5" fmla="*/ 0 h 23"/>
                <a:gd name="T6" fmla="*/ 1 w 45"/>
                <a:gd name="T7" fmla="*/ 0 h 23"/>
                <a:gd name="T8" fmla="*/ 1 w 45"/>
                <a:gd name="T9" fmla="*/ 0 h 23"/>
                <a:gd name="T10" fmla="*/ 1 w 45"/>
                <a:gd name="T11" fmla="*/ 0 h 23"/>
                <a:gd name="T12" fmla="*/ 1 w 45"/>
                <a:gd name="T13" fmla="*/ 0 h 23"/>
                <a:gd name="T14" fmla="*/ 1 w 45"/>
                <a:gd name="T15" fmla="*/ 0 h 23"/>
                <a:gd name="T16" fmla="*/ 1 w 45"/>
                <a:gd name="T17" fmla="*/ 0 h 23"/>
                <a:gd name="T18" fmla="*/ 1 w 45"/>
                <a:gd name="T19" fmla="*/ 0 h 23"/>
                <a:gd name="T20" fmla="*/ 1 w 45"/>
                <a:gd name="T21" fmla="*/ 0 h 23"/>
                <a:gd name="T22" fmla="*/ 1 w 45"/>
                <a:gd name="T23" fmla="*/ 0 h 23"/>
                <a:gd name="T24" fmla="*/ 1 w 45"/>
                <a:gd name="T25" fmla="*/ 0 h 23"/>
                <a:gd name="T26" fmla="*/ 1 w 45"/>
                <a:gd name="T27" fmla="*/ 0 h 23"/>
                <a:gd name="T28" fmla="*/ 1 w 45"/>
                <a:gd name="T29" fmla="*/ 0 h 23"/>
                <a:gd name="T30" fmla="*/ 1 w 45"/>
                <a:gd name="T31" fmla="*/ 0 h 23"/>
                <a:gd name="T32" fmla="*/ 1 w 45"/>
                <a:gd name="T33" fmla="*/ 0 h 23"/>
                <a:gd name="T34" fmla="*/ 1 w 45"/>
                <a:gd name="T35" fmla="*/ 0 h 23"/>
                <a:gd name="T36" fmla="*/ 1 w 45"/>
                <a:gd name="T37" fmla="*/ 0 h 23"/>
                <a:gd name="T38" fmla="*/ 1 w 45"/>
                <a:gd name="T39" fmla="*/ 0 h 23"/>
                <a:gd name="T40" fmla="*/ 1 w 45"/>
                <a:gd name="T41" fmla="*/ 0 h 23"/>
                <a:gd name="T42" fmla="*/ 1 w 45"/>
                <a:gd name="T43" fmla="*/ 0 h 23"/>
                <a:gd name="T44" fmla="*/ 1 w 45"/>
                <a:gd name="T45" fmla="*/ 0 h 23"/>
                <a:gd name="T46" fmla="*/ 1 w 45"/>
                <a:gd name="T47" fmla="*/ 0 h 23"/>
                <a:gd name="T48" fmla="*/ 1 w 45"/>
                <a:gd name="T49" fmla="*/ 0 h 23"/>
                <a:gd name="T50" fmla="*/ 1 w 45"/>
                <a:gd name="T51" fmla="*/ 0 h 23"/>
                <a:gd name="T52" fmla="*/ 0 w 45"/>
                <a:gd name="T53" fmla="*/ 0 h 23"/>
                <a:gd name="T54" fmla="*/ 0 w 45"/>
                <a:gd name="T55" fmla="*/ 0 h 23"/>
                <a:gd name="T56" fmla="*/ 1 w 45"/>
                <a:gd name="T57" fmla="*/ 0 h 23"/>
                <a:gd name="T58" fmla="*/ 1 w 45"/>
                <a:gd name="T59" fmla="*/ 0 h 23"/>
                <a:gd name="T60" fmla="*/ 1 w 45"/>
                <a:gd name="T61" fmla="*/ 0 h 23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45"/>
                <a:gd name="T94" fmla="*/ 0 h 23"/>
                <a:gd name="T95" fmla="*/ 45 w 45"/>
                <a:gd name="T96" fmla="*/ 23 h 23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45" h="23">
                  <a:moveTo>
                    <a:pt x="6" y="23"/>
                  </a:moveTo>
                  <a:lnTo>
                    <a:pt x="9" y="21"/>
                  </a:lnTo>
                  <a:lnTo>
                    <a:pt x="11" y="19"/>
                  </a:lnTo>
                  <a:lnTo>
                    <a:pt x="16" y="14"/>
                  </a:lnTo>
                  <a:lnTo>
                    <a:pt x="22" y="11"/>
                  </a:lnTo>
                  <a:lnTo>
                    <a:pt x="25" y="10"/>
                  </a:lnTo>
                  <a:lnTo>
                    <a:pt x="29" y="8"/>
                  </a:lnTo>
                  <a:lnTo>
                    <a:pt x="32" y="7"/>
                  </a:lnTo>
                  <a:lnTo>
                    <a:pt x="38" y="5"/>
                  </a:lnTo>
                  <a:lnTo>
                    <a:pt x="40" y="4"/>
                  </a:lnTo>
                  <a:lnTo>
                    <a:pt x="43" y="3"/>
                  </a:lnTo>
                  <a:lnTo>
                    <a:pt x="45" y="1"/>
                  </a:lnTo>
                  <a:lnTo>
                    <a:pt x="42" y="0"/>
                  </a:lnTo>
                  <a:lnTo>
                    <a:pt x="40" y="0"/>
                  </a:lnTo>
                  <a:lnTo>
                    <a:pt x="38" y="1"/>
                  </a:lnTo>
                  <a:lnTo>
                    <a:pt x="33" y="1"/>
                  </a:lnTo>
                  <a:lnTo>
                    <a:pt x="30" y="3"/>
                  </a:lnTo>
                  <a:lnTo>
                    <a:pt x="26" y="3"/>
                  </a:lnTo>
                  <a:lnTo>
                    <a:pt x="23" y="3"/>
                  </a:lnTo>
                  <a:lnTo>
                    <a:pt x="20" y="4"/>
                  </a:lnTo>
                  <a:lnTo>
                    <a:pt x="17" y="4"/>
                  </a:lnTo>
                  <a:lnTo>
                    <a:pt x="14" y="5"/>
                  </a:lnTo>
                  <a:lnTo>
                    <a:pt x="11" y="5"/>
                  </a:lnTo>
                  <a:lnTo>
                    <a:pt x="10" y="7"/>
                  </a:lnTo>
                  <a:lnTo>
                    <a:pt x="6" y="10"/>
                  </a:lnTo>
                  <a:lnTo>
                    <a:pt x="3" y="14"/>
                  </a:lnTo>
                  <a:lnTo>
                    <a:pt x="0" y="16"/>
                  </a:lnTo>
                  <a:lnTo>
                    <a:pt x="0" y="19"/>
                  </a:lnTo>
                  <a:lnTo>
                    <a:pt x="1" y="21"/>
                  </a:lnTo>
                  <a:lnTo>
                    <a:pt x="6" y="2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514" name="Freeform 110"/>
            <p:cNvSpPr>
              <a:spLocks/>
            </p:cNvSpPr>
            <p:nvPr/>
          </p:nvSpPr>
          <p:spPr bwMode="auto">
            <a:xfrm>
              <a:off x="629" y="2989"/>
              <a:ext cx="30" cy="7"/>
            </a:xfrm>
            <a:custGeom>
              <a:avLst/>
              <a:gdLst>
                <a:gd name="T0" fmla="*/ 1 w 60"/>
                <a:gd name="T1" fmla="*/ 0 h 15"/>
                <a:gd name="T2" fmla="*/ 1 w 60"/>
                <a:gd name="T3" fmla="*/ 0 h 15"/>
                <a:gd name="T4" fmla="*/ 1 w 60"/>
                <a:gd name="T5" fmla="*/ 0 h 15"/>
                <a:gd name="T6" fmla="*/ 1 w 60"/>
                <a:gd name="T7" fmla="*/ 0 h 15"/>
                <a:gd name="T8" fmla="*/ 1 w 60"/>
                <a:gd name="T9" fmla="*/ 0 h 15"/>
                <a:gd name="T10" fmla="*/ 1 w 60"/>
                <a:gd name="T11" fmla="*/ 0 h 15"/>
                <a:gd name="T12" fmla="*/ 1 w 60"/>
                <a:gd name="T13" fmla="*/ 0 h 15"/>
                <a:gd name="T14" fmla="*/ 1 w 60"/>
                <a:gd name="T15" fmla="*/ 0 h 15"/>
                <a:gd name="T16" fmla="*/ 1 w 60"/>
                <a:gd name="T17" fmla="*/ 0 h 15"/>
                <a:gd name="T18" fmla="*/ 1 w 60"/>
                <a:gd name="T19" fmla="*/ 0 h 15"/>
                <a:gd name="T20" fmla="*/ 1 w 60"/>
                <a:gd name="T21" fmla="*/ 0 h 15"/>
                <a:gd name="T22" fmla="*/ 1 w 60"/>
                <a:gd name="T23" fmla="*/ 0 h 15"/>
                <a:gd name="T24" fmla="*/ 1 w 60"/>
                <a:gd name="T25" fmla="*/ 0 h 15"/>
                <a:gd name="T26" fmla="*/ 1 w 60"/>
                <a:gd name="T27" fmla="*/ 0 h 15"/>
                <a:gd name="T28" fmla="*/ 1 w 60"/>
                <a:gd name="T29" fmla="*/ 0 h 15"/>
                <a:gd name="T30" fmla="*/ 1 w 60"/>
                <a:gd name="T31" fmla="*/ 0 h 15"/>
                <a:gd name="T32" fmla="*/ 1 w 60"/>
                <a:gd name="T33" fmla="*/ 0 h 15"/>
                <a:gd name="T34" fmla="*/ 1 w 60"/>
                <a:gd name="T35" fmla="*/ 0 h 15"/>
                <a:gd name="T36" fmla="*/ 1 w 60"/>
                <a:gd name="T37" fmla="*/ 0 h 15"/>
                <a:gd name="T38" fmla="*/ 1 w 60"/>
                <a:gd name="T39" fmla="*/ 0 h 15"/>
                <a:gd name="T40" fmla="*/ 1 w 60"/>
                <a:gd name="T41" fmla="*/ 0 h 15"/>
                <a:gd name="T42" fmla="*/ 1 w 60"/>
                <a:gd name="T43" fmla="*/ 0 h 15"/>
                <a:gd name="T44" fmla="*/ 1 w 60"/>
                <a:gd name="T45" fmla="*/ 0 h 15"/>
                <a:gd name="T46" fmla="*/ 1 w 60"/>
                <a:gd name="T47" fmla="*/ 0 h 15"/>
                <a:gd name="T48" fmla="*/ 1 w 60"/>
                <a:gd name="T49" fmla="*/ 0 h 15"/>
                <a:gd name="T50" fmla="*/ 1 w 60"/>
                <a:gd name="T51" fmla="*/ 0 h 15"/>
                <a:gd name="T52" fmla="*/ 1 w 60"/>
                <a:gd name="T53" fmla="*/ 0 h 15"/>
                <a:gd name="T54" fmla="*/ 1 w 60"/>
                <a:gd name="T55" fmla="*/ 0 h 15"/>
                <a:gd name="T56" fmla="*/ 1 w 60"/>
                <a:gd name="T57" fmla="*/ 0 h 15"/>
                <a:gd name="T58" fmla="*/ 1 w 60"/>
                <a:gd name="T59" fmla="*/ 0 h 15"/>
                <a:gd name="T60" fmla="*/ 1 w 60"/>
                <a:gd name="T61" fmla="*/ 0 h 15"/>
                <a:gd name="T62" fmla="*/ 1 w 60"/>
                <a:gd name="T63" fmla="*/ 0 h 15"/>
                <a:gd name="T64" fmla="*/ 1 w 60"/>
                <a:gd name="T65" fmla="*/ 0 h 15"/>
                <a:gd name="T66" fmla="*/ 1 w 60"/>
                <a:gd name="T67" fmla="*/ 0 h 15"/>
                <a:gd name="T68" fmla="*/ 1 w 60"/>
                <a:gd name="T69" fmla="*/ 0 h 15"/>
                <a:gd name="T70" fmla="*/ 1 w 60"/>
                <a:gd name="T71" fmla="*/ 0 h 15"/>
                <a:gd name="T72" fmla="*/ 1 w 60"/>
                <a:gd name="T73" fmla="*/ 0 h 15"/>
                <a:gd name="T74" fmla="*/ 1 w 60"/>
                <a:gd name="T75" fmla="*/ 0 h 15"/>
                <a:gd name="T76" fmla="*/ 1 w 60"/>
                <a:gd name="T77" fmla="*/ 0 h 15"/>
                <a:gd name="T78" fmla="*/ 0 w 60"/>
                <a:gd name="T79" fmla="*/ 0 h 15"/>
                <a:gd name="T80" fmla="*/ 0 w 60"/>
                <a:gd name="T81" fmla="*/ 0 h 15"/>
                <a:gd name="T82" fmla="*/ 1 w 60"/>
                <a:gd name="T83" fmla="*/ 0 h 15"/>
                <a:gd name="T84" fmla="*/ 1 w 60"/>
                <a:gd name="T85" fmla="*/ 0 h 15"/>
                <a:gd name="T86" fmla="*/ 1 w 60"/>
                <a:gd name="T87" fmla="*/ 0 h 15"/>
                <a:gd name="T88" fmla="*/ 1 w 60"/>
                <a:gd name="T89" fmla="*/ 0 h 15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60"/>
                <a:gd name="T136" fmla="*/ 0 h 15"/>
                <a:gd name="T137" fmla="*/ 60 w 60"/>
                <a:gd name="T138" fmla="*/ 15 h 15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60" h="15">
                  <a:moveTo>
                    <a:pt x="3" y="0"/>
                  </a:moveTo>
                  <a:lnTo>
                    <a:pt x="6" y="0"/>
                  </a:lnTo>
                  <a:lnTo>
                    <a:pt x="8" y="0"/>
                  </a:lnTo>
                  <a:lnTo>
                    <a:pt x="12" y="0"/>
                  </a:lnTo>
                  <a:lnTo>
                    <a:pt x="15" y="0"/>
                  </a:lnTo>
                  <a:lnTo>
                    <a:pt x="19" y="0"/>
                  </a:lnTo>
                  <a:lnTo>
                    <a:pt x="24" y="0"/>
                  </a:lnTo>
                  <a:lnTo>
                    <a:pt x="28" y="0"/>
                  </a:lnTo>
                  <a:lnTo>
                    <a:pt x="29" y="0"/>
                  </a:lnTo>
                  <a:lnTo>
                    <a:pt x="32" y="0"/>
                  </a:lnTo>
                  <a:lnTo>
                    <a:pt x="35" y="2"/>
                  </a:lnTo>
                  <a:lnTo>
                    <a:pt x="38" y="3"/>
                  </a:lnTo>
                  <a:lnTo>
                    <a:pt x="41" y="5"/>
                  </a:lnTo>
                  <a:lnTo>
                    <a:pt x="44" y="6"/>
                  </a:lnTo>
                  <a:lnTo>
                    <a:pt x="47" y="8"/>
                  </a:lnTo>
                  <a:lnTo>
                    <a:pt x="50" y="9"/>
                  </a:lnTo>
                  <a:lnTo>
                    <a:pt x="54" y="11"/>
                  </a:lnTo>
                  <a:lnTo>
                    <a:pt x="59" y="13"/>
                  </a:lnTo>
                  <a:lnTo>
                    <a:pt x="60" y="13"/>
                  </a:lnTo>
                  <a:lnTo>
                    <a:pt x="60" y="15"/>
                  </a:lnTo>
                  <a:lnTo>
                    <a:pt x="57" y="13"/>
                  </a:lnTo>
                  <a:lnTo>
                    <a:pt x="53" y="12"/>
                  </a:lnTo>
                  <a:lnTo>
                    <a:pt x="50" y="11"/>
                  </a:lnTo>
                  <a:lnTo>
                    <a:pt x="47" y="11"/>
                  </a:lnTo>
                  <a:lnTo>
                    <a:pt x="44" y="9"/>
                  </a:lnTo>
                  <a:lnTo>
                    <a:pt x="41" y="9"/>
                  </a:lnTo>
                  <a:lnTo>
                    <a:pt x="38" y="8"/>
                  </a:lnTo>
                  <a:lnTo>
                    <a:pt x="35" y="8"/>
                  </a:lnTo>
                  <a:lnTo>
                    <a:pt x="31" y="6"/>
                  </a:lnTo>
                  <a:lnTo>
                    <a:pt x="29" y="6"/>
                  </a:lnTo>
                  <a:lnTo>
                    <a:pt x="27" y="6"/>
                  </a:lnTo>
                  <a:lnTo>
                    <a:pt x="24" y="6"/>
                  </a:lnTo>
                  <a:lnTo>
                    <a:pt x="22" y="6"/>
                  </a:lnTo>
                  <a:lnTo>
                    <a:pt x="21" y="6"/>
                  </a:lnTo>
                  <a:lnTo>
                    <a:pt x="18" y="6"/>
                  </a:lnTo>
                  <a:lnTo>
                    <a:pt x="15" y="6"/>
                  </a:lnTo>
                  <a:lnTo>
                    <a:pt x="12" y="6"/>
                  </a:lnTo>
                  <a:lnTo>
                    <a:pt x="9" y="8"/>
                  </a:lnTo>
                  <a:lnTo>
                    <a:pt x="5" y="8"/>
                  </a:lnTo>
                  <a:lnTo>
                    <a:pt x="0" y="8"/>
                  </a:lnTo>
                  <a:lnTo>
                    <a:pt x="0" y="5"/>
                  </a:lnTo>
                  <a:lnTo>
                    <a:pt x="2" y="2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515" name="Freeform 111"/>
            <p:cNvSpPr>
              <a:spLocks/>
            </p:cNvSpPr>
            <p:nvPr/>
          </p:nvSpPr>
          <p:spPr bwMode="auto">
            <a:xfrm>
              <a:off x="648" y="2980"/>
              <a:ext cx="20" cy="9"/>
            </a:xfrm>
            <a:custGeom>
              <a:avLst/>
              <a:gdLst>
                <a:gd name="T0" fmla="*/ 0 w 41"/>
                <a:gd name="T1" fmla="*/ 0 h 17"/>
                <a:gd name="T2" fmla="*/ 0 w 41"/>
                <a:gd name="T3" fmla="*/ 0 h 17"/>
                <a:gd name="T4" fmla="*/ 0 w 41"/>
                <a:gd name="T5" fmla="*/ 1 h 17"/>
                <a:gd name="T6" fmla="*/ 0 w 41"/>
                <a:gd name="T7" fmla="*/ 1 h 17"/>
                <a:gd name="T8" fmla="*/ 0 w 41"/>
                <a:gd name="T9" fmla="*/ 1 h 17"/>
                <a:gd name="T10" fmla="*/ 0 w 41"/>
                <a:gd name="T11" fmla="*/ 1 h 17"/>
                <a:gd name="T12" fmla="*/ 0 w 41"/>
                <a:gd name="T13" fmla="*/ 1 h 17"/>
                <a:gd name="T14" fmla="*/ 0 w 41"/>
                <a:gd name="T15" fmla="*/ 1 h 17"/>
                <a:gd name="T16" fmla="*/ 0 w 41"/>
                <a:gd name="T17" fmla="*/ 1 h 17"/>
                <a:gd name="T18" fmla="*/ 0 w 41"/>
                <a:gd name="T19" fmla="*/ 1 h 17"/>
                <a:gd name="T20" fmla="*/ 0 w 41"/>
                <a:gd name="T21" fmla="*/ 1 h 17"/>
                <a:gd name="T22" fmla="*/ 0 w 41"/>
                <a:gd name="T23" fmla="*/ 1 h 17"/>
                <a:gd name="T24" fmla="*/ 0 w 41"/>
                <a:gd name="T25" fmla="*/ 1 h 17"/>
                <a:gd name="T26" fmla="*/ 0 w 41"/>
                <a:gd name="T27" fmla="*/ 1 h 17"/>
                <a:gd name="T28" fmla="*/ 0 w 41"/>
                <a:gd name="T29" fmla="*/ 1 h 17"/>
                <a:gd name="T30" fmla="*/ 0 w 41"/>
                <a:gd name="T31" fmla="*/ 1 h 17"/>
                <a:gd name="T32" fmla="*/ 0 w 41"/>
                <a:gd name="T33" fmla="*/ 1 h 17"/>
                <a:gd name="T34" fmla="*/ 0 w 41"/>
                <a:gd name="T35" fmla="*/ 1 h 17"/>
                <a:gd name="T36" fmla="*/ 0 w 41"/>
                <a:gd name="T37" fmla="*/ 1 h 17"/>
                <a:gd name="T38" fmla="*/ 0 w 41"/>
                <a:gd name="T39" fmla="*/ 1 h 17"/>
                <a:gd name="T40" fmla="*/ 0 w 41"/>
                <a:gd name="T41" fmla="*/ 1 h 17"/>
                <a:gd name="T42" fmla="*/ 0 w 41"/>
                <a:gd name="T43" fmla="*/ 1 h 17"/>
                <a:gd name="T44" fmla="*/ 0 w 41"/>
                <a:gd name="T45" fmla="*/ 1 h 17"/>
                <a:gd name="T46" fmla="*/ 0 w 41"/>
                <a:gd name="T47" fmla="*/ 1 h 17"/>
                <a:gd name="T48" fmla="*/ 0 w 41"/>
                <a:gd name="T49" fmla="*/ 1 h 17"/>
                <a:gd name="T50" fmla="*/ 0 w 41"/>
                <a:gd name="T51" fmla="*/ 0 h 17"/>
                <a:gd name="T52" fmla="*/ 0 w 41"/>
                <a:gd name="T53" fmla="*/ 0 h 17"/>
                <a:gd name="T54" fmla="*/ 0 w 41"/>
                <a:gd name="T55" fmla="*/ 0 h 17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41"/>
                <a:gd name="T85" fmla="*/ 0 h 17"/>
                <a:gd name="T86" fmla="*/ 41 w 41"/>
                <a:gd name="T87" fmla="*/ 17 h 17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41" h="17">
                  <a:moveTo>
                    <a:pt x="9" y="0"/>
                  </a:moveTo>
                  <a:lnTo>
                    <a:pt x="7" y="0"/>
                  </a:lnTo>
                  <a:lnTo>
                    <a:pt x="5" y="1"/>
                  </a:lnTo>
                  <a:lnTo>
                    <a:pt x="0" y="3"/>
                  </a:lnTo>
                  <a:lnTo>
                    <a:pt x="2" y="4"/>
                  </a:lnTo>
                  <a:lnTo>
                    <a:pt x="5" y="6"/>
                  </a:lnTo>
                  <a:lnTo>
                    <a:pt x="9" y="7"/>
                  </a:lnTo>
                  <a:lnTo>
                    <a:pt x="12" y="9"/>
                  </a:lnTo>
                  <a:lnTo>
                    <a:pt x="16" y="10"/>
                  </a:lnTo>
                  <a:lnTo>
                    <a:pt x="19" y="12"/>
                  </a:lnTo>
                  <a:lnTo>
                    <a:pt x="23" y="13"/>
                  </a:lnTo>
                  <a:lnTo>
                    <a:pt x="26" y="14"/>
                  </a:lnTo>
                  <a:lnTo>
                    <a:pt x="29" y="14"/>
                  </a:lnTo>
                  <a:lnTo>
                    <a:pt x="32" y="16"/>
                  </a:lnTo>
                  <a:lnTo>
                    <a:pt x="35" y="17"/>
                  </a:lnTo>
                  <a:lnTo>
                    <a:pt x="39" y="17"/>
                  </a:lnTo>
                  <a:lnTo>
                    <a:pt x="41" y="17"/>
                  </a:lnTo>
                  <a:lnTo>
                    <a:pt x="38" y="16"/>
                  </a:lnTo>
                  <a:lnTo>
                    <a:pt x="35" y="13"/>
                  </a:lnTo>
                  <a:lnTo>
                    <a:pt x="31" y="10"/>
                  </a:lnTo>
                  <a:lnTo>
                    <a:pt x="25" y="7"/>
                  </a:lnTo>
                  <a:lnTo>
                    <a:pt x="22" y="6"/>
                  </a:lnTo>
                  <a:lnTo>
                    <a:pt x="21" y="4"/>
                  </a:lnTo>
                  <a:lnTo>
                    <a:pt x="18" y="3"/>
                  </a:lnTo>
                  <a:lnTo>
                    <a:pt x="15" y="1"/>
                  </a:lnTo>
                  <a:lnTo>
                    <a:pt x="12" y="0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516" name="Freeform 112"/>
            <p:cNvSpPr>
              <a:spLocks/>
            </p:cNvSpPr>
            <p:nvPr/>
          </p:nvSpPr>
          <p:spPr bwMode="auto">
            <a:xfrm>
              <a:off x="688" y="3060"/>
              <a:ext cx="20" cy="7"/>
            </a:xfrm>
            <a:custGeom>
              <a:avLst/>
              <a:gdLst>
                <a:gd name="T0" fmla="*/ 0 w 41"/>
                <a:gd name="T1" fmla="*/ 0 h 15"/>
                <a:gd name="T2" fmla="*/ 0 w 41"/>
                <a:gd name="T3" fmla="*/ 0 h 15"/>
                <a:gd name="T4" fmla="*/ 0 w 41"/>
                <a:gd name="T5" fmla="*/ 0 h 15"/>
                <a:gd name="T6" fmla="*/ 0 w 41"/>
                <a:gd name="T7" fmla="*/ 0 h 15"/>
                <a:gd name="T8" fmla="*/ 0 w 41"/>
                <a:gd name="T9" fmla="*/ 0 h 15"/>
                <a:gd name="T10" fmla="*/ 0 w 41"/>
                <a:gd name="T11" fmla="*/ 0 h 15"/>
                <a:gd name="T12" fmla="*/ 0 w 41"/>
                <a:gd name="T13" fmla="*/ 0 h 15"/>
                <a:gd name="T14" fmla="*/ 0 w 41"/>
                <a:gd name="T15" fmla="*/ 0 h 15"/>
                <a:gd name="T16" fmla="*/ 0 w 41"/>
                <a:gd name="T17" fmla="*/ 0 h 15"/>
                <a:gd name="T18" fmla="*/ 0 w 41"/>
                <a:gd name="T19" fmla="*/ 0 h 15"/>
                <a:gd name="T20" fmla="*/ 0 w 41"/>
                <a:gd name="T21" fmla="*/ 0 h 15"/>
                <a:gd name="T22" fmla="*/ 0 w 41"/>
                <a:gd name="T23" fmla="*/ 0 h 15"/>
                <a:gd name="T24" fmla="*/ 0 w 41"/>
                <a:gd name="T25" fmla="*/ 0 h 15"/>
                <a:gd name="T26" fmla="*/ 0 w 41"/>
                <a:gd name="T27" fmla="*/ 0 h 15"/>
                <a:gd name="T28" fmla="*/ 0 w 41"/>
                <a:gd name="T29" fmla="*/ 0 h 15"/>
                <a:gd name="T30" fmla="*/ 0 w 41"/>
                <a:gd name="T31" fmla="*/ 0 h 15"/>
                <a:gd name="T32" fmla="*/ 0 w 41"/>
                <a:gd name="T33" fmla="*/ 0 h 15"/>
                <a:gd name="T34" fmla="*/ 0 w 41"/>
                <a:gd name="T35" fmla="*/ 0 h 15"/>
                <a:gd name="T36" fmla="*/ 0 w 41"/>
                <a:gd name="T37" fmla="*/ 0 h 15"/>
                <a:gd name="T38" fmla="*/ 0 w 41"/>
                <a:gd name="T39" fmla="*/ 0 h 15"/>
                <a:gd name="T40" fmla="*/ 0 w 41"/>
                <a:gd name="T41" fmla="*/ 0 h 15"/>
                <a:gd name="T42" fmla="*/ 0 w 41"/>
                <a:gd name="T43" fmla="*/ 0 h 15"/>
                <a:gd name="T44" fmla="*/ 0 w 41"/>
                <a:gd name="T45" fmla="*/ 0 h 15"/>
                <a:gd name="T46" fmla="*/ 0 w 41"/>
                <a:gd name="T47" fmla="*/ 0 h 15"/>
                <a:gd name="T48" fmla="*/ 0 w 41"/>
                <a:gd name="T49" fmla="*/ 0 h 15"/>
                <a:gd name="T50" fmla="*/ 0 w 41"/>
                <a:gd name="T51" fmla="*/ 0 h 15"/>
                <a:gd name="T52" fmla="*/ 0 w 41"/>
                <a:gd name="T53" fmla="*/ 0 h 15"/>
                <a:gd name="T54" fmla="*/ 0 w 41"/>
                <a:gd name="T55" fmla="*/ 0 h 15"/>
                <a:gd name="T56" fmla="*/ 0 w 41"/>
                <a:gd name="T57" fmla="*/ 0 h 15"/>
                <a:gd name="T58" fmla="*/ 0 w 41"/>
                <a:gd name="T59" fmla="*/ 0 h 15"/>
                <a:gd name="T60" fmla="*/ 0 w 41"/>
                <a:gd name="T61" fmla="*/ 0 h 15"/>
                <a:gd name="T62" fmla="*/ 0 w 41"/>
                <a:gd name="T63" fmla="*/ 0 h 15"/>
                <a:gd name="T64" fmla="*/ 0 w 41"/>
                <a:gd name="T65" fmla="*/ 0 h 15"/>
                <a:gd name="T66" fmla="*/ 0 w 41"/>
                <a:gd name="T67" fmla="*/ 0 h 15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41"/>
                <a:gd name="T103" fmla="*/ 0 h 15"/>
                <a:gd name="T104" fmla="*/ 41 w 41"/>
                <a:gd name="T105" fmla="*/ 15 h 15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41" h="15">
                  <a:moveTo>
                    <a:pt x="31" y="2"/>
                  </a:moveTo>
                  <a:lnTo>
                    <a:pt x="28" y="0"/>
                  </a:lnTo>
                  <a:lnTo>
                    <a:pt x="26" y="0"/>
                  </a:lnTo>
                  <a:lnTo>
                    <a:pt x="23" y="0"/>
                  </a:lnTo>
                  <a:lnTo>
                    <a:pt x="20" y="2"/>
                  </a:lnTo>
                  <a:lnTo>
                    <a:pt x="18" y="2"/>
                  </a:lnTo>
                  <a:lnTo>
                    <a:pt x="15" y="3"/>
                  </a:lnTo>
                  <a:lnTo>
                    <a:pt x="12" y="3"/>
                  </a:lnTo>
                  <a:lnTo>
                    <a:pt x="10" y="5"/>
                  </a:lnTo>
                  <a:lnTo>
                    <a:pt x="7" y="6"/>
                  </a:lnTo>
                  <a:lnTo>
                    <a:pt x="3" y="11"/>
                  </a:lnTo>
                  <a:lnTo>
                    <a:pt x="0" y="13"/>
                  </a:lnTo>
                  <a:lnTo>
                    <a:pt x="0" y="15"/>
                  </a:lnTo>
                  <a:lnTo>
                    <a:pt x="0" y="13"/>
                  </a:lnTo>
                  <a:lnTo>
                    <a:pt x="3" y="13"/>
                  </a:lnTo>
                  <a:lnTo>
                    <a:pt x="6" y="12"/>
                  </a:lnTo>
                  <a:lnTo>
                    <a:pt x="9" y="12"/>
                  </a:lnTo>
                  <a:lnTo>
                    <a:pt x="12" y="11"/>
                  </a:lnTo>
                  <a:lnTo>
                    <a:pt x="16" y="9"/>
                  </a:lnTo>
                  <a:lnTo>
                    <a:pt x="18" y="8"/>
                  </a:lnTo>
                  <a:lnTo>
                    <a:pt x="20" y="8"/>
                  </a:lnTo>
                  <a:lnTo>
                    <a:pt x="22" y="8"/>
                  </a:lnTo>
                  <a:lnTo>
                    <a:pt x="25" y="9"/>
                  </a:lnTo>
                  <a:lnTo>
                    <a:pt x="28" y="9"/>
                  </a:lnTo>
                  <a:lnTo>
                    <a:pt x="32" y="11"/>
                  </a:lnTo>
                  <a:lnTo>
                    <a:pt x="35" y="11"/>
                  </a:lnTo>
                  <a:lnTo>
                    <a:pt x="38" y="11"/>
                  </a:lnTo>
                  <a:lnTo>
                    <a:pt x="39" y="11"/>
                  </a:lnTo>
                  <a:lnTo>
                    <a:pt x="41" y="9"/>
                  </a:lnTo>
                  <a:lnTo>
                    <a:pt x="38" y="6"/>
                  </a:lnTo>
                  <a:lnTo>
                    <a:pt x="35" y="3"/>
                  </a:lnTo>
                  <a:lnTo>
                    <a:pt x="32" y="2"/>
                  </a:lnTo>
                  <a:lnTo>
                    <a:pt x="31" y="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517" name="Freeform 113"/>
            <p:cNvSpPr>
              <a:spLocks/>
            </p:cNvSpPr>
            <p:nvPr/>
          </p:nvSpPr>
          <p:spPr bwMode="auto">
            <a:xfrm>
              <a:off x="527" y="2926"/>
              <a:ext cx="236" cy="315"/>
            </a:xfrm>
            <a:custGeom>
              <a:avLst/>
              <a:gdLst>
                <a:gd name="T0" fmla="*/ 1 w 471"/>
                <a:gd name="T1" fmla="*/ 0 h 631"/>
                <a:gd name="T2" fmla="*/ 1 w 471"/>
                <a:gd name="T3" fmla="*/ 0 h 631"/>
                <a:gd name="T4" fmla="*/ 1 w 471"/>
                <a:gd name="T5" fmla="*/ 0 h 631"/>
                <a:gd name="T6" fmla="*/ 1 w 471"/>
                <a:gd name="T7" fmla="*/ 0 h 631"/>
                <a:gd name="T8" fmla="*/ 1 w 471"/>
                <a:gd name="T9" fmla="*/ 0 h 631"/>
                <a:gd name="T10" fmla="*/ 1 w 471"/>
                <a:gd name="T11" fmla="*/ 0 h 631"/>
                <a:gd name="T12" fmla="*/ 1 w 471"/>
                <a:gd name="T13" fmla="*/ 0 h 631"/>
                <a:gd name="T14" fmla="*/ 1 w 471"/>
                <a:gd name="T15" fmla="*/ 0 h 631"/>
                <a:gd name="T16" fmla="*/ 1 w 471"/>
                <a:gd name="T17" fmla="*/ 0 h 631"/>
                <a:gd name="T18" fmla="*/ 1 w 471"/>
                <a:gd name="T19" fmla="*/ 0 h 631"/>
                <a:gd name="T20" fmla="*/ 1 w 471"/>
                <a:gd name="T21" fmla="*/ 0 h 631"/>
                <a:gd name="T22" fmla="*/ 1 w 471"/>
                <a:gd name="T23" fmla="*/ 0 h 631"/>
                <a:gd name="T24" fmla="*/ 1 w 471"/>
                <a:gd name="T25" fmla="*/ 0 h 631"/>
                <a:gd name="T26" fmla="*/ 1 w 471"/>
                <a:gd name="T27" fmla="*/ 0 h 631"/>
                <a:gd name="T28" fmla="*/ 1 w 471"/>
                <a:gd name="T29" fmla="*/ 0 h 631"/>
                <a:gd name="T30" fmla="*/ 1 w 471"/>
                <a:gd name="T31" fmla="*/ 0 h 631"/>
                <a:gd name="T32" fmla="*/ 1 w 471"/>
                <a:gd name="T33" fmla="*/ 0 h 631"/>
                <a:gd name="T34" fmla="*/ 1 w 471"/>
                <a:gd name="T35" fmla="*/ 0 h 631"/>
                <a:gd name="T36" fmla="*/ 1 w 471"/>
                <a:gd name="T37" fmla="*/ 0 h 631"/>
                <a:gd name="T38" fmla="*/ 1 w 471"/>
                <a:gd name="T39" fmla="*/ 0 h 631"/>
                <a:gd name="T40" fmla="*/ 1 w 471"/>
                <a:gd name="T41" fmla="*/ 0 h 631"/>
                <a:gd name="T42" fmla="*/ 1 w 471"/>
                <a:gd name="T43" fmla="*/ 0 h 631"/>
                <a:gd name="T44" fmla="*/ 1 w 471"/>
                <a:gd name="T45" fmla="*/ 0 h 631"/>
                <a:gd name="T46" fmla="*/ 1 w 471"/>
                <a:gd name="T47" fmla="*/ 0 h 631"/>
                <a:gd name="T48" fmla="*/ 1 w 471"/>
                <a:gd name="T49" fmla="*/ 0 h 631"/>
                <a:gd name="T50" fmla="*/ 1 w 471"/>
                <a:gd name="T51" fmla="*/ 0 h 631"/>
                <a:gd name="T52" fmla="*/ 1 w 471"/>
                <a:gd name="T53" fmla="*/ 0 h 631"/>
                <a:gd name="T54" fmla="*/ 1 w 471"/>
                <a:gd name="T55" fmla="*/ 0 h 631"/>
                <a:gd name="T56" fmla="*/ 1 w 471"/>
                <a:gd name="T57" fmla="*/ 0 h 631"/>
                <a:gd name="T58" fmla="*/ 1 w 471"/>
                <a:gd name="T59" fmla="*/ 0 h 631"/>
                <a:gd name="T60" fmla="*/ 1 w 471"/>
                <a:gd name="T61" fmla="*/ 0 h 631"/>
                <a:gd name="T62" fmla="*/ 1 w 471"/>
                <a:gd name="T63" fmla="*/ 0 h 631"/>
                <a:gd name="T64" fmla="*/ 1 w 471"/>
                <a:gd name="T65" fmla="*/ 0 h 631"/>
                <a:gd name="T66" fmla="*/ 1 w 471"/>
                <a:gd name="T67" fmla="*/ 0 h 631"/>
                <a:gd name="T68" fmla="*/ 1 w 471"/>
                <a:gd name="T69" fmla="*/ 0 h 631"/>
                <a:gd name="T70" fmla="*/ 1 w 471"/>
                <a:gd name="T71" fmla="*/ 0 h 631"/>
                <a:gd name="T72" fmla="*/ 1 w 471"/>
                <a:gd name="T73" fmla="*/ 0 h 631"/>
                <a:gd name="T74" fmla="*/ 1 w 471"/>
                <a:gd name="T75" fmla="*/ 0 h 631"/>
                <a:gd name="T76" fmla="*/ 1 w 471"/>
                <a:gd name="T77" fmla="*/ 0 h 631"/>
                <a:gd name="T78" fmla="*/ 1 w 471"/>
                <a:gd name="T79" fmla="*/ 0 h 631"/>
                <a:gd name="T80" fmla="*/ 1 w 471"/>
                <a:gd name="T81" fmla="*/ 0 h 631"/>
                <a:gd name="T82" fmla="*/ 1 w 471"/>
                <a:gd name="T83" fmla="*/ 0 h 631"/>
                <a:gd name="T84" fmla="*/ 1 w 471"/>
                <a:gd name="T85" fmla="*/ 0 h 631"/>
                <a:gd name="T86" fmla="*/ 1 w 471"/>
                <a:gd name="T87" fmla="*/ 0 h 631"/>
                <a:gd name="T88" fmla="*/ 1 w 471"/>
                <a:gd name="T89" fmla="*/ 0 h 631"/>
                <a:gd name="T90" fmla="*/ 1 w 471"/>
                <a:gd name="T91" fmla="*/ 0 h 631"/>
                <a:gd name="T92" fmla="*/ 1 w 471"/>
                <a:gd name="T93" fmla="*/ 0 h 631"/>
                <a:gd name="T94" fmla="*/ 1 w 471"/>
                <a:gd name="T95" fmla="*/ 0 h 631"/>
                <a:gd name="T96" fmla="*/ 1 w 471"/>
                <a:gd name="T97" fmla="*/ 0 h 631"/>
                <a:gd name="T98" fmla="*/ 1 w 471"/>
                <a:gd name="T99" fmla="*/ 0 h 631"/>
                <a:gd name="T100" fmla="*/ 0 w 471"/>
                <a:gd name="T101" fmla="*/ 0 h 631"/>
                <a:gd name="T102" fmla="*/ 1 w 471"/>
                <a:gd name="T103" fmla="*/ 0 h 631"/>
                <a:gd name="T104" fmla="*/ 1 w 471"/>
                <a:gd name="T105" fmla="*/ 0 h 631"/>
                <a:gd name="T106" fmla="*/ 1 w 471"/>
                <a:gd name="T107" fmla="*/ 0 h 631"/>
                <a:gd name="T108" fmla="*/ 1 w 471"/>
                <a:gd name="T109" fmla="*/ 0 h 631"/>
                <a:gd name="T110" fmla="*/ 1 w 471"/>
                <a:gd name="T111" fmla="*/ 0 h 631"/>
                <a:gd name="T112" fmla="*/ 1 w 471"/>
                <a:gd name="T113" fmla="*/ 0 h 631"/>
                <a:gd name="T114" fmla="*/ 1 w 471"/>
                <a:gd name="T115" fmla="*/ 0 h 631"/>
                <a:gd name="T116" fmla="*/ 1 w 471"/>
                <a:gd name="T117" fmla="*/ 0 h 631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471"/>
                <a:gd name="T178" fmla="*/ 0 h 631"/>
                <a:gd name="T179" fmla="*/ 471 w 471"/>
                <a:gd name="T180" fmla="*/ 631 h 631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471" h="631">
                  <a:moveTo>
                    <a:pt x="39" y="118"/>
                  </a:moveTo>
                  <a:lnTo>
                    <a:pt x="39" y="118"/>
                  </a:lnTo>
                  <a:lnTo>
                    <a:pt x="38" y="119"/>
                  </a:lnTo>
                  <a:lnTo>
                    <a:pt x="38" y="122"/>
                  </a:lnTo>
                  <a:lnTo>
                    <a:pt x="36" y="126"/>
                  </a:lnTo>
                  <a:lnTo>
                    <a:pt x="35" y="129"/>
                  </a:lnTo>
                  <a:lnTo>
                    <a:pt x="33" y="135"/>
                  </a:lnTo>
                  <a:lnTo>
                    <a:pt x="32" y="137"/>
                  </a:lnTo>
                  <a:lnTo>
                    <a:pt x="32" y="139"/>
                  </a:lnTo>
                  <a:lnTo>
                    <a:pt x="32" y="142"/>
                  </a:lnTo>
                  <a:lnTo>
                    <a:pt x="30" y="145"/>
                  </a:lnTo>
                  <a:lnTo>
                    <a:pt x="30" y="148"/>
                  </a:lnTo>
                  <a:lnTo>
                    <a:pt x="29" y="151"/>
                  </a:lnTo>
                  <a:lnTo>
                    <a:pt x="27" y="154"/>
                  </a:lnTo>
                  <a:lnTo>
                    <a:pt x="27" y="158"/>
                  </a:lnTo>
                  <a:lnTo>
                    <a:pt x="26" y="161"/>
                  </a:lnTo>
                  <a:lnTo>
                    <a:pt x="26" y="164"/>
                  </a:lnTo>
                  <a:lnTo>
                    <a:pt x="25" y="167"/>
                  </a:lnTo>
                  <a:lnTo>
                    <a:pt x="25" y="171"/>
                  </a:lnTo>
                  <a:lnTo>
                    <a:pt x="25" y="173"/>
                  </a:lnTo>
                  <a:lnTo>
                    <a:pt x="23" y="176"/>
                  </a:lnTo>
                  <a:lnTo>
                    <a:pt x="23" y="179"/>
                  </a:lnTo>
                  <a:lnTo>
                    <a:pt x="22" y="182"/>
                  </a:lnTo>
                  <a:lnTo>
                    <a:pt x="22" y="185"/>
                  </a:lnTo>
                  <a:lnTo>
                    <a:pt x="22" y="187"/>
                  </a:lnTo>
                  <a:lnTo>
                    <a:pt x="20" y="190"/>
                  </a:lnTo>
                  <a:lnTo>
                    <a:pt x="20" y="193"/>
                  </a:lnTo>
                  <a:lnTo>
                    <a:pt x="20" y="195"/>
                  </a:lnTo>
                  <a:lnTo>
                    <a:pt x="20" y="198"/>
                  </a:lnTo>
                  <a:lnTo>
                    <a:pt x="20" y="199"/>
                  </a:lnTo>
                  <a:lnTo>
                    <a:pt x="20" y="203"/>
                  </a:lnTo>
                  <a:lnTo>
                    <a:pt x="20" y="205"/>
                  </a:lnTo>
                  <a:lnTo>
                    <a:pt x="20" y="208"/>
                  </a:lnTo>
                  <a:lnTo>
                    <a:pt x="22" y="211"/>
                  </a:lnTo>
                  <a:lnTo>
                    <a:pt x="22" y="214"/>
                  </a:lnTo>
                  <a:lnTo>
                    <a:pt x="22" y="216"/>
                  </a:lnTo>
                  <a:lnTo>
                    <a:pt x="23" y="219"/>
                  </a:lnTo>
                  <a:lnTo>
                    <a:pt x="23" y="222"/>
                  </a:lnTo>
                  <a:lnTo>
                    <a:pt x="25" y="225"/>
                  </a:lnTo>
                  <a:lnTo>
                    <a:pt x="26" y="228"/>
                  </a:lnTo>
                  <a:lnTo>
                    <a:pt x="27" y="231"/>
                  </a:lnTo>
                  <a:lnTo>
                    <a:pt x="27" y="234"/>
                  </a:lnTo>
                  <a:lnTo>
                    <a:pt x="29" y="238"/>
                  </a:lnTo>
                  <a:lnTo>
                    <a:pt x="30" y="240"/>
                  </a:lnTo>
                  <a:lnTo>
                    <a:pt x="32" y="243"/>
                  </a:lnTo>
                  <a:lnTo>
                    <a:pt x="32" y="246"/>
                  </a:lnTo>
                  <a:lnTo>
                    <a:pt x="33" y="250"/>
                  </a:lnTo>
                  <a:lnTo>
                    <a:pt x="35" y="251"/>
                  </a:lnTo>
                  <a:lnTo>
                    <a:pt x="36" y="254"/>
                  </a:lnTo>
                  <a:lnTo>
                    <a:pt x="38" y="257"/>
                  </a:lnTo>
                  <a:lnTo>
                    <a:pt x="39" y="260"/>
                  </a:lnTo>
                  <a:lnTo>
                    <a:pt x="41" y="264"/>
                  </a:lnTo>
                  <a:lnTo>
                    <a:pt x="42" y="269"/>
                  </a:lnTo>
                  <a:lnTo>
                    <a:pt x="43" y="273"/>
                  </a:lnTo>
                  <a:lnTo>
                    <a:pt x="46" y="278"/>
                  </a:lnTo>
                  <a:lnTo>
                    <a:pt x="46" y="280"/>
                  </a:lnTo>
                  <a:lnTo>
                    <a:pt x="48" y="285"/>
                  </a:lnTo>
                  <a:lnTo>
                    <a:pt x="48" y="288"/>
                  </a:lnTo>
                  <a:lnTo>
                    <a:pt x="49" y="292"/>
                  </a:lnTo>
                  <a:lnTo>
                    <a:pt x="49" y="296"/>
                  </a:lnTo>
                  <a:lnTo>
                    <a:pt x="51" y="301"/>
                  </a:lnTo>
                  <a:lnTo>
                    <a:pt x="51" y="304"/>
                  </a:lnTo>
                  <a:lnTo>
                    <a:pt x="51" y="308"/>
                  </a:lnTo>
                  <a:lnTo>
                    <a:pt x="51" y="312"/>
                  </a:lnTo>
                  <a:lnTo>
                    <a:pt x="51" y="317"/>
                  </a:lnTo>
                  <a:lnTo>
                    <a:pt x="51" y="320"/>
                  </a:lnTo>
                  <a:lnTo>
                    <a:pt x="52" y="324"/>
                  </a:lnTo>
                  <a:lnTo>
                    <a:pt x="52" y="327"/>
                  </a:lnTo>
                  <a:lnTo>
                    <a:pt x="52" y="331"/>
                  </a:lnTo>
                  <a:lnTo>
                    <a:pt x="52" y="334"/>
                  </a:lnTo>
                  <a:lnTo>
                    <a:pt x="52" y="337"/>
                  </a:lnTo>
                  <a:lnTo>
                    <a:pt x="52" y="341"/>
                  </a:lnTo>
                  <a:lnTo>
                    <a:pt x="54" y="344"/>
                  </a:lnTo>
                  <a:lnTo>
                    <a:pt x="55" y="347"/>
                  </a:lnTo>
                  <a:lnTo>
                    <a:pt x="57" y="349"/>
                  </a:lnTo>
                  <a:lnTo>
                    <a:pt x="59" y="352"/>
                  </a:lnTo>
                  <a:lnTo>
                    <a:pt x="59" y="353"/>
                  </a:lnTo>
                  <a:lnTo>
                    <a:pt x="57" y="357"/>
                  </a:lnTo>
                  <a:lnTo>
                    <a:pt x="54" y="359"/>
                  </a:lnTo>
                  <a:lnTo>
                    <a:pt x="52" y="363"/>
                  </a:lnTo>
                  <a:lnTo>
                    <a:pt x="52" y="365"/>
                  </a:lnTo>
                  <a:lnTo>
                    <a:pt x="51" y="368"/>
                  </a:lnTo>
                  <a:lnTo>
                    <a:pt x="49" y="372"/>
                  </a:lnTo>
                  <a:lnTo>
                    <a:pt x="49" y="375"/>
                  </a:lnTo>
                  <a:lnTo>
                    <a:pt x="48" y="378"/>
                  </a:lnTo>
                  <a:lnTo>
                    <a:pt x="46" y="382"/>
                  </a:lnTo>
                  <a:lnTo>
                    <a:pt x="46" y="384"/>
                  </a:lnTo>
                  <a:lnTo>
                    <a:pt x="46" y="387"/>
                  </a:lnTo>
                  <a:lnTo>
                    <a:pt x="46" y="389"/>
                  </a:lnTo>
                  <a:lnTo>
                    <a:pt x="46" y="392"/>
                  </a:lnTo>
                  <a:lnTo>
                    <a:pt x="46" y="394"/>
                  </a:lnTo>
                  <a:lnTo>
                    <a:pt x="46" y="397"/>
                  </a:lnTo>
                  <a:lnTo>
                    <a:pt x="46" y="400"/>
                  </a:lnTo>
                  <a:lnTo>
                    <a:pt x="46" y="403"/>
                  </a:lnTo>
                  <a:lnTo>
                    <a:pt x="46" y="405"/>
                  </a:lnTo>
                  <a:lnTo>
                    <a:pt x="48" y="410"/>
                  </a:lnTo>
                  <a:lnTo>
                    <a:pt x="48" y="413"/>
                  </a:lnTo>
                  <a:lnTo>
                    <a:pt x="48" y="416"/>
                  </a:lnTo>
                  <a:lnTo>
                    <a:pt x="48" y="419"/>
                  </a:lnTo>
                  <a:lnTo>
                    <a:pt x="49" y="421"/>
                  </a:lnTo>
                  <a:lnTo>
                    <a:pt x="49" y="424"/>
                  </a:lnTo>
                  <a:lnTo>
                    <a:pt x="51" y="427"/>
                  </a:lnTo>
                  <a:lnTo>
                    <a:pt x="51" y="430"/>
                  </a:lnTo>
                  <a:lnTo>
                    <a:pt x="51" y="433"/>
                  </a:lnTo>
                  <a:lnTo>
                    <a:pt x="51" y="436"/>
                  </a:lnTo>
                  <a:lnTo>
                    <a:pt x="52" y="439"/>
                  </a:lnTo>
                  <a:lnTo>
                    <a:pt x="52" y="443"/>
                  </a:lnTo>
                  <a:lnTo>
                    <a:pt x="54" y="449"/>
                  </a:lnTo>
                  <a:lnTo>
                    <a:pt x="55" y="452"/>
                  </a:lnTo>
                  <a:lnTo>
                    <a:pt x="57" y="455"/>
                  </a:lnTo>
                  <a:lnTo>
                    <a:pt x="58" y="458"/>
                  </a:lnTo>
                  <a:lnTo>
                    <a:pt x="59" y="461"/>
                  </a:lnTo>
                  <a:lnTo>
                    <a:pt x="62" y="464"/>
                  </a:lnTo>
                  <a:lnTo>
                    <a:pt x="65" y="466"/>
                  </a:lnTo>
                  <a:lnTo>
                    <a:pt x="68" y="468"/>
                  </a:lnTo>
                  <a:lnTo>
                    <a:pt x="71" y="471"/>
                  </a:lnTo>
                  <a:lnTo>
                    <a:pt x="74" y="472"/>
                  </a:lnTo>
                  <a:lnTo>
                    <a:pt x="77" y="475"/>
                  </a:lnTo>
                  <a:lnTo>
                    <a:pt x="80" y="477"/>
                  </a:lnTo>
                  <a:lnTo>
                    <a:pt x="83" y="480"/>
                  </a:lnTo>
                  <a:lnTo>
                    <a:pt x="86" y="481"/>
                  </a:lnTo>
                  <a:lnTo>
                    <a:pt x="89" y="482"/>
                  </a:lnTo>
                  <a:lnTo>
                    <a:pt x="93" y="485"/>
                  </a:lnTo>
                  <a:lnTo>
                    <a:pt x="96" y="490"/>
                  </a:lnTo>
                  <a:lnTo>
                    <a:pt x="97" y="493"/>
                  </a:lnTo>
                  <a:lnTo>
                    <a:pt x="102" y="498"/>
                  </a:lnTo>
                  <a:lnTo>
                    <a:pt x="104" y="501"/>
                  </a:lnTo>
                  <a:lnTo>
                    <a:pt x="107" y="504"/>
                  </a:lnTo>
                  <a:lnTo>
                    <a:pt x="110" y="507"/>
                  </a:lnTo>
                  <a:lnTo>
                    <a:pt x="113" y="512"/>
                  </a:lnTo>
                  <a:lnTo>
                    <a:pt x="115" y="514"/>
                  </a:lnTo>
                  <a:lnTo>
                    <a:pt x="118" y="517"/>
                  </a:lnTo>
                  <a:lnTo>
                    <a:pt x="120" y="520"/>
                  </a:lnTo>
                  <a:lnTo>
                    <a:pt x="123" y="523"/>
                  </a:lnTo>
                  <a:lnTo>
                    <a:pt x="126" y="528"/>
                  </a:lnTo>
                  <a:lnTo>
                    <a:pt x="129" y="530"/>
                  </a:lnTo>
                  <a:lnTo>
                    <a:pt x="131" y="530"/>
                  </a:lnTo>
                  <a:lnTo>
                    <a:pt x="132" y="529"/>
                  </a:lnTo>
                  <a:lnTo>
                    <a:pt x="132" y="526"/>
                  </a:lnTo>
                  <a:lnTo>
                    <a:pt x="132" y="525"/>
                  </a:lnTo>
                  <a:lnTo>
                    <a:pt x="132" y="522"/>
                  </a:lnTo>
                  <a:lnTo>
                    <a:pt x="132" y="519"/>
                  </a:lnTo>
                  <a:lnTo>
                    <a:pt x="134" y="519"/>
                  </a:lnTo>
                  <a:lnTo>
                    <a:pt x="134" y="520"/>
                  </a:lnTo>
                  <a:lnTo>
                    <a:pt x="135" y="523"/>
                  </a:lnTo>
                  <a:lnTo>
                    <a:pt x="138" y="526"/>
                  </a:lnTo>
                  <a:lnTo>
                    <a:pt x="141" y="532"/>
                  </a:lnTo>
                  <a:lnTo>
                    <a:pt x="142" y="533"/>
                  </a:lnTo>
                  <a:lnTo>
                    <a:pt x="144" y="538"/>
                  </a:lnTo>
                  <a:lnTo>
                    <a:pt x="145" y="541"/>
                  </a:lnTo>
                  <a:lnTo>
                    <a:pt x="148" y="542"/>
                  </a:lnTo>
                  <a:lnTo>
                    <a:pt x="150" y="546"/>
                  </a:lnTo>
                  <a:lnTo>
                    <a:pt x="152" y="549"/>
                  </a:lnTo>
                  <a:lnTo>
                    <a:pt x="154" y="552"/>
                  </a:lnTo>
                  <a:lnTo>
                    <a:pt x="157" y="557"/>
                  </a:lnTo>
                  <a:lnTo>
                    <a:pt x="158" y="560"/>
                  </a:lnTo>
                  <a:lnTo>
                    <a:pt x="161" y="564"/>
                  </a:lnTo>
                  <a:lnTo>
                    <a:pt x="163" y="567"/>
                  </a:lnTo>
                  <a:lnTo>
                    <a:pt x="166" y="570"/>
                  </a:lnTo>
                  <a:lnTo>
                    <a:pt x="167" y="573"/>
                  </a:lnTo>
                  <a:lnTo>
                    <a:pt x="170" y="577"/>
                  </a:lnTo>
                  <a:lnTo>
                    <a:pt x="171" y="580"/>
                  </a:lnTo>
                  <a:lnTo>
                    <a:pt x="174" y="584"/>
                  </a:lnTo>
                  <a:lnTo>
                    <a:pt x="177" y="586"/>
                  </a:lnTo>
                  <a:lnTo>
                    <a:pt x="179" y="589"/>
                  </a:lnTo>
                  <a:lnTo>
                    <a:pt x="182" y="591"/>
                  </a:lnTo>
                  <a:lnTo>
                    <a:pt x="184" y="594"/>
                  </a:lnTo>
                  <a:lnTo>
                    <a:pt x="189" y="599"/>
                  </a:lnTo>
                  <a:lnTo>
                    <a:pt x="193" y="603"/>
                  </a:lnTo>
                  <a:lnTo>
                    <a:pt x="198" y="605"/>
                  </a:lnTo>
                  <a:lnTo>
                    <a:pt x="202" y="607"/>
                  </a:lnTo>
                  <a:lnTo>
                    <a:pt x="203" y="609"/>
                  </a:lnTo>
                  <a:lnTo>
                    <a:pt x="206" y="610"/>
                  </a:lnTo>
                  <a:lnTo>
                    <a:pt x="209" y="612"/>
                  </a:lnTo>
                  <a:lnTo>
                    <a:pt x="212" y="613"/>
                  </a:lnTo>
                  <a:lnTo>
                    <a:pt x="215" y="613"/>
                  </a:lnTo>
                  <a:lnTo>
                    <a:pt x="218" y="615"/>
                  </a:lnTo>
                  <a:lnTo>
                    <a:pt x="221" y="615"/>
                  </a:lnTo>
                  <a:lnTo>
                    <a:pt x="224" y="618"/>
                  </a:lnTo>
                  <a:lnTo>
                    <a:pt x="227" y="618"/>
                  </a:lnTo>
                  <a:lnTo>
                    <a:pt x="230" y="618"/>
                  </a:lnTo>
                  <a:lnTo>
                    <a:pt x="232" y="619"/>
                  </a:lnTo>
                  <a:lnTo>
                    <a:pt x="237" y="621"/>
                  </a:lnTo>
                  <a:lnTo>
                    <a:pt x="240" y="621"/>
                  </a:lnTo>
                  <a:lnTo>
                    <a:pt x="243" y="621"/>
                  </a:lnTo>
                  <a:lnTo>
                    <a:pt x="246" y="621"/>
                  </a:lnTo>
                  <a:lnTo>
                    <a:pt x="250" y="622"/>
                  </a:lnTo>
                  <a:lnTo>
                    <a:pt x="253" y="622"/>
                  </a:lnTo>
                  <a:lnTo>
                    <a:pt x="256" y="622"/>
                  </a:lnTo>
                  <a:lnTo>
                    <a:pt x="259" y="622"/>
                  </a:lnTo>
                  <a:lnTo>
                    <a:pt x="262" y="622"/>
                  </a:lnTo>
                  <a:lnTo>
                    <a:pt x="264" y="622"/>
                  </a:lnTo>
                  <a:lnTo>
                    <a:pt x="269" y="622"/>
                  </a:lnTo>
                  <a:lnTo>
                    <a:pt x="272" y="622"/>
                  </a:lnTo>
                  <a:lnTo>
                    <a:pt x="275" y="622"/>
                  </a:lnTo>
                  <a:lnTo>
                    <a:pt x="277" y="622"/>
                  </a:lnTo>
                  <a:lnTo>
                    <a:pt x="280" y="621"/>
                  </a:lnTo>
                  <a:lnTo>
                    <a:pt x="283" y="621"/>
                  </a:lnTo>
                  <a:lnTo>
                    <a:pt x="288" y="621"/>
                  </a:lnTo>
                  <a:lnTo>
                    <a:pt x="291" y="619"/>
                  </a:lnTo>
                  <a:lnTo>
                    <a:pt x="293" y="618"/>
                  </a:lnTo>
                  <a:lnTo>
                    <a:pt x="296" y="616"/>
                  </a:lnTo>
                  <a:lnTo>
                    <a:pt x="299" y="615"/>
                  </a:lnTo>
                  <a:lnTo>
                    <a:pt x="302" y="613"/>
                  </a:lnTo>
                  <a:lnTo>
                    <a:pt x="305" y="612"/>
                  </a:lnTo>
                  <a:lnTo>
                    <a:pt x="308" y="610"/>
                  </a:lnTo>
                  <a:lnTo>
                    <a:pt x="311" y="609"/>
                  </a:lnTo>
                  <a:lnTo>
                    <a:pt x="314" y="606"/>
                  </a:lnTo>
                  <a:lnTo>
                    <a:pt x="317" y="605"/>
                  </a:lnTo>
                  <a:lnTo>
                    <a:pt x="320" y="602"/>
                  </a:lnTo>
                  <a:lnTo>
                    <a:pt x="323" y="600"/>
                  </a:lnTo>
                  <a:lnTo>
                    <a:pt x="325" y="597"/>
                  </a:lnTo>
                  <a:lnTo>
                    <a:pt x="328" y="594"/>
                  </a:lnTo>
                  <a:lnTo>
                    <a:pt x="331" y="591"/>
                  </a:lnTo>
                  <a:lnTo>
                    <a:pt x="336" y="590"/>
                  </a:lnTo>
                  <a:lnTo>
                    <a:pt x="337" y="587"/>
                  </a:lnTo>
                  <a:lnTo>
                    <a:pt x="340" y="584"/>
                  </a:lnTo>
                  <a:lnTo>
                    <a:pt x="343" y="581"/>
                  </a:lnTo>
                  <a:lnTo>
                    <a:pt x="346" y="580"/>
                  </a:lnTo>
                  <a:lnTo>
                    <a:pt x="350" y="574"/>
                  </a:lnTo>
                  <a:lnTo>
                    <a:pt x="356" y="570"/>
                  </a:lnTo>
                  <a:lnTo>
                    <a:pt x="359" y="565"/>
                  </a:lnTo>
                  <a:lnTo>
                    <a:pt x="363" y="561"/>
                  </a:lnTo>
                  <a:lnTo>
                    <a:pt x="366" y="557"/>
                  </a:lnTo>
                  <a:lnTo>
                    <a:pt x="369" y="554"/>
                  </a:lnTo>
                  <a:lnTo>
                    <a:pt x="372" y="551"/>
                  </a:lnTo>
                  <a:lnTo>
                    <a:pt x="375" y="546"/>
                  </a:lnTo>
                  <a:lnTo>
                    <a:pt x="376" y="542"/>
                  </a:lnTo>
                  <a:lnTo>
                    <a:pt x="379" y="539"/>
                  </a:lnTo>
                  <a:lnTo>
                    <a:pt x="382" y="536"/>
                  </a:lnTo>
                  <a:lnTo>
                    <a:pt x="385" y="533"/>
                  </a:lnTo>
                  <a:lnTo>
                    <a:pt x="388" y="529"/>
                  </a:lnTo>
                  <a:lnTo>
                    <a:pt x="389" y="525"/>
                  </a:lnTo>
                  <a:lnTo>
                    <a:pt x="392" y="522"/>
                  </a:lnTo>
                  <a:lnTo>
                    <a:pt x="395" y="517"/>
                  </a:lnTo>
                  <a:lnTo>
                    <a:pt x="398" y="513"/>
                  </a:lnTo>
                  <a:lnTo>
                    <a:pt x="403" y="509"/>
                  </a:lnTo>
                  <a:lnTo>
                    <a:pt x="405" y="504"/>
                  </a:lnTo>
                  <a:lnTo>
                    <a:pt x="408" y="500"/>
                  </a:lnTo>
                  <a:lnTo>
                    <a:pt x="411" y="496"/>
                  </a:lnTo>
                  <a:lnTo>
                    <a:pt x="414" y="491"/>
                  </a:lnTo>
                  <a:lnTo>
                    <a:pt x="417" y="487"/>
                  </a:lnTo>
                  <a:lnTo>
                    <a:pt x="420" y="482"/>
                  </a:lnTo>
                  <a:lnTo>
                    <a:pt x="423" y="478"/>
                  </a:lnTo>
                  <a:lnTo>
                    <a:pt x="426" y="474"/>
                  </a:lnTo>
                  <a:lnTo>
                    <a:pt x="429" y="471"/>
                  </a:lnTo>
                  <a:lnTo>
                    <a:pt x="432" y="466"/>
                  </a:lnTo>
                  <a:lnTo>
                    <a:pt x="433" y="464"/>
                  </a:lnTo>
                  <a:lnTo>
                    <a:pt x="435" y="459"/>
                  </a:lnTo>
                  <a:lnTo>
                    <a:pt x="437" y="456"/>
                  </a:lnTo>
                  <a:lnTo>
                    <a:pt x="439" y="453"/>
                  </a:lnTo>
                  <a:lnTo>
                    <a:pt x="440" y="450"/>
                  </a:lnTo>
                  <a:lnTo>
                    <a:pt x="442" y="448"/>
                  </a:lnTo>
                  <a:lnTo>
                    <a:pt x="443" y="446"/>
                  </a:lnTo>
                  <a:lnTo>
                    <a:pt x="445" y="445"/>
                  </a:lnTo>
                  <a:lnTo>
                    <a:pt x="446" y="440"/>
                  </a:lnTo>
                  <a:lnTo>
                    <a:pt x="446" y="437"/>
                  </a:lnTo>
                  <a:lnTo>
                    <a:pt x="448" y="433"/>
                  </a:lnTo>
                  <a:lnTo>
                    <a:pt x="449" y="429"/>
                  </a:lnTo>
                  <a:lnTo>
                    <a:pt x="451" y="423"/>
                  </a:lnTo>
                  <a:lnTo>
                    <a:pt x="451" y="419"/>
                  </a:lnTo>
                  <a:lnTo>
                    <a:pt x="452" y="414"/>
                  </a:lnTo>
                  <a:lnTo>
                    <a:pt x="453" y="410"/>
                  </a:lnTo>
                  <a:lnTo>
                    <a:pt x="453" y="405"/>
                  </a:lnTo>
                  <a:lnTo>
                    <a:pt x="453" y="401"/>
                  </a:lnTo>
                  <a:lnTo>
                    <a:pt x="455" y="398"/>
                  </a:lnTo>
                  <a:lnTo>
                    <a:pt x="455" y="395"/>
                  </a:lnTo>
                  <a:lnTo>
                    <a:pt x="456" y="392"/>
                  </a:lnTo>
                  <a:lnTo>
                    <a:pt x="456" y="389"/>
                  </a:lnTo>
                  <a:lnTo>
                    <a:pt x="456" y="388"/>
                  </a:lnTo>
                  <a:lnTo>
                    <a:pt x="458" y="388"/>
                  </a:lnTo>
                  <a:lnTo>
                    <a:pt x="461" y="388"/>
                  </a:lnTo>
                  <a:lnTo>
                    <a:pt x="462" y="388"/>
                  </a:lnTo>
                  <a:lnTo>
                    <a:pt x="465" y="389"/>
                  </a:lnTo>
                  <a:lnTo>
                    <a:pt x="466" y="391"/>
                  </a:lnTo>
                  <a:lnTo>
                    <a:pt x="469" y="395"/>
                  </a:lnTo>
                  <a:lnTo>
                    <a:pt x="469" y="397"/>
                  </a:lnTo>
                  <a:lnTo>
                    <a:pt x="469" y="400"/>
                  </a:lnTo>
                  <a:lnTo>
                    <a:pt x="469" y="403"/>
                  </a:lnTo>
                  <a:lnTo>
                    <a:pt x="471" y="407"/>
                  </a:lnTo>
                  <a:lnTo>
                    <a:pt x="469" y="411"/>
                  </a:lnTo>
                  <a:lnTo>
                    <a:pt x="469" y="414"/>
                  </a:lnTo>
                  <a:lnTo>
                    <a:pt x="469" y="420"/>
                  </a:lnTo>
                  <a:lnTo>
                    <a:pt x="469" y="424"/>
                  </a:lnTo>
                  <a:lnTo>
                    <a:pt x="468" y="427"/>
                  </a:lnTo>
                  <a:lnTo>
                    <a:pt x="466" y="432"/>
                  </a:lnTo>
                  <a:lnTo>
                    <a:pt x="466" y="436"/>
                  </a:lnTo>
                  <a:lnTo>
                    <a:pt x="465" y="440"/>
                  </a:lnTo>
                  <a:lnTo>
                    <a:pt x="464" y="443"/>
                  </a:lnTo>
                  <a:lnTo>
                    <a:pt x="464" y="448"/>
                  </a:lnTo>
                  <a:lnTo>
                    <a:pt x="462" y="450"/>
                  </a:lnTo>
                  <a:lnTo>
                    <a:pt x="461" y="453"/>
                  </a:lnTo>
                  <a:lnTo>
                    <a:pt x="458" y="456"/>
                  </a:lnTo>
                  <a:lnTo>
                    <a:pt x="456" y="461"/>
                  </a:lnTo>
                  <a:lnTo>
                    <a:pt x="453" y="464"/>
                  </a:lnTo>
                  <a:lnTo>
                    <a:pt x="452" y="466"/>
                  </a:lnTo>
                  <a:lnTo>
                    <a:pt x="451" y="469"/>
                  </a:lnTo>
                  <a:lnTo>
                    <a:pt x="449" y="472"/>
                  </a:lnTo>
                  <a:lnTo>
                    <a:pt x="446" y="477"/>
                  </a:lnTo>
                  <a:lnTo>
                    <a:pt x="443" y="480"/>
                  </a:lnTo>
                  <a:lnTo>
                    <a:pt x="442" y="484"/>
                  </a:lnTo>
                  <a:lnTo>
                    <a:pt x="439" y="488"/>
                  </a:lnTo>
                  <a:lnTo>
                    <a:pt x="436" y="493"/>
                  </a:lnTo>
                  <a:lnTo>
                    <a:pt x="433" y="497"/>
                  </a:lnTo>
                  <a:lnTo>
                    <a:pt x="430" y="501"/>
                  </a:lnTo>
                  <a:lnTo>
                    <a:pt x="427" y="506"/>
                  </a:lnTo>
                  <a:lnTo>
                    <a:pt x="424" y="510"/>
                  </a:lnTo>
                  <a:lnTo>
                    <a:pt x="421" y="514"/>
                  </a:lnTo>
                  <a:lnTo>
                    <a:pt x="419" y="519"/>
                  </a:lnTo>
                  <a:lnTo>
                    <a:pt x="416" y="523"/>
                  </a:lnTo>
                  <a:lnTo>
                    <a:pt x="413" y="528"/>
                  </a:lnTo>
                  <a:lnTo>
                    <a:pt x="410" y="532"/>
                  </a:lnTo>
                  <a:lnTo>
                    <a:pt x="407" y="536"/>
                  </a:lnTo>
                  <a:lnTo>
                    <a:pt x="404" y="541"/>
                  </a:lnTo>
                  <a:lnTo>
                    <a:pt x="401" y="544"/>
                  </a:lnTo>
                  <a:lnTo>
                    <a:pt x="398" y="548"/>
                  </a:lnTo>
                  <a:lnTo>
                    <a:pt x="395" y="551"/>
                  </a:lnTo>
                  <a:lnTo>
                    <a:pt x="394" y="554"/>
                  </a:lnTo>
                  <a:lnTo>
                    <a:pt x="391" y="557"/>
                  </a:lnTo>
                  <a:lnTo>
                    <a:pt x="389" y="560"/>
                  </a:lnTo>
                  <a:lnTo>
                    <a:pt x="387" y="561"/>
                  </a:lnTo>
                  <a:lnTo>
                    <a:pt x="385" y="564"/>
                  </a:lnTo>
                  <a:lnTo>
                    <a:pt x="382" y="567"/>
                  </a:lnTo>
                  <a:lnTo>
                    <a:pt x="378" y="571"/>
                  </a:lnTo>
                  <a:lnTo>
                    <a:pt x="372" y="575"/>
                  </a:lnTo>
                  <a:lnTo>
                    <a:pt x="368" y="580"/>
                  </a:lnTo>
                  <a:lnTo>
                    <a:pt x="365" y="581"/>
                  </a:lnTo>
                  <a:lnTo>
                    <a:pt x="363" y="584"/>
                  </a:lnTo>
                  <a:lnTo>
                    <a:pt x="360" y="587"/>
                  </a:lnTo>
                  <a:lnTo>
                    <a:pt x="357" y="589"/>
                  </a:lnTo>
                  <a:lnTo>
                    <a:pt x="355" y="591"/>
                  </a:lnTo>
                  <a:lnTo>
                    <a:pt x="352" y="594"/>
                  </a:lnTo>
                  <a:lnTo>
                    <a:pt x="349" y="596"/>
                  </a:lnTo>
                  <a:lnTo>
                    <a:pt x="346" y="599"/>
                  </a:lnTo>
                  <a:lnTo>
                    <a:pt x="343" y="600"/>
                  </a:lnTo>
                  <a:lnTo>
                    <a:pt x="339" y="603"/>
                  </a:lnTo>
                  <a:lnTo>
                    <a:pt x="336" y="605"/>
                  </a:lnTo>
                  <a:lnTo>
                    <a:pt x="333" y="607"/>
                  </a:lnTo>
                  <a:lnTo>
                    <a:pt x="328" y="609"/>
                  </a:lnTo>
                  <a:lnTo>
                    <a:pt x="325" y="610"/>
                  </a:lnTo>
                  <a:lnTo>
                    <a:pt x="321" y="613"/>
                  </a:lnTo>
                  <a:lnTo>
                    <a:pt x="318" y="615"/>
                  </a:lnTo>
                  <a:lnTo>
                    <a:pt x="315" y="618"/>
                  </a:lnTo>
                  <a:lnTo>
                    <a:pt x="311" y="618"/>
                  </a:lnTo>
                  <a:lnTo>
                    <a:pt x="308" y="619"/>
                  </a:lnTo>
                  <a:lnTo>
                    <a:pt x="304" y="622"/>
                  </a:lnTo>
                  <a:lnTo>
                    <a:pt x="301" y="623"/>
                  </a:lnTo>
                  <a:lnTo>
                    <a:pt x="296" y="625"/>
                  </a:lnTo>
                  <a:lnTo>
                    <a:pt x="293" y="626"/>
                  </a:lnTo>
                  <a:lnTo>
                    <a:pt x="291" y="628"/>
                  </a:lnTo>
                  <a:lnTo>
                    <a:pt x="286" y="628"/>
                  </a:lnTo>
                  <a:lnTo>
                    <a:pt x="282" y="628"/>
                  </a:lnTo>
                  <a:lnTo>
                    <a:pt x="279" y="629"/>
                  </a:lnTo>
                  <a:lnTo>
                    <a:pt x="275" y="629"/>
                  </a:lnTo>
                  <a:lnTo>
                    <a:pt x="272" y="629"/>
                  </a:lnTo>
                  <a:lnTo>
                    <a:pt x="267" y="629"/>
                  </a:lnTo>
                  <a:lnTo>
                    <a:pt x="264" y="629"/>
                  </a:lnTo>
                  <a:lnTo>
                    <a:pt x="260" y="631"/>
                  </a:lnTo>
                  <a:lnTo>
                    <a:pt x="257" y="629"/>
                  </a:lnTo>
                  <a:lnTo>
                    <a:pt x="253" y="629"/>
                  </a:lnTo>
                  <a:lnTo>
                    <a:pt x="250" y="629"/>
                  </a:lnTo>
                  <a:lnTo>
                    <a:pt x="247" y="629"/>
                  </a:lnTo>
                  <a:lnTo>
                    <a:pt x="244" y="629"/>
                  </a:lnTo>
                  <a:lnTo>
                    <a:pt x="240" y="629"/>
                  </a:lnTo>
                  <a:lnTo>
                    <a:pt x="238" y="629"/>
                  </a:lnTo>
                  <a:lnTo>
                    <a:pt x="234" y="629"/>
                  </a:lnTo>
                  <a:lnTo>
                    <a:pt x="231" y="628"/>
                  </a:lnTo>
                  <a:lnTo>
                    <a:pt x="228" y="628"/>
                  </a:lnTo>
                  <a:lnTo>
                    <a:pt x="225" y="626"/>
                  </a:lnTo>
                  <a:lnTo>
                    <a:pt x="222" y="626"/>
                  </a:lnTo>
                  <a:lnTo>
                    <a:pt x="219" y="625"/>
                  </a:lnTo>
                  <a:lnTo>
                    <a:pt x="216" y="625"/>
                  </a:lnTo>
                  <a:lnTo>
                    <a:pt x="215" y="623"/>
                  </a:lnTo>
                  <a:lnTo>
                    <a:pt x="212" y="622"/>
                  </a:lnTo>
                  <a:lnTo>
                    <a:pt x="208" y="621"/>
                  </a:lnTo>
                  <a:lnTo>
                    <a:pt x="203" y="619"/>
                  </a:lnTo>
                  <a:lnTo>
                    <a:pt x="200" y="618"/>
                  </a:lnTo>
                  <a:lnTo>
                    <a:pt x="198" y="616"/>
                  </a:lnTo>
                  <a:lnTo>
                    <a:pt x="193" y="613"/>
                  </a:lnTo>
                  <a:lnTo>
                    <a:pt x="189" y="610"/>
                  </a:lnTo>
                  <a:lnTo>
                    <a:pt x="186" y="606"/>
                  </a:lnTo>
                  <a:lnTo>
                    <a:pt x="182" y="602"/>
                  </a:lnTo>
                  <a:lnTo>
                    <a:pt x="179" y="599"/>
                  </a:lnTo>
                  <a:lnTo>
                    <a:pt x="177" y="597"/>
                  </a:lnTo>
                  <a:lnTo>
                    <a:pt x="174" y="594"/>
                  </a:lnTo>
                  <a:lnTo>
                    <a:pt x="173" y="591"/>
                  </a:lnTo>
                  <a:lnTo>
                    <a:pt x="170" y="589"/>
                  </a:lnTo>
                  <a:lnTo>
                    <a:pt x="168" y="586"/>
                  </a:lnTo>
                  <a:lnTo>
                    <a:pt x="166" y="583"/>
                  </a:lnTo>
                  <a:lnTo>
                    <a:pt x="164" y="580"/>
                  </a:lnTo>
                  <a:lnTo>
                    <a:pt x="161" y="577"/>
                  </a:lnTo>
                  <a:lnTo>
                    <a:pt x="160" y="574"/>
                  </a:lnTo>
                  <a:lnTo>
                    <a:pt x="157" y="571"/>
                  </a:lnTo>
                  <a:lnTo>
                    <a:pt x="155" y="568"/>
                  </a:lnTo>
                  <a:lnTo>
                    <a:pt x="151" y="562"/>
                  </a:lnTo>
                  <a:lnTo>
                    <a:pt x="148" y="558"/>
                  </a:lnTo>
                  <a:lnTo>
                    <a:pt x="145" y="554"/>
                  </a:lnTo>
                  <a:lnTo>
                    <a:pt x="142" y="551"/>
                  </a:lnTo>
                  <a:lnTo>
                    <a:pt x="139" y="548"/>
                  </a:lnTo>
                  <a:lnTo>
                    <a:pt x="136" y="546"/>
                  </a:lnTo>
                  <a:lnTo>
                    <a:pt x="134" y="545"/>
                  </a:lnTo>
                  <a:lnTo>
                    <a:pt x="131" y="545"/>
                  </a:lnTo>
                  <a:lnTo>
                    <a:pt x="128" y="544"/>
                  </a:lnTo>
                  <a:lnTo>
                    <a:pt x="126" y="542"/>
                  </a:lnTo>
                  <a:lnTo>
                    <a:pt x="123" y="542"/>
                  </a:lnTo>
                  <a:lnTo>
                    <a:pt x="122" y="541"/>
                  </a:lnTo>
                  <a:lnTo>
                    <a:pt x="120" y="538"/>
                  </a:lnTo>
                  <a:lnTo>
                    <a:pt x="119" y="536"/>
                  </a:lnTo>
                  <a:lnTo>
                    <a:pt x="118" y="533"/>
                  </a:lnTo>
                  <a:lnTo>
                    <a:pt x="115" y="530"/>
                  </a:lnTo>
                  <a:lnTo>
                    <a:pt x="113" y="529"/>
                  </a:lnTo>
                  <a:lnTo>
                    <a:pt x="110" y="525"/>
                  </a:lnTo>
                  <a:lnTo>
                    <a:pt x="107" y="522"/>
                  </a:lnTo>
                  <a:lnTo>
                    <a:pt x="104" y="519"/>
                  </a:lnTo>
                  <a:lnTo>
                    <a:pt x="103" y="514"/>
                  </a:lnTo>
                  <a:lnTo>
                    <a:pt x="99" y="512"/>
                  </a:lnTo>
                  <a:lnTo>
                    <a:pt x="96" y="507"/>
                  </a:lnTo>
                  <a:lnTo>
                    <a:pt x="93" y="504"/>
                  </a:lnTo>
                  <a:lnTo>
                    <a:pt x="90" y="501"/>
                  </a:lnTo>
                  <a:lnTo>
                    <a:pt x="87" y="498"/>
                  </a:lnTo>
                  <a:lnTo>
                    <a:pt x="86" y="496"/>
                  </a:lnTo>
                  <a:lnTo>
                    <a:pt x="84" y="493"/>
                  </a:lnTo>
                  <a:lnTo>
                    <a:pt x="83" y="493"/>
                  </a:lnTo>
                  <a:lnTo>
                    <a:pt x="81" y="490"/>
                  </a:lnTo>
                  <a:lnTo>
                    <a:pt x="78" y="488"/>
                  </a:lnTo>
                  <a:lnTo>
                    <a:pt x="77" y="485"/>
                  </a:lnTo>
                  <a:lnTo>
                    <a:pt x="74" y="484"/>
                  </a:lnTo>
                  <a:lnTo>
                    <a:pt x="71" y="481"/>
                  </a:lnTo>
                  <a:lnTo>
                    <a:pt x="68" y="478"/>
                  </a:lnTo>
                  <a:lnTo>
                    <a:pt x="65" y="475"/>
                  </a:lnTo>
                  <a:lnTo>
                    <a:pt x="62" y="474"/>
                  </a:lnTo>
                  <a:lnTo>
                    <a:pt x="58" y="471"/>
                  </a:lnTo>
                  <a:lnTo>
                    <a:pt x="55" y="468"/>
                  </a:lnTo>
                  <a:lnTo>
                    <a:pt x="52" y="466"/>
                  </a:lnTo>
                  <a:lnTo>
                    <a:pt x="51" y="465"/>
                  </a:lnTo>
                  <a:lnTo>
                    <a:pt x="46" y="462"/>
                  </a:lnTo>
                  <a:lnTo>
                    <a:pt x="46" y="461"/>
                  </a:lnTo>
                  <a:lnTo>
                    <a:pt x="38" y="433"/>
                  </a:lnTo>
                  <a:lnTo>
                    <a:pt x="38" y="432"/>
                  </a:lnTo>
                  <a:lnTo>
                    <a:pt x="38" y="429"/>
                  </a:lnTo>
                  <a:lnTo>
                    <a:pt x="36" y="427"/>
                  </a:lnTo>
                  <a:lnTo>
                    <a:pt x="36" y="423"/>
                  </a:lnTo>
                  <a:lnTo>
                    <a:pt x="36" y="420"/>
                  </a:lnTo>
                  <a:lnTo>
                    <a:pt x="35" y="416"/>
                  </a:lnTo>
                  <a:lnTo>
                    <a:pt x="35" y="411"/>
                  </a:lnTo>
                  <a:lnTo>
                    <a:pt x="35" y="407"/>
                  </a:lnTo>
                  <a:lnTo>
                    <a:pt x="33" y="403"/>
                  </a:lnTo>
                  <a:lnTo>
                    <a:pt x="33" y="398"/>
                  </a:lnTo>
                  <a:lnTo>
                    <a:pt x="33" y="395"/>
                  </a:lnTo>
                  <a:lnTo>
                    <a:pt x="33" y="391"/>
                  </a:lnTo>
                  <a:lnTo>
                    <a:pt x="33" y="388"/>
                  </a:lnTo>
                  <a:lnTo>
                    <a:pt x="33" y="385"/>
                  </a:lnTo>
                  <a:lnTo>
                    <a:pt x="35" y="384"/>
                  </a:lnTo>
                  <a:lnTo>
                    <a:pt x="35" y="378"/>
                  </a:lnTo>
                  <a:lnTo>
                    <a:pt x="38" y="373"/>
                  </a:lnTo>
                  <a:lnTo>
                    <a:pt x="39" y="368"/>
                  </a:lnTo>
                  <a:lnTo>
                    <a:pt x="42" y="363"/>
                  </a:lnTo>
                  <a:lnTo>
                    <a:pt x="43" y="359"/>
                  </a:lnTo>
                  <a:lnTo>
                    <a:pt x="45" y="356"/>
                  </a:lnTo>
                  <a:lnTo>
                    <a:pt x="46" y="353"/>
                  </a:lnTo>
                  <a:lnTo>
                    <a:pt x="48" y="353"/>
                  </a:lnTo>
                  <a:lnTo>
                    <a:pt x="46" y="352"/>
                  </a:lnTo>
                  <a:lnTo>
                    <a:pt x="46" y="349"/>
                  </a:lnTo>
                  <a:lnTo>
                    <a:pt x="45" y="344"/>
                  </a:lnTo>
                  <a:lnTo>
                    <a:pt x="43" y="340"/>
                  </a:lnTo>
                  <a:lnTo>
                    <a:pt x="43" y="336"/>
                  </a:lnTo>
                  <a:lnTo>
                    <a:pt x="42" y="333"/>
                  </a:lnTo>
                  <a:lnTo>
                    <a:pt x="42" y="330"/>
                  </a:lnTo>
                  <a:lnTo>
                    <a:pt x="42" y="327"/>
                  </a:lnTo>
                  <a:lnTo>
                    <a:pt x="41" y="324"/>
                  </a:lnTo>
                  <a:lnTo>
                    <a:pt x="41" y="321"/>
                  </a:lnTo>
                  <a:lnTo>
                    <a:pt x="41" y="318"/>
                  </a:lnTo>
                  <a:lnTo>
                    <a:pt x="41" y="315"/>
                  </a:lnTo>
                  <a:lnTo>
                    <a:pt x="41" y="312"/>
                  </a:lnTo>
                  <a:lnTo>
                    <a:pt x="39" y="310"/>
                  </a:lnTo>
                  <a:lnTo>
                    <a:pt x="39" y="307"/>
                  </a:lnTo>
                  <a:lnTo>
                    <a:pt x="39" y="305"/>
                  </a:lnTo>
                  <a:lnTo>
                    <a:pt x="39" y="299"/>
                  </a:lnTo>
                  <a:lnTo>
                    <a:pt x="39" y="295"/>
                  </a:lnTo>
                  <a:lnTo>
                    <a:pt x="38" y="289"/>
                  </a:lnTo>
                  <a:lnTo>
                    <a:pt x="38" y="285"/>
                  </a:lnTo>
                  <a:lnTo>
                    <a:pt x="36" y="282"/>
                  </a:lnTo>
                  <a:lnTo>
                    <a:pt x="36" y="279"/>
                  </a:lnTo>
                  <a:lnTo>
                    <a:pt x="35" y="276"/>
                  </a:lnTo>
                  <a:lnTo>
                    <a:pt x="35" y="275"/>
                  </a:lnTo>
                  <a:lnTo>
                    <a:pt x="33" y="270"/>
                  </a:lnTo>
                  <a:lnTo>
                    <a:pt x="32" y="267"/>
                  </a:lnTo>
                  <a:lnTo>
                    <a:pt x="29" y="263"/>
                  </a:lnTo>
                  <a:lnTo>
                    <a:pt x="27" y="259"/>
                  </a:lnTo>
                  <a:lnTo>
                    <a:pt x="25" y="253"/>
                  </a:lnTo>
                  <a:lnTo>
                    <a:pt x="23" y="247"/>
                  </a:lnTo>
                  <a:lnTo>
                    <a:pt x="22" y="244"/>
                  </a:lnTo>
                  <a:lnTo>
                    <a:pt x="20" y="241"/>
                  </a:lnTo>
                  <a:lnTo>
                    <a:pt x="19" y="238"/>
                  </a:lnTo>
                  <a:lnTo>
                    <a:pt x="17" y="237"/>
                  </a:lnTo>
                  <a:lnTo>
                    <a:pt x="16" y="234"/>
                  </a:lnTo>
                  <a:lnTo>
                    <a:pt x="16" y="231"/>
                  </a:lnTo>
                  <a:lnTo>
                    <a:pt x="14" y="228"/>
                  </a:lnTo>
                  <a:lnTo>
                    <a:pt x="13" y="225"/>
                  </a:lnTo>
                  <a:lnTo>
                    <a:pt x="11" y="222"/>
                  </a:lnTo>
                  <a:lnTo>
                    <a:pt x="11" y="219"/>
                  </a:lnTo>
                  <a:lnTo>
                    <a:pt x="10" y="216"/>
                  </a:lnTo>
                  <a:lnTo>
                    <a:pt x="10" y="215"/>
                  </a:lnTo>
                  <a:lnTo>
                    <a:pt x="9" y="209"/>
                  </a:lnTo>
                  <a:lnTo>
                    <a:pt x="9" y="205"/>
                  </a:lnTo>
                  <a:lnTo>
                    <a:pt x="9" y="202"/>
                  </a:lnTo>
                  <a:lnTo>
                    <a:pt x="9" y="199"/>
                  </a:lnTo>
                  <a:lnTo>
                    <a:pt x="9" y="196"/>
                  </a:lnTo>
                  <a:lnTo>
                    <a:pt x="9" y="193"/>
                  </a:lnTo>
                  <a:lnTo>
                    <a:pt x="9" y="190"/>
                  </a:lnTo>
                  <a:lnTo>
                    <a:pt x="10" y="187"/>
                  </a:lnTo>
                  <a:lnTo>
                    <a:pt x="10" y="185"/>
                  </a:lnTo>
                  <a:lnTo>
                    <a:pt x="11" y="182"/>
                  </a:lnTo>
                  <a:lnTo>
                    <a:pt x="11" y="177"/>
                  </a:lnTo>
                  <a:lnTo>
                    <a:pt x="13" y="174"/>
                  </a:lnTo>
                  <a:lnTo>
                    <a:pt x="13" y="170"/>
                  </a:lnTo>
                  <a:lnTo>
                    <a:pt x="14" y="167"/>
                  </a:lnTo>
                  <a:lnTo>
                    <a:pt x="14" y="164"/>
                  </a:lnTo>
                  <a:lnTo>
                    <a:pt x="16" y="160"/>
                  </a:lnTo>
                  <a:lnTo>
                    <a:pt x="17" y="157"/>
                  </a:lnTo>
                  <a:lnTo>
                    <a:pt x="19" y="154"/>
                  </a:lnTo>
                  <a:lnTo>
                    <a:pt x="19" y="150"/>
                  </a:lnTo>
                  <a:lnTo>
                    <a:pt x="20" y="147"/>
                  </a:lnTo>
                  <a:lnTo>
                    <a:pt x="20" y="144"/>
                  </a:lnTo>
                  <a:lnTo>
                    <a:pt x="22" y="141"/>
                  </a:lnTo>
                  <a:lnTo>
                    <a:pt x="23" y="138"/>
                  </a:lnTo>
                  <a:lnTo>
                    <a:pt x="23" y="135"/>
                  </a:lnTo>
                  <a:lnTo>
                    <a:pt x="25" y="132"/>
                  </a:lnTo>
                  <a:lnTo>
                    <a:pt x="26" y="131"/>
                  </a:lnTo>
                  <a:lnTo>
                    <a:pt x="26" y="126"/>
                  </a:lnTo>
                  <a:lnTo>
                    <a:pt x="27" y="123"/>
                  </a:lnTo>
                  <a:lnTo>
                    <a:pt x="29" y="122"/>
                  </a:lnTo>
                  <a:lnTo>
                    <a:pt x="27" y="121"/>
                  </a:lnTo>
                  <a:lnTo>
                    <a:pt x="27" y="119"/>
                  </a:lnTo>
                  <a:lnTo>
                    <a:pt x="25" y="116"/>
                  </a:lnTo>
                  <a:lnTo>
                    <a:pt x="23" y="115"/>
                  </a:lnTo>
                  <a:lnTo>
                    <a:pt x="20" y="112"/>
                  </a:lnTo>
                  <a:lnTo>
                    <a:pt x="19" y="109"/>
                  </a:lnTo>
                  <a:lnTo>
                    <a:pt x="16" y="106"/>
                  </a:lnTo>
                  <a:lnTo>
                    <a:pt x="16" y="105"/>
                  </a:lnTo>
                  <a:lnTo>
                    <a:pt x="14" y="103"/>
                  </a:lnTo>
                  <a:lnTo>
                    <a:pt x="13" y="102"/>
                  </a:lnTo>
                  <a:lnTo>
                    <a:pt x="11" y="99"/>
                  </a:lnTo>
                  <a:lnTo>
                    <a:pt x="11" y="96"/>
                  </a:lnTo>
                  <a:lnTo>
                    <a:pt x="10" y="93"/>
                  </a:lnTo>
                  <a:lnTo>
                    <a:pt x="9" y="89"/>
                  </a:lnTo>
                  <a:lnTo>
                    <a:pt x="7" y="84"/>
                  </a:lnTo>
                  <a:lnTo>
                    <a:pt x="4" y="80"/>
                  </a:lnTo>
                  <a:lnTo>
                    <a:pt x="3" y="76"/>
                  </a:lnTo>
                  <a:lnTo>
                    <a:pt x="1" y="70"/>
                  </a:lnTo>
                  <a:lnTo>
                    <a:pt x="1" y="65"/>
                  </a:lnTo>
                  <a:lnTo>
                    <a:pt x="0" y="62"/>
                  </a:lnTo>
                  <a:lnTo>
                    <a:pt x="0" y="58"/>
                  </a:lnTo>
                  <a:lnTo>
                    <a:pt x="0" y="55"/>
                  </a:lnTo>
                  <a:lnTo>
                    <a:pt x="0" y="52"/>
                  </a:lnTo>
                  <a:lnTo>
                    <a:pt x="0" y="51"/>
                  </a:lnTo>
                  <a:lnTo>
                    <a:pt x="0" y="48"/>
                  </a:lnTo>
                  <a:lnTo>
                    <a:pt x="1" y="45"/>
                  </a:lnTo>
                  <a:lnTo>
                    <a:pt x="3" y="42"/>
                  </a:lnTo>
                  <a:lnTo>
                    <a:pt x="7" y="39"/>
                  </a:lnTo>
                  <a:lnTo>
                    <a:pt x="9" y="35"/>
                  </a:lnTo>
                  <a:lnTo>
                    <a:pt x="11" y="32"/>
                  </a:lnTo>
                  <a:lnTo>
                    <a:pt x="16" y="28"/>
                  </a:lnTo>
                  <a:lnTo>
                    <a:pt x="19" y="25"/>
                  </a:lnTo>
                  <a:lnTo>
                    <a:pt x="22" y="20"/>
                  </a:lnTo>
                  <a:lnTo>
                    <a:pt x="26" y="17"/>
                  </a:lnTo>
                  <a:lnTo>
                    <a:pt x="29" y="14"/>
                  </a:lnTo>
                  <a:lnTo>
                    <a:pt x="32" y="12"/>
                  </a:lnTo>
                  <a:lnTo>
                    <a:pt x="35" y="10"/>
                  </a:lnTo>
                  <a:lnTo>
                    <a:pt x="38" y="9"/>
                  </a:lnTo>
                  <a:lnTo>
                    <a:pt x="41" y="7"/>
                  </a:lnTo>
                  <a:lnTo>
                    <a:pt x="42" y="7"/>
                  </a:lnTo>
                  <a:lnTo>
                    <a:pt x="43" y="6"/>
                  </a:lnTo>
                  <a:lnTo>
                    <a:pt x="45" y="6"/>
                  </a:lnTo>
                  <a:lnTo>
                    <a:pt x="48" y="6"/>
                  </a:lnTo>
                  <a:lnTo>
                    <a:pt x="51" y="6"/>
                  </a:lnTo>
                  <a:lnTo>
                    <a:pt x="54" y="4"/>
                  </a:lnTo>
                  <a:lnTo>
                    <a:pt x="58" y="4"/>
                  </a:lnTo>
                  <a:lnTo>
                    <a:pt x="61" y="3"/>
                  </a:lnTo>
                  <a:lnTo>
                    <a:pt x="65" y="3"/>
                  </a:lnTo>
                  <a:lnTo>
                    <a:pt x="68" y="1"/>
                  </a:lnTo>
                  <a:lnTo>
                    <a:pt x="71" y="1"/>
                  </a:lnTo>
                  <a:lnTo>
                    <a:pt x="74" y="1"/>
                  </a:lnTo>
                  <a:lnTo>
                    <a:pt x="77" y="1"/>
                  </a:lnTo>
                  <a:lnTo>
                    <a:pt x="81" y="0"/>
                  </a:lnTo>
                  <a:lnTo>
                    <a:pt x="83" y="0"/>
                  </a:lnTo>
                  <a:lnTo>
                    <a:pt x="81" y="1"/>
                  </a:lnTo>
                  <a:lnTo>
                    <a:pt x="77" y="3"/>
                  </a:lnTo>
                  <a:lnTo>
                    <a:pt x="74" y="4"/>
                  </a:lnTo>
                  <a:lnTo>
                    <a:pt x="73" y="6"/>
                  </a:lnTo>
                  <a:lnTo>
                    <a:pt x="70" y="9"/>
                  </a:lnTo>
                  <a:lnTo>
                    <a:pt x="67" y="10"/>
                  </a:lnTo>
                  <a:lnTo>
                    <a:pt x="62" y="13"/>
                  </a:lnTo>
                  <a:lnTo>
                    <a:pt x="59" y="14"/>
                  </a:lnTo>
                  <a:lnTo>
                    <a:pt x="57" y="16"/>
                  </a:lnTo>
                  <a:lnTo>
                    <a:pt x="54" y="19"/>
                  </a:lnTo>
                  <a:lnTo>
                    <a:pt x="49" y="23"/>
                  </a:lnTo>
                  <a:lnTo>
                    <a:pt x="48" y="26"/>
                  </a:lnTo>
                  <a:lnTo>
                    <a:pt x="46" y="28"/>
                  </a:lnTo>
                  <a:lnTo>
                    <a:pt x="45" y="30"/>
                  </a:lnTo>
                  <a:lnTo>
                    <a:pt x="43" y="33"/>
                  </a:lnTo>
                  <a:lnTo>
                    <a:pt x="42" y="38"/>
                  </a:lnTo>
                  <a:lnTo>
                    <a:pt x="42" y="42"/>
                  </a:lnTo>
                  <a:lnTo>
                    <a:pt x="42" y="46"/>
                  </a:lnTo>
                  <a:lnTo>
                    <a:pt x="43" y="49"/>
                  </a:lnTo>
                  <a:lnTo>
                    <a:pt x="46" y="52"/>
                  </a:lnTo>
                  <a:lnTo>
                    <a:pt x="46" y="54"/>
                  </a:lnTo>
                  <a:lnTo>
                    <a:pt x="49" y="57"/>
                  </a:lnTo>
                  <a:lnTo>
                    <a:pt x="52" y="60"/>
                  </a:lnTo>
                  <a:lnTo>
                    <a:pt x="55" y="64"/>
                  </a:lnTo>
                  <a:lnTo>
                    <a:pt x="58" y="68"/>
                  </a:lnTo>
                  <a:lnTo>
                    <a:pt x="61" y="73"/>
                  </a:lnTo>
                  <a:lnTo>
                    <a:pt x="64" y="77"/>
                  </a:lnTo>
                  <a:lnTo>
                    <a:pt x="68" y="83"/>
                  </a:lnTo>
                  <a:lnTo>
                    <a:pt x="71" y="87"/>
                  </a:lnTo>
                  <a:lnTo>
                    <a:pt x="74" y="92"/>
                  </a:lnTo>
                  <a:lnTo>
                    <a:pt x="77" y="96"/>
                  </a:lnTo>
                  <a:lnTo>
                    <a:pt x="80" y="100"/>
                  </a:lnTo>
                  <a:lnTo>
                    <a:pt x="81" y="103"/>
                  </a:lnTo>
                  <a:lnTo>
                    <a:pt x="83" y="106"/>
                  </a:lnTo>
                  <a:lnTo>
                    <a:pt x="84" y="107"/>
                  </a:lnTo>
                  <a:lnTo>
                    <a:pt x="86" y="107"/>
                  </a:lnTo>
                  <a:lnTo>
                    <a:pt x="89" y="109"/>
                  </a:lnTo>
                  <a:lnTo>
                    <a:pt x="91" y="110"/>
                  </a:lnTo>
                  <a:lnTo>
                    <a:pt x="96" y="112"/>
                  </a:lnTo>
                  <a:lnTo>
                    <a:pt x="100" y="115"/>
                  </a:lnTo>
                  <a:lnTo>
                    <a:pt x="103" y="116"/>
                  </a:lnTo>
                  <a:lnTo>
                    <a:pt x="104" y="118"/>
                  </a:lnTo>
                  <a:lnTo>
                    <a:pt x="103" y="119"/>
                  </a:lnTo>
                  <a:lnTo>
                    <a:pt x="100" y="118"/>
                  </a:lnTo>
                  <a:lnTo>
                    <a:pt x="97" y="118"/>
                  </a:lnTo>
                  <a:lnTo>
                    <a:pt x="93" y="118"/>
                  </a:lnTo>
                  <a:lnTo>
                    <a:pt x="90" y="118"/>
                  </a:lnTo>
                  <a:lnTo>
                    <a:pt x="84" y="118"/>
                  </a:lnTo>
                  <a:lnTo>
                    <a:pt x="80" y="118"/>
                  </a:lnTo>
                  <a:lnTo>
                    <a:pt x="77" y="118"/>
                  </a:lnTo>
                  <a:lnTo>
                    <a:pt x="74" y="118"/>
                  </a:lnTo>
                  <a:lnTo>
                    <a:pt x="71" y="118"/>
                  </a:lnTo>
                  <a:lnTo>
                    <a:pt x="68" y="118"/>
                  </a:lnTo>
                  <a:lnTo>
                    <a:pt x="65" y="118"/>
                  </a:lnTo>
                  <a:lnTo>
                    <a:pt x="62" y="118"/>
                  </a:lnTo>
                  <a:lnTo>
                    <a:pt x="59" y="118"/>
                  </a:lnTo>
                  <a:lnTo>
                    <a:pt x="58" y="118"/>
                  </a:lnTo>
                  <a:lnTo>
                    <a:pt x="52" y="118"/>
                  </a:lnTo>
                  <a:lnTo>
                    <a:pt x="48" y="118"/>
                  </a:lnTo>
                  <a:lnTo>
                    <a:pt x="43" y="118"/>
                  </a:lnTo>
                  <a:lnTo>
                    <a:pt x="42" y="118"/>
                  </a:lnTo>
                  <a:lnTo>
                    <a:pt x="39" y="11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518" name="Freeform 114"/>
            <p:cNvSpPr>
              <a:spLocks/>
            </p:cNvSpPr>
            <p:nvPr/>
          </p:nvSpPr>
          <p:spPr bwMode="auto">
            <a:xfrm>
              <a:off x="555" y="2887"/>
              <a:ext cx="127" cy="97"/>
            </a:xfrm>
            <a:custGeom>
              <a:avLst/>
              <a:gdLst>
                <a:gd name="T0" fmla="*/ 1 w 253"/>
                <a:gd name="T1" fmla="*/ 1 h 193"/>
                <a:gd name="T2" fmla="*/ 1 w 253"/>
                <a:gd name="T3" fmla="*/ 1 h 193"/>
                <a:gd name="T4" fmla="*/ 1 w 253"/>
                <a:gd name="T5" fmla="*/ 1 h 193"/>
                <a:gd name="T6" fmla="*/ 1 w 253"/>
                <a:gd name="T7" fmla="*/ 1 h 193"/>
                <a:gd name="T8" fmla="*/ 0 w 253"/>
                <a:gd name="T9" fmla="*/ 1 h 193"/>
                <a:gd name="T10" fmla="*/ 1 w 253"/>
                <a:gd name="T11" fmla="*/ 1 h 193"/>
                <a:gd name="T12" fmla="*/ 1 w 253"/>
                <a:gd name="T13" fmla="*/ 1 h 193"/>
                <a:gd name="T14" fmla="*/ 1 w 253"/>
                <a:gd name="T15" fmla="*/ 1 h 193"/>
                <a:gd name="T16" fmla="*/ 1 w 253"/>
                <a:gd name="T17" fmla="*/ 1 h 193"/>
                <a:gd name="T18" fmla="*/ 1 w 253"/>
                <a:gd name="T19" fmla="*/ 1 h 193"/>
                <a:gd name="T20" fmla="*/ 1 w 253"/>
                <a:gd name="T21" fmla="*/ 1 h 193"/>
                <a:gd name="T22" fmla="*/ 1 w 253"/>
                <a:gd name="T23" fmla="*/ 1 h 193"/>
                <a:gd name="T24" fmla="*/ 1 w 253"/>
                <a:gd name="T25" fmla="*/ 1 h 193"/>
                <a:gd name="T26" fmla="*/ 1 w 253"/>
                <a:gd name="T27" fmla="*/ 1 h 193"/>
                <a:gd name="T28" fmla="*/ 1 w 253"/>
                <a:gd name="T29" fmla="*/ 1 h 193"/>
                <a:gd name="T30" fmla="*/ 1 w 253"/>
                <a:gd name="T31" fmla="*/ 1 h 193"/>
                <a:gd name="T32" fmla="*/ 1 w 253"/>
                <a:gd name="T33" fmla="*/ 1 h 193"/>
                <a:gd name="T34" fmla="*/ 1 w 253"/>
                <a:gd name="T35" fmla="*/ 1 h 193"/>
                <a:gd name="T36" fmla="*/ 1 w 253"/>
                <a:gd name="T37" fmla="*/ 1 h 193"/>
                <a:gd name="T38" fmla="*/ 1 w 253"/>
                <a:gd name="T39" fmla="*/ 1 h 193"/>
                <a:gd name="T40" fmla="*/ 1 w 253"/>
                <a:gd name="T41" fmla="*/ 1 h 193"/>
                <a:gd name="T42" fmla="*/ 1 w 253"/>
                <a:gd name="T43" fmla="*/ 1 h 193"/>
                <a:gd name="T44" fmla="*/ 1 w 253"/>
                <a:gd name="T45" fmla="*/ 1 h 193"/>
                <a:gd name="T46" fmla="*/ 1 w 253"/>
                <a:gd name="T47" fmla="*/ 1 h 193"/>
                <a:gd name="T48" fmla="*/ 1 w 253"/>
                <a:gd name="T49" fmla="*/ 1 h 193"/>
                <a:gd name="T50" fmla="*/ 1 w 253"/>
                <a:gd name="T51" fmla="*/ 1 h 193"/>
                <a:gd name="T52" fmla="*/ 1 w 253"/>
                <a:gd name="T53" fmla="*/ 1 h 193"/>
                <a:gd name="T54" fmla="*/ 1 w 253"/>
                <a:gd name="T55" fmla="*/ 1 h 193"/>
                <a:gd name="T56" fmla="*/ 1 w 253"/>
                <a:gd name="T57" fmla="*/ 1 h 193"/>
                <a:gd name="T58" fmla="*/ 1 w 253"/>
                <a:gd name="T59" fmla="*/ 1 h 193"/>
                <a:gd name="T60" fmla="*/ 1 w 253"/>
                <a:gd name="T61" fmla="*/ 1 h 193"/>
                <a:gd name="T62" fmla="*/ 1 w 253"/>
                <a:gd name="T63" fmla="*/ 1 h 193"/>
                <a:gd name="T64" fmla="*/ 1 w 253"/>
                <a:gd name="T65" fmla="*/ 1 h 193"/>
                <a:gd name="T66" fmla="*/ 1 w 253"/>
                <a:gd name="T67" fmla="*/ 1 h 193"/>
                <a:gd name="T68" fmla="*/ 1 w 253"/>
                <a:gd name="T69" fmla="*/ 1 h 193"/>
                <a:gd name="T70" fmla="*/ 1 w 253"/>
                <a:gd name="T71" fmla="*/ 1 h 193"/>
                <a:gd name="T72" fmla="*/ 1 w 253"/>
                <a:gd name="T73" fmla="*/ 1 h 193"/>
                <a:gd name="T74" fmla="*/ 1 w 253"/>
                <a:gd name="T75" fmla="*/ 1 h 193"/>
                <a:gd name="T76" fmla="*/ 1 w 253"/>
                <a:gd name="T77" fmla="*/ 1 h 193"/>
                <a:gd name="T78" fmla="*/ 1 w 253"/>
                <a:gd name="T79" fmla="*/ 1 h 193"/>
                <a:gd name="T80" fmla="*/ 1 w 253"/>
                <a:gd name="T81" fmla="*/ 0 h 193"/>
                <a:gd name="T82" fmla="*/ 1 w 253"/>
                <a:gd name="T83" fmla="*/ 1 h 193"/>
                <a:gd name="T84" fmla="*/ 1 w 253"/>
                <a:gd name="T85" fmla="*/ 1 h 193"/>
                <a:gd name="T86" fmla="*/ 1 w 253"/>
                <a:gd name="T87" fmla="*/ 1 h 193"/>
                <a:gd name="T88" fmla="*/ 1 w 253"/>
                <a:gd name="T89" fmla="*/ 1 h 193"/>
                <a:gd name="T90" fmla="*/ 1 w 253"/>
                <a:gd name="T91" fmla="*/ 1 h 193"/>
                <a:gd name="T92" fmla="*/ 1 w 253"/>
                <a:gd name="T93" fmla="*/ 1 h 193"/>
                <a:gd name="T94" fmla="*/ 1 w 253"/>
                <a:gd name="T95" fmla="*/ 1 h 193"/>
                <a:gd name="T96" fmla="*/ 1 w 253"/>
                <a:gd name="T97" fmla="*/ 1 h 193"/>
                <a:gd name="T98" fmla="*/ 1 w 253"/>
                <a:gd name="T99" fmla="*/ 1 h 193"/>
                <a:gd name="T100" fmla="*/ 1 w 253"/>
                <a:gd name="T101" fmla="*/ 1 h 193"/>
                <a:gd name="T102" fmla="*/ 1 w 253"/>
                <a:gd name="T103" fmla="*/ 1 h 193"/>
                <a:gd name="T104" fmla="*/ 1 w 253"/>
                <a:gd name="T105" fmla="*/ 1 h 193"/>
                <a:gd name="T106" fmla="*/ 1 w 253"/>
                <a:gd name="T107" fmla="*/ 1 h 193"/>
                <a:gd name="T108" fmla="*/ 1 w 253"/>
                <a:gd name="T109" fmla="*/ 1 h 193"/>
                <a:gd name="T110" fmla="*/ 1 w 253"/>
                <a:gd name="T111" fmla="*/ 1 h 193"/>
                <a:gd name="T112" fmla="*/ 1 w 253"/>
                <a:gd name="T113" fmla="*/ 1 h 193"/>
                <a:gd name="T114" fmla="*/ 1 w 253"/>
                <a:gd name="T115" fmla="*/ 1 h 193"/>
                <a:gd name="T116" fmla="*/ 1 w 253"/>
                <a:gd name="T117" fmla="*/ 1 h 193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253"/>
                <a:gd name="T178" fmla="*/ 0 h 193"/>
                <a:gd name="T179" fmla="*/ 253 w 253"/>
                <a:gd name="T180" fmla="*/ 193 h 193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253" h="193">
                  <a:moveTo>
                    <a:pt x="55" y="193"/>
                  </a:moveTo>
                  <a:lnTo>
                    <a:pt x="54" y="192"/>
                  </a:lnTo>
                  <a:lnTo>
                    <a:pt x="51" y="192"/>
                  </a:lnTo>
                  <a:lnTo>
                    <a:pt x="48" y="190"/>
                  </a:lnTo>
                  <a:lnTo>
                    <a:pt x="44" y="189"/>
                  </a:lnTo>
                  <a:lnTo>
                    <a:pt x="39" y="187"/>
                  </a:lnTo>
                  <a:lnTo>
                    <a:pt x="36" y="186"/>
                  </a:lnTo>
                  <a:lnTo>
                    <a:pt x="34" y="183"/>
                  </a:lnTo>
                  <a:lnTo>
                    <a:pt x="34" y="182"/>
                  </a:lnTo>
                  <a:lnTo>
                    <a:pt x="32" y="180"/>
                  </a:lnTo>
                  <a:lnTo>
                    <a:pt x="31" y="179"/>
                  </a:lnTo>
                  <a:lnTo>
                    <a:pt x="28" y="176"/>
                  </a:lnTo>
                  <a:lnTo>
                    <a:pt x="26" y="173"/>
                  </a:lnTo>
                  <a:lnTo>
                    <a:pt x="23" y="169"/>
                  </a:lnTo>
                  <a:lnTo>
                    <a:pt x="20" y="166"/>
                  </a:lnTo>
                  <a:lnTo>
                    <a:pt x="18" y="161"/>
                  </a:lnTo>
                  <a:lnTo>
                    <a:pt x="15" y="157"/>
                  </a:lnTo>
                  <a:lnTo>
                    <a:pt x="12" y="153"/>
                  </a:lnTo>
                  <a:lnTo>
                    <a:pt x="9" y="148"/>
                  </a:lnTo>
                  <a:lnTo>
                    <a:pt x="6" y="144"/>
                  </a:lnTo>
                  <a:lnTo>
                    <a:pt x="4" y="141"/>
                  </a:lnTo>
                  <a:lnTo>
                    <a:pt x="3" y="138"/>
                  </a:lnTo>
                  <a:lnTo>
                    <a:pt x="2" y="135"/>
                  </a:lnTo>
                  <a:lnTo>
                    <a:pt x="0" y="134"/>
                  </a:lnTo>
                  <a:lnTo>
                    <a:pt x="0" y="132"/>
                  </a:lnTo>
                  <a:lnTo>
                    <a:pt x="0" y="129"/>
                  </a:lnTo>
                  <a:lnTo>
                    <a:pt x="2" y="126"/>
                  </a:lnTo>
                  <a:lnTo>
                    <a:pt x="2" y="122"/>
                  </a:lnTo>
                  <a:lnTo>
                    <a:pt x="3" y="118"/>
                  </a:lnTo>
                  <a:lnTo>
                    <a:pt x="4" y="113"/>
                  </a:lnTo>
                  <a:lnTo>
                    <a:pt x="6" y="109"/>
                  </a:lnTo>
                  <a:lnTo>
                    <a:pt x="6" y="105"/>
                  </a:lnTo>
                  <a:lnTo>
                    <a:pt x="7" y="102"/>
                  </a:lnTo>
                  <a:lnTo>
                    <a:pt x="9" y="97"/>
                  </a:lnTo>
                  <a:lnTo>
                    <a:pt x="10" y="94"/>
                  </a:lnTo>
                  <a:lnTo>
                    <a:pt x="13" y="90"/>
                  </a:lnTo>
                  <a:lnTo>
                    <a:pt x="16" y="86"/>
                  </a:lnTo>
                  <a:lnTo>
                    <a:pt x="19" y="81"/>
                  </a:lnTo>
                  <a:lnTo>
                    <a:pt x="23" y="77"/>
                  </a:lnTo>
                  <a:lnTo>
                    <a:pt x="25" y="74"/>
                  </a:lnTo>
                  <a:lnTo>
                    <a:pt x="28" y="73"/>
                  </a:lnTo>
                  <a:lnTo>
                    <a:pt x="29" y="71"/>
                  </a:lnTo>
                  <a:lnTo>
                    <a:pt x="31" y="68"/>
                  </a:lnTo>
                  <a:lnTo>
                    <a:pt x="34" y="67"/>
                  </a:lnTo>
                  <a:lnTo>
                    <a:pt x="39" y="65"/>
                  </a:lnTo>
                  <a:lnTo>
                    <a:pt x="41" y="64"/>
                  </a:lnTo>
                  <a:lnTo>
                    <a:pt x="44" y="62"/>
                  </a:lnTo>
                  <a:lnTo>
                    <a:pt x="47" y="61"/>
                  </a:lnTo>
                  <a:lnTo>
                    <a:pt x="49" y="59"/>
                  </a:lnTo>
                  <a:lnTo>
                    <a:pt x="52" y="58"/>
                  </a:lnTo>
                  <a:lnTo>
                    <a:pt x="57" y="57"/>
                  </a:lnTo>
                  <a:lnTo>
                    <a:pt x="60" y="55"/>
                  </a:lnTo>
                  <a:lnTo>
                    <a:pt x="63" y="54"/>
                  </a:lnTo>
                  <a:lnTo>
                    <a:pt x="65" y="52"/>
                  </a:lnTo>
                  <a:lnTo>
                    <a:pt x="68" y="51"/>
                  </a:lnTo>
                  <a:lnTo>
                    <a:pt x="71" y="49"/>
                  </a:lnTo>
                  <a:lnTo>
                    <a:pt x="76" y="48"/>
                  </a:lnTo>
                  <a:lnTo>
                    <a:pt x="79" y="46"/>
                  </a:lnTo>
                  <a:lnTo>
                    <a:pt x="81" y="45"/>
                  </a:lnTo>
                  <a:lnTo>
                    <a:pt x="84" y="44"/>
                  </a:lnTo>
                  <a:lnTo>
                    <a:pt x="87" y="42"/>
                  </a:lnTo>
                  <a:lnTo>
                    <a:pt x="92" y="39"/>
                  </a:lnTo>
                  <a:lnTo>
                    <a:pt x="96" y="38"/>
                  </a:lnTo>
                  <a:lnTo>
                    <a:pt x="99" y="36"/>
                  </a:lnTo>
                  <a:lnTo>
                    <a:pt x="102" y="35"/>
                  </a:lnTo>
                  <a:lnTo>
                    <a:pt x="103" y="35"/>
                  </a:lnTo>
                  <a:lnTo>
                    <a:pt x="105" y="33"/>
                  </a:lnTo>
                  <a:lnTo>
                    <a:pt x="108" y="32"/>
                  </a:lnTo>
                  <a:lnTo>
                    <a:pt x="111" y="32"/>
                  </a:lnTo>
                  <a:lnTo>
                    <a:pt x="113" y="30"/>
                  </a:lnTo>
                  <a:lnTo>
                    <a:pt x="118" y="30"/>
                  </a:lnTo>
                  <a:lnTo>
                    <a:pt x="121" y="29"/>
                  </a:lnTo>
                  <a:lnTo>
                    <a:pt x="125" y="29"/>
                  </a:lnTo>
                  <a:lnTo>
                    <a:pt x="128" y="28"/>
                  </a:lnTo>
                  <a:lnTo>
                    <a:pt x="131" y="28"/>
                  </a:lnTo>
                  <a:lnTo>
                    <a:pt x="134" y="26"/>
                  </a:lnTo>
                  <a:lnTo>
                    <a:pt x="138" y="26"/>
                  </a:lnTo>
                  <a:lnTo>
                    <a:pt x="141" y="26"/>
                  </a:lnTo>
                  <a:lnTo>
                    <a:pt x="144" y="26"/>
                  </a:lnTo>
                  <a:lnTo>
                    <a:pt x="141" y="28"/>
                  </a:lnTo>
                  <a:lnTo>
                    <a:pt x="137" y="30"/>
                  </a:lnTo>
                  <a:lnTo>
                    <a:pt x="134" y="32"/>
                  </a:lnTo>
                  <a:lnTo>
                    <a:pt x="131" y="33"/>
                  </a:lnTo>
                  <a:lnTo>
                    <a:pt x="129" y="35"/>
                  </a:lnTo>
                  <a:lnTo>
                    <a:pt x="128" y="35"/>
                  </a:lnTo>
                  <a:lnTo>
                    <a:pt x="127" y="35"/>
                  </a:lnTo>
                  <a:lnTo>
                    <a:pt x="125" y="36"/>
                  </a:lnTo>
                  <a:lnTo>
                    <a:pt x="122" y="38"/>
                  </a:lnTo>
                  <a:lnTo>
                    <a:pt x="118" y="39"/>
                  </a:lnTo>
                  <a:lnTo>
                    <a:pt x="113" y="41"/>
                  </a:lnTo>
                  <a:lnTo>
                    <a:pt x="109" y="44"/>
                  </a:lnTo>
                  <a:lnTo>
                    <a:pt x="105" y="45"/>
                  </a:lnTo>
                  <a:lnTo>
                    <a:pt x="100" y="48"/>
                  </a:lnTo>
                  <a:lnTo>
                    <a:pt x="97" y="49"/>
                  </a:lnTo>
                  <a:lnTo>
                    <a:pt x="95" y="51"/>
                  </a:lnTo>
                  <a:lnTo>
                    <a:pt x="92" y="52"/>
                  </a:lnTo>
                  <a:lnTo>
                    <a:pt x="89" y="54"/>
                  </a:lnTo>
                  <a:lnTo>
                    <a:pt x="84" y="55"/>
                  </a:lnTo>
                  <a:lnTo>
                    <a:pt x="80" y="58"/>
                  </a:lnTo>
                  <a:lnTo>
                    <a:pt x="76" y="59"/>
                  </a:lnTo>
                  <a:lnTo>
                    <a:pt x="73" y="61"/>
                  </a:lnTo>
                  <a:lnTo>
                    <a:pt x="70" y="62"/>
                  </a:lnTo>
                  <a:lnTo>
                    <a:pt x="70" y="64"/>
                  </a:lnTo>
                  <a:lnTo>
                    <a:pt x="64" y="65"/>
                  </a:lnTo>
                  <a:lnTo>
                    <a:pt x="60" y="68"/>
                  </a:lnTo>
                  <a:lnTo>
                    <a:pt x="55" y="73"/>
                  </a:lnTo>
                  <a:lnTo>
                    <a:pt x="55" y="75"/>
                  </a:lnTo>
                  <a:lnTo>
                    <a:pt x="54" y="77"/>
                  </a:lnTo>
                  <a:lnTo>
                    <a:pt x="54" y="78"/>
                  </a:lnTo>
                  <a:lnTo>
                    <a:pt x="54" y="81"/>
                  </a:lnTo>
                  <a:lnTo>
                    <a:pt x="54" y="86"/>
                  </a:lnTo>
                  <a:lnTo>
                    <a:pt x="54" y="89"/>
                  </a:lnTo>
                  <a:lnTo>
                    <a:pt x="54" y="93"/>
                  </a:lnTo>
                  <a:lnTo>
                    <a:pt x="54" y="99"/>
                  </a:lnTo>
                  <a:lnTo>
                    <a:pt x="54" y="103"/>
                  </a:lnTo>
                  <a:lnTo>
                    <a:pt x="54" y="109"/>
                  </a:lnTo>
                  <a:lnTo>
                    <a:pt x="54" y="113"/>
                  </a:lnTo>
                  <a:lnTo>
                    <a:pt x="54" y="118"/>
                  </a:lnTo>
                  <a:lnTo>
                    <a:pt x="55" y="122"/>
                  </a:lnTo>
                  <a:lnTo>
                    <a:pt x="55" y="126"/>
                  </a:lnTo>
                  <a:lnTo>
                    <a:pt x="55" y="129"/>
                  </a:lnTo>
                  <a:lnTo>
                    <a:pt x="55" y="132"/>
                  </a:lnTo>
                  <a:lnTo>
                    <a:pt x="55" y="134"/>
                  </a:lnTo>
                  <a:lnTo>
                    <a:pt x="57" y="135"/>
                  </a:lnTo>
                  <a:lnTo>
                    <a:pt x="58" y="138"/>
                  </a:lnTo>
                  <a:lnTo>
                    <a:pt x="61" y="142"/>
                  </a:lnTo>
                  <a:lnTo>
                    <a:pt x="64" y="145"/>
                  </a:lnTo>
                  <a:lnTo>
                    <a:pt x="65" y="148"/>
                  </a:lnTo>
                  <a:lnTo>
                    <a:pt x="67" y="153"/>
                  </a:lnTo>
                  <a:lnTo>
                    <a:pt x="68" y="154"/>
                  </a:lnTo>
                  <a:lnTo>
                    <a:pt x="70" y="155"/>
                  </a:lnTo>
                  <a:lnTo>
                    <a:pt x="68" y="154"/>
                  </a:lnTo>
                  <a:lnTo>
                    <a:pt x="68" y="150"/>
                  </a:lnTo>
                  <a:lnTo>
                    <a:pt x="68" y="148"/>
                  </a:lnTo>
                  <a:lnTo>
                    <a:pt x="68" y="145"/>
                  </a:lnTo>
                  <a:lnTo>
                    <a:pt x="67" y="142"/>
                  </a:lnTo>
                  <a:lnTo>
                    <a:pt x="67" y="139"/>
                  </a:lnTo>
                  <a:lnTo>
                    <a:pt x="67" y="137"/>
                  </a:lnTo>
                  <a:lnTo>
                    <a:pt x="67" y="134"/>
                  </a:lnTo>
                  <a:lnTo>
                    <a:pt x="65" y="131"/>
                  </a:lnTo>
                  <a:lnTo>
                    <a:pt x="65" y="128"/>
                  </a:lnTo>
                  <a:lnTo>
                    <a:pt x="65" y="123"/>
                  </a:lnTo>
                  <a:lnTo>
                    <a:pt x="65" y="121"/>
                  </a:lnTo>
                  <a:lnTo>
                    <a:pt x="65" y="119"/>
                  </a:lnTo>
                  <a:lnTo>
                    <a:pt x="67" y="116"/>
                  </a:lnTo>
                  <a:lnTo>
                    <a:pt x="67" y="113"/>
                  </a:lnTo>
                  <a:lnTo>
                    <a:pt x="67" y="110"/>
                  </a:lnTo>
                  <a:lnTo>
                    <a:pt x="67" y="107"/>
                  </a:lnTo>
                  <a:lnTo>
                    <a:pt x="67" y="105"/>
                  </a:lnTo>
                  <a:lnTo>
                    <a:pt x="67" y="102"/>
                  </a:lnTo>
                  <a:lnTo>
                    <a:pt x="67" y="97"/>
                  </a:lnTo>
                  <a:lnTo>
                    <a:pt x="67" y="94"/>
                  </a:lnTo>
                  <a:lnTo>
                    <a:pt x="67" y="91"/>
                  </a:lnTo>
                  <a:lnTo>
                    <a:pt x="67" y="89"/>
                  </a:lnTo>
                  <a:lnTo>
                    <a:pt x="67" y="84"/>
                  </a:lnTo>
                  <a:lnTo>
                    <a:pt x="67" y="81"/>
                  </a:lnTo>
                  <a:lnTo>
                    <a:pt x="68" y="80"/>
                  </a:lnTo>
                  <a:lnTo>
                    <a:pt x="68" y="75"/>
                  </a:lnTo>
                  <a:lnTo>
                    <a:pt x="71" y="73"/>
                  </a:lnTo>
                  <a:lnTo>
                    <a:pt x="74" y="70"/>
                  </a:lnTo>
                  <a:lnTo>
                    <a:pt x="80" y="67"/>
                  </a:lnTo>
                  <a:lnTo>
                    <a:pt x="83" y="67"/>
                  </a:lnTo>
                  <a:lnTo>
                    <a:pt x="86" y="67"/>
                  </a:lnTo>
                  <a:lnTo>
                    <a:pt x="102" y="75"/>
                  </a:lnTo>
                  <a:lnTo>
                    <a:pt x="102" y="74"/>
                  </a:lnTo>
                  <a:lnTo>
                    <a:pt x="103" y="73"/>
                  </a:lnTo>
                  <a:lnTo>
                    <a:pt x="103" y="71"/>
                  </a:lnTo>
                  <a:lnTo>
                    <a:pt x="106" y="68"/>
                  </a:lnTo>
                  <a:lnTo>
                    <a:pt x="108" y="64"/>
                  </a:lnTo>
                  <a:lnTo>
                    <a:pt x="109" y="61"/>
                  </a:lnTo>
                  <a:lnTo>
                    <a:pt x="112" y="57"/>
                  </a:lnTo>
                  <a:lnTo>
                    <a:pt x="113" y="54"/>
                  </a:lnTo>
                  <a:lnTo>
                    <a:pt x="115" y="52"/>
                  </a:lnTo>
                  <a:lnTo>
                    <a:pt x="118" y="51"/>
                  </a:lnTo>
                  <a:lnTo>
                    <a:pt x="119" y="48"/>
                  </a:lnTo>
                  <a:lnTo>
                    <a:pt x="124" y="46"/>
                  </a:lnTo>
                  <a:lnTo>
                    <a:pt x="128" y="44"/>
                  </a:lnTo>
                  <a:lnTo>
                    <a:pt x="132" y="41"/>
                  </a:lnTo>
                  <a:lnTo>
                    <a:pt x="138" y="38"/>
                  </a:lnTo>
                  <a:lnTo>
                    <a:pt x="144" y="35"/>
                  </a:lnTo>
                  <a:lnTo>
                    <a:pt x="148" y="32"/>
                  </a:lnTo>
                  <a:lnTo>
                    <a:pt x="153" y="29"/>
                  </a:lnTo>
                  <a:lnTo>
                    <a:pt x="157" y="28"/>
                  </a:lnTo>
                  <a:lnTo>
                    <a:pt x="161" y="26"/>
                  </a:lnTo>
                  <a:lnTo>
                    <a:pt x="164" y="23"/>
                  </a:lnTo>
                  <a:lnTo>
                    <a:pt x="167" y="23"/>
                  </a:lnTo>
                  <a:lnTo>
                    <a:pt x="169" y="22"/>
                  </a:lnTo>
                  <a:lnTo>
                    <a:pt x="170" y="22"/>
                  </a:lnTo>
                  <a:lnTo>
                    <a:pt x="173" y="20"/>
                  </a:lnTo>
                  <a:lnTo>
                    <a:pt x="175" y="20"/>
                  </a:lnTo>
                  <a:lnTo>
                    <a:pt x="179" y="19"/>
                  </a:lnTo>
                  <a:lnTo>
                    <a:pt x="183" y="17"/>
                  </a:lnTo>
                  <a:lnTo>
                    <a:pt x="186" y="14"/>
                  </a:lnTo>
                  <a:lnTo>
                    <a:pt x="192" y="13"/>
                  </a:lnTo>
                  <a:lnTo>
                    <a:pt x="196" y="12"/>
                  </a:lnTo>
                  <a:lnTo>
                    <a:pt x="201" y="9"/>
                  </a:lnTo>
                  <a:lnTo>
                    <a:pt x="207" y="7"/>
                  </a:lnTo>
                  <a:lnTo>
                    <a:pt x="209" y="6"/>
                  </a:lnTo>
                  <a:lnTo>
                    <a:pt x="214" y="4"/>
                  </a:lnTo>
                  <a:lnTo>
                    <a:pt x="217" y="1"/>
                  </a:lnTo>
                  <a:lnTo>
                    <a:pt x="221" y="1"/>
                  </a:lnTo>
                  <a:lnTo>
                    <a:pt x="222" y="0"/>
                  </a:lnTo>
                  <a:lnTo>
                    <a:pt x="224" y="0"/>
                  </a:lnTo>
                  <a:lnTo>
                    <a:pt x="225" y="0"/>
                  </a:lnTo>
                  <a:lnTo>
                    <a:pt x="230" y="0"/>
                  </a:lnTo>
                  <a:lnTo>
                    <a:pt x="234" y="1"/>
                  </a:lnTo>
                  <a:lnTo>
                    <a:pt x="240" y="3"/>
                  </a:lnTo>
                  <a:lnTo>
                    <a:pt x="244" y="4"/>
                  </a:lnTo>
                  <a:lnTo>
                    <a:pt x="249" y="6"/>
                  </a:lnTo>
                  <a:lnTo>
                    <a:pt x="252" y="6"/>
                  </a:lnTo>
                  <a:lnTo>
                    <a:pt x="253" y="7"/>
                  </a:lnTo>
                  <a:lnTo>
                    <a:pt x="225" y="9"/>
                  </a:lnTo>
                  <a:lnTo>
                    <a:pt x="192" y="22"/>
                  </a:lnTo>
                  <a:lnTo>
                    <a:pt x="191" y="22"/>
                  </a:lnTo>
                  <a:lnTo>
                    <a:pt x="186" y="25"/>
                  </a:lnTo>
                  <a:lnTo>
                    <a:pt x="185" y="26"/>
                  </a:lnTo>
                  <a:lnTo>
                    <a:pt x="182" y="28"/>
                  </a:lnTo>
                  <a:lnTo>
                    <a:pt x="179" y="29"/>
                  </a:lnTo>
                  <a:lnTo>
                    <a:pt x="176" y="32"/>
                  </a:lnTo>
                  <a:lnTo>
                    <a:pt x="173" y="33"/>
                  </a:lnTo>
                  <a:lnTo>
                    <a:pt x="170" y="35"/>
                  </a:lnTo>
                  <a:lnTo>
                    <a:pt x="167" y="36"/>
                  </a:lnTo>
                  <a:lnTo>
                    <a:pt x="166" y="39"/>
                  </a:lnTo>
                  <a:lnTo>
                    <a:pt x="161" y="42"/>
                  </a:lnTo>
                  <a:lnTo>
                    <a:pt x="161" y="45"/>
                  </a:lnTo>
                  <a:lnTo>
                    <a:pt x="160" y="45"/>
                  </a:lnTo>
                  <a:lnTo>
                    <a:pt x="159" y="46"/>
                  </a:lnTo>
                  <a:lnTo>
                    <a:pt x="157" y="48"/>
                  </a:lnTo>
                  <a:lnTo>
                    <a:pt x="154" y="49"/>
                  </a:lnTo>
                  <a:lnTo>
                    <a:pt x="151" y="51"/>
                  </a:lnTo>
                  <a:lnTo>
                    <a:pt x="148" y="52"/>
                  </a:lnTo>
                  <a:lnTo>
                    <a:pt x="145" y="54"/>
                  </a:lnTo>
                  <a:lnTo>
                    <a:pt x="143" y="57"/>
                  </a:lnTo>
                  <a:lnTo>
                    <a:pt x="138" y="57"/>
                  </a:lnTo>
                  <a:lnTo>
                    <a:pt x="135" y="58"/>
                  </a:lnTo>
                  <a:lnTo>
                    <a:pt x="132" y="59"/>
                  </a:lnTo>
                  <a:lnTo>
                    <a:pt x="129" y="61"/>
                  </a:lnTo>
                  <a:lnTo>
                    <a:pt x="125" y="62"/>
                  </a:lnTo>
                  <a:lnTo>
                    <a:pt x="125" y="64"/>
                  </a:lnTo>
                  <a:lnTo>
                    <a:pt x="124" y="64"/>
                  </a:lnTo>
                  <a:lnTo>
                    <a:pt x="124" y="67"/>
                  </a:lnTo>
                  <a:lnTo>
                    <a:pt x="122" y="71"/>
                  </a:lnTo>
                  <a:lnTo>
                    <a:pt x="121" y="75"/>
                  </a:lnTo>
                  <a:lnTo>
                    <a:pt x="119" y="81"/>
                  </a:lnTo>
                  <a:lnTo>
                    <a:pt x="118" y="86"/>
                  </a:lnTo>
                  <a:lnTo>
                    <a:pt x="118" y="90"/>
                  </a:lnTo>
                  <a:lnTo>
                    <a:pt x="118" y="94"/>
                  </a:lnTo>
                  <a:lnTo>
                    <a:pt x="118" y="97"/>
                  </a:lnTo>
                  <a:lnTo>
                    <a:pt x="118" y="100"/>
                  </a:lnTo>
                  <a:lnTo>
                    <a:pt x="118" y="103"/>
                  </a:lnTo>
                  <a:lnTo>
                    <a:pt x="118" y="106"/>
                  </a:lnTo>
                  <a:lnTo>
                    <a:pt x="116" y="109"/>
                  </a:lnTo>
                  <a:lnTo>
                    <a:pt x="116" y="112"/>
                  </a:lnTo>
                  <a:lnTo>
                    <a:pt x="116" y="115"/>
                  </a:lnTo>
                  <a:lnTo>
                    <a:pt x="116" y="119"/>
                  </a:lnTo>
                  <a:lnTo>
                    <a:pt x="115" y="123"/>
                  </a:lnTo>
                  <a:lnTo>
                    <a:pt x="115" y="128"/>
                  </a:lnTo>
                  <a:lnTo>
                    <a:pt x="113" y="131"/>
                  </a:lnTo>
                  <a:lnTo>
                    <a:pt x="113" y="135"/>
                  </a:lnTo>
                  <a:lnTo>
                    <a:pt x="113" y="139"/>
                  </a:lnTo>
                  <a:lnTo>
                    <a:pt x="113" y="144"/>
                  </a:lnTo>
                  <a:lnTo>
                    <a:pt x="112" y="148"/>
                  </a:lnTo>
                  <a:lnTo>
                    <a:pt x="112" y="151"/>
                  </a:lnTo>
                  <a:lnTo>
                    <a:pt x="111" y="155"/>
                  </a:lnTo>
                  <a:lnTo>
                    <a:pt x="111" y="160"/>
                  </a:lnTo>
                  <a:lnTo>
                    <a:pt x="109" y="163"/>
                  </a:lnTo>
                  <a:lnTo>
                    <a:pt x="109" y="167"/>
                  </a:lnTo>
                  <a:lnTo>
                    <a:pt x="109" y="170"/>
                  </a:lnTo>
                  <a:lnTo>
                    <a:pt x="109" y="174"/>
                  </a:lnTo>
                  <a:lnTo>
                    <a:pt x="108" y="176"/>
                  </a:lnTo>
                  <a:lnTo>
                    <a:pt x="108" y="179"/>
                  </a:lnTo>
                  <a:lnTo>
                    <a:pt x="108" y="182"/>
                  </a:lnTo>
                  <a:lnTo>
                    <a:pt x="108" y="183"/>
                  </a:lnTo>
                  <a:lnTo>
                    <a:pt x="108" y="186"/>
                  </a:lnTo>
                  <a:lnTo>
                    <a:pt x="108" y="187"/>
                  </a:lnTo>
                  <a:lnTo>
                    <a:pt x="106" y="187"/>
                  </a:lnTo>
                  <a:lnTo>
                    <a:pt x="103" y="187"/>
                  </a:lnTo>
                  <a:lnTo>
                    <a:pt x="100" y="186"/>
                  </a:lnTo>
                  <a:lnTo>
                    <a:pt x="96" y="186"/>
                  </a:lnTo>
                  <a:lnTo>
                    <a:pt x="90" y="186"/>
                  </a:lnTo>
                  <a:lnTo>
                    <a:pt x="87" y="184"/>
                  </a:lnTo>
                  <a:lnTo>
                    <a:pt x="83" y="184"/>
                  </a:lnTo>
                  <a:lnTo>
                    <a:pt x="81" y="183"/>
                  </a:lnTo>
                  <a:lnTo>
                    <a:pt x="79" y="180"/>
                  </a:lnTo>
                  <a:lnTo>
                    <a:pt x="74" y="177"/>
                  </a:lnTo>
                  <a:lnTo>
                    <a:pt x="71" y="176"/>
                  </a:lnTo>
                  <a:lnTo>
                    <a:pt x="71" y="174"/>
                  </a:lnTo>
                  <a:lnTo>
                    <a:pt x="70" y="176"/>
                  </a:lnTo>
                  <a:lnTo>
                    <a:pt x="70" y="180"/>
                  </a:lnTo>
                  <a:lnTo>
                    <a:pt x="68" y="184"/>
                  </a:lnTo>
                  <a:lnTo>
                    <a:pt x="67" y="187"/>
                  </a:lnTo>
                  <a:lnTo>
                    <a:pt x="63" y="190"/>
                  </a:lnTo>
                  <a:lnTo>
                    <a:pt x="60" y="192"/>
                  </a:lnTo>
                  <a:lnTo>
                    <a:pt x="55" y="192"/>
                  </a:lnTo>
                  <a:lnTo>
                    <a:pt x="55" y="19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519" name="Freeform 115"/>
            <p:cNvSpPr>
              <a:spLocks/>
            </p:cNvSpPr>
            <p:nvPr/>
          </p:nvSpPr>
          <p:spPr bwMode="auto">
            <a:xfrm>
              <a:off x="610" y="2889"/>
              <a:ext cx="137" cy="91"/>
            </a:xfrm>
            <a:custGeom>
              <a:avLst/>
              <a:gdLst>
                <a:gd name="T0" fmla="*/ 0 w 275"/>
                <a:gd name="T1" fmla="*/ 0 h 183"/>
                <a:gd name="T2" fmla="*/ 0 w 275"/>
                <a:gd name="T3" fmla="*/ 0 h 183"/>
                <a:gd name="T4" fmla="*/ 0 w 275"/>
                <a:gd name="T5" fmla="*/ 0 h 183"/>
                <a:gd name="T6" fmla="*/ 0 w 275"/>
                <a:gd name="T7" fmla="*/ 0 h 183"/>
                <a:gd name="T8" fmla="*/ 0 w 275"/>
                <a:gd name="T9" fmla="*/ 0 h 183"/>
                <a:gd name="T10" fmla="*/ 0 w 275"/>
                <a:gd name="T11" fmla="*/ 0 h 183"/>
                <a:gd name="T12" fmla="*/ 0 w 275"/>
                <a:gd name="T13" fmla="*/ 0 h 183"/>
                <a:gd name="T14" fmla="*/ 0 w 275"/>
                <a:gd name="T15" fmla="*/ 0 h 183"/>
                <a:gd name="T16" fmla="*/ 0 w 275"/>
                <a:gd name="T17" fmla="*/ 0 h 183"/>
                <a:gd name="T18" fmla="*/ 0 w 275"/>
                <a:gd name="T19" fmla="*/ 0 h 183"/>
                <a:gd name="T20" fmla="*/ 0 w 275"/>
                <a:gd name="T21" fmla="*/ 0 h 183"/>
                <a:gd name="T22" fmla="*/ 0 w 275"/>
                <a:gd name="T23" fmla="*/ 0 h 183"/>
                <a:gd name="T24" fmla="*/ 0 w 275"/>
                <a:gd name="T25" fmla="*/ 0 h 183"/>
                <a:gd name="T26" fmla="*/ 0 w 275"/>
                <a:gd name="T27" fmla="*/ 0 h 183"/>
                <a:gd name="T28" fmla="*/ 0 w 275"/>
                <a:gd name="T29" fmla="*/ 0 h 183"/>
                <a:gd name="T30" fmla="*/ 0 w 275"/>
                <a:gd name="T31" fmla="*/ 0 h 183"/>
                <a:gd name="T32" fmla="*/ 0 w 275"/>
                <a:gd name="T33" fmla="*/ 0 h 183"/>
                <a:gd name="T34" fmla="*/ 0 w 275"/>
                <a:gd name="T35" fmla="*/ 0 h 183"/>
                <a:gd name="T36" fmla="*/ 0 w 275"/>
                <a:gd name="T37" fmla="*/ 0 h 183"/>
                <a:gd name="T38" fmla="*/ 0 w 275"/>
                <a:gd name="T39" fmla="*/ 0 h 183"/>
                <a:gd name="T40" fmla="*/ 0 w 275"/>
                <a:gd name="T41" fmla="*/ 0 h 183"/>
                <a:gd name="T42" fmla="*/ 0 w 275"/>
                <a:gd name="T43" fmla="*/ 0 h 183"/>
                <a:gd name="T44" fmla="*/ 0 w 275"/>
                <a:gd name="T45" fmla="*/ 0 h 183"/>
                <a:gd name="T46" fmla="*/ 0 w 275"/>
                <a:gd name="T47" fmla="*/ 0 h 183"/>
                <a:gd name="T48" fmla="*/ 0 w 275"/>
                <a:gd name="T49" fmla="*/ 0 h 183"/>
                <a:gd name="T50" fmla="*/ 0 w 275"/>
                <a:gd name="T51" fmla="*/ 0 h 183"/>
                <a:gd name="T52" fmla="*/ 0 w 275"/>
                <a:gd name="T53" fmla="*/ 0 h 183"/>
                <a:gd name="T54" fmla="*/ 0 w 275"/>
                <a:gd name="T55" fmla="*/ 0 h 183"/>
                <a:gd name="T56" fmla="*/ 0 w 275"/>
                <a:gd name="T57" fmla="*/ 0 h 183"/>
                <a:gd name="T58" fmla="*/ 0 w 275"/>
                <a:gd name="T59" fmla="*/ 0 h 183"/>
                <a:gd name="T60" fmla="*/ 0 w 275"/>
                <a:gd name="T61" fmla="*/ 0 h 183"/>
                <a:gd name="T62" fmla="*/ 0 w 275"/>
                <a:gd name="T63" fmla="*/ 0 h 183"/>
                <a:gd name="T64" fmla="*/ 0 w 275"/>
                <a:gd name="T65" fmla="*/ 0 h 183"/>
                <a:gd name="T66" fmla="*/ 0 w 275"/>
                <a:gd name="T67" fmla="*/ 0 h 183"/>
                <a:gd name="T68" fmla="*/ 0 w 275"/>
                <a:gd name="T69" fmla="*/ 0 h 183"/>
                <a:gd name="T70" fmla="*/ 0 w 275"/>
                <a:gd name="T71" fmla="*/ 0 h 183"/>
                <a:gd name="T72" fmla="*/ 0 w 275"/>
                <a:gd name="T73" fmla="*/ 0 h 183"/>
                <a:gd name="T74" fmla="*/ 0 w 275"/>
                <a:gd name="T75" fmla="*/ 0 h 183"/>
                <a:gd name="T76" fmla="*/ 0 w 275"/>
                <a:gd name="T77" fmla="*/ 0 h 183"/>
                <a:gd name="T78" fmla="*/ 0 w 275"/>
                <a:gd name="T79" fmla="*/ 0 h 183"/>
                <a:gd name="T80" fmla="*/ 0 w 275"/>
                <a:gd name="T81" fmla="*/ 0 h 183"/>
                <a:gd name="T82" fmla="*/ 0 w 275"/>
                <a:gd name="T83" fmla="*/ 0 h 183"/>
                <a:gd name="T84" fmla="*/ 0 w 275"/>
                <a:gd name="T85" fmla="*/ 0 h 183"/>
                <a:gd name="T86" fmla="*/ 0 w 275"/>
                <a:gd name="T87" fmla="*/ 0 h 183"/>
                <a:gd name="T88" fmla="*/ 0 w 275"/>
                <a:gd name="T89" fmla="*/ 0 h 183"/>
                <a:gd name="T90" fmla="*/ 0 w 275"/>
                <a:gd name="T91" fmla="*/ 0 h 183"/>
                <a:gd name="T92" fmla="*/ 0 w 275"/>
                <a:gd name="T93" fmla="*/ 0 h 183"/>
                <a:gd name="T94" fmla="*/ 0 w 275"/>
                <a:gd name="T95" fmla="*/ 0 h 183"/>
                <a:gd name="T96" fmla="*/ 0 w 275"/>
                <a:gd name="T97" fmla="*/ 0 h 183"/>
                <a:gd name="T98" fmla="*/ 0 w 275"/>
                <a:gd name="T99" fmla="*/ 0 h 183"/>
                <a:gd name="T100" fmla="*/ 0 w 275"/>
                <a:gd name="T101" fmla="*/ 0 h 183"/>
                <a:gd name="T102" fmla="*/ 0 w 275"/>
                <a:gd name="T103" fmla="*/ 0 h 183"/>
                <a:gd name="T104" fmla="*/ 0 w 275"/>
                <a:gd name="T105" fmla="*/ 0 h 183"/>
                <a:gd name="T106" fmla="*/ 0 w 275"/>
                <a:gd name="T107" fmla="*/ 0 h 183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275"/>
                <a:gd name="T163" fmla="*/ 0 h 183"/>
                <a:gd name="T164" fmla="*/ 275 w 275"/>
                <a:gd name="T165" fmla="*/ 183 h 183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275" h="183">
                  <a:moveTo>
                    <a:pt x="0" y="183"/>
                  </a:moveTo>
                  <a:lnTo>
                    <a:pt x="26" y="91"/>
                  </a:lnTo>
                  <a:lnTo>
                    <a:pt x="28" y="93"/>
                  </a:lnTo>
                  <a:lnTo>
                    <a:pt x="31" y="93"/>
                  </a:lnTo>
                  <a:lnTo>
                    <a:pt x="34" y="93"/>
                  </a:lnTo>
                  <a:lnTo>
                    <a:pt x="38" y="90"/>
                  </a:lnTo>
                  <a:lnTo>
                    <a:pt x="38" y="87"/>
                  </a:lnTo>
                  <a:lnTo>
                    <a:pt x="41" y="84"/>
                  </a:lnTo>
                  <a:lnTo>
                    <a:pt x="44" y="78"/>
                  </a:lnTo>
                  <a:lnTo>
                    <a:pt x="47" y="74"/>
                  </a:lnTo>
                  <a:lnTo>
                    <a:pt x="50" y="68"/>
                  </a:lnTo>
                  <a:lnTo>
                    <a:pt x="52" y="64"/>
                  </a:lnTo>
                  <a:lnTo>
                    <a:pt x="55" y="59"/>
                  </a:lnTo>
                  <a:lnTo>
                    <a:pt x="55" y="56"/>
                  </a:lnTo>
                  <a:lnTo>
                    <a:pt x="57" y="51"/>
                  </a:lnTo>
                  <a:lnTo>
                    <a:pt x="60" y="46"/>
                  </a:lnTo>
                  <a:lnTo>
                    <a:pt x="64" y="42"/>
                  </a:lnTo>
                  <a:lnTo>
                    <a:pt x="70" y="38"/>
                  </a:lnTo>
                  <a:lnTo>
                    <a:pt x="73" y="35"/>
                  </a:lnTo>
                  <a:lnTo>
                    <a:pt x="76" y="32"/>
                  </a:lnTo>
                  <a:lnTo>
                    <a:pt x="77" y="29"/>
                  </a:lnTo>
                  <a:lnTo>
                    <a:pt x="82" y="26"/>
                  </a:lnTo>
                  <a:lnTo>
                    <a:pt x="83" y="25"/>
                  </a:lnTo>
                  <a:lnTo>
                    <a:pt x="86" y="22"/>
                  </a:lnTo>
                  <a:lnTo>
                    <a:pt x="90" y="17"/>
                  </a:lnTo>
                  <a:lnTo>
                    <a:pt x="95" y="14"/>
                  </a:lnTo>
                  <a:lnTo>
                    <a:pt x="98" y="11"/>
                  </a:lnTo>
                  <a:lnTo>
                    <a:pt x="99" y="11"/>
                  </a:lnTo>
                  <a:lnTo>
                    <a:pt x="121" y="0"/>
                  </a:lnTo>
                  <a:lnTo>
                    <a:pt x="122" y="0"/>
                  </a:lnTo>
                  <a:lnTo>
                    <a:pt x="124" y="0"/>
                  </a:lnTo>
                  <a:lnTo>
                    <a:pt x="128" y="0"/>
                  </a:lnTo>
                  <a:lnTo>
                    <a:pt x="131" y="0"/>
                  </a:lnTo>
                  <a:lnTo>
                    <a:pt x="134" y="1"/>
                  </a:lnTo>
                  <a:lnTo>
                    <a:pt x="138" y="1"/>
                  </a:lnTo>
                  <a:lnTo>
                    <a:pt x="143" y="1"/>
                  </a:lnTo>
                  <a:lnTo>
                    <a:pt x="147" y="1"/>
                  </a:lnTo>
                  <a:lnTo>
                    <a:pt x="151" y="3"/>
                  </a:lnTo>
                  <a:lnTo>
                    <a:pt x="154" y="3"/>
                  </a:lnTo>
                  <a:lnTo>
                    <a:pt x="159" y="3"/>
                  </a:lnTo>
                  <a:lnTo>
                    <a:pt x="161" y="4"/>
                  </a:lnTo>
                  <a:lnTo>
                    <a:pt x="164" y="4"/>
                  </a:lnTo>
                  <a:lnTo>
                    <a:pt x="166" y="4"/>
                  </a:lnTo>
                  <a:lnTo>
                    <a:pt x="167" y="6"/>
                  </a:lnTo>
                  <a:lnTo>
                    <a:pt x="170" y="6"/>
                  </a:lnTo>
                  <a:lnTo>
                    <a:pt x="175" y="7"/>
                  </a:lnTo>
                  <a:lnTo>
                    <a:pt x="177" y="7"/>
                  </a:lnTo>
                  <a:lnTo>
                    <a:pt x="180" y="9"/>
                  </a:lnTo>
                  <a:lnTo>
                    <a:pt x="183" y="9"/>
                  </a:lnTo>
                  <a:lnTo>
                    <a:pt x="188" y="10"/>
                  </a:lnTo>
                  <a:lnTo>
                    <a:pt x="191" y="10"/>
                  </a:lnTo>
                  <a:lnTo>
                    <a:pt x="193" y="11"/>
                  </a:lnTo>
                  <a:lnTo>
                    <a:pt x="195" y="11"/>
                  </a:lnTo>
                  <a:lnTo>
                    <a:pt x="198" y="13"/>
                  </a:lnTo>
                  <a:lnTo>
                    <a:pt x="202" y="13"/>
                  </a:lnTo>
                  <a:lnTo>
                    <a:pt x="205" y="14"/>
                  </a:lnTo>
                  <a:lnTo>
                    <a:pt x="207" y="16"/>
                  </a:lnTo>
                  <a:lnTo>
                    <a:pt x="209" y="16"/>
                  </a:lnTo>
                  <a:lnTo>
                    <a:pt x="212" y="17"/>
                  </a:lnTo>
                  <a:lnTo>
                    <a:pt x="215" y="19"/>
                  </a:lnTo>
                  <a:lnTo>
                    <a:pt x="220" y="20"/>
                  </a:lnTo>
                  <a:lnTo>
                    <a:pt x="223" y="22"/>
                  </a:lnTo>
                  <a:lnTo>
                    <a:pt x="227" y="23"/>
                  </a:lnTo>
                  <a:lnTo>
                    <a:pt x="231" y="25"/>
                  </a:lnTo>
                  <a:lnTo>
                    <a:pt x="234" y="27"/>
                  </a:lnTo>
                  <a:lnTo>
                    <a:pt x="239" y="29"/>
                  </a:lnTo>
                  <a:lnTo>
                    <a:pt x="241" y="32"/>
                  </a:lnTo>
                  <a:lnTo>
                    <a:pt x="244" y="32"/>
                  </a:lnTo>
                  <a:lnTo>
                    <a:pt x="247" y="35"/>
                  </a:lnTo>
                  <a:lnTo>
                    <a:pt x="249" y="36"/>
                  </a:lnTo>
                  <a:lnTo>
                    <a:pt x="250" y="38"/>
                  </a:lnTo>
                  <a:lnTo>
                    <a:pt x="252" y="41"/>
                  </a:lnTo>
                  <a:lnTo>
                    <a:pt x="255" y="45"/>
                  </a:lnTo>
                  <a:lnTo>
                    <a:pt x="259" y="49"/>
                  </a:lnTo>
                  <a:lnTo>
                    <a:pt x="263" y="52"/>
                  </a:lnTo>
                  <a:lnTo>
                    <a:pt x="268" y="55"/>
                  </a:lnTo>
                  <a:lnTo>
                    <a:pt x="272" y="59"/>
                  </a:lnTo>
                  <a:lnTo>
                    <a:pt x="273" y="61"/>
                  </a:lnTo>
                  <a:lnTo>
                    <a:pt x="275" y="62"/>
                  </a:lnTo>
                  <a:lnTo>
                    <a:pt x="249" y="81"/>
                  </a:lnTo>
                  <a:lnTo>
                    <a:pt x="247" y="81"/>
                  </a:lnTo>
                  <a:lnTo>
                    <a:pt x="246" y="84"/>
                  </a:lnTo>
                  <a:lnTo>
                    <a:pt x="246" y="86"/>
                  </a:lnTo>
                  <a:lnTo>
                    <a:pt x="244" y="88"/>
                  </a:lnTo>
                  <a:lnTo>
                    <a:pt x="243" y="91"/>
                  </a:lnTo>
                  <a:lnTo>
                    <a:pt x="243" y="96"/>
                  </a:lnTo>
                  <a:lnTo>
                    <a:pt x="241" y="99"/>
                  </a:lnTo>
                  <a:lnTo>
                    <a:pt x="240" y="102"/>
                  </a:lnTo>
                  <a:lnTo>
                    <a:pt x="239" y="106"/>
                  </a:lnTo>
                  <a:lnTo>
                    <a:pt x="237" y="110"/>
                  </a:lnTo>
                  <a:lnTo>
                    <a:pt x="236" y="113"/>
                  </a:lnTo>
                  <a:lnTo>
                    <a:pt x="234" y="119"/>
                  </a:lnTo>
                  <a:lnTo>
                    <a:pt x="233" y="123"/>
                  </a:lnTo>
                  <a:lnTo>
                    <a:pt x="231" y="128"/>
                  </a:lnTo>
                  <a:lnTo>
                    <a:pt x="230" y="131"/>
                  </a:lnTo>
                  <a:lnTo>
                    <a:pt x="228" y="135"/>
                  </a:lnTo>
                  <a:lnTo>
                    <a:pt x="227" y="139"/>
                  </a:lnTo>
                  <a:lnTo>
                    <a:pt x="225" y="144"/>
                  </a:lnTo>
                  <a:lnTo>
                    <a:pt x="224" y="147"/>
                  </a:lnTo>
                  <a:lnTo>
                    <a:pt x="223" y="151"/>
                  </a:lnTo>
                  <a:lnTo>
                    <a:pt x="221" y="155"/>
                  </a:lnTo>
                  <a:lnTo>
                    <a:pt x="221" y="158"/>
                  </a:lnTo>
                  <a:lnTo>
                    <a:pt x="220" y="161"/>
                  </a:lnTo>
                  <a:lnTo>
                    <a:pt x="218" y="164"/>
                  </a:lnTo>
                  <a:lnTo>
                    <a:pt x="217" y="167"/>
                  </a:lnTo>
                  <a:lnTo>
                    <a:pt x="217" y="168"/>
                  </a:lnTo>
                  <a:lnTo>
                    <a:pt x="215" y="171"/>
                  </a:lnTo>
                  <a:lnTo>
                    <a:pt x="215" y="173"/>
                  </a:lnTo>
                  <a:lnTo>
                    <a:pt x="214" y="171"/>
                  </a:lnTo>
                  <a:lnTo>
                    <a:pt x="212" y="171"/>
                  </a:lnTo>
                  <a:lnTo>
                    <a:pt x="209" y="170"/>
                  </a:lnTo>
                  <a:lnTo>
                    <a:pt x="207" y="170"/>
                  </a:lnTo>
                  <a:lnTo>
                    <a:pt x="204" y="168"/>
                  </a:lnTo>
                  <a:lnTo>
                    <a:pt x="199" y="168"/>
                  </a:lnTo>
                  <a:lnTo>
                    <a:pt x="195" y="167"/>
                  </a:lnTo>
                  <a:lnTo>
                    <a:pt x="191" y="167"/>
                  </a:lnTo>
                  <a:lnTo>
                    <a:pt x="186" y="166"/>
                  </a:lnTo>
                  <a:lnTo>
                    <a:pt x="182" y="166"/>
                  </a:lnTo>
                  <a:lnTo>
                    <a:pt x="177" y="164"/>
                  </a:lnTo>
                  <a:lnTo>
                    <a:pt x="175" y="164"/>
                  </a:lnTo>
                  <a:lnTo>
                    <a:pt x="170" y="163"/>
                  </a:lnTo>
                  <a:lnTo>
                    <a:pt x="169" y="163"/>
                  </a:lnTo>
                  <a:lnTo>
                    <a:pt x="166" y="163"/>
                  </a:lnTo>
                  <a:lnTo>
                    <a:pt x="207" y="154"/>
                  </a:lnTo>
                  <a:lnTo>
                    <a:pt x="207" y="152"/>
                  </a:lnTo>
                  <a:lnTo>
                    <a:pt x="207" y="151"/>
                  </a:lnTo>
                  <a:lnTo>
                    <a:pt x="207" y="148"/>
                  </a:lnTo>
                  <a:lnTo>
                    <a:pt x="205" y="147"/>
                  </a:lnTo>
                  <a:lnTo>
                    <a:pt x="204" y="147"/>
                  </a:lnTo>
                  <a:lnTo>
                    <a:pt x="201" y="147"/>
                  </a:lnTo>
                  <a:lnTo>
                    <a:pt x="198" y="147"/>
                  </a:lnTo>
                  <a:lnTo>
                    <a:pt x="195" y="147"/>
                  </a:lnTo>
                  <a:lnTo>
                    <a:pt x="191" y="148"/>
                  </a:lnTo>
                  <a:lnTo>
                    <a:pt x="186" y="150"/>
                  </a:lnTo>
                  <a:lnTo>
                    <a:pt x="182" y="151"/>
                  </a:lnTo>
                  <a:lnTo>
                    <a:pt x="177" y="151"/>
                  </a:lnTo>
                  <a:lnTo>
                    <a:pt x="173" y="152"/>
                  </a:lnTo>
                  <a:lnTo>
                    <a:pt x="169" y="154"/>
                  </a:lnTo>
                  <a:lnTo>
                    <a:pt x="167" y="155"/>
                  </a:lnTo>
                  <a:lnTo>
                    <a:pt x="164" y="155"/>
                  </a:lnTo>
                  <a:lnTo>
                    <a:pt x="161" y="157"/>
                  </a:lnTo>
                  <a:lnTo>
                    <a:pt x="160" y="157"/>
                  </a:lnTo>
                  <a:lnTo>
                    <a:pt x="157" y="157"/>
                  </a:lnTo>
                  <a:lnTo>
                    <a:pt x="201" y="139"/>
                  </a:lnTo>
                  <a:lnTo>
                    <a:pt x="202" y="138"/>
                  </a:lnTo>
                  <a:lnTo>
                    <a:pt x="204" y="136"/>
                  </a:lnTo>
                  <a:lnTo>
                    <a:pt x="204" y="134"/>
                  </a:lnTo>
                  <a:lnTo>
                    <a:pt x="202" y="129"/>
                  </a:lnTo>
                  <a:lnTo>
                    <a:pt x="199" y="128"/>
                  </a:lnTo>
                  <a:lnTo>
                    <a:pt x="196" y="128"/>
                  </a:lnTo>
                  <a:lnTo>
                    <a:pt x="195" y="129"/>
                  </a:lnTo>
                  <a:lnTo>
                    <a:pt x="195" y="131"/>
                  </a:lnTo>
                  <a:lnTo>
                    <a:pt x="154" y="155"/>
                  </a:lnTo>
                  <a:lnTo>
                    <a:pt x="192" y="122"/>
                  </a:lnTo>
                  <a:lnTo>
                    <a:pt x="192" y="120"/>
                  </a:lnTo>
                  <a:lnTo>
                    <a:pt x="192" y="119"/>
                  </a:lnTo>
                  <a:lnTo>
                    <a:pt x="192" y="118"/>
                  </a:lnTo>
                  <a:lnTo>
                    <a:pt x="192" y="115"/>
                  </a:lnTo>
                  <a:lnTo>
                    <a:pt x="189" y="112"/>
                  </a:lnTo>
                  <a:lnTo>
                    <a:pt x="188" y="112"/>
                  </a:lnTo>
                  <a:lnTo>
                    <a:pt x="185" y="113"/>
                  </a:lnTo>
                  <a:lnTo>
                    <a:pt x="183" y="115"/>
                  </a:lnTo>
                  <a:lnTo>
                    <a:pt x="182" y="116"/>
                  </a:lnTo>
                  <a:lnTo>
                    <a:pt x="177" y="122"/>
                  </a:lnTo>
                  <a:lnTo>
                    <a:pt x="175" y="123"/>
                  </a:lnTo>
                  <a:lnTo>
                    <a:pt x="173" y="128"/>
                  </a:lnTo>
                  <a:lnTo>
                    <a:pt x="169" y="131"/>
                  </a:lnTo>
                  <a:lnTo>
                    <a:pt x="167" y="134"/>
                  </a:lnTo>
                  <a:lnTo>
                    <a:pt x="163" y="136"/>
                  </a:lnTo>
                  <a:lnTo>
                    <a:pt x="160" y="141"/>
                  </a:lnTo>
                  <a:lnTo>
                    <a:pt x="157" y="144"/>
                  </a:lnTo>
                  <a:lnTo>
                    <a:pt x="156" y="147"/>
                  </a:lnTo>
                  <a:lnTo>
                    <a:pt x="151" y="150"/>
                  </a:lnTo>
                  <a:lnTo>
                    <a:pt x="148" y="152"/>
                  </a:lnTo>
                  <a:lnTo>
                    <a:pt x="179" y="109"/>
                  </a:lnTo>
                  <a:lnTo>
                    <a:pt x="177" y="107"/>
                  </a:lnTo>
                  <a:lnTo>
                    <a:pt x="175" y="106"/>
                  </a:lnTo>
                  <a:lnTo>
                    <a:pt x="172" y="104"/>
                  </a:lnTo>
                  <a:lnTo>
                    <a:pt x="167" y="104"/>
                  </a:lnTo>
                  <a:lnTo>
                    <a:pt x="166" y="106"/>
                  </a:lnTo>
                  <a:lnTo>
                    <a:pt x="164" y="106"/>
                  </a:lnTo>
                  <a:lnTo>
                    <a:pt x="164" y="107"/>
                  </a:lnTo>
                  <a:lnTo>
                    <a:pt x="164" y="109"/>
                  </a:lnTo>
                  <a:lnTo>
                    <a:pt x="163" y="109"/>
                  </a:lnTo>
                  <a:lnTo>
                    <a:pt x="161" y="110"/>
                  </a:lnTo>
                  <a:lnTo>
                    <a:pt x="161" y="113"/>
                  </a:lnTo>
                  <a:lnTo>
                    <a:pt x="160" y="116"/>
                  </a:lnTo>
                  <a:lnTo>
                    <a:pt x="159" y="119"/>
                  </a:lnTo>
                  <a:lnTo>
                    <a:pt x="157" y="123"/>
                  </a:lnTo>
                  <a:lnTo>
                    <a:pt x="156" y="126"/>
                  </a:lnTo>
                  <a:lnTo>
                    <a:pt x="154" y="131"/>
                  </a:lnTo>
                  <a:lnTo>
                    <a:pt x="153" y="134"/>
                  </a:lnTo>
                  <a:lnTo>
                    <a:pt x="151" y="136"/>
                  </a:lnTo>
                  <a:lnTo>
                    <a:pt x="150" y="139"/>
                  </a:lnTo>
                  <a:lnTo>
                    <a:pt x="150" y="144"/>
                  </a:lnTo>
                  <a:lnTo>
                    <a:pt x="148" y="145"/>
                  </a:lnTo>
                  <a:lnTo>
                    <a:pt x="147" y="148"/>
                  </a:lnTo>
                  <a:lnTo>
                    <a:pt x="148" y="138"/>
                  </a:lnTo>
                  <a:lnTo>
                    <a:pt x="150" y="129"/>
                  </a:lnTo>
                  <a:lnTo>
                    <a:pt x="153" y="112"/>
                  </a:lnTo>
                  <a:lnTo>
                    <a:pt x="151" y="112"/>
                  </a:lnTo>
                  <a:lnTo>
                    <a:pt x="150" y="112"/>
                  </a:lnTo>
                  <a:lnTo>
                    <a:pt x="147" y="112"/>
                  </a:lnTo>
                  <a:lnTo>
                    <a:pt x="145" y="113"/>
                  </a:lnTo>
                  <a:lnTo>
                    <a:pt x="144" y="115"/>
                  </a:lnTo>
                  <a:lnTo>
                    <a:pt x="144" y="119"/>
                  </a:lnTo>
                  <a:lnTo>
                    <a:pt x="144" y="122"/>
                  </a:lnTo>
                  <a:lnTo>
                    <a:pt x="144" y="125"/>
                  </a:lnTo>
                  <a:lnTo>
                    <a:pt x="144" y="128"/>
                  </a:lnTo>
                  <a:lnTo>
                    <a:pt x="144" y="131"/>
                  </a:lnTo>
                  <a:lnTo>
                    <a:pt x="144" y="134"/>
                  </a:lnTo>
                  <a:lnTo>
                    <a:pt x="144" y="136"/>
                  </a:lnTo>
                  <a:lnTo>
                    <a:pt x="144" y="139"/>
                  </a:lnTo>
                  <a:lnTo>
                    <a:pt x="144" y="142"/>
                  </a:lnTo>
                  <a:lnTo>
                    <a:pt x="144" y="147"/>
                  </a:lnTo>
                  <a:lnTo>
                    <a:pt x="145" y="148"/>
                  </a:lnTo>
                  <a:lnTo>
                    <a:pt x="115" y="129"/>
                  </a:lnTo>
                  <a:lnTo>
                    <a:pt x="113" y="129"/>
                  </a:lnTo>
                  <a:lnTo>
                    <a:pt x="112" y="131"/>
                  </a:lnTo>
                  <a:lnTo>
                    <a:pt x="111" y="132"/>
                  </a:lnTo>
                  <a:lnTo>
                    <a:pt x="108" y="134"/>
                  </a:lnTo>
                  <a:lnTo>
                    <a:pt x="105" y="135"/>
                  </a:lnTo>
                  <a:lnTo>
                    <a:pt x="102" y="136"/>
                  </a:lnTo>
                  <a:lnTo>
                    <a:pt x="99" y="136"/>
                  </a:lnTo>
                  <a:lnTo>
                    <a:pt x="96" y="138"/>
                  </a:lnTo>
                  <a:lnTo>
                    <a:pt x="92" y="136"/>
                  </a:lnTo>
                  <a:lnTo>
                    <a:pt x="87" y="134"/>
                  </a:lnTo>
                  <a:lnTo>
                    <a:pt x="84" y="132"/>
                  </a:lnTo>
                  <a:lnTo>
                    <a:pt x="84" y="131"/>
                  </a:lnTo>
                  <a:lnTo>
                    <a:pt x="83" y="131"/>
                  </a:lnTo>
                  <a:lnTo>
                    <a:pt x="83" y="132"/>
                  </a:lnTo>
                  <a:lnTo>
                    <a:pt x="80" y="135"/>
                  </a:lnTo>
                  <a:lnTo>
                    <a:pt x="77" y="138"/>
                  </a:lnTo>
                  <a:lnTo>
                    <a:pt x="74" y="139"/>
                  </a:lnTo>
                  <a:lnTo>
                    <a:pt x="73" y="142"/>
                  </a:lnTo>
                  <a:lnTo>
                    <a:pt x="68" y="144"/>
                  </a:lnTo>
                  <a:lnTo>
                    <a:pt x="67" y="144"/>
                  </a:lnTo>
                  <a:lnTo>
                    <a:pt x="63" y="144"/>
                  </a:lnTo>
                  <a:lnTo>
                    <a:pt x="60" y="144"/>
                  </a:lnTo>
                  <a:lnTo>
                    <a:pt x="58" y="142"/>
                  </a:lnTo>
                  <a:lnTo>
                    <a:pt x="58" y="145"/>
                  </a:lnTo>
                  <a:lnTo>
                    <a:pt x="58" y="147"/>
                  </a:lnTo>
                  <a:lnTo>
                    <a:pt x="57" y="150"/>
                  </a:lnTo>
                  <a:lnTo>
                    <a:pt x="57" y="152"/>
                  </a:lnTo>
                  <a:lnTo>
                    <a:pt x="55" y="155"/>
                  </a:lnTo>
                  <a:lnTo>
                    <a:pt x="54" y="157"/>
                  </a:lnTo>
                  <a:lnTo>
                    <a:pt x="54" y="158"/>
                  </a:lnTo>
                  <a:lnTo>
                    <a:pt x="51" y="158"/>
                  </a:lnTo>
                  <a:lnTo>
                    <a:pt x="48" y="158"/>
                  </a:lnTo>
                  <a:lnTo>
                    <a:pt x="47" y="158"/>
                  </a:lnTo>
                  <a:lnTo>
                    <a:pt x="44" y="158"/>
                  </a:lnTo>
                  <a:lnTo>
                    <a:pt x="39" y="158"/>
                  </a:lnTo>
                  <a:lnTo>
                    <a:pt x="38" y="158"/>
                  </a:lnTo>
                  <a:lnTo>
                    <a:pt x="36" y="160"/>
                  </a:lnTo>
                  <a:lnTo>
                    <a:pt x="34" y="161"/>
                  </a:lnTo>
                  <a:lnTo>
                    <a:pt x="32" y="164"/>
                  </a:lnTo>
                  <a:lnTo>
                    <a:pt x="29" y="167"/>
                  </a:lnTo>
                  <a:lnTo>
                    <a:pt x="25" y="170"/>
                  </a:lnTo>
                  <a:lnTo>
                    <a:pt x="23" y="173"/>
                  </a:lnTo>
                  <a:lnTo>
                    <a:pt x="20" y="177"/>
                  </a:lnTo>
                  <a:lnTo>
                    <a:pt x="18" y="179"/>
                  </a:lnTo>
                  <a:lnTo>
                    <a:pt x="15" y="180"/>
                  </a:lnTo>
                  <a:lnTo>
                    <a:pt x="12" y="180"/>
                  </a:lnTo>
                  <a:lnTo>
                    <a:pt x="9" y="181"/>
                  </a:lnTo>
                  <a:lnTo>
                    <a:pt x="4" y="183"/>
                  </a:lnTo>
                  <a:lnTo>
                    <a:pt x="3" y="183"/>
                  </a:lnTo>
                  <a:lnTo>
                    <a:pt x="2" y="183"/>
                  </a:lnTo>
                  <a:lnTo>
                    <a:pt x="0" y="18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520" name="Freeform 116"/>
            <p:cNvSpPr>
              <a:spLocks/>
            </p:cNvSpPr>
            <p:nvPr/>
          </p:nvSpPr>
          <p:spPr bwMode="auto">
            <a:xfrm>
              <a:off x="690" y="2927"/>
              <a:ext cx="114" cy="218"/>
            </a:xfrm>
            <a:custGeom>
              <a:avLst/>
              <a:gdLst>
                <a:gd name="T0" fmla="*/ 0 w 230"/>
                <a:gd name="T1" fmla="*/ 1 h 434"/>
                <a:gd name="T2" fmla="*/ 0 w 230"/>
                <a:gd name="T3" fmla="*/ 1 h 434"/>
                <a:gd name="T4" fmla="*/ 0 w 230"/>
                <a:gd name="T5" fmla="*/ 1 h 434"/>
                <a:gd name="T6" fmla="*/ 0 w 230"/>
                <a:gd name="T7" fmla="*/ 1 h 434"/>
                <a:gd name="T8" fmla="*/ 0 w 230"/>
                <a:gd name="T9" fmla="*/ 1 h 434"/>
                <a:gd name="T10" fmla="*/ 0 w 230"/>
                <a:gd name="T11" fmla="*/ 1 h 434"/>
                <a:gd name="T12" fmla="*/ 0 w 230"/>
                <a:gd name="T13" fmla="*/ 1 h 434"/>
                <a:gd name="T14" fmla="*/ 0 w 230"/>
                <a:gd name="T15" fmla="*/ 1 h 434"/>
                <a:gd name="T16" fmla="*/ 0 w 230"/>
                <a:gd name="T17" fmla="*/ 1 h 434"/>
                <a:gd name="T18" fmla="*/ 0 w 230"/>
                <a:gd name="T19" fmla="*/ 1 h 434"/>
                <a:gd name="T20" fmla="*/ 0 w 230"/>
                <a:gd name="T21" fmla="*/ 1 h 434"/>
                <a:gd name="T22" fmla="*/ 0 w 230"/>
                <a:gd name="T23" fmla="*/ 1 h 434"/>
                <a:gd name="T24" fmla="*/ 0 w 230"/>
                <a:gd name="T25" fmla="*/ 1 h 434"/>
                <a:gd name="T26" fmla="*/ 0 w 230"/>
                <a:gd name="T27" fmla="*/ 1 h 434"/>
                <a:gd name="T28" fmla="*/ 0 w 230"/>
                <a:gd name="T29" fmla="*/ 1 h 434"/>
                <a:gd name="T30" fmla="*/ 0 w 230"/>
                <a:gd name="T31" fmla="*/ 1 h 434"/>
                <a:gd name="T32" fmla="*/ 0 w 230"/>
                <a:gd name="T33" fmla="*/ 1 h 434"/>
                <a:gd name="T34" fmla="*/ 0 w 230"/>
                <a:gd name="T35" fmla="*/ 1 h 434"/>
                <a:gd name="T36" fmla="*/ 0 w 230"/>
                <a:gd name="T37" fmla="*/ 1 h 434"/>
                <a:gd name="T38" fmla="*/ 0 w 230"/>
                <a:gd name="T39" fmla="*/ 1 h 434"/>
                <a:gd name="T40" fmla="*/ 0 w 230"/>
                <a:gd name="T41" fmla="*/ 1 h 434"/>
                <a:gd name="T42" fmla="*/ 0 w 230"/>
                <a:gd name="T43" fmla="*/ 1 h 434"/>
                <a:gd name="T44" fmla="*/ 0 w 230"/>
                <a:gd name="T45" fmla="*/ 1 h 434"/>
                <a:gd name="T46" fmla="*/ 0 w 230"/>
                <a:gd name="T47" fmla="*/ 1 h 434"/>
                <a:gd name="T48" fmla="*/ 0 w 230"/>
                <a:gd name="T49" fmla="*/ 1 h 434"/>
                <a:gd name="T50" fmla="*/ 0 w 230"/>
                <a:gd name="T51" fmla="*/ 1 h 434"/>
                <a:gd name="T52" fmla="*/ 0 w 230"/>
                <a:gd name="T53" fmla="*/ 1 h 434"/>
                <a:gd name="T54" fmla="*/ 0 w 230"/>
                <a:gd name="T55" fmla="*/ 1 h 434"/>
                <a:gd name="T56" fmla="*/ 0 w 230"/>
                <a:gd name="T57" fmla="*/ 1 h 434"/>
                <a:gd name="T58" fmla="*/ 0 w 230"/>
                <a:gd name="T59" fmla="*/ 1 h 434"/>
                <a:gd name="T60" fmla="*/ 0 w 230"/>
                <a:gd name="T61" fmla="*/ 1 h 434"/>
                <a:gd name="T62" fmla="*/ 0 w 230"/>
                <a:gd name="T63" fmla="*/ 1 h 434"/>
                <a:gd name="T64" fmla="*/ 0 w 230"/>
                <a:gd name="T65" fmla="*/ 1 h 434"/>
                <a:gd name="T66" fmla="*/ 0 w 230"/>
                <a:gd name="T67" fmla="*/ 1 h 434"/>
                <a:gd name="T68" fmla="*/ 0 w 230"/>
                <a:gd name="T69" fmla="*/ 1 h 434"/>
                <a:gd name="T70" fmla="*/ 0 w 230"/>
                <a:gd name="T71" fmla="*/ 1 h 434"/>
                <a:gd name="T72" fmla="*/ 0 w 230"/>
                <a:gd name="T73" fmla="*/ 1 h 434"/>
                <a:gd name="T74" fmla="*/ 0 w 230"/>
                <a:gd name="T75" fmla="*/ 1 h 434"/>
                <a:gd name="T76" fmla="*/ 0 w 230"/>
                <a:gd name="T77" fmla="*/ 1 h 434"/>
                <a:gd name="T78" fmla="*/ 0 w 230"/>
                <a:gd name="T79" fmla="*/ 1 h 434"/>
                <a:gd name="T80" fmla="*/ 0 w 230"/>
                <a:gd name="T81" fmla="*/ 1 h 434"/>
                <a:gd name="T82" fmla="*/ 0 w 230"/>
                <a:gd name="T83" fmla="*/ 1 h 434"/>
                <a:gd name="T84" fmla="*/ 0 w 230"/>
                <a:gd name="T85" fmla="*/ 1 h 434"/>
                <a:gd name="T86" fmla="*/ 0 w 230"/>
                <a:gd name="T87" fmla="*/ 1 h 434"/>
                <a:gd name="T88" fmla="*/ 0 w 230"/>
                <a:gd name="T89" fmla="*/ 1 h 434"/>
                <a:gd name="T90" fmla="*/ 0 w 230"/>
                <a:gd name="T91" fmla="*/ 1 h 434"/>
                <a:gd name="T92" fmla="*/ 0 w 230"/>
                <a:gd name="T93" fmla="*/ 1 h 434"/>
                <a:gd name="T94" fmla="*/ 0 w 230"/>
                <a:gd name="T95" fmla="*/ 1 h 434"/>
                <a:gd name="T96" fmla="*/ 0 w 230"/>
                <a:gd name="T97" fmla="*/ 1 h 434"/>
                <a:gd name="T98" fmla="*/ 0 w 230"/>
                <a:gd name="T99" fmla="*/ 1 h 434"/>
                <a:gd name="T100" fmla="*/ 0 w 230"/>
                <a:gd name="T101" fmla="*/ 1 h 434"/>
                <a:gd name="T102" fmla="*/ 0 w 230"/>
                <a:gd name="T103" fmla="*/ 1 h 434"/>
                <a:gd name="T104" fmla="*/ 0 w 230"/>
                <a:gd name="T105" fmla="*/ 1 h 434"/>
                <a:gd name="T106" fmla="*/ 0 w 230"/>
                <a:gd name="T107" fmla="*/ 1 h 434"/>
                <a:gd name="T108" fmla="*/ 0 w 230"/>
                <a:gd name="T109" fmla="*/ 1 h 434"/>
                <a:gd name="T110" fmla="*/ 0 w 230"/>
                <a:gd name="T111" fmla="*/ 1 h 434"/>
                <a:gd name="T112" fmla="*/ 0 w 230"/>
                <a:gd name="T113" fmla="*/ 0 h 434"/>
                <a:gd name="T114" fmla="*/ 0 w 230"/>
                <a:gd name="T115" fmla="*/ 1 h 434"/>
                <a:gd name="T116" fmla="*/ 0 w 230"/>
                <a:gd name="T117" fmla="*/ 1 h 434"/>
                <a:gd name="T118" fmla="*/ 0 w 230"/>
                <a:gd name="T119" fmla="*/ 1 h 434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230"/>
                <a:gd name="T181" fmla="*/ 0 h 434"/>
                <a:gd name="T182" fmla="*/ 230 w 230"/>
                <a:gd name="T183" fmla="*/ 434 h 434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230" h="434">
                  <a:moveTo>
                    <a:pt x="9" y="86"/>
                  </a:moveTo>
                  <a:lnTo>
                    <a:pt x="9" y="86"/>
                  </a:lnTo>
                  <a:lnTo>
                    <a:pt x="7" y="87"/>
                  </a:lnTo>
                  <a:lnTo>
                    <a:pt x="7" y="89"/>
                  </a:lnTo>
                  <a:lnTo>
                    <a:pt x="7" y="91"/>
                  </a:lnTo>
                  <a:lnTo>
                    <a:pt x="6" y="94"/>
                  </a:lnTo>
                  <a:lnTo>
                    <a:pt x="4" y="97"/>
                  </a:lnTo>
                  <a:lnTo>
                    <a:pt x="3" y="102"/>
                  </a:lnTo>
                  <a:lnTo>
                    <a:pt x="3" y="106"/>
                  </a:lnTo>
                  <a:lnTo>
                    <a:pt x="1" y="109"/>
                  </a:lnTo>
                  <a:lnTo>
                    <a:pt x="0" y="113"/>
                  </a:lnTo>
                  <a:lnTo>
                    <a:pt x="0" y="118"/>
                  </a:lnTo>
                  <a:lnTo>
                    <a:pt x="0" y="122"/>
                  </a:lnTo>
                  <a:lnTo>
                    <a:pt x="0" y="125"/>
                  </a:lnTo>
                  <a:lnTo>
                    <a:pt x="0" y="128"/>
                  </a:lnTo>
                  <a:lnTo>
                    <a:pt x="1" y="131"/>
                  </a:lnTo>
                  <a:lnTo>
                    <a:pt x="4" y="134"/>
                  </a:lnTo>
                  <a:lnTo>
                    <a:pt x="6" y="135"/>
                  </a:lnTo>
                  <a:lnTo>
                    <a:pt x="7" y="138"/>
                  </a:lnTo>
                  <a:lnTo>
                    <a:pt x="9" y="142"/>
                  </a:lnTo>
                  <a:lnTo>
                    <a:pt x="12" y="147"/>
                  </a:lnTo>
                  <a:lnTo>
                    <a:pt x="15" y="151"/>
                  </a:lnTo>
                  <a:lnTo>
                    <a:pt x="17" y="155"/>
                  </a:lnTo>
                  <a:lnTo>
                    <a:pt x="20" y="161"/>
                  </a:lnTo>
                  <a:lnTo>
                    <a:pt x="23" y="167"/>
                  </a:lnTo>
                  <a:lnTo>
                    <a:pt x="26" y="171"/>
                  </a:lnTo>
                  <a:lnTo>
                    <a:pt x="29" y="176"/>
                  </a:lnTo>
                  <a:lnTo>
                    <a:pt x="32" y="180"/>
                  </a:lnTo>
                  <a:lnTo>
                    <a:pt x="35" y="184"/>
                  </a:lnTo>
                  <a:lnTo>
                    <a:pt x="36" y="187"/>
                  </a:lnTo>
                  <a:lnTo>
                    <a:pt x="39" y="192"/>
                  </a:lnTo>
                  <a:lnTo>
                    <a:pt x="41" y="193"/>
                  </a:lnTo>
                  <a:lnTo>
                    <a:pt x="42" y="195"/>
                  </a:lnTo>
                  <a:lnTo>
                    <a:pt x="44" y="196"/>
                  </a:lnTo>
                  <a:lnTo>
                    <a:pt x="47" y="198"/>
                  </a:lnTo>
                  <a:lnTo>
                    <a:pt x="49" y="199"/>
                  </a:lnTo>
                  <a:lnTo>
                    <a:pt x="52" y="200"/>
                  </a:lnTo>
                  <a:lnTo>
                    <a:pt x="57" y="203"/>
                  </a:lnTo>
                  <a:lnTo>
                    <a:pt x="61" y="206"/>
                  </a:lnTo>
                  <a:lnTo>
                    <a:pt x="64" y="208"/>
                  </a:lnTo>
                  <a:lnTo>
                    <a:pt x="68" y="211"/>
                  </a:lnTo>
                  <a:lnTo>
                    <a:pt x="73" y="213"/>
                  </a:lnTo>
                  <a:lnTo>
                    <a:pt x="76" y="216"/>
                  </a:lnTo>
                  <a:lnTo>
                    <a:pt x="79" y="218"/>
                  </a:lnTo>
                  <a:lnTo>
                    <a:pt x="83" y="221"/>
                  </a:lnTo>
                  <a:lnTo>
                    <a:pt x="84" y="222"/>
                  </a:lnTo>
                  <a:lnTo>
                    <a:pt x="86" y="224"/>
                  </a:lnTo>
                  <a:lnTo>
                    <a:pt x="87" y="225"/>
                  </a:lnTo>
                  <a:lnTo>
                    <a:pt x="87" y="227"/>
                  </a:lnTo>
                  <a:lnTo>
                    <a:pt x="83" y="228"/>
                  </a:lnTo>
                  <a:lnTo>
                    <a:pt x="79" y="232"/>
                  </a:lnTo>
                  <a:lnTo>
                    <a:pt x="76" y="234"/>
                  </a:lnTo>
                  <a:lnTo>
                    <a:pt x="76" y="235"/>
                  </a:lnTo>
                  <a:lnTo>
                    <a:pt x="77" y="237"/>
                  </a:lnTo>
                  <a:lnTo>
                    <a:pt x="80" y="238"/>
                  </a:lnTo>
                  <a:lnTo>
                    <a:pt x="83" y="243"/>
                  </a:lnTo>
                  <a:lnTo>
                    <a:pt x="84" y="247"/>
                  </a:lnTo>
                  <a:lnTo>
                    <a:pt x="83" y="248"/>
                  </a:lnTo>
                  <a:lnTo>
                    <a:pt x="81" y="251"/>
                  </a:lnTo>
                  <a:lnTo>
                    <a:pt x="80" y="254"/>
                  </a:lnTo>
                  <a:lnTo>
                    <a:pt x="79" y="257"/>
                  </a:lnTo>
                  <a:lnTo>
                    <a:pt x="77" y="259"/>
                  </a:lnTo>
                  <a:lnTo>
                    <a:pt x="77" y="261"/>
                  </a:lnTo>
                  <a:lnTo>
                    <a:pt x="77" y="263"/>
                  </a:lnTo>
                  <a:lnTo>
                    <a:pt x="79" y="264"/>
                  </a:lnTo>
                  <a:lnTo>
                    <a:pt x="81" y="266"/>
                  </a:lnTo>
                  <a:lnTo>
                    <a:pt x="84" y="270"/>
                  </a:lnTo>
                  <a:lnTo>
                    <a:pt x="87" y="273"/>
                  </a:lnTo>
                  <a:lnTo>
                    <a:pt x="89" y="276"/>
                  </a:lnTo>
                  <a:lnTo>
                    <a:pt x="89" y="293"/>
                  </a:lnTo>
                  <a:lnTo>
                    <a:pt x="89" y="308"/>
                  </a:lnTo>
                  <a:lnTo>
                    <a:pt x="93" y="321"/>
                  </a:lnTo>
                  <a:lnTo>
                    <a:pt x="95" y="321"/>
                  </a:lnTo>
                  <a:lnTo>
                    <a:pt x="97" y="321"/>
                  </a:lnTo>
                  <a:lnTo>
                    <a:pt x="102" y="321"/>
                  </a:lnTo>
                  <a:lnTo>
                    <a:pt x="106" y="321"/>
                  </a:lnTo>
                  <a:lnTo>
                    <a:pt x="111" y="323"/>
                  </a:lnTo>
                  <a:lnTo>
                    <a:pt x="115" y="323"/>
                  </a:lnTo>
                  <a:lnTo>
                    <a:pt x="118" y="323"/>
                  </a:lnTo>
                  <a:lnTo>
                    <a:pt x="121" y="321"/>
                  </a:lnTo>
                  <a:lnTo>
                    <a:pt x="124" y="320"/>
                  </a:lnTo>
                  <a:lnTo>
                    <a:pt x="127" y="318"/>
                  </a:lnTo>
                  <a:lnTo>
                    <a:pt x="129" y="317"/>
                  </a:lnTo>
                  <a:lnTo>
                    <a:pt x="132" y="315"/>
                  </a:lnTo>
                  <a:lnTo>
                    <a:pt x="134" y="314"/>
                  </a:lnTo>
                  <a:lnTo>
                    <a:pt x="134" y="312"/>
                  </a:lnTo>
                  <a:lnTo>
                    <a:pt x="134" y="309"/>
                  </a:lnTo>
                  <a:lnTo>
                    <a:pt x="134" y="307"/>
                  </a:lnTo>
                  <a:lnTo>
                    <a:pt x="134" y="304"/>
                  </a:lnTo>
                  <a:lnTo>
                    <a:pt x="134" y="301"/>
                  </a:lnTo>
                  <a:lnTo>
                    <a:pt x="135" y="298"/>
                  </a:lnTo>
                  <a:lnTo>
                    <a:pt x="135" y="295"/>
                  </a:lnTo>
                  <a:lnTo>
                    <a:pt x="135" y="291"/>
                  </a:lnTo>
                  <a:lnTo>
                    <a:pt x="135" y="288"/>
                  </a:lnTo>
                  <a:lnTo>
                    <a:pt x="135" y="283"/>
                  </a:lnTo>
                  <a:lnTo>
                    <a:pt x="135" y="279"/>
                  </a:lnTo>
                  <a:lnTo>
                    <a:pt x="137" y="276"/>
                  </a:lnTo>
                  <a:lnTo>
                    <a:pt x="137" y="272"/>
                  </a:lnTo>
                  <a:lnTo>
                    <a:pt x="138" y="269"/>
                  </a:lnTo>
                  <a:lnTo>
                    <a:pt x="138" y="264"/>
                  </a:lnTo>
                  <a:lnTo>
                    <a:pt x="140" y="261"/>
                  </a:lnTo>
                  <a:lnTo>
                    <a:pt x="141" y="257"/>
                  </a:lnTo>
                  <a:lnTo>
                    <a:pt x="142" y="254"/>
                  </a:lnTo>
                  <a:lnTo>
                    <a:pt x="144" y="251"/>
                  </a:lnTo>
                  <a:lnTo>
                    <a:pt x="145" y="248"/>
                  </a:lnTo>
                  <a:lnTo>
                    <a:pt x="148" y="247"/>
                  </a:lnTo>
                  <a:lnTo>
                    <a:pt x="151" y="244"/>
                  </a:lnTo>
                  <a:lnTo>
                    <a:pt x="153" y="241"/>
                  </a:lnTo>
                  <a:lnTo>
                    <a:pt x="156" y="240"/>
                  </a:lnTo>
                  <a:lnTo>
                    <a:pt x="158" y="238"/>
                  </a:lnTo>
                  <a:lnTo>
                    <a:pt x="161" y="237"/>
                  </a:lnTo>
                  <a:lnTo>
                    <a:pt x="164" y="235"/>
                  </a:lnTo>
                  <a:lnTo>
                    <a:pt x="167" y="234"/>
                  </a:lnTo>
                  <a:lnTo>
                    <a:pt x="170" y="232"/>
                  </a:lnTo>
                  <a:lnTo>
                    <a:pt x="173" y="232"/>
                  </a:lnTo>
                  <a:lnTo>
                    <a:pt x="176" y="232"/>
                  </a:lnTo>
                  <a:lnTo>
                    <a:pt x="179" y="232"/>
                  </a:lnTo>
                  <a:lnTo>
                    <a:pt x="182" y="234"/>
                  </a:lnTo>
                  <a:lnTo>
                    <a:pt x="185" y="235"/>
                  </a:lnTo>
                  <a:lnTo>
                    <a:pt x="188" y="235"/>
                  </a:lnTo>
                  <a:lnTo>
                    <a:pt x="190" y="238"/>
                  </a:lnTo>
                  <a:lnTo>
                    <a:pt x="193" y="240"/>
                  </a:lnTo>
                  <a:lnTo>
                    <a:pt x="196" y="243"/>
                  </a:lnTo>
                  <a:lnTo>
                    <a:pt x="199" y="245"/>
                  </a:lnTo>
                  <a:lnTo>
                    <a:pt x="201" y="248"/>
                  </a:lnTo>
                  <a:lnTo>
                    <a:pt x="204" y="251"/>
                  </a:lnTo>
                  <a:lnTo>
                    <a:pt x="206" y="256"/>
                  </a:lnTo>
                  <a:lnTo>
                    <a:pt x="208" y="260"/>
                  </a:lnTo>
                  <a:lnTo>
                    <a:pt x="209" y="264"/>
                  </a:lnTo>
                  <a:lnTo>
                    <a:pt x="212" y="269"/>
                  </a:lnTo>
                  <a:lnTo>
                    <a:pt x="214" y="273"/>
                  </a:lnTo>
                  <a:lnTo>
                    <a:pt x="215" y="277"/>
                  </a:lnTo>
                  <a:lnTo>
                    <a:pt x="215" y="283"/>
                  </a:lnTo>
                  <a:lnTo>
                    <a:pt x="215" y="286"/>
                  </a:lnTo>
                  <a:lnTo>
                    <a:pt x="217" y="289"/>
                  </a:lnTo>
                  <a:lnTo>
                    <a:pt x="217" y="292"/>
                  </a:lnTo>
                  <a:lnTo>
                    <a:pt x="217" y="295"/>
                  </a:lnTo>
                  <a:lnTo>
                    <a:pt x="217" y="298"/>
                  </a:lnTo>
                  <a:lnTo>
                    <a:pt x="217" y="301"/>
                  </a:lnTo>
                  <a:lnTo>
                    <a:pt x="217" y="304"/>
                  </a:lnTo>
                  <a:lnTo>
                    <a:pt x="217" y="307"/>
                  </a:lnTo>
                  <a:lnTo>
                    <a:pt x="217" y="309"/>
                  </a:lnTo>
                  <a:lnTo>
                    <a:pt x="217" y="312"/>
                  </a:lnTo>
                  <a:lnTo>
                    <a:pt x="215" y="315"/>
                  </a:lnTo>
                  <a:lnTo>
                    <a:pt x="215" y="318"/>
                  </a:lnTo>
                  <a:lnTo>
                    <a:pt x="215" y="321"/>
                  </a:lnTo>
                  <a:lnTo>
                    <a:pt x="214" y="324"/>
                  </a:lnTo>
                  <a:lnTo>
                    <a:pt x="214" y="327"/>
                  </a:lnTo>
                  <a:lnTo>
                    <a:pt x="214" y="330"/>
                  </a:lnTo>
                  <a:lnTo>
                    <a:pt x="212" y="333"/>
                  </a:lnTo>
                  <a:lnTo>
                    <a:pt x="212" y="336"/>
                  </a:lnTo>
                  <a:lnTo>
                    <a:pt x="211" y="338"/>
                  </a:lnTo>
                  <a:lnTo>
                    <a:pt x="211" y="341"/>
                  </a:lnTo>
                  <a:lnTo>
                    <a:pt x="209" y="347"/>
                  </a:lnTo>
                  <a:lnTo>
                    <a:pt x="208" y="352"/>
                  </a:lnTo>
                  <a:lnTo>
                    <a:pt x="206" y="357"/>
                  </a:lnTo>
                  <a:lnTo>
                    <a:pt x="205" y="362"/>
                  </a:lnTo>
                  <a:lnTo>
                    <a:pt x="202" y="366"/>
                  </a:lnTo>
                  <a:lnTo>
                    <a:pt x="201" y="370"/>
                  </a:lnTo>
                  <a:lnTo>
                    <a:pt x="199" y="375"/>
                  </a:lnTo>
                  <a:lnTo>
                    <a:pt x="198" y="379"/>
                  </a:lnTo>
                  <a:lnTo>
                    <a:pt x="195" y="384"/>
                  </a:lnTo>
                  <a:lnTo>
                    <a:pt x="193" y="388"/>
                  </a:lnTo>
                  <a:lnTo>
                    <a:pt x="192" y="391"/>
                  </a:lnTo>
                  <a:lnTo>
                    <a:pt x="190" y="395"/>
                  </a:lnTo>
                  <a:lnTo>
                    <a:pt x="188" y="398"/>
                  </a:lnTo>
                  <a:lnTo>
                    <a:pt x="185" y="401"/>
                  </a:lnTo>
                  <a:lnTo>
                    <a:pt x="183" y="404"/>
                  </a:lnTo>
                  <a:lnTo>
                    <a:pt x="180" y="407"/>
                  </a:lnTo>
                  <a:lnTo>
                    <a:pt x="176" y="411"/>
                  </a:lnTo>
                  <a:lnTo>
                    <a:pt x="172" y="414"/>
                  </a:lnTo>
                  <a:lnTo>
                    <a:pt x="169" y="414"/>
                  </a:lnTo>
                  <a:lnTo>
                    <a:pt x="167" y="416"/>
                  </a:lnTo>
                  <a:lnTo>
                    <a:pt x="164" y="416"/>
                  </a:lnTo>
                  <a:lnTo>
                    <a:pt x="161" y="416"/>
                  </a:lnTo>
                  <a:lnTo>
                    <a:pt x="156" y="414"/>
                  </a:lnTo>
                  <a:lnTo>
                    <a:pt x="151" y="413"/>
                  </a:lnTo>
                  <a:lnTo>
                    <a:pt x="147" y="410"/>
                  </a:lnTo>
                  <a:lnTo>
                    <a:pt x="144" y="408"/>
                  </a:lnTo>
                  <a:lnTo>
                    <a:pt x="141" y="407"/>
                  </a:lnTo>
                  <a:lnTo>
                    <a:pt x="138" y="433"/>
                  </a:lnTo>
                  <a:lnTo>
                    <a:pt x="140" y="433"/>
                  </a:lnTo>
                  <a:lnTo>
                    <a:pt x="142" y="433"/>
                  </a:lnTo>
                  <a:lnTo>
                    <a:pt x="144" y="433"/>
                  </a:lnTo>
                  <a:lnTo>
                    <a:pt x="147" y="433"/>
                  </a:lnTo>
                  <a:lnTo>
                    <a:pt x="150" y="434"/>
                  </a:lnTo>
                  <a:lnTo>
                    <a:pt x="153" y="434"/>
                  </a:lnTo>
                  <a:lnTo>
                    <a:pt x="156" y="434"/>
                  </a:lnTo>
                  <a:lnTo>
                    <a:pt x="158" y="434"/>
                  </a:lnTo>
                  <a:lnTo>
                    <a:pt x="161" y="433"/>
                  </a:lnTo>
                  <a:lnTo>
                    <a:pt x="166" y="433"/>
                  </a:lnTo>
                  <a:lnTo>
                    <a:pt x="169" y="433"/>
                  </a:lnTo>
                  <a:lnTo>
                    <a:pt x="172" y="432"/>
                  </a:lnTo>
                  <a:lnTo>
                    <a:pt x="174" y="430"/>
                  </a:lnTo>
                  <a:lnTo>
                    <a:pt x="177" y="429"/>
                  </a:lnTo>
                  <a:lnTo>
                    <a:pt x="180" y="426"/>
                  </a:lnTo>
                  <a:lnTo>
                    <a:pt x="183" y="423"/>
                  </a:lnTo>
                  <a:lnTo>
                    <a:pt x="185" y="420"/>
                  </a:lnTo>
                  <a:lnTo>
                    <a:pt x="188" y="417"/>
                  </a:lnTo>
                  <a:lnTo>
                    <a:pt x="190" y="411"/>
                  </a:lnTo>
                  <a:lnTo>
                    <a:pt x="193" y="407"/>
                  </a:lnTo>
                  <a:lnTo>
                    <a:pt x="196" y="402"/>
                  </a:lnTo>
                  <a:lnTo>
                    <a:pt x="199" y="400"/>
                  </a:lnTo>
                  <a:lnTo>
                    <a:pt x="201" y="394"/>
                  </a:lnTo>
                  <a:lnTo>
                    <a:pt x="204" y="389"/>
                  </a:lnTo>
                  <a:lnTo>
                    <a:pt x="206" y="385"/>
                  </a:lnTo>
                  <a:lnTo>
                    <a:pt x="208" y="381"/>
                  </a:lnTo>
                  <a:lnTo>
                    <a:pt x="209" y="376"/>
                  </a:lnTo>
                  <a:lnTo>
                    <a:pt x="212" y="373"/>
                  </a:lnTo>
                  <a:lnTo>
                    <a:pt x="214" y="369"/>
                  </a:lnTo>
                  <a:lnTo>
                    <a:pt x="215" y="366"/>
                  </a:lnTo>
                  <a:lnTo>
                    <a:pt x="217" y="362"/>
                  </a:lnTo>
                  <a:lnTo>
                    <a:pt x="218" y="357"/>
                  </a:lnTo>
                  <a:lnTo>
                    <a:pt x="218" y="356"/>
                  </a:lnTo>
                  <a:lnTo>
                    <a:pt x="220" y="353"/>
                  </a:lnTo>
                  <a:lnTo>
                    <a:pt x="220" y="350"/>
                  </a:lnTo>
                  <a:lnTo>
                    <a:pt x="221" y="347"/>
                  </a:lnTo>
                  <a:lnTo>
                    <a:pt x="221" y="344"/>
                  </a:lnTo>
                  <a:lnTo>
                    <a:pt x="221" y="341"/>
                  </a:lnTo>
                  <a:lnTo>
                    <a:pt x="222" y="338"/>
                  </a:lnTo>
                  <a:lnTo>
                    <a:pt x="222" y="336"/>
                  </a:lnTo>
                  <a:lnTo>
                    <a:pt x="224" y="331"/>
                  </a:lnTo>
                  <a:lnTo>
                    <a:pt x="224" y="328"/>
                  </a:lnTo>
                  <a:lnTo>
                    <a:pt x="225" y="324"/>
                  </a:lnTo>
                  <a:lnTo>
                    <a:pt x="225" y="321"/>
                  </a:lnTo>
                  <a:lnTo>
                    <a:pt x="225" y="317"/>
                  </a:lnTo>
                  <a:lnTo>
                    <a:pt x="227" y="314"/>
                  </a:lnTo>
                  <a:lnTo>
                    <a:pt x="227" y="309"/>
                  </a:lnTo>
                  <a:lnTo>
                    <a:pt x="228" y="307"/>
                  </a:lnTo>
                  <a:lnTo>
                    <a:pt x="228" y="302"/>
                  </a:lnTo>
                  <a:lnTo>
                    <a:pt x="228" y="299"/>
                  </a:lnTo>
                  <a:lnTo>
                    <a:pt x="228" y="296"/>
                  </a:lnTo>
                  <a:lnTo>
                    <a:pt x="230" y="293"/>
                  </a:lnTo>
                  <a:lnTo>
                    <a:pt x="230" y="289"/>
                  </a:lnTo>
                  <a:lnTo>
                    <a:pt x="230" y="286"/>
                  </a:lnTo>
                  <a:lnTo>
                    <a:pt x="230" y="282"/>
                  </a:lnTo>
                  <a:lnTo>
                    <a:pt x="230" y="279"/>
                  </a:lnTo>
                  <a:lnTo>
                    <a:pt x="228" y="276"/>
                  </a:lnTo>
                  <a:lnTo>
                    <a:pt x="228" y="273"/>
                  </a:lnTo>
                  <a:lnTo>
                    <a:pt x="228" y="272"/>
                  </a:lnTo>
                  <a:lnTo>
                    <a:pt x="228" y="269"/>
                  </a:lnTo>
                  <a:lnTo>
                    <a:pt x="227" y="264"/>
                  </a:lnTo>
                  <a:lnTo>
                    <a:pt x="225" y="260"/>
                  </a:lnTo>
                  <a:lnTo>
                    <a:pt x="222" y="256"/>
                  </a:lnTo>
                  <a:lnTo>
                    <a:pt x="221" y="253"/>
                  </a:lnTo>
                  <a:lnTo>
                    <a:pt x="218" y="248"/>
                  </a:lnTo>
                  <a:lnTo>
                    <a:pt x="217" y="245"/>
                  </a:lnTo>
                  <a:lnTo>
                    <a:pt x="215" y="243"/>
                  </a:lnTo>
                  <a:lnTo>
                    <a:pt x="212" y="240"/>
                  </a:lnTo>
                  <a:lnTo>
                    <a:pt x="208" y="235"/>
                  </a:lnTo>
                  <a:lnTo>
                    <a:pt x="205" y="231"/>
                  </a:lnTo>
                  <a:lnTo>
                    <a:pt x="202" y="228"/>
                  </a:lnTo>
                  <a:lnTo>
                    <a:pt x="201" y="227"/>
                  </a:lnTo>
                  <a:lnTo>
                    <a:pt x="198" y="224"/>
                  </a:lnTo>
                  <a:lnTo>
                    <a:pt x="193" y="222"/>
                  </a:lnTo>
                  <a:lnTo>
                    <a:pt x="190" y="221"/>
                  </a:lnTo>
                  <a:lnTo>
                    <a:pt x="188" y="219"/>
                  </a:lnTo>
                  <a:lnTo>
                    <a:pt x="185" y="218"/>
                  </a:lnTo>
                  <a:lnTo>
                    <a:pt x="183" y="216"/>
                  </a:lnTo>
                  <a:lnTo>
                    <a:pt x="180" y="215"/>
                  </a:lnTo>
                  <a:lnTo>
                    <a:pt x="177" y="213"/>
                  </a:lnTo>
                  <a:lnTo>
                    <a:pt x="174" y="212"/>
                  </a:lnTo>
                  <a:lnTo>
                    <a:pt x="173" y="211"/>
                  </a:lnTo>
                  <a:lnTo>
                    <a:pt x="169" y="209"/>
                  </a:lnTo>
                  <a:lnTo>
                    <a:pt x="167" y="208"/>
                  </a:lnTo>
                  <a:lnTo>
                    <a:pt x="167" y="206"/>
                  </a:lnTo>
                  <a:lnTo>
                    <a:pt x="167" y="203"/>
                  </a:lnTo>
                  <a:lnTo>
                    <a:pt x="167" y="202"/>
                  </a:lnTo>
                  <a:lnTo>
                    <a:pt x="167" y="199"/>
                  </a:lnTo>
                  <a:lnTo>
                    <a:pt x="167" y="195"/>
                  </a:lnTo>
                  <a:lnTo>
                    <a:pt x="167" y="190"/>
                  </a:lnTo>
                  <a:lnTo>
                    <a:pt x="169" y="186"/>
                  </a:lnTo>
                  <a:lnTo>
                    <a:pt x="170" y="180"/>
                  </a:lnTo>
                  <a:lnTo>
                    <a:pt x="172" y="176"/>
                  </a:lnTo>
                  <a:lnTo>
                    <a:pt x="172" y="171"/>
                  </a:lnTo>
                  <a:lnTo>
                    <a:pt x="173" y="167"/>
                  </a:lnTo>
                  <a:lnTo>
                    <a:pt x="172" y="161"/>
                  </a:lnTo>
                  <a:lnTo>
                    <a:pt x="172" y="158"/>
                  </a:lnTo>
                  <a:lnTo>
                    <a:pt x="172" y="154"/>
                  </a:lnTo>
                  <a:lnTo>
                    <a:pt x="170" y="152"/>
                  </a:lnTo>
                  <a:lnTo>
                    <a:pt x="169" y="150"/>
                  </a:lnTo>
                  <a:lnTo>
                    <a:pt x="164" y="145"/>
                  </a:lnTo>
                  <a:lnTo>
                    <a:pt x="160" y="141"/>
                  </a:lnTo>
                  <a:lnTo>
                    <a:pt x="156" y="136"/>
                  </a:lnTo>
                  <a:lnTo>
                    <a:pt x="150" y="132"/>
                  </a:lnTo>
                  <a:lnTo>
                    <a:pt x="145" y="129"/>
                  </a:lnTo>
                  <a:lnTo>
                    <a:pt x="142" y="126"/>
                  </a:lnTo>
                  <a:lnTo>
                    <a:pt x="142" y="125"/>
                  </a:lnTo>
                  <a:lnTo>
                    <a:pt x="153" y="110"/>
                  </a:lnTo>
                  <a:lnTo>
                    <a:pt x="151" y="109"/>
                  </a:lnTo>
                  <a:lnTo>
                    <a:pt x="151" y="104"/>
                  </a:lnTo>
                  <a:lnTo>
                    <a:pt x="151" y="102"/>
                  </a:lnTo>
                  <a:lnTo>
                    <a:pt x="153" y="99"/>
                  </a:lnTo>
                  <a:lnTo>
                    <a:pt x="154" y="94"/>
                  </a:lnTo>
                  <a:lnTo>
                    <a:pt x="156" y="90"/>
                  </a:lnTo>
                  <a:lnTo>
                    <a:pt x="157" y="86"/>
                  </a:lnTo>
                  <a:lnTo>
                    <a:pt x="158" y="81"/>
                  </a:lnTo>
                  <a:lnTo>
                    <a:pt x="160" y="77"/>
                  </a:lnTo>
                  <a:lnTo>
                    <a:pt x="161" y="74"/>
                  </a:lnTo>
                  <a:lnTo>
                    <a:pt x="161" y="70"/>
                  </a:lnTo>
                  <a:lnTo>
                    <a:pt x="161" y="68"/>
                  </a:lnTo>
                  <a:lnTo>
                    <a:pt x="163" y="65"/>
                  </a:lnTo>
                  <a:lnTo>
                    <a:pt x="161" y="65"/>
                  </a:lnTo>
                  <a:lnTo>
                    <a:pt x="158" y="65"/>
                  </a:lnTo>
                  <a:lnTo>
                    <a:pt x="156" y="65"/>
                  </a:lnTo>
                  <a:lnTo>
                    <a:pt x="153" y="67"/>
                  </a:lnTo>
                  <a:lnTo>
                    <a:pt x="150" y="67"/>
                  </a:lnTo>
                  <a:lnTo>
                    <a:pt x="147" y="67"/>
                  </a:lnTo>
                  <a:lnTo>
                    <a:pt x="144" y="67"/>
                  </a:lnTo>
                  <a:lnTo>
                    <a:pt x="140" y="67"/>
                  </a:lnTo>
                  <a:lnTo>
                    <a:pt x="137" y="67"/>
                  </a:lnTo>
                  <a:lnTo>
                    <a:pt x="134" y="68"/>
                  </a:lnTo>
                  <a:lnTo>
                    <a:pt x="131" y="68"/>
                  </a:lnTo>
                  <a:lnTo>
                    <a:pt x="128" y="68"/>
                  </a:lnTo>
                  <a:lnTo>
                    <a:pt x="125" y="68"/>
                  </a:lnTo>
                  <a:lnTo>
                    <a:pt x="124" y="68"/>
                  </a:lnTo>
                  <a:lnTo>
                    <a:pt x="121" y="68"/>
                  </a:lnTo>
                  <a:lnTo>
                    <a:pt x="118" y="70"/>
                  </a:lnTo>
                  <a:lnTo>
                    <a:pt x="115" y="70"/>
                  </a:lnTo>
                  <a:lnTo>
                    <a:pt x="113" y="70"/>
                  </a:lnTo>
                  <a:lnTo>
                    <a:pt x="111" y="71"/>
                  </a:lnTo>
                  <a:lnTo>
                    <a:pt x="108" y="71"/>
                  </a:lnTo>
                  <a:lnTo>
                    <a:pt x="105" y="73"/>
                  </a:lnTo>
                  <a:lnTo>
                    <a:pt x="100" y="73"/>
                  </a:lnTo>
                  <a:lnTo>
                    <a:pt x="99" y="74"/>
                  </a:lnTo>
                  <a:lnTo>
                    <a:pt x="95" y="74"/>
                  </a:lnTo>
                  <a:lnTo>
                    <a:pt x="92" y="75"/>
                  </a:lnTo>
                  <a:lnTo>
                    <a:pt x="89" y="77"/>
                  </a:lnTo>
                  <a:lnTo>
                    <a:pt x="84" y="77"/>
                  </a:lnTo>
                  <a:lnTo>
                    <a:pt x="81" y="78"/>
                  </a:lnTo>
                  <a:lnTo>
                    <a:pt x="79" y="80"/>
                  </a:lnTo>
                  <a:lnTo>
                    <a:pt x="76" y="80"/>
                  </a:lnTo>
                  <a:lnTo>
                    <a:pt x="71" y="81"/>
                  </a:lnTo>
                  <a:lnTo>
                    <a:pt x="68" y="83"/>
                  </a:lnTo>
                  <a:lnTo>
                    <a:pt x="65" y="83"/>
                  </a:lnTo>
                  <a:lnTo>
                    <a:pt x="63" y="84"/>
                  </a:lnTo>
                  <a:lnTo>
                    <a:pt x="61" y="84"/>
                  </a:lnTo>
                  <a:lnTo>
                    <a:pt x="58" y="86"/>
                  </a:lnTo>
                  <a:lnTo>
                    <a:pt x="54" y="87"/>
                  </a:lnTo>
                  <a:lnTo>
                    <a:pt x="51" y="89"/>
                  </a:lnTo>
                  <a:lnTo>
                    <a:pt x="48" y="89"/>
                  </a:lnTo>
                  <a:lnTo>
                    <a:pt x="51" y="87"/>
                  </a:lnTo>
                  <a:lnTo>
                    <a:pt x="55" y="84"/>
                  </a:lnTo>
                  <a:lnTo>
                    <a:pt x="61" y="81"/>
                  </a:lnTo>
                  <a:lnTo>
                    <a:pt x="63" y="80"/>
                  </a:lnTo>
                  <a:lnTo>
                    <a:pt x="65" y="77"/>
                  </a:lnTo>
                  <a:lnTo>
                    <a:pt x="68" y="75"/>
                  </a:lnTo>
                  <a:lnTo>
                    <a:pt x="73" y="74"/>
                  </a:lnTo>
                  <a:lnTo>
                    <a:pt x="76" y="71"/>
                  </a:lnTo>
                  <a:lnTo>
                    <a:pt x="79" y="70"/>
                  </a:lnTo>
                  <a:lnTo>
                    <a:pt x="81" y="68"/>
                  </a:lnTo>
                  <a:lnTo>
                    <a:pt x="84" y="67"/>
                  </a:lnTo>
                  <a:lnTo>
                    <a:pt x="89" y="64"/>
                  </a:lnTo>
                  <a:lnTo>
                    <a:pt x="95" y="62"/>
                  </a:lnTo>
                  <a:lnTo>
                    <a:pt x="99" y="61"/>
                  </a:lnTo>
                  <a:lnTo>
                    <a:pt x="105" y="59"/>
                  </a:lnTo>
                  <a:lnTo>
                    <a:pt x="108" y="58"/>
                  </a:lnTo>
                  <a:lnTo>
                    <a:pt x="112" y="58"/>
                  </a:lnTo>
                  <a:lnTo>
                    <a:pt x="116" y="57"/>
                  </a:lnTo>
                  <a:lnTo>
                    <a:pt x="119" y="57"/>
                  </a:lnTo>
                  <a:lnTo>
                    <a:pt x="121" y="55"/>
                  </a:lnTo>
                  <a:lnTo>
                    <a:pt x="124" y="55"/>
                  </a:lnTo>
                  <a:lnTo>
                    <a:pt x="125" y="55"/>
                  </a:lnTo>
                  <a:lnTo>
                    <a:pt x="128" y="55"/>
                  </a:lnTo>
                  <a:lnTo>
                    <a:pt x="131" y="55"/>
                  </a:lnTo>
                  <a:lnTo>
                    <a:pt x="135" y="55"/>
                  </a:lnTo>
                  <a:lnTo>
                    <a:pt x="138" y="55"/>
                  </a:lnTo>
                  <a:lnTo>
                    <a:pt x="141" y="55"/>
                  </a:lnTo>
                  <a:lnTo>
                    <a:pt x="144" y="55"/>
                  </a:lnTo>
                  <a:lnTo>
                    <a:pt x="148" y="55"/>
                  </a:lnTo>
                  <a:lnTo>
                    <a:pt x="150" y="55"/>
                  </a:lnTo>
                  <a:lnTo>
                    <a:pt x="153" y="55"/>
                  </a:lnTo>
                  <a:lnTo>
                    <a:pt x="157" y="55"/>
                  </a:lnTo>
                  <a:lnTo>
                    <a:pt x="158" y="55"/>
                  </a:lnTo>
                  <a:lnTo>
                    <a:pt x="158" y="54"/>
                  </a:lnTo>
                  <a:lnTo>
                    <a:pt x="158" y="49"/>
                  </a:lnTo>
                  <a:lnTo>
                    <a:pt x="158" y="45"/>
                  </a:lnTo>
                  <a:lnTo>
                    <a:pt x="158" y="42"/>
                  </a:lnTo>
                  <a:lnTo>
                    <a:pt x="158" y="39"/>
                  </a:lnTo>
                  <a:lnTo>
                    <a:pt x="158" y="36"/>
                  </a:lnTo>
                  <a:lnTo>
                    <a:pt x="157" y="33"/>
                  </a:lnTo>
                  <a:lnTo>
                    <a:pt x="157" y="30"/>
                  </a:lnTo>
                  <a:lnTo>
                    <a:pt x="154" y="26"/>
                  </a:lnTo>
                  <a:lnTo>
                    <a:pt x="151" y="22"/>
                  </a:lnTo>
                  <a:lnTo>
                    <a:pt x="148" y="19"/>
                  </a:lnTo>
                  <a:lnTo>
                    <a:pt x="145" y="14"/>
                  </a:lnTo>
                  <a:lnTo>
                    <a:pt x="142" y="11"/>
                  </a:lnTo>
                  <a:lnTo>
                    <a:pt x="141" y="9"/>
                  </a:lnTo>
                  <a:lnTo>
                    <a:pt x="138" y="4"/>
                  </a:lnTo>
                  <a:lnTo>
                    <a:pt x="135" y="3"/>
                  </a:lnTo>
                  <a:lnTo>
                    <a:pt x="131" y="1"/>
                  </a:lnTo>
                  <a:lnTo>
                    <a:pt x="127" y="1"/>
                  </a:lnTo>
                  <a:lnTo>
                    <a:pt x="122" y="0"/>
                  </a:lnTo>
                  <a:lnTo>
                    <a:pt x="118" y="0"/>
                  </a:lnTo>
                  <a:lnTo>
                    <a:pt x="113" y="0"/>
                  </a:lnTo>
                  <a:lnTo>
                    <a:pt x="109" y="1"/>
                  </a:lnTo>
                  <a:lnTo>
                    <a:pt x="106" y="1"/>
                  </a:lnTo>
                  <a:lnTo>
                    <a:pt x="105" y="1"/>
                  </a:lnTo>
                  <a:lnTo>
                    <a:pt x="100" y="3"/>
                  </a:lnTo>
                  <a:lnTo>
                    <a:pt x="99" y="3"/>
                  </a:lnTo>
                  <a:lnTo>
                    <a:pt x="96" y="4"/>
                  </a:lnTo>
                  <a:lnTo>
                    <a:pt x="93" y="6"/>
                  </a:lnTo>
                  <a:lnTo>
                    <a:pt x="90" y="6"/>
                  </a:lnTo>
                  <a:lnTo>
                    <a:pt x="87" y="7"/>
                  </a:lnTo>
                  <a:lnTo>
                    <a:pt x="84" y="9"/>
                  </a:lnTo>
                  <a:lnTo>
                    <a:pt x="83" y="10"/>
                  </a:lnTo>
                  <a:lnTo>
                    <a:pt x="80" y="10"/>
                  </a:lnTo>
                  <a:lnTo>
                    <a:pt x="79" y="11"/>
                  </a:lnTo>
                  <a:lnTo>
                    <a:pt x="76" y="13"/>
                  </a:lnTo>
                  <a:lnTo>
                    <a:pt x="55" y="71"/>
                  </a:lnTo>
                  <a:lnTo>
                    <a:pt x="38" y="86"/>
                  </a:lnTo>
                  <a:lnTo>
                    <a:pt x="9" y="8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521" name="Freeform 117"/>
            <p:cNvSpPr>
              <a:spLocks/>
            </p:cNvSpPr>
            <p:nvPr/>
          </p:nvSpPr>
          <p:spPr bwMode="auto">
            <a:xfrm>
              <a:off x="765" y="3055"/>
              <a:ext cx="23" cy="61"/>
            </a:xfrm>
            <a:custGeom>
              <a:avLst/>
              <a:gdLst>
                <a:gd name="T0" fmla="*/ 0 w 45"/>
                <a:gd name="T1" fmla="*/ 0 h 124"/>
                <a:gd name="T2" fmla="*/ 1 w 45"/>
                <a:gd name="T3" fmla="*/ 0 h 124"/>
                <a:gd name="T4" fmla="*/ 1 w 45"/>
                <a:gd name="T5" fmla="*/ 0 h 124"/>
                <a:gd name="T6" fmla="*/ 1 w 45"/>
                <a:gd name="T7" fmla="*/ 0 h 124"/>
                <a:gd name="T8" fmla="*/ 1 w 45"/>
                <a:gd name="T9" fmla="*/ 0 h 124"/>
                <a:gd name="T10" fmla="*/ 1 w 45"/>
                <a:gd name="T11" fmla="*/ 0 h 124"/>
                <a:gd name="T12" fmla="*/ 1 w 45"/>
                <a:gd name="T13" fmla="*/ 0 h 124"/>
                <a:gd name="T14" fmla="*/ 1 w 45"/>
                <a:gd name="T15" fmla="*/ 0 h 124"/>
                <a:gd name="T16" fmla="*/ 1 w 45"/>
                <a:gd name="T17" fmla="*/ 0 h 124"/>
                <a:gd name="T18" fmla="*/ 1 w 45"/>
                <a:gd name="T19" fmla="*/ 0 h 124"/>
                <a:gd name="T20" fmla="*/ 1 w 45"/>
                <a:gd name="T21" fmla="*/ 0 h 124"/>
                <a:gd name="T22" fmla="*/ 1 w 45"/>
                <a:gd name="T23" fmla="*/ 0 h 124"/>
                <a:gd name="T24" fmla="*/ 1 w 45"/>
                <a:gd name="T25" fmla="*/ 0 h 124"/>
                <a:gd name="T26" fmla="*/ 1 w 45"/>
                <a:gd name="T27" fmla="*/ 0 h 124"/>
                <a:gd name="T28" fmla="*/ 1 w 45"/>
                <a:gd name="T29" fmla="*/ 0 h 124"/>
                <a:gd name="T30" fmla="*/ 1 w 45"/>
                <a:gd name="T31" fmla="*/ 0 h 124"/>
                <a:gd name="T32" fmla="*/ 1 w 45"/>
                <a:gd name="T33" fmla="*/ 0 h 124"/>
                <a:gd name="T34" fmla="*/ 1 w 45"/>
                <a:gd name="T35" fmla="*/ 0 h 124"/>
                <a:gd name="T36" fmla="*/ 1 w 45"/>
                <a:gd name="T37" fmla="*/ 0 h 124"/>
                <a:gd name="T38" fmla="*/ 1 w 45"/>
                <a:gd name="T39" fmla="*/ 0 h 124"/>
                <a:gd name="T40" fmla="*/ 1 w 45"/>
                <a:gd name="T41" fmla="*/ 0 h 124"/>
                <a:gd name="T42" fmla="*/ 1 w 45"/>
                <a:gd name="T43" fmla="*/ 0 h 124"/>
                <a:gd name="T44" fmla="*/ 1 w 45"/>
                <a:gd name="T45" fmla="*/ 0 h 124"/>
                <a:gd name="T46" fmla="*/ 1 w 45"/>
                <a:gd name="T47" fmla="*/ 0 h 124"/>
                <a:gd name="T48" fmla="*/ 1 w 45"/>
                <a:gd name="T49" fmla="*/ 0 h 124"/>
                <a:gd name="T50" fmla="*/ 1 w 45"/>
                <a:gd name="T51" fmla="*/ 0 h 124"/>
                <a:gd name="T52" fmla="*/ 1 w 45"/>
                <a:gd name="T53" fmla="*/ 0 h 124"/>
                <a:gd name="T54" fmla="*/ 1 w 45"/>
                <a:gd name="T55" fmla="*/ 0 h 124"/>
                <a:gd name="T56" fmla="*/ 1 w 45"/>
                <a:gd name="T57" fmla="*/ 0 h 124"/>
                <a:gd name="T58" fmla="*/ 1 w 45"/>
                <a:gd name="T59" fmla="*/ 0 h 124"/>
                <a:gd name="T60" fmla="*/ 1 w 45"/>
                <a:gd name="T61" fmla="*/ 0 h 124"/>
                <a:gd name="T62" fmla="*/ 1 w 45"/>
                <a:gd name="T63" fmla="*/ 0 h 124"/>
                <a:gd name="T64" fmla="*/ 1 w 45"/>
                <a:gd name="T65" fmla="*/ 0 h 124"/>
                <a:gd name="T66" fmla="*/ 1 w 45"/>
                <a:gd name="T67" fmla="*/ 0 h 124"/>
                <a:gd name="T68" fmla="*/ 1 w 45"/>
                <a:gd name="T69" fmla="*/ 0 h 124"/>
                <a:gd name="T70" fmla="*/ 1 w 45"/>
                <a:gd name="T71" fmla="*/ 0 h 124"/>
                <a:gd name="T72" fmla="*/ 1 w 45"/>
                <a:gd name="T73" fmla="*/ 0 h 124"/>
                <a:gd name="T74" fmla="*/ 1 w 45"/>
                <a:gd name="T75" fmla="*/ 0 h 124"/>
                <a:gd name="T76" fmla="*/ 1 w 45"/>
                <a:gd name="T77" fmla="*/ 0 h 124"/>
                <a:gd name="T78" fmla="*/ 1 w 45"/>
                <a:gd name="T79" fmla="*/ 0 h 124"/>
                <a:gd name="T80" fmla="*/ 1 w 45"/>
                <a:gd name="T81" fmla="*/ 0 h 124"/>
                <a:gd name="T82" fmla="*/ 1 w 45"/>
                <a:gd name="T83" fmla="*/ 0 h 124"/>
                <a:gd name="T84" fmla="*/ 1 w 45"/>
                <a:gd name="T85" fmla="*/ 0 h 124"/>
                <a:gd name="T86" fmla="*/ 1 w 45"/>
                <a:gd name="T87" fmla="*/ 0 h 124"/>
                <a:gd name="T88" fmla="*/ 1 w 45"/>
                <a:gd name="T89" fmla="*/ 0 h 124"/>
                <a:gd name="T90" fmla="*/ 1 w 45"/>
                <a:gd name="T91" fmla="*/ 0 h 124"/>
                <a:gd name="T92" fmla="*/ 1 w 45"/>
                <a:gd name="T93" fmla="*/ 0 h 124"/>
                <a:gd name="T94" fmla="*/ 0 w 45"/>
                <a:gd name="T95" fmla="*/ 0 h 124"/>
                <a:gd name="T96" fmla="*/ 0 w 45"/>
                <a:gd name="T97" fmla="*/ 0 h 124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45"/>
                <a:gd name="T148" fmla="*/ 0 h 124"/>
                <a:gd name="T149" fmla="*/ 45 w 45"/>
                <a:gd name="T150" fmla="*/ 124 h 124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45" h="124">
                  <a:moveTo>
                    <a:pt x="0" y="25"/>
                  </a:moveTo>
                  <a:lnTo>
                    <a:pt x="0" y="22"/>
                  </a:lnTo>
                  <a:lnTo>
                    <a:pt x="2" y="19"/>
                  </a:lnTo>
                  <a:lnTo>
                    <a:pt x="3" y="15"/>
                  </a:lnTo>
                  <a:lnTo>
                    <a:pt x="6" y="12"/>
                  </a:lnTo>
                  <a:lnTo>
                    <a:pt x="7" y="7"/>
                  </a:lnTo>
                  <a:lnTo>
                    <a:pt x="10" y="5"/>
                  </a:lnTo>
                  <a:lnTo>
                    <a:pt x="13" y="2"/>
                  </a:lnTo>
                  <a:lnTo>
                    <a:pt x="18" y="0"/>
                  </a:lnTo>
                  <a:lnTo>
                    <a:pt x="21" y="0"/>
                  </a:lnTo>
                  <a:lnTo>
                    <a:pt x="23" y="2"/>
                  </a:lnTo>
                  <a:lnTo>
                    <a:pt x="28" y="5"/>
                  </a:lnTo>
                  <a:lnTo>
                    <a:pt x="31" y="7"/>
                  </a:lnTo>
                  <a:lnTo>
                    <a:pt x="35" y="12"/>
                  </a:lnTo>
                  <a:lnTo>
                    <a:pt x="38" y="16"/>
                  </a:lnTo>
                  <a:lnTo>
                    <a:pt x="41" y="19"/>
                  </a:lnTo>
                  <a:lnTo>
                    <a:pt x="44" y="23"/>
                  </a:lnTo>
                  <a:lnTo>
                    <a:pt x="44" y="25"/>
                  </a:lnTo>
                  <a:lnTo>
                    <a:pt x="45" y="28"/>
                  </a:lnTo>
                  <a:lnTo>
                    <a:pt x="45" y="32"/>
                  </a:lnTo>
                  <a:lnTo>
                    <a:pt x="45" y="37"/>
                  </a:lnTo>
                  <a:lnTo>
                    <a:pt x="45" y="39"/>
                  </a:lnTo>
                  <a:lnTo>
                    <a:pt x="45" y="44"/>
                  </a:lnTo>
                  <a:lnTo>
                    <a:pt x="45" y="50"/>
                  </a:lnTo>
                  <a:lnTo>
                    <a:pt x="45" y="54"/>
                  </a:lnTo>
                  <a:lnTo>
                    <a:pt x="45" y="58"/>
                  </a:lnTo>
                  <a:lnTo>
                    <a:pt x="44" y="63"/>
                  </a:lnTo>
                  <a:lnTo>
                    <a:pt x="44" y="67"/>
                  </a:lnTo>
                  <a:lnTo>
                    <a:pt x="44" y="73"/>
                  </a:lnTo>
                  <a:lnTo>
                    <a:pt x="44" y="76"/>
                  </a:lnTo>
                  <a:lnTo>
                    <a:pt x="42" y="79"/>
                  </a:lnTo>
                  <a:lnTo>
                    <a:pt x="42" y="82"/>
                  </a:lnTo>
                  <a:lnTo>
                    <a:pt x="42" y="84"/>
                  </a:lnTo>
                  <a:lnTo>
                    <a:pt x="41" y="86"/>
                  </a:lnTo>
                  <a:lnTo>
                    <a:pt x="41" y="89"/>
                  </a:lnTo>
                  <a:lnTo>
                    <a:pt x="39" y="92"/>
                  </a:lnTo>
                  <a:lnTo>
                    <a:pt x="39" y="95"/>
                  </a:lnTo>
                  <a:lnTo>
                    <a:pt x="38" y="96"/>
                  </a:lnTo>
                  <a:lnTo>
                    <a:pt x="37" y="99"/>
                  </a:lnTo>
                  <a:lnTo>
                    <a:pt x="37" y="102"/>
                  </a:lnTo>
                  <a:lnTo>
                    <a:pt x="35" y="106"/>
                  </a:lnTo>
                  <a:lnTo>
                    <a:pt x="34" y="108"/>
                  </a:lnTo>
                  <a:lnTo>
                    <a:pt x="32" y="111"/>
                  </a:lnTo>
                  <a:lnTo>
                    <a:pt x="31" y="114"/>
                  </a:lnTo>
                  <a:lnTo>
                    <a:pt x="31" y="116"/>
                  </a:lnTo>
                  <a:lnTo>
                    <a:pt x="28" y="121"/>
                  </a:lnTo>
                  <a:lnTo>
                    <a:pt x="26" y="124"/>
                  </a:lnTo>
                  <a:lnTo>
                    <a:pt x="21" y="124"/>
                  </a:lnTo>
                  <a:lnTo>
                    <a:pt x="18" y="124"/>
                  </a:lnTo>
                  <a:lnTo>
                    <a:pt x="15" y="122"/>
                  </a:lnTo>
                  <a:lnTo>
                    <a:pt x="16" y="119"/>
                  </a:lnTo>
                  <a:lnTo>
                    <a:pt x="18" y="116"/>
                  </a:lnTo>
                  <a:lnTo>
                    <a:pt x="21" y="116"/>
                  </a:lnTo>
                  <a:lnTo>
                    <a:pt x="23" y="115"/>
                  </a:lnTo>
                  <a:lnTo>
                    <a:pt x="26" y="111"/>
                  </a:lnTo>
                  <a:lnTo>
                    <a:pt x="26" y="109"/>
                  </a:lnTo>
                  <a:lnTo>
                    <a:pt x="26" y="108"/>
                  </a:lnTo>
                  <a:lnTo>
                    <a:pt x="28" y="105"/>
                  </a:lnTo>
                  <a:lnTo>
                    <a:pt x="28" y="102"/>
                  </a:lnTo>
                  <a:lnTo>
                    <a:pt x="29" y="98"/>
                  </a:lnTo>
                  <a:lnTo>
                    <a:pt x="29" y="95"/>
                  </a:lnTo>
                  <a:lnTo>
                    <a:pt x="31" y="92"/>
                  </a:lnTo>
                  <a:lnTo>
                    <a:pt x="32" y="87"/>
                  </a:lnTo>
                  <a:lnTo>
                    <a:pt x="32" y="84"/>
                  </a:lnTo>
                  <a:lnTo>
                    <a:pt x="34" y="80"/>
                  </a:lnTo>
                  <a:lnTo>
                    <a:pt x="34" y="77"/>
                  </a:lnTo>
                  <a:lnTo>
                    <a:pt x="35" y="74"/>
                  </a:lnTo>
                  <a:lnTo>
                    <a:pt x="35" y="70"/>
                  </a:lnTo>
                  <a:lnTo>
                    <a:pt x="35" y="67"/>
                  </a:lnTo>
                  <a:lnTo>
                    <a:pt x="37" y="66"/>
                  </a:lnTo>
                  <a:lnTo>
                    <a:pt x="37" y="64"/>
                  </a:lnTo>
                  <a:lnTo>
                    <a:pt x="37" y="60"/>
                  </a:lnTo>
                  <a:lnTo>
                    <a:pt x="37" y="54"/>
                  </a:lnTo>
                  <a:lnTo>
                    <a:pt x="37" y="51"/>
                  </a:lnTo>
                  <a:lnTo>
                    <a:pt x="37" y="48"/>
                  </a:lnTo>
                  <a:lnTo>
                    <a:pt x="35" y="45"/>
                  </a:lnTo>
                  <a:lnTo>
                    <a:pt x="35" y="42"/>
                  </a:lnTo>
                  <a:lnTo>
                    <a:pt x="35" y="39"/>
                  </a:lnTo>
                  <a:lnTo>
                    <a:pt x="34" y="37"/>
                  </a:lnTo>
                  <a:lnTo>
                    <a:pt x="34" y="34"/>
                  </a:lnTo>
                  <a:lnTo>
                    <a:pt x="32" y="32"/>
                  </a:lnTo>
                  <a:lnTo>
                    <a:pt x="31" y="26"/>
                  </a:lnTo>
                  <a:lnTo>
                    <a:pt x="31" y="23"/>
                  </a:lnTo>
                  <a:lnTo>
                    <a:pt x="28" y="21"/>
                  </a:lnTo>
                  <a:lnTo>
                    <a:pt x="26" y="19"/>
                  </a:lnTo>
                  <a:lnTo>
                    <a:pt x="25" y="18"/>
                  </a:lnTo>
                  <a:lnTo>
                    <a:pt x="23" y="18"/>
                  </a:lnTo>
                  <a:lnTo>
                    <a:pt x="21" y="19"/>
                  </a:lnTo>
                  <a:lnTo>
                    <a:pt x="18" y="22"/>
                  </a:lnTo>
                  <a:lnTo>
                    <a:pt x="13" y="25"/>
                  </a:lnTo>
                  <a:lnTo>
                    <a:pt x="10" y="29"/>
                  </a:lnTo>
                  <a:lnTo>
                    <a:pt x="9" y="32"/>
                  </a:lnTo>
                  <a:lnTo>
                    <a:pt x="6" y="34"/>
                  </a:lnTo>
                  <a:lnTo>
                    <a:pt x="3" y="31"/>
                  </a:lnTo>
                  <a:lnTo>
                    <a:pt x="0" y="28"/>
                  </a:lnTo>
                  <a:lnTo>
                    <a:pt x="0" y="2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522" name="Freeform 118"/>
            <p:cNvSpPr>
              <a:spLocks/>
            </p:cNvSpPr>
            <p:nvPr/>
          </p:nvSpPr>
          <p:spPr bwMode="auto">
            <a:xfrm>
              <a:off x="767" y="3073"/>
              <a:ext cx="18" cy="21"/>
            </a:xfrm>
            <a:custGeom>
              <a:avLst/>
              <a:gdLst>
                <a:gd name="T0" fmla="*/ 0 w 36"/>
                <a:gd name="T1" fmla="*/ 1 h 42"/>
                <a:gd name="T2" fmla="*/ 0 w 36"/>
                <a:gd name="T3" fmla="*/ 1 h 42"/>
                <a:gd name="T4" fmla="*/ 1 w 36"/>
                <a:gd name="T5" fmla="*/ 1 h 42"/>
                <a:gd name="T6" fmla="*/ 1 w 36"/>
                <a:gd name="T7" fmla="*/ 1 h 42"/>
                <a:gd name="T8" fmla="*/ 1 w 36"/>
                <a:gd name="T9" fmla="*/ 1 h 42"/>
                <a:gd name="T10" fmla="*/ 1 w 36"/>
                <a:gd name="T11" fmla="*/ 1 h 42"/>
                <a:gd name="T12" fmla="*/ 1 w 36"/>
                <a:gd name="T13" fmla="*/ 1 h 42"/>
                <a:gd name="T14" fmla="*/ 1 w 36"/>
                <a:gd name="T15" fmla="*/ 1 h 42"/>
                <a:gd name="T16" fmla="*/ 1 w 36"/>
                <a:gd name="T17" fmla="*/ 1 h 42"/>
                <a:gd name="T18" fmla="*/ 1 w 36"/>
                <a:gd name="T19" fmla="*/ 1 h 42"/>
                <a:gd name="T20" fmla="*/ 1 w 36"/>
                <a:gd name="T21" fmla="*/ 1 h 42"/>
                <a:gd name="T22" fmla="*/ 1 w 36"/>
                <a:gd name="T23" fmla="*/ 1 h 42"/>
                <a:gd name="T24" fmla="*/ 1 w 36"/>
                <a:gd name="T25" fmla="*/ 1 h 42"/>
                <a:gd name="T26" fmla="*/ 1 w 36"/>
                <a:gd name="T27" fmla="*/ 1 h 42"/>
                <a:gd name="T28" fmla="*/ 1 w 36"/>
                <a:gd name="T29" fmla="*/ 0 h 42"/>
                <a:gd name="T30" fmla="*/ 1 w 36"/>
                <a:gd name="T31" fmla="*/ 0 h 42"/>
                <a:gd name="T32" fmla="*/ 1 w 36"/>
                <a:gd name="T33" fmla="*/ 0 h 42"/>
                <a:gd name="T34" fmla="*/ 1 w 36"/>
                <a:gd name="T35" fmla="*/ 1 h 42"/>
                <a:gd name="T36" fmla="*/ 1 w 36"/>
                <a:gd name="T37" fmla="*/ 1 h 42"/>
                <a:gd name="T38" fmla="*/ 1 w 36"/>
                <a:gd name="T39" fmla="*/ 1 h 42"/>
                <a:gd name="T40" fmla="*/ 1 w 36"/>
                <a:gd name="T41" fmla="*/ 1 h 42"/>
                <a:gd name="T42" fmla="*/ 1 w 36"/>
                <a:gd name="T43" fmla="*/ 1 h 42"/>
                <a:gd name="T44" fmla="*/ 1 w 36"/>
                <a:gd name="T45" fmla="*/ 1 h 42"/>
                <a:gd name="T46" fmla="*/ 1 w 36"/>
                <a:gd name="T47" fmla="*/ 1 h 42"/>
                <a:gd name="T48" fmla="*/ 1 w 36"/>
                <a:gd name="T49" fmla="*/ 1 h 42"/>
                <a:gd name="T50" fmla="*/ 1 w 36"/>
                <a:gd name="T51" fmla="*/ 1 h 42"/>
                <a:gd name="T52" fmla="*/ 1 w 36"/>
                <a:gd name="T53" fmla="*/ 1 h 42"/>
                <a:gd name="T54" fmla="*/ 1 w 36"/>
                <a:gd name="T55" fmla="*/ 1 h 42"/>
                <a:gd name="T56" fmla="*/ 1 w 36"/>
                <a:gd name="T57" fmla="*/ 1 h 42"/>
                <a:gd name="T58" fmla="*/ 1 w 36"/>
                <a:gd name="T59" fmla="*/ 1 h 42"/>
                <a:gd name="T60" fmla="*/ 1 w 36"/>
                <a:gd name="T61" fmla="*/ 1 h 42"/>
                <a:gd name="T62" fmla="*/ 1 w 36"/>
                <a:gd name="T63" fmla="*/ 1 h 42"/>
                <a:gd name="T64" fmla="*/ 0 w 36"/>
                <a:gd name="T65" fmla="*/ 1 h 42"/>
                <a:gd name="T66" fmla="*/ 0 w 36"/>
                <a:gd name="T67" fmla="*/ 1 h 42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36"/>
                <a:gd name="T103" fmla="*/ 0 h 42"/>
                <a:gd name="T104" fmla="*/ 36 w 36"/>
                <a:gd name="T105" fmla="*/ 42 h 42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36" h="42">
                  <a:moveTo>
                    <a:pt x="0" y="32"/>
                  </a:moveTo>
                  <a:lnTo>
                    <a:pt x="0" y="30"/>
                  </a:lnTo>
                  <a:lnTo>
                    <a:pt x="2" y="27"/>
                  </a:lnTo>
                  <a:lnTo>
                    <a:pt x="3" y="24"/>
                  </a:lnTo>
                  <a:lnTo>
                    <a:pt x="4" y="21"/>
                  </a:lnTo>
                  <a:lnTo>
                    <a:pt x="6" y="18"/>
                  </a:lnTo>
                  <a:lnTo>
                    <a:pt x="7" y="16"/>
                  </a:lnTo>
                  <a:lnTo>
                    <a:pt x="9" y="13"/>
                  </a:lnTo>
                  <a:lnTo>
                    <a:pt x="12" y="11"/>
                  </a:lnTo>
                  <a:lnTo>
                    <a:pt x="13" y="8"/>
                  </a:lnTo>
                  <a:lnTo>
                    <a:pt x="16" y="7"/>
                  </a:lnTo>
                  <a:lnTo>
                    <a:pt x="20" y="5"/>
                  </a:lnTo>
                  <a:lnTo>
                    <a:pt x="25" y="4"/>
                  </a:lnTo>
                  <a:lnTo>
                    <a:pt x="28" y="1"/>
                  </a:lnTo>
                  <a:lnTo>
                    <a:pt x="31" y="0"/>
                  </a:lnTo>
                  <a:lnTo>
                    <a:pt x="34" y="0"/>
                  </a:lnTo>
                  <a:lnTo>
                    <a:pt x="36" y="11"/>
                  </a:lnTo>
                  <a:lnTo>
                    <a:pt x="18" y="14"/>
                  </a:lnTo>
                  <a:lnTo>
                    <a:pt x="18" y="17"/>
                  </a:lnTo>
                  <a:lnTo>
                    <a:pt x="18" y="21"/>
                  </a:lnTo>
                  <a:lnTo>
                    <a:pt x="18" y="27"/>
                  </a:lnTo>
                  <a:lnTo>
                    <a:pt x="18" y="32"/>
                  </a:lnTo>
                  <a:lnTo>
                    <a:pt x="16" y="37"/>
                  </a:lnTo>
                  <a:lnTo>
                    <a:pt x="15" y="40"/>
                  </a:lnTo>
                  <a:lnTo>
                    <a:pt x="13" y="42"/>
                  </a:lnTo>
                  <a:lnTo>
                    <a:pt x="9" y="42"/>
                  </a:lnTo>
                  <a:lnTo>
                    <a:pt x="7" y="40"/>
                  </a:lnTo>
                  <a:lnTo>
                    <a:pt x="4" y="39"/>
                  </a:lnTo>
                  <a:lnTo>
                    <a:pt x="3" y="37"/>
                  </a:lnTo>
                  <a:lnTo>
                    <a:pt x="2" y="33"/>
                  </a:lnTo>
                  <a:lnTo>
                    <a:pt x="0" y="3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pic>
        <p:nvPicPr>
          <p:cNvPr id="123" name="Рисунок 122" descr="марш.WMF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27763" y="3429000"/>
            <a:ext cx="1279525" cy="1512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4" name="Group 17"/>
          <p:cNvGrpSpPr>
            <a:grpSpLocks noChangeAspect="1"/>
          </p:cNvGrpSpPr>
          <p:nvPr/>
        </p:nvGrpSpPr>
        <p:grpSpPr bwMode="auto">
          <a:xfrm>
            <a:off x="2051050" y="4581525"/>
            <a:ext cx="1009650" cy="1604963"/>
            <a:chOff x="249" y="2886"/>
            <a:chExt cx="740" cy="1178"/>
          </a:xfrm>
        </p:grpSpPr>
        <p:sp>
          <p:nvSpPr>
            <p:cNvPr id="12319" name="AutoShape 16"/>
            <p:cNvSpPr>
              <a:spLocks noChangeAspect="1" noChangeArrowheads="1" noTextEdit="1"/>
            </p:cNvSpPr>
            <p:nvPr/>
          </p:nvSpPr>
          <p:spPr bwMode="auto">
            <a:xfrm>
              <a:off x="249" y="2886"/>
              <a:ext cx="740" cy="11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20" name="Freeform 18"/>
            <p:cNvSpPr>
              <a:spLocks/>
            </p:cNvSpPr>
            <p:nvPr/>
          </p:nvSpPr>
          <p:spPr bwMode="auto">
            <a:xfrm>
              <a:off x="292" y="3057"/>
              <a:ext cx="672" cy="825"/>
            </a:xfrm>
            <a:custGeom>
              <a:avLst/>
              <a:gdLst>
                <a:gd name="T0" fmla="*/ 0 w 1345"/>
                <a:gd name="T1" fmla="*/ 0 h 1651"/>
                <a:gd name="T2" fmla="*/ 0 w 1345"/>
                <a:gd name="T3" fmla="*/ 0 h 1651"/>
                <a:gd name="T4" fmla="*/ 0 w 1345"/>
                <a:gd name="T5" fmla="*/ 0 h 1651"/>
                <a:gd name="T6" fmla="*/ 0 w 1345"/>
                <a:gd name="T7" fmla="*/ 0 h 1651"/>
                <a:gd name="T8" fmla="*/ 0 w 1345"/>
                <a:gd name="T9" fmla="*/ 0 h 1651"/>
                <a:gd name="T10" fmla="*/ 0 w 1345"/>
                <a:gd name="T11" fmla="*/ 0 h 1651"/>
                <a:gd name="T12" fmla="*/ 0 w 1345"/>
                <a:gd name="T13" fmla="*/ 0 h 1651"/>
                <a:gd name="T14" fmla="*/ 0 w 1345"/>
                <a:gd name="T15" fmla="*/ 0 h 1651"/>
                <a:gd name="T16" fmla="*/ 0 w 1345"/>
                <a:gd name="T17" fmla="*/ 0 h 1651"/>
                <a:gd name="T18" fmla="*/ 0 w 1345"/>
                <a:gd name="T19" fmla="*/ 0 h 1651"/>
                <a:gd name="T20" fmla="*/ 0 w 1345"/>
                <a:gd name="T21" fmla="*/ 0 h 1651"/>
                <a:gd name="T22" fmla="*/ 0 w 1345"/>
                <a:gd name="T23" fmla="*/ 0 h 1651"/>
                <a:gd name="T24" fmla="*/ 0 w 1345"/>
                <a:gd name="T25" fmla="*/ 0 h 1651"/>
                <a:gd name="T26" fmla="*/ 0 w 1345"/>
                <a:gd name="T27" fmla="*/ 0 h 1651"/>
                <a:gd name="T28" fmla="*/ 0 w 1345"/>
                <a:gd name="T29" fmla="*/ 0 h 1651"/>
                <a:gd name="T30" fmla="*/ 0 w 1345"/>
                <a:gd name="T31" fmla="*/ 0 h 1651"/>
                <a:gd name="T32" fmla="*/ 0 w 1345"/>
                <a:gd name="T33" fmla="*/ 0 h 1651"/>
                <a:gd name="T34" fmla="*/ 0 w 1345"/>
                <a:gd name="T35" fmla="*/ 0 h 1651"/>
                <a:gd name="T36" fmla="*/ 0 w 1345"/>
                <a:gd name="T37" fmla="*/ 0 h 1651"/>
                <a:gd name="T38" fmla="*/ 0 w 1345"/>
                <a:gd name="T39" fmla="*/ 0 h 1651"/>
                <a:gd name="T40" fmla="*/ 0 w 1345"/>
                <a:gd name="T41" fmla="*/ 0 h 1651"/>
                <a:gd name="T42" fmla="*/ 0 w 1345"/>
                <a:gd name="T43" fmla="*/ 0 h 1651"/>
                <a:gd name="T44" fmla="*/ 0 w 1345"/>
                <a:gd name="T45" fmla="*/ 0 h 1651"/>
                <a:gd name="T46" fmla="*/ 0 w 1345"/>
                <a:gd name="T47" fmla="*/ 0 h 1651"/>
                <a:gd name="T48" fmla="*/ 0 w 1345"/>
                <a:gd name="T49" fmla="*/ 0 h 1651"/>
                <a:gd name="T50" fmla="*/ 0 w 1345"/>
                <a:gd name="T51" fmla="*/ 0 h 1651"/>
                <a:gd name="T52" fmla="*/ 0 w 1345"/>
                <a:gd name="T53" fmla="*/ 0 h 1651"/>
                <a:gd name="T54" fmla="*/ 0 w 1345"/>
                <a:gd name="T55" fmla="*/ 0 h 1651"/>
                <a:gd name="T56" fmla="*/ 0 w 1345"/>
                <a:gd name="T57" fmla="*/ 0 h 1651"/>
                <a:gd name="T58" fmla="*/ 0 w 1345"/>
                <a:gd name="T59" fmla="*/ 0 h 1651"/>
                <a:gd name="T60" fmla="*/ 0 w 1345"/>
                <a:gd name="T61" fmla="*/ 0 h 1651"/>
                <a:gd name="T62" fmla="*/ 0 w 1345"/>
                <a:gd name="T63" fmla="*/ 0 h 1651"/>
                <a:gd name="T64" fmla="*/ 0 w 1345"/>
                <a:gd name="T65" fmla="*/ 0 h 1651"/>
                <a:gd name="T66" fmla="*/ 0 w 1345"/>
                <a:gd name="T67" fmla="*/ 0 h 1651"/>
                <a:gd name="T68" fmla="*/ 0 w 1345"/>
                <a:gd name="T69" fmla="*/ 0 h 1651"/>
                <a:gd name="T70" fmla="*/ 0 w 1345"/>
                <a:gd name="T71" fmla="*/ 0 h 1651"/>
                <a:gd name="T72" fmla="*/ 0 w 1345"/>
                <a:gd name="T73" fmla="*/ 0 h 1651"/>
                <a:gd name="T74" fmla="*/ 0 w 1345"/>
                <a:gd name="T75" fmla="*/ 0 h 1651"/>
                <a:gd name="T76" fmla="*/ 0 w 1345"/>
                <a:gd name="T77" fmla="*/ 0 h 1651"/>
                <a:gd name="T78" fmla="*/ 0 w 1345"/>
                <a:gd name="T79" fmla="*/ 0 h 1651"/>
                <a:gd name="T80" fmla="*/ 0 w 1345"/>
                <a:gd name="T81" fmla="*/ 0 h 1651"/>
                <a:gd name="T82" fmla="*/ 0 w 1345"/>
                <a:gd name="T83" fmla="*/ 0 h 1651"/>
                <a:gd name="T84" fmla="*/ 0 w 1345"/>
                <a:gd name="T85" fmla="*/ 0 h 1651"/>
                <a:gd name="T86" fmla="*/ 0 w 1345"/>
                <a:gd name="T87" fmla="*/ 0 h 1651"/>
                <a:gd name="T88" fmla="*/ 0 w 1345"/>
                <a:gd name="T89" fmla="*/ 0 h 1651"/>
                <a:gd name="T90" fmla="*/ 0 w 1345"/>
                <a:gd name="T91" fmla="*/ 0 h 1651"/>
                <a:gd name="T92" fmla="*/ 0 w 1345"/>
                <a:gd name="T93" fmla="*/ 0 h 1651"/>
                <a:gd name="T94" fmla="*/ 0 w 1345"/>
                <a:gd name="T95" fmla="*/ 0 h 1651"/>
                <a:gd name="T96" fmla="*/ 0 w 1345"/>
                <a:gd name="T97" fmla="*/ 0 h 1651"/>
                <a:gd name="T98" fmla="*/ 0 w 1345"/>
                <a:gd name="T99" fmla="*/ 0 h 1651"/>
                <a:gd name="T100" fmla="*/ 0 w 1345"/>
                <a:gd name="T101" fmla="*/ 0 h 1651"/>
                <a:gd name="T102" fmla="*/ 0 w 1345"/>
                <a:gd name="T103" fmla="*/ 0 h 1651"/>
                <a:gd name="T104" fmla="*/ 0 w 1345"/>
                <a:gd name="T105" fmla="*/ 0 h 1651"/>
                <a:gd name="T106" fmla="*/ 0 w 1345"/>
                <a:gd name="T107" fmla="*/ 0 h 1651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1345"/>
                <a:gd name="T163" fmla="*/ 0 h 1651"/>
                <a:gd name="T164" fmla="*/ 1345 w 1345"/>
                <a:gd name="T165" fmla="*/ 1651 h 1651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1345" h="1651">
                  <a:moveTo>
                    <a:pt x="591" y="8"/>
                  </a:moveTo>
                  <a:lnTo>
                    <a:pt x="590" y="8"/>
                  </a:lnTo>
                  <a:lnTo>
                    <a:pt x="587" y="8"/>
                  </a:lnTo>
                  <a:lnTo>
                    <a:pt x="584" y="10"/>
                  </a:lnTo>
                  <a:lnTo>
                    <a:pt x="581" y="10"/>
                  </a:lnTo>
                  <a:lnTo>
                    <a:pt x="578" y="11"/>
                  </a:lnTo>
                  <a:lnTo>
                    <a:pt x="574" y="13"/>
                  </a:lnTo>
                  <a:lnTo>
                    <a:pt x="570" y="14"/>
                  </a:lnTo>
                  <a:lnTo>
                    <a:pt x="565" y="16"/>
                  </a:lnTo>
                  <a:lnTo>
                    <a:pt x="560" y="17"/>
                  </a:lnTo>
                  <a:lnTo>
                    <a:pt x="555" y="20"/>
                  </a:lnTo>
                  <a:lnTo>
                    <a:pt x="548" y="21"/>
                  </a:lnTo>
                  <a:lnTo>
                    <a:pt x="542" y="23"/>
                  </a:lnTo>
                  <a:lnTo>
                    <a:pt x="536" y="26"/>
                  </a:lnTo>
                  <a:lnTo>
                    <a:pt x="529" y="29"/>
                  </a:lnTo>
                  <a:lnTo>
                    <a:pt x="522" y="32"/>
                  </a:lnTo>
                  <a:lnTo>
                    <a:pt x="514" y="34"/>
                  </a:lnTo>
                  <a:lnTo>
                    <a:pt x="506" y="37"/>
                  </a:lnTo>
                  <a:lnTo>
                    <a:pt x="498" y="40"/>
                  </a:lnTo>
                  <a:lnTo>
                    <a:pt x="490" y="43"/>
                  </a:lnTo>
                  <a:lnTo>
                    <a:pt x="481" y="46"/>
                  </a:lnTo>
                  <a:lnTo>
                    <a:pt x="472" y="49"/>
                  </a:lnTo>
                  <a:lnTo>
                    <a:pt x="464" y="53"/>
                  </a:lnTo>
                  <a:lnTo>
                    <a:pt x="455" y="56"/>
                  </a:lnTo>
                  <a:lnTo>
                    <a:pt x="445" y="61"/>
                  </a:lnTo>
                  <a:lnTo>
                    <a:pt x="436" y="64"/>
                  </a:lnTo>
                  <a:lnTo>
                    <a:pt x="426" y="69"/>
                  </a:lnTo>
                  <a:lnTo>
                    <a:pt x="416" y="72"/>
                  </a:lnTo>
                  <a:lnTo>
                    <a:pt x="407" y="77"/>
                  </a:lnTo>
                  <a:lnTo>
                    <a:pt x="397" y="81"/>
                  </a:lnTo>
                  <a:lnTo>
                    <a:pt x="388" y="85"/>
                  </a:lnTo>
                  <a:lnTo>
                    <a:pt x="376" y="90"/>
                  </a:lnTo>
                  <a:lnTo>
                    <a:pt x="366" y="94"/>
                  </a:lnTo>
                  <a:lnTo>
                    <a:pt x="356" y="98"/>
                  </a:lnTo>
                  <a:lnTo>
                    <a:pt x="347" y="103"/>
                  </a:lnTo>
                  <a:lnTo>
                    <a:pt x="337" y="109"/>
                  </a:lnTo>
                  <a:lnTo>
                    <a:pt x="327" y="113"/>
                  </a:lnTo>
                  <a:lnTo>
                    <a:pt x="317" y="117"/>
                  </a:lnTo>
                  <a:lnTo>
                    <a:pt x="307" y="123"/>
                  </a:lnTo>
                  <a:lnTo>
                    <a:pt x="296" y="127"/>
                  </a:lnTo>
                  <a:lnTo>
                    <a:pt x="286" y="132"/>
                  </a:lnTo>
                  <a:lnTo>
                    <a:pt x="277" y="138"/>
                  </a:lnTo>
                  <a:lnTo>
                    <a:pt x="267" y="142"/>
                  </a:lnTo>
                  <a:lnTo>
                    <a:pt x="259" y="148"/>
                  </a:lnTo>
                  <a:lnTo>
                    <a:pt x="250" y="154"/>
                  </a:lnTo>
                  <a:lnTo>
                    <a:pt x="240" y="158"/>
                  </a:lnTo>
                  <a:lnTo>
                    <a:pt x="231" y="164"/>
                  </a:lnTo>
                  <a:lnTo>
                    <a:pt x="222" y="170"/>
                  </a:lnTo>
                  <a:lnTo>
                    <a:pt x="213" y="174"/>
                  </a:lnTo>
                  <a:lnTo>
                    <a:pt x="206" y="180"/>
                  </a:lnTo>
                  <a:lnTo>
                    <a:pt x="197" y="186"/>
                  </a:lnTo>
                  <a:lnTo>
                    <a:pt x="190" y="191"/>
                  </a:lnTo>
                  <a:lnTo>
                    <a:pt x="183" y="197"/>
                  </a:lnTo>
                  <a:lnTo>
                    <a:pt x="176" y="202"/>
                  </a:lnTo>
                  <a:lnTo>
                    <a:pt x="170" y="207"/>
                  </a:lnTo>
                  <a:lnTo>
                    <a:pt x="163" y="213"/>
                  </a:lnTo>
                  <a:lnTo>
                    <a:pt x="157" y="219"/>
                  </a:lnTo>
                  <a:lnTo>
                    <a:pt x="151" y="225"/>
                  </a:lnTo>
                  <a:lnTo>
                    <a:pt x="145" y="231"/>
                  </a:lnTo>
                  <a:lnTo>
                    <a:pt x="141" y="236"/>
                  </a:lnTo>
                  <a:lnTo>
                    <a:pt x="136" y="241"/>
                  </a:lnTo>
                  <a:lnTo>
                    <a:pt x="132" y="247"/>
                  </a:lnTo>
                  <a:lnTo>
                    <a:pt x="129" y="252"/>
                  </a:lnTo>
                  <a:lnTo>
                    <a:pt x="125" y="258"/>
                  </a:lnTo>
                  <a:lnTo>
                    <a:pt x="122" y="264"/>
                  </a:lnTo>
                  <a:lnTo>
                    <a:pt x="119" y="271"/>
                  </a:lnTo>
                  <a:lnTo>
                    <a:pt x="115" y="280"/>
                  </a:lnTo>
                  <a:lnTo>
                    <a:pt x="112" y="289"/>
                  </a:lnTo>
                  <a:lnTo>
                    <a:pt x="109" y="298"/>
                  </a:lnTo>
                  <a:lnTo>
                    <a:pt x="104" y="306"/>
                  </a:lnTo>
                  <a:lnTo>
                    <a:pt x="102" y="318"/>
                  </a:lnTo>
                  <a:lnTo>
                    <a:pt x="97" y="328"/>
                  </a:lnTo>
                  <a:lnTo>
                    <a:pt x="94" y="340"/>
                  </a:lnTo>
                  <a:lnTo>
                    <a:pt x="90" y="351"/>
                  </a:lnTo>
                  <a:lnTo>
                    <a:pt x="87" y="364"/>
                  </a:lnTo>
                  <a:lnTo>
                    <a:pt x="83" y="376"/>
                  </a:lnTo>
                  <a:lnTo>
                    <a:pt x="80" y="389"/>
                  </a:lnTo>
                  <a:lnTo>
                    <a:pt x="77" y="402"/>
                  </a:lnTo>
                  <a:lnTo>
                    <a:pt x="74" y="417"/>
                  </a:lnTo>
                  <a:lnTo>
                    <a:pt x="70" y="431"/>
                  </a:lnTo>
                  <a:lnTo>
                    <a:pt x="67" y="446"/>
                  </a:lnTo>
                  <a:lnTo>
                    <a:pt x="62" y="460"/>
                  </a:lnTo>
                  <a:lnTo>
                    <a:pt x="59" y="476"/>
                  </a:lnTo>
                  <a:lnTo>
                    <a:pt x="56" y="491"/>
                  </a:lnTo>
                  <a:lnTo>
                    <a:pt x="52" y="507"/>
                  </a:lnTo>
                  <a:lnTo>
                    <a:pt x="49" y="523"/>
                  </a:lnTo>
                  <a:lnTo>
                    <a:pt x="46" y="540"/>
                  </a:lnTo>
                  <a:lnTo>
                    <a:pt x="43" y="556"/>
                  </a:lnTo>
                  <a:lnTo>
                    <a:pt x="40" y="572"/>
                  </a:lnTo>
                  <a:lnTo>
                    <a:pt x="38" y="590"/>
                  </a:lnTo>
                  <a:lnTo>
                    <a:pt x="35" y="606"/>
                  </a:lnTo>
                  <a:lnTo>
                    <a:pt x="32" y="623"/>
                  </a:lnTo>
                  <a:lnTo>
                    <a:pt x="30" y="641"/>
                  </a:lnTo>
                  <a:lnTo>
                    <a:pt x="27" y="657"/>
                  </a:lnTo>
                  <a:lnTo>
                    <a:pt x="26" y="674"/>
                  </a:lnTo>
                  <a:lnTo>
                    <a:pt x="23" y="691"/>
                  </a:lnTo>
                  <a:lnTo>
                    <a:pt x="20" y="709"/>
                  </a:lnTo>
                  <a:lnTo>
                    <a:pt x="19" y="725"/>
                  </a:lnTo>
                  <a:lnTo>
                    <a:pt x="16" y="742"/>
                  </a:lnTo>
                  <a:lnTo>
                    <a:pt x="14" y="760"/>
                  </a:lnTo>
                  <a:lnTo>
                    <a:pt x="11" y="776"/>
                  </a:lnTo>
                  <a:lnTo>
                    <a:pt x="10" y="793"/>
                  </a:lnTo>
                  <a:lnTo>
                    <a:pt x="8" y="809"/>
                  </a:lnTo>
                  <a:lnTo>
                    <a:pt x="7" y="827"/>
                  </a:lnTo>
                  <a:lnTo>
                    <a:pt x="6" y="843"/>
                  </a:lnTo>
                  <a:lnTo>
                    <a:pt x="4" y="859"/>
                  </a:lnTo>
                  <a:lnTo>
                    <a:pt x="3" y="875"/>
                  </a:lnTo>
                  <a:lnTo>
                    <a:pt x="3" y="889"/>
                  </a:lnTo>
                  <a:lnTo>
                    <a:pt x="1" y="905"/>
                  </a:lnTo>
                  <a:lnTo>
                    <a:pt x="1" y="920"/>
                  </a:lnTo>
                  <a:lnTo>
                    <a:pt x="1" y="936"/>
                  </a:lnTo>
                  <a:lnTo>
                    <a:pt x="0" y="949"/>
                  </a:lnTo>
                  <a:lnTo>
                    <a:pt x="0" y="963"/>
                  </a:lnTo>
                  <a:lnTo>
                    <a:pt x="0" y="976"/>
                  </a:lnTo>
                  <a:lnTo>
                    <a:pt x="0" y="991"/>
                  </a:lnTo>
                  <a:lnTo>
                    <a:pt x="0" y="1002"/>
                  </a:lnTo>
                  <a:lnTo>
                    <a:pt x="0" y="1015"/>
                  </a:lnTo>
                  <a:lnTo>
                    <a:pt x="1" y="1027"/>
                  </a:lnTo>
                  <a:lnTo>
                    <a:pt x="3" y="1040"/>
                  </a:lnTo>
                  <a:lnTo>
                    <a:pt x="3" y="1050"/>
                  </a:lnTo>
                  <a:lnTo>
                    <a:pt x="4" y="1061"/>
                  </a:lnTo>
                  <a:lnTo>
                    <a:pt x="6" y="1071"/>
                  </a:lnTo>
                  <a:lnTo>
                    <a:pt x="7" y="1079"/>
                  </a:lnTo>
                  <a:lnTo>
                    <a:pt x="8" y="1088"/>
                  </a:lnTo>
                  <a:lnTo>
                    <a:pt x="11" y="1097"/>
                  </a:lnTo>
                  <a:lnTo>
                    <a:pt x="13" y="1104"/>
                  </a:lnTo>
                  <a:lnTo>
                    <a:pt x="16" y="1111"/>
                  </a:lnTo>
                  <a:lnTo>
                    <a:pt x="19" y="1117"/>
                  </a:lnTo>
                  <a:lnTo>
                    <a:pt x="22" y="1125"/>
                  </a:lnTo>
                  <a:lnTo>
                    <a:pt x="24" y="1132"/>
                  </a:lnTo>
                  <a:lnTo>
                    <a:pt x="29" y="1139"/>
                  </a:lnTo>
                  <a:lnTo>
                    <a:pt x="33" y="1146"/>
                  </a:lnTo>
                  <a:lnTo>
                    <a:pt x="38" y="1155"/>
                  </a:lnTo>
                  <a:lnTo>
                    <a:pt x="43" y="1164"/>
                  </a:lnTo>
                  <a:lnTo>
                    <a:pt x="49" y="1172"/>
                  </a:lnTo>
                  <a:lnTo>
                    <a:pt x="54" y="1181"/>
                  </a:lnTo>
                  <a:lnTo>
                    <a:pt x="61" y="1190"/>
                  </a:lnTo>
                  <a:lnTo>
                    <a:pt x="67" y="1200"/>
                  </a:lnTo>
                  <a:lnTo>
                    <a:pt x="74" y="1209"/>
                  </a:lnTo>
                  <a:lnTo>
                    <a:pt x="81" y="1219"/>
                  </a:lnTo>
                  <a:lnTo>
                    <a:pt x="88" y="1228"/>
                  </a:lnTo>
                  <a:lnTo>
                    <a:pt x="96" y="1239"/>
                  </a:lnTo>
                  <a:lnTo>
                    <a:pt x="104" y="1249"/>
                  </a:lnTo>
                  <a:lnTo>
                    <a:pt x="113" y="1258"/>
                  </a:lnTo>
                  <a:lnTo>
                    <a:pt x="122" y="1268"/>
                  </a:lnTo>
                  <a:lnTo>
                    <a:pt x="131" y="1279"/>
                  </a:lnTo>
                  <a:lnTo>
                    <a:pt x="139" y="1290"/>
                  </a:lnTo>
                  <a:lnTo>
                    <a:pt x="148" y="1300"/>
                  </a:lnTo>
                  <a:lnTo>
                    <a:pt x="158" y="1311"/>
                  </a:lnTo>
                  <a:lnTo>
                    <a:pt x="167" y="1322"/>
                  </a:lnTo>
                  <a:lnTo>
                    <a:pt x="177" y="1332"/>
                  </a:lnTo>
                  <a:lnTo>
                    <a:pt x="186" y="1343"/>
                  </a:lnTo>
                  <a:lnTo>
                    <a:pt x="196" y="1354"/>
                  </a:lnTo>
                  <a:lnTo>
                    <a:pt x="208" y="1364"/>
                  </a:lnTo>
                  <a:lnTo>
                    <a:pt x="218" y="1376"/>
                  </a:lnTo>
                  <a:lnTo>
                    <a:pt x="228" y="1386"/>
                  </a:lnTo>
                  <a:lnTo>
                    <a:pt x="238" y="1396"/>
                  </a:lnTo>
                  <a:lnTo>
                    <a:pt x="250" y="1408"/>
                  </a:lnTo>
                  <a:lnTo>
                    <a:pt x="260" y="1418"/>
                  </a:lnTo>
                  <a:lnTo>
                    <a:pt x="270" y="1428"/>
                  </a:lnTo>
                  <a:lnTo>
                    <a:pt x="282" y="1438"/>
                  </a:lnTo>
                  <a:lnTo>
                    <a:pt x="293" y="1449"/>
                  </a:lnTo>
                  <a:lnTo>
                    <a:pt x="304" y="1459"/>
                  </a:lnTo>
                  <a:lnTo>
                    <a:pt x="315" y="1469"/>
                  </a:lnTo>
                  <a:lnTo>
                    <a:pt x="325" y="1479"/>
                  </a:lnTo>
                  <a:lnTo>
                    <a:pt x="337" y="1489"/>
                  </a:lnTo>
                  <a:lnTo>
                    <a:pt x="349" y="1499"/>
                  </a:lnTo>
                  <a:lnTo>
                    <a:pt x="359" y="1508"/>
                  </a:lnTo>
                  <a:lnTo>
                    <a:pt x="371" y="1517"/>
                  </a:lnTo>
                  <a:lnTo>
                    <a:pt x="381" y="1526"/>
                  </a:lnTo>
                  <a:lnTo>
                    <a:pt x="392" y="1534"/>
                  </a:lnTo>
                  <a:lnTo>
                    <a:pt x="402" y="1543"/>
                  </a:lnTo>
                  <a:lnTo>
                    <a:pt x="414" y="1552"/>
                  </a:lnTo>
                  <a:lnTo>
                    <a:pt x="424" y="1559"/>
                  </a:lnTo>
                  <a:lnTo>
                    <a:pt x="436" y="1568"/>
                  </a:lnTo>
                  <a:lnTo>
                    <a:pt x="446" y="1575"/>
                  </a:lnTo>
                  <a:lnTo>
                    <a:pt x="456" y="1582"/>
                  </a:lnTo>
                  <a:lnTo>
                    <a:pt x="466" y="1590"/>
                  </a:lnTo>
                  <a:lnTo>
                    <a:pt x="477" y="1595"/>
                  </a:lnTo>
                  <a:lnTo>
                    <a:pt x="487" y="1601"/>
                  </a:lnTo>
                  <a:lnTo>
                    <a:pt x="497" y="1608"/>
                  </a:lnTo>
                  <a:lnTo>
                    <a:pt x="506" y="1614"/>
                  </a:lnTo>
                  <a:lnTo>
                    <a:pt x="516" y="1620"/>
                  </a:lnTo>
                  <a:lnTo>
                    <a:pt x="525" y="1624"/>
                  </a:lnTo>
                  <a:lnTo>
                    <a:pt x="535" y="1629"/>
                  </a:lnTo>
                  <a:lnTo>
                    <a:pt x="544" y="1632"/>
                  </a:lnTo>
                  <a:lnTo>
                    <a:pt x="552" y="1636"/>
                  </a:lnTo>
                  <a:lnTo>
                    <a:pt x="560" y="1639"/>
                  </a:lnTo>
                  <a:lnTo>
                    <a:pt x="568" y="1642"/>
                  </a:lnTo>
                  <a:lnTo>
                    <a:pt x="577" y="1645"/>
                  </a:lnTo>
                  <a:lnTo>
                    <a:pt x="584" y="1646"/>
                  </a:lnTo>
                  <a:lnTo>
                    <a:pt x="591" y="1648"/>
                  </a:lnTo>
                  <a:lnTo>
                    <a:pt x="600" y="1649"/>
                  </a:lnTo>
                  <a:lnTo>
                    <a:pt x="607" y="1649"/>
                  </a:lnTo>
                  <a:lnTo>
                    <a:pt x="616" y="1651"/>
                  </a:lnTo>
                  <a:lnTo>
                    <a:pt x="625" y="1649"/>
                  </a:lnTo>
                  <a:lnTo>
                    <a:pt x="635" y="1649"/>
                  </a:lnTo>
                  <a:lnTo>
                    <a:pt x="644" y="1649"/>
                  </a:lnTo>
                  <a:lnTo>
                    <a:pt x="654" y="1648"/>
                  </a:lnTo>
                  <a:lnTo>
                    <a:pt x="664" y="1646"/>
                  </a:lnTo>
                  <a:lnTo>
                    <a:pt x="674" y="1645"/>
                  </a:lnTo>
                  <a:lnTo>
                    <a:pt x="685" y="1643"/>
                  </a:lnTo>
                  <a:lnTo>
                    <a:pt x="696" y="1642"/>
                  </a:lnTo>
                  <a:lnTo>
                    <a:pt x="708" y="1639"/>
                  </a:lnTo>
                  <a:lnTo>
                    <a:pt x="718" y="1638"/>
                  </a:lnTo>
                  <a:lnTo>
                    <a:pt x="730" y="1635"/>
                  </a:lnTo>
                  <a:lnTo>
                    <a:pt x="743" y="1632"/>
                  </a:lnTo>
                  <a:lnTo>
                    <a:pt x="754" y="1629"/>
                  </a:lnTo>
                  <a:lnTo>
                    <a:pt x="766" y="1626"/>
                  </a:lnTo>
                  <a:lnTo>
                    <a:pt x="778" y="1622"/>
                  </a:lnTo>
                  <a:lnTo>
                    <a:pt x="791" y="1619"/>
                  </a:lnTo>
                  <a:lnTo>
                    <a:pt x="802" y="1614"/>
                  </a:lnTo>
                  <a:lnTo>
                    <a:pt x="815" y="1610"/>
                  </a:lnTo>
                  <a:lnTo>
                    <a:pt x="827" y="1606"/>
                  </a:lnTo>
                  <a:lnTo>
                    <a:pt x="840" y="1601"/>
                  </a:lnTo>
                  <a:lnTo>
                    <a:pt x="853" y="1597"/>
                  </a:lnTo>
                  <a:lnTo>
                    <a:pt x="866" y="1591"/>
                  </a:lnTo>
                  <a:lnTo>
                    <a:pt x="879" y="1587"/>
                  </a:lnTo>
                  <a:lnTo>
                    <a:pt x="892" y="1582"/>
                  </a:lnTo>
                  <a:lnTo>
                    <a:pt x="906" y="1577"/>
                  </a:lnTo>
                  <a:lnTo>
                    <a:pt x="919" y="1571"/>
                  </a:lnTo>
                  <a:lnTo>
                    <a:pt x="932" y="1565"/>
                  </a:lnTo>
                  <a:lnTo>
                    <a:pt x="945" y="1561"/>
                  </a:lnTo>
                  <a:lnTo>
                    <a:pt x="958" y="1553"/>
                  </a:lnTo>
                  <a:lnTo>
                    <a:pt x="971" y="1547"/>
                  </a:lnTo>
                  <a:lnTo>
                    <a:pt x="983" y="1542"/>
                  </a:lnTo>
                  <a:lnTo>
                    <a:pt x="996" y="1536"/>
                  </a:lnTo>
                  <a:lnTo>
                    <a:pt x="1009" y="1530"/>
                  </a:lnTo>
                  <a:lnTo>
                    <a:pt x="1020" y="1523"/>
                  </a:lnTo>
                  <a:lnTo>
                    <a:pt x="1033" y="1517"/>
                  </a:lnTo>
                  <a:lnTo>
                    <a:pt x="1047" y="1511"/>
                  </a:lnTo>
                  <a:lnTo>
                    <a:pt x="1058" y="1504"/>
                  </a:lnTo>
                  <a:lnTo>
                    <a:pt x="1071" y="1498"/>
                  </a:lnTo>
                  <a:lnTo>
                    <a:pt x="1083" y="1491"/>
                  </a:lnTo>
                  <a:lnTo>
                    <a:pt x="1095" y="1485"/>
                  </a:lnTo>
                  <a:lnTo>
                    <a:pt x="1106" y="1478"/>
                  </a:lnTo>
                  <a:lnTo>
                    <a:pt x="1118" y="1472"/>
                  </a:lnTo>
                  <a:lnTo>
                    <a:pt x="1129" y="1465"/>
                  </a:lnTo>
                  <a:lnTo>
                    <a:pt x="1141" y="1459"/>
                  </a:lnTo>
                  <a:lnTo>
                    <a:pt x="1151" y="1452"/>
                  </a:lnTo>
                  <a:lnTo>
                    <a:pt x="1161" y="1446"/>
                  </a:lnTo>
                  <a:lnTo>
                    <a:pt x="1172" y="1438"/>
                  </a:lnTo>
                  <a:lnTo>
                    <a:pt x="1182" y="1431"/>
                  </a:lnTo>
                  <a:lnTo>
                    <a:pt x="1190" y="1425"/>
                  </a:lnTo>
                  <a:lnTo>
                    <a:pt x="1201" y="1418"/>
                  </a:lnTo>
                  <a:lnTo>
                    <a:pt x="1209" y="1412"/>
                  </a:lnTo>
                  <a:lnTo>
                    <a:pt x="1218" y="1405"/>
                  </a:lnTo>
                  <a:lnTo>
                    <a:pt x="1227" y="1398"/>
                  </a:lnTo>
                  <a:lnTo>
                    <a:pt x="1236" y="1392"/>
                  </a:lnTo>
                  <a:lnTo>
                    <a:pt x="1243" y="1386"/>
                  </a:lnTo>
                  <a:lnTo>
                    <a:pt x="1250" y="1380"/>
                  </a:lnTo>
                  <a:lnTo>
                    <a:pt x="1257" y="1373"/>
                  </a:lnTo>
                  <a:lnTo>
                    <a:pt x="1265" y="1367"/>
                  </a:lnTo>
                  <a:lnTo>
                    <a:pt x="1270" y="1361"/>
                  </a:lnTo>
                  <a:lnTo>
                    <a:pt x="1276" y="1356"/>
                  </a:lnTo>
                  <a:lnTo>
                    <a:pt x="1282" y="1348"/>
                  </a:lnTo>
                  <a:lnTo>
                    <a:pt x="1286" y="1341"/>
                  </a:lnTo>
                  <a:lnTo>
                    <a:pt x="1292" y="1334"/>
                  </a:lnTo>
                  <a:lnTo>
                    <a:pt x="1297" y="1325"/>
                  </a:lnTo>
                  <a:lnTo>
                    <a:pt x="1301" y="1315"/>
                  </a:lnTo>
                  <a:lnTo>
                    <a:pt x="1305" y="1305"/>
                  </a:lnTo>
                  <a:lnTo>
                    <a:pt x="1308" y="1293"/>
                  </a:lnTo>
                  <a:lnTo>
                    <a:pt x="1314" y="1281"/>
                  </a:lnTo>
                  <a:lnTo>
                    <a:pt x="1317" y="1268"/>
                  </a:lnTo>
                  <a:lnTo>
                    <a:pt x="1320" y="1255"/>
                  </a:lnTo>
                  <a:lnTo>
                    <a:pt x="1323" y="1241"/>
                  </a:lnTo>
                  <a:lnTo>
                    <a:pt x="1326" y="1226"/>
                  </a:lnTo>
                  <a:lnTo>
                    <a:pt x="1329" y="1210"/>
                  </a:lnTo>
                  <a:lnTo>
                    <a:pt x="1330" y="1194"/>
                  </a:lnTo>
                  <a:lnTo>
                    <a:pt x="1333" y="1178"/>
                  </a:lnTo>
                  <a:lnTo>
                    <a:pt x="1336" y="1162"/>
                  </a:lnTo>
                  <a:lnTo>
                    <a:pt x="1337" y="1143"/>
                  </a:lnTo>
                  <a:lnTo>
                    <a:pt x="1339" y="1126"/>
                  </a:lnTo>
                  <a:lnTo>
                    <a:pt x="1340" y="1109"/>
                  </a:lnTo>
                  <a:lnTo>
                    <a:pt x="1342" y="1090"/>
                  </a:lnTo>
                  <a:lnTo>
                    <a:pt x="1342" y="1071"/>
                  </a:lnTo>
                  <a:lnTo>
                    <a:pt x="1343" y="1050"/>
                  </a:lnTo>
                  <a:lnTo>
                    <a:pt x="1343" y="1031"/>
                  </a:lnTo>
                  <a:lnTo>
                    <a:pt x="1345" y="1011"/>
                  </a:lnTo>
                  <a:lnTo>
                    <a:pt x="1345" y="991"/>
                  </a:lnTo>
                  <a:lnTo>
                    <a:pt x="1345" y="970"/>
                  </a:lnTo>
                  <a:lnTo>
                    <a:pt x="1345" y="950"/>
                  </a:lnTo>
                  <a:lnTo>
                    <a:pt x="1345" y="928"/>
                  </a:lnTo>
                  <a:lnTo>
                    <a:pt x="1345" y="908"/>
                  </a:lnTo>
                  <a:lnTo>
                    <a:pt x="1345" y="886"/>
                  </a:lnTo>
                  <a:lnTo>
                    <a:pt x="1345" y="866"/>
                  </a:lnTo>
                  <a:lnTo>
                    <a:pt x="1345" y="845"/>
                  </a:lnTo>
                  <a:lnTo>
                    <a:pt x="1343" y="824"/>
                  </a:lnTo>
                  <a:lnTo>
                    <a:pt x="1342" y="802"/>
                  </a:lnTo>
                  <a:lnTo>
                    <a:pt x="1340" y="780"/>
                  </a:lnTo>
                  <a:lnTo>
                    <a:pt x="1340" y="760"/>
                  </a:lnTo>
                  <a:lnTo>
                    <a:pt x="1339" y="738"/>
                  </a:lnTo>
                  <a:lnTo>
                    <a:pt x="1337" y="718"/>
                  </a:lnTo>
                  <a:lnTo>
                    <a:pt x="1336" y="696"/>
                  </a:lnTo>
                  <a:lnTo>
                    <a:pt x="1334" y="675"/>
                  </a:lnTo>
                  <a:lnTo>
                    <a:pt x="1333" y="655"/>
                  </a:lnTo>
                  <a:lnTo>
                    <a:pt x="1330" y="635"/>
                  </a:lnTo>
                  <a:lnTo>
                    <a:pt x="1329" y="614"/>
                  </a:lnTo>
                  <a:lnTo>
                    <a:pt x="1327" y="594"/>
                  </a:lnTo>
                  <a:lnTo>
                    <a:pt x="1324" y="575"/>
                  </a:lnTo>
                  <a:lnTo>
                    <a:pt x="1323" y="556"/>
                  </a:lnTo>
                  <a:lnTo>
                    <a:pt x="1321" y="537"/>
                  </a:lnTo>
                  <a:lnTo>
                    <a:pt x="1318" y="518"/>
                  </a:lnTo>
                  <a:lnTo>
                    <a:pt x="1315" y="501"/>
                  </a:lnTo>
                  <a:lnTo>
                    <a:pt x="1314" y="484"/>
                  </a:lnTo>
                  <a:lnTo>
                    <a:pt x="1311" y="465"/>
                  </a:lnTo>
                  <a:lnTo>
                    <a:pt x="1308" y="449"/>
                  </a:lnTo>
                  <a:lnTo>
                    <a:pt x="1305" y="433"/>
                  </a:lnTo>
                  <a:lnTo>
                    <a:pt x="1304" y="417"/>
                  </a:lnTo>
                  <a:lnTo>
                    <a:pt x="1301" y="402"/>
                  </a:lnTo>
                  <a:lnTo>
                    <a:pt x="1298" y="388"/>
                  </a:lnTo>
                  <a:lnTo>
                    <a:pt x="1295" y="375"/>
                  </a:lnTo>
                  <a:lnTo>
                    <a:pt x="1292" y="361"/>
                  </a:lnTo>
                  <a:lnTo>
                    <a:pt x="1289" y="348"/>
                  </a:lnTo>
                  <a:lnTo>
                    <a:pt x="1288" y="338"/>
                  </a:lnTo>
                  <a:lnTo>
                    <a:pt x="1285" y="327"/>
                  </a:lnTo>
                  <a:lnTo>
                    <a:pt x="1282" y="316"/>
                  </a:lnTo>
                  <a:lnTo>
                    <a:pt x="1279" y="308"/>
                  </a:lnTo>
                  <a:lnTo>
                    <a:pt x="1276" y="299"/>
                  </a:lnTo>
                  <a:lnTo>
                    <a:pt x="1273" y="290"/>
                  </a:lnTo>
                  <a:lnTo>
                    <a:pt x="1269" y="283"/>
                  </a:lnTo>
                  <a:lnTo>
                    <a:pt x="1265" y="274"/>
                  </a:lnTo>
                  <a:lnTo>
                    <a:pt x="1260" y="267"/>
                  </a:lnTo>
                  <a:lnTo>
                    <a:pt x="1254" y="258"/>
                  </a:lnTo>
                  <a:lnTo>
                    <a:pt x="1249" y="251"/>
                  </a:lnTo>
                  <a:lnTo>
                    <a:pt x="1241" y="242"/>
                  </a:lnTo>
                  <a:lnTo>
                    <a:pt x="1236" y="235"/>
                  </a:lnTo>
                  <a:lnTo>
                    <a:pt x="1228" y="226"/>
                  </a:lnTo>
                  <a:lnTo>
                    <a:pt x="1220" y="219"/>
                  </a:lnTo>
                  <a:lnTo>
                    <a:pt x="1211" y="212"/>
                  </a:lnTo>
                  <a:lnTo>
                    <a:pt x="1202" y="204"/>
                  </a:lnTo>
                  <a:lnTo>
                    <a:pt x="1193" y="197"/>
                  </a:lnTo>
                  <a:lnTo>
                    <a:pt x="1185" y="188"/>
                  </a:lnTo>
                  <a:lnTo>
                    <a:pt x="1173" y="181"/>
                  </a:lnTo>
                  <a:lnTo>
                    <a:pt x="1164" y="174"/>
                  </a:lnTo>
                  <a:lnTo>
                    <a:pt x="1153" y="167"/>
                  </a:lnTo>
                  <a:lnTo>
                    <a:pt x="1142" y="159"/>
                  </a:lnTo>
                  <a:lnTo>
                    <a:pt x="1131" y="152"/>
                  </a:lnTo>
                  <a:lnTo>
                    <a:pt x="1119" y="146"/>
                  </a:lnTo>
                  <a:lnTo>
                    <a:pt x="1108" y="139"/>
                  </a:lnTo>
                  <a:lnTo>
                    <a:pt x="1095" y="132"/>
                  </a:lnTo>
                  <a:lnTo>
                    <a:pt x="1083" y="126"/>
                  </a:lnTo>
                  <a:lnTo>
                    <a:pt x="1070" y="120"/>
                  </a:lnTo>
                  <a:lnTo>
                    <a:pt x="1057" y="113"/>
                  </a:lnTo>
                  <a:lnTo>
                    <a:pt x="1045" y="106"/>
                  </a:lnTo>
                  <a:lnTo>
                    <a:pt x="1031" y="100"/>
                  </a:lnTo>
                  <a:lnTo>
                    <a:pt x="1017" y="94"/>
                  </a:lnTo>
                  <a:lnTo>
                    <a:pt x="1004" y="88"/>
                  </a:lnTo>
                  <a:lnTo>
                    <a:pt x="991" y="82"/>
                  </a:lnTo>
                  <a:lnTo>
                    <a:pt x="978" y="78"/>
                  </a:lnTo>
                  <a:lnTo>
                    <a:pt x="965" y="72"/>
                  </a:lnTo>
                  <a:lnTo>
                    <a:pt x="951" y="66"/>
                  </a:lnTo>
                  <a:lnTo>
                    <a:pt x="936" y="62"/>
                  </a:lnTo>
                  <a:lnTo>
                    <a:pt x="923" y="56"/>
                  </a:lnTo>
                  <a:lnTo>
                    <a:pt x="910" y="52"/>
                  </a:lnTo>
                  <a:lnTo>
                    <a:pt x="895" y="48"/>
                  </a:lnTo>
                  <a:lnTo>
                    <a:pt x="881" y="43"/>
                  </a:lnTo>
                  <a:lnTo>
                    <a:pt x="868" y="39"/>
                  </a:lnTo>
                  <a:lnTo>
                    <a:pt x="855" y="34"/>
                  </a:lnTo>
                  <a:lnTo>
                    <a:pt x="840" y="30"/>
                  </a:lnTo>
                  <a:lnTo>
                    <a:pt x="827" y="27"/>
                  </a:lnTo>
                  <a:lnTo>
                    <a:pt x="814" y="23"/>
                  </a:lnTo>
                  <a:lnTo>
                    <a:pt x="801" y="20"/>
                  </a:lnTo>
                  <a:lnTo>
                    <a:pt x="786" y="17"/>
                  </a:lnTo>
                  <a:lnTo>
                    <a:pt x="775" y="14"/>
                  </a:lnTo>
                  <a:lnTo>
                    <a:pt x="762" y="11"/>
                  </a:lnTo>
                  <a:lnTo>
                    <a:pt x="748" y="10"/>
                  </a:lnTo>
                  <a:lnTo>
                    <a:pt x="737" y="7"/>
                  </a:lnTo>
                  <a:lnTo>
                    <a:pt x="724" y="5"/>
                  </a:lnTo>
                  <a:lnTo>
                    <a:pt x="712" y="4"/>
                  </a:lnTo>
                  <a:lnTo>
                    <a:pt x="701" y="2"/>
                  </a:lnTo>
                  <a:lnTo>
                    <a:pt x="689" y="1"/>
                  </a:lnTo>
                  <a:lnTo>
                    <a:pt x="679" y="1"/>
                  </a:lnTo>
                  <a:lnTo>
                    <a:pt x="669" y="0"/>
                  </a:lnTo>
                  <a:lnTo>
                    <a:pt x="658" y="0"/>
                  </a:lnTo>
                  <a:lnTo>
                    <a:pt x="648" y="0"/>
                  </a:lnTo>
                  <a:lnTo>
                    <a:pt x="639" y="0"/>
                  </a:lnTo>
                  <a:lnTo>
                    <a:pt x="629" y="0"/>
                  </a:lnTo>
                  <a:lnTo>
                    <a:pt x="622" y="1"/>
                  </a:lnTo>
                  <a:lnTo>
                    <a:pt x="612" y="2"/>
                  </a:lnTo>
                  <a:lnTo>
                    <a:pt x="605" y="4"/>
                  </a:lnTo>
                  <a:lnTo>
                    <a:pt x="597" y="5"/>
                  </a:lnTo>
                  <a:lnTo>
                    <a:pt x="591" y="8"/>
                  </a:lnTo>
                  <a:close/>
                </a:path>
              </a:pathLst>
            </a:custGeom>
            <a:solidFill>
              <a:srgbClr val="C9D49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21" name="Freeform 19"/>
            <p:cNvSpPr>
              <a:spLocks/>
            </p:cNvSpPr>
            <p:nvPr/>
          </p:nvSpPr>
          <p:spPr bwMode="auto">
            <a:xfrm>
              <a:off x="655" y="3973"/>
              <a:ext cx="120" cy="74"/>
            </a:xfrm>
            <a:custGeom>
              <a:avLst/>
              <a:gdLst>
                <a:gd name="T0" fmla="*/ 0 w 242"/>
                <a:gd name="T1" fmla="*/ 0 h 149"/>
                <a:gd name="T2" fmla="*/ 0 w 242"/>
                <a:gd name="T3" fmla="*/ 0 h 149"/>
                <a:gd name="T4" fmla="*/ 0 w 242"/>
                <a:gd name="T5" fmla="*/ 0 h 149"/>
                <a:gd name="T6" fmla="*/ 0 w 242"/>
                <a:gd name="T7" fmla="*/ 0 h 149"/>
                <a:gd name="T8" fmla="*/ 0 w 242"/>
                <a:gd name="T9" fmla="*/ 0 h 149"/>
                <a:gd name="T10" fmla="*/ 0 w 242"/>
                <a:gd name="T11" fmla="*/ 0 h 149"/>
                <a:gd name="T12" fmla="*/ 0 w 242"/>
                <a:gd name="T13" fmla="*/ 0 h 149"/>
                <a:gd name="T14" fmla="*/ 0 w 242"/>
                <a:gd name="T15" fmla="*/ 0 h 149"/>
                <a:gd name="T16" fmla="*/ 0 w 242"/>
                <a:gd name="T17" fmla="*/ 0 h 149"/>
                <a:gd name="T18" fmla="*/ 0 w 242"/>
                <a:gd name="T19" fmla="*/ 0 h 149"/>
                <a:gd name="T20" fmla="*/ 0 w 242"/>
                <a:gd name="T21" fmla="*/ 0 h 149"/>
                <a:gd name="T22" fmla="*/ 0 w 242"/>
                <a:gd name="T23" fmla="*/ 0 h 149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242"/>
                <a:gd name="T37" fmla="*/ 0 h 149"/>
                <a:gd name="T38" fmla="*/ 242 w 242"/>
                <a:gd name="T39" fmla="*/ 149 h 149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242" h="149">
                  <a:moveTo>
                    <a:pt x="12" y="0"/>
                  </a:moveTo>
                  <a:lnTo>
                    <a:pt x="3" y="29"/>
                  </a:lnTo>
                  <a:lnTo>
                    <a:pt x="0" y="114"/>
                  </a:lnTo>
                  <a:lnTo>
                    <a:pt x="28" y="118"/>
                  </a:lnTo>
                  <a:lnTo>
                    <a:pt x="37" y="61"/>
                  </a:lnTo>
                  <a:lnTo>
                    <a:pt x="95" y="130"/>
                  </a:lnTo>
                  <a:lnTo>
                    <a:pt x="217" y="149"/>
                  </a:lnTo>
                  <a:lnTo>
                    <a:pt x="231" y="149"/>
                  </a:lnTo>
                  <a:lnTo>
                    <a:pt x="242" y="135"/>
                  </a:lnTo>
                  <a:lnTo>
                    <a:pt x="133" y="26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6E99E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22" name="Freeform 20"/>
            <p:cNvSpPr>
              <a:spLocks/>
            </p:cNvSpPr>
            <p:nvPr/>
          </p:nvSpPr>
          <p:spPr bwMode="auto">
            <a:xfrm>
              <a:off x="340" y="3921"/>
              <a:ext cx="104" cy="114"/>
            </a:xfrm>
            <a:custGeom>
              <a:avLst/>
              <a:gdLst>
                <a:gd name="T0" fmla="*/ 0 w 208"/>
                <a:gd name="T1" fmla="*/ 1 h 228"/>
                <a:gd name="T2" fmla="*/ 1 w 208"/>
                <a:gd name="T3" fmla="*/ 1 h 228"/>
                <a:gd name="T4" fmla="*/ 1 w 208"/>
                <a:gd name="T5" fmla="*/ 1 h 228"/>
                <a:gd name="T6" fmla="*/ 1 w 208"/>
                <a:gd name="T7" fmla="*/ 1 h 228"/>
                <a:gd name="T8" fmla="*/ 1 w 208"/>
                <a:gd name="T9" fmla="*/ 1 h 228"/>
                <a:gd name="T10" fmla="*/ 1 w 208"/>
                <a:gd name="T11" fmla="*/ 1 h 228"/>
                <a:gd name="T12" fmla="*/ 1 w 208"/>
                <a:gd name="T13" fmla="*/ 1 h 228"/>
                <a:gd name="T14" fmla="*/ 1 w 208"/>
                <a:gd name="T15" fmla="*/ 1 h 228"/>
                <a:gd name="T16" fmla="*/ 1 w 208"/>
                <a:gd name="T17" fmla="*/ 1 h 228"/>
                <a:gd name="T18" fmla="*/ 1 w 208"/>
                <a:gd name="T19" fmla="*/ 1 h 228"/>
                <a:gd name="T20" fmla="*/ 1 w 208"/>
                <a:gd name="T21" fmla="*/ 1 h 228"/>
                <a:gd name="T22" fmla="*/ 1 w 208"/>
                <a:gd name="T23" fmla="*/ 0 h 228"/>
                <a:gd name="T24" fmla="*/ 1 w 208"/>
                <a:gd name="T25" fmla="*/ 1 h 228"/>
                <a:gd name="T26" fmla="*/ 0 w 208"/>
                <a:gd name="T27" fmla="*/ 1 h 228"/>
                <a:gd name="T28" fmla="*/ 0 w 208"/>
                <a:gd name="T29" fmla="*/ 1 h 22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08"/>
                <a:gd name="T46" fmla="*/ 0 h 228"/>
                <a:gd name="T47" fmla="*/ 208 w 208"/>
                <a:gd name="T48" fmla="*/ 228 h 228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08" h="228">
                  <a:moveTo>
                    <a:pt x="0" y="107"/>
                  </a:moveTo>
                  <a:lnTo>
                    <a:pt x="14" y="123"/>
                  </a:lnTo>
                  <a:lnTo>
                    <a:pt x="40" y="81"/>
                  </a:lnTo>
                  <a:lnTo>
                    <a:pt x="61" y="74"/>
                  </a:lnTo>
                  <a:lnTo>
                    <a:pt x="67" y="100"/>
                  </a:lnTo>
                  <a:lnTo>
                    <a:pt x="87" y="192"/>
                  </a:lnTo>
                  <a:lnTo>
                    <a:pt x="135" y="219"/>
                  </a:lnTo>
                  <a:lnTo>
                    <a:pt x="200" y="228"/>
                  </a:lnTo>
                  <a:lnTo>
                    <a:pt x="208" y="215"/>
                  </a:lnTo>
                  <a:lnTo>
                    <a:pt x="132" y="78"/>
                  </a:lnTo>
                  <a:lnTo>
                    <a:pt x="101" y="7"/>
                  </a:lnTo>
                  <a:lnTo>
                    <a:pt x="87" y="0"/>
                  </a:lnTo>
                  <a:lnTo>
                    <a:pt x="23" y="68"/>
                  </a:lnTo>
                  <a:lnTo>
                    <a:pt x="0" y="107"/>
                  </a:lnTo>
                  <a:close/>
                </a:path>
              </a:pathLst>
            </a:custGeom>
            <a:solidFill>
              <a:srgbClr val="6E99E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23" name="Freeform 21"/>
            <p:cNvSpPr>
              <a:spLocks/>
            </p:cNvSpPr>
            <p:nvPr/>
          </p:nvSpPr>
          <p:spPr bwMode="auto">
            <a:xfrm>
              <a:off x="732" y="3722"/>
              <a:ext cx="127" cy="202"/>
            </a:xfrm>
            <a:custGeom>
              <a:avLst/>
              <a:gdLst>
                <a:gd name="T0" fmla="*/ 1 w 253"/>
                <a:gd name="T1" fmla="*/ 0 h 406"/>
                <a:gd name="T2" fmla="*/ 1 w 253"/>
                <a:gd name="T3" fmla="*/ 0 h 406"/>
                <a:gd name="T4" fmla="*/ 0 w 253"/>
                <a:gd name="T5" fmla="*/ 0 h 406"/>
                <a:gd name="T6" fmla="*/ 0 w 253"/>
                <a:gd name="T7" fmla="*/ 0 h 406"/>
                <a:gd name="T8" fmla="*/ 0 w 253"/>
                <a:gd name="T9" fmla="*/ 0 h 406"/>
                <a:gd name="T10" fmla="*/ 0 w 253"/>
                <a:gd name="T11" fmla="*/ 0 h 406"/>
                <a:gd name="T12" fmla="*/ 0 w 253"/>
                <a:gd name="T13" fmla="*/ 0 h 406"/>
                <a:gd name="T14" fmla="*/ 0 w 253"/>
                <a:gd name="T15" fmla="*/ 0 h 406"/>
                <a:gd name="T16" fmla="*/ 0 w 253"/>
                <a:gd name="T17" fmla="*/ 0 h 406"/>
                <a:gd name="T18" fmla="*/ 0 w 253"/>
                <a:gd name="T19" fmla="*/ 0 h 406"/>
                <a:gd name="T20" fmla="*/ 0 w 253"/>
                <a:gd name="T21" fmla="*/ 0 h 406"/>
                <a:gd name="T22" fmla="*/ 0 w 253"/>
                <a:gd name="T23" fmla="*/ 0 h 406"/>
                <a:gd name="T24" fmla="*/ 0 w 253"/>
                <a:gd name="T25" fmla="*/ 0 h 406"/>
                <a:gd name="T26" fmla="*/ 0 w 253"/>
                <a:gd name="T27" fmla="*/ 0 h 406"/>
                <a:gd name="T28" fmla="*/ 0 w 253"/>
                <a:gd name="T29" fmla="*/ 0 h 406"/>
                <a:gd name="T30" fmla="*/ 0 w 253"/>
                <a:gd name="T31" fmla="*/ 0 h 406"/>
                <a:gd name="T32" fmla="*/ 0 w 253"/>
                <a:gd name="T33" fmla="*/ 0 h 406"/>
                <a:gd name="T34" fmla="*/ 1 w 253"/>
                <a:gd name="T35" fmla="*/ 0 h 406"/>
                <a:gd name="T36" fmla="*/ 1 w 253"/>
                <a:gd name="T37" fmla="*/ 0 h 406"/>
                <a:gd name="T38" fmla="*/ 1 w 253"/>
                <a:gd name="T39" fmla="*/ 0 h 406"/>
                <a:gd name="T40" fmla="*/ 1 w 253"/>
                <a:gd name="T41" fmla="*/ 0 h 406"/>
                <a:gd name="T42" fmla="*/ 1 w 253"/>
                <a:gd name="T43" fmla="*/ 0 h 406"/>
                <a:gd name="T44" fmla="*/ 1 w 253"/>
                <a:gd name="T45" fmla="*/ 0 h 406"/>
                <a:gd name="T46" fmla="*/ 1 w 253"/>
                <a:gd name="T47" fmla="*/ 0 h 406"/>
                <a:gd name="T48" fmla="*/ 1 w 253"/>
                <a:gd name="T49" fmla="*/ 0 h 406"/>
                <a:gd name="T50" fmla="*/ 1 w 253"/>
                <a:gd name="T51" fmla="*/ 0 h 406"/>
                <a:gd name="T52" fmla="*/ 1 w 253"/>
                <a:gd name="T53" fmla="*/ 0 h 406"/>
                <a:gd name="T54" fmla="*/ 1 w 253"/>
                <a:gd name="T55" fmla="*/ 0 h 406"/>
                <a:gd name="T56" fmla="*/ 1 w 253"/>
                <a:gd name="T57" fmla="*/ 0 h 406"/>
                <a:gd name="T58" fmla="*/ 1 w 253"/>
                <a:gd name="T59" fmla="*/ 0 h 406"/>
                <a:gd name="T60" fmla="*/ 1 w 253"/>
                <a:gd name="T61" fmla="*/ 0 h 406"/>
                <a:gd name="T62" fmla="*/ 1 w 253"/>
                <a:gd name="T63" fmla="*/ 0 h 406"/>
                <a:gd name="T64" fmla="*/ 1 w 253"/>
                <a:gd name="T65" fmla="*/ 0 h 406"/>
                <a:gd name="T66" fmla="*/ 1 w 253"/>
                <a:gd name="T67" fmla="*/ 0 h 406"/>
                <a:gd name="T68" fmla="*/ 1 w 253"/>
                <a:gd name="T69" fmla="*/ 0 h 406"/>
                <a:gd name="T70" fmla="*/ 1 w 253"/>
                <a:gd name="T71" fmla="*/ 0 h 406"/>
                <a:gd name="T72" fmla="*/ 1 w 253"/>
                <a:gd name="T73" fmla="*/ 0 h 40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253"/>
                <a:gd name="T112" fmla="*/ 0 h 406"/>
                <a:gd name="T113" fmla="*/ 253 w 253"/>
                <a:gd name="T114" fmla="*/ 406 h 40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253" h="406">
                  <a:moveTo>
                    <a:pt x="1" y="0"/>
                  </a:moveTo>
                  <a:lnTo>
                    <a:pt x="1" y="0"/>
                  </a:lnTo>
                  <a:lnTo>
                    <a:pt x="0" y="3"/>
                  </a:lnTo>
                  <a:lnTo>
                    <a:pt x="0" y="5"/>
                  </a:lnTo>
                  <a:lnTo>
                    <a:pt x="0" y="8"/>
                  </a:lnTo>
                  <a:lnTo>
                    <a:pt x="0" y="9"/>
                  </a:lnTo>
                  <a:lnTo>
                    <a:pt x="0" y="12"/>
                  </a:lnTo>
                  <a:lnTo>
                    <a:pt x="0" y="15"/>
                  </a:lnTo>
                  <a:lnTo>
                    <a:pt x="0" y="19"/>
                  </a:lnTo>
                  <a:lnTo>
                    <a:pt x="0" y="22"/>
                  </a:lnTo>
                  <a:lnTo>
                    <a:pt x="0" y="27"/>
                  </a:lnTo>
                  <a:lnTo>
                    <a:pt x="0" y="31"/>
                  </a:lnTo>
                  <a:lnTo>
                    <a:pt x="0" y="35"/>
                  </a:lnTo>
                  <a:lnTo>
                    <a:pt x="0" y="40"/>
                  </a:lnTo>
                  <a:lnTo>
                    <a:pt x="0" y="45"/>
                  </a:lnTo>
                  <a:lnTo>
                    <a:pt x="0" y="50"/>
                  </a:lnTo>
                  <a:lnTo>
                    <a:pt x="0" y="54"/>
                  </a:lnTo>
                  <a:lnTo>
                    <a:pt x="1" y="59"/>
                  </a:lnTo>
                  <a:lnTo>
                    <a:pt x="1" y="64"/>
                  </a:lnTo>
                  <a:lnTo>
                    <a:pt x="3" y="69"/>
                  </a:lnTo>
                  <a:lnTo>
                    <a:pt x="3" y="75"/>
                  </a:lnTo>
                  <a:lnTo>
                    <a:pt x="4" y="79"/>
                  </a:lnTo>
                  <a:lnTo>
                    <a:pt x="6" y="85"/>
                  </a:lnTo>
                  <a:lnTo>
                    <a:pt x="7" y="89"/>
                  </a:lnTo>
                  <a:lnTo>
                    <a:pt x="9" y="95"/>
                  </a:lnTo>
                  <a:lnTo>
                    <a:pt x="11" y="99"/>
                  </a:lnTo>
                  <a:lnTo>
                    <a:pt x="13" y="104"/>
                  </a:lnTo>
                  <a:lnTo>
                    <a:pt x="14" y="108"/>
                  </a:lnTo>
                  <a:lnTo>
                    <a:pt x="17" y="114"/>
                  </a:lnTo>
                  <a:lnTo>
                    <a:pt x="20" y="118"/>
                  </a:lnTo>
                  <a:lnTo>
                    <a:pt x="25" y="123"/>
                  </a:lnTo>
                  <a:lnTo>
                    <a:pt x="160" y="295"/>
                  </a:lnTo>
                  <a:lnTo>
                    <a:pt x="139" y="403"/>
                  </a:lnTo>
                  <a:lnTo>
                    <a:pt x="253" y="406"/>
                  </a:lnTo>
                  <a:lnTo>
                    <a:pt x="126" y="6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24" name="Freeform 22"/>
            <p:cNvSpPr>
              <a:spLocks/>
            </p:cNvSpPr>
            <p:nvPr/>
          </p:nvSpPr>
          <p:spPr bwMode="auto">
            <a:xfrm>
              <a:off x="555" y="3704"/>
              <a:ext cx="111" cy="215"/>
            </a:xfrm>
            <a:custGeom>
              <a:avLst/>
              <a:gdLst>
                <a:gd name="T0" fmla="*/ 0 w 221"/>
                <a:gd name="T1" fmla="*/ 0 h 432"/>
                <a:gd name="T2" fmla="*/ 1 w 221"/>
                <a:gd name="T3" fmla="*/ 0 h 432"/>
                <a:gd name="T4" fmla="*/ 1 w 221"/>
                <a:gd name="T5" fmla="*/ 0 h 432"/>
                <a:gd name="T6" fmla="*/ 1 w 221"/>
                <a:gd name="T7" fmla="*/ 0 h 432"/>
                <a:gd name="T8" fmla="*/ 1 w 221"/>
                <a:gd name="T9" fmla="*/ 0 h 432"/>
                <a:gd name="T10" fmla="*/ 1 w 221"/>
                <a:gd name="T11" fmla="*/ 0 h 432"/>
                <a:gd name="T12" fmla="*/ 0 w 221"/>
                <a:gd name="T13" fmla="*/ 0 h 432"/>
                <a:gd name="T14" fmla="*/ 0 w 221"/>
                <a:gd name="T15" fmla="*/ 0 h 43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1"/>
                <a:gd name="T25" fmla="*/ 0 h 432"/>
                <a:gd name="T26" fmla="*/ 221 w 221"/>
                <a:gd name="T27" fmla="*/ 432 h 43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1" h="432">
                  <a:moveTo>
                    <a:pt x="0" y="432"/>
                  </a:moveTo>
                  <a:lnTo>
                    <a:pt x="3" y="397"/>
                  </a:lnTo>
                  <a:lnTo>
                    <a:pt x="54" y="397"/>
                  </a:lnTo>
                  <a:lnTo>
                    <a:pt x="195" y="0"/>
                  </a:lnTo>
                  <a:lnTo>
                    <a:pt x="221" y="119"/>
                  </a:lnTo>
                  <a:lnTo>
                    <a:pt x="135" y="420"/>
                  </a:lnTo>
                  <a:lnTo>
                    <a:pt x="0" y="4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25" name="Freeform 23"/>
            <p:cNvSpPr>
              <a:spLocks/>
            </p:cNvSpPr>
            <p:nvPr/>
          </p:nvSpPr>
          <p:spPr bwMode="auto">
            <a:xfrm>
              <a:off x="585" y="3111"/>
              <a:ext cx="348" cy="324"/>
            </a:xfrm>
            <a:custGeom>
              <a:avLst/>
              <a:gdLst>
                <a:gd name="T0" fmla="*/ 0 w 696"/>
                <a:gd name="T1" fmla="*/ 0 h 650"/>
                <a:gd name="T2" fmla="*/ 1 w 696"/>
                <a:gd name="T3" fmla="*/ 0 h 650"/>
                <a:gd name="T4" fmla="*/ 1 w 696"/>
                <a:gd name="T5" fmla="*/ 0 h 650"/>
                <a:gd name="T6" fmla="*/ 1 w 696"/>
                <a:gd name="T7" fmla="*/ 0 h 650"/>
                <a:gd name="T8" fmla="*/ 1 w 696"/>
                <a:gd name="T9" fmla="*/ 0 h 650"/>
                <a:gd name="T10" fmla="*/ 1 w 696"/>
                <a:gd name="T11" fmla="*/ 0 h 650"/>
                <a:gd name="T12" fmla="*/ 0 w 696"/>
                <a:gd name="T13" fmla="*/ 0 h 650"/>
                <a:gd name="T14" fmla="*/ 0 w 696"/>
                <a:gd name="T15" fmla="*/ 0 h 65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96"/>
                <a:gd name="T25" fmla="*/ 0 h 650"/>
                <a:gd name="T26" fmla="*/ 696 w 696"/>
                <a:gd name="T27" fmla="*/ 650 h 65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96" h="650">
                  <a:moveTo>
                    <a:pt x="0" y="284"/>
                  </a:moveTo>
                  <a:lnTo>
                    <a:pt x="231" y="0"/>
                  </a:lnTo>
                  <a:lnTo>
                    <a:pt x="330" y="268"/>
                  </a:lnTo>
                  <a:lnTo>
                    <a:pt x="696" y="458"/>
                  </a:lnTo>
                  <a:lnTo>
                    <a:pt x="583" y="650"/>
                  </a:lnTo>
                  <a:lnTo>
                    <a:pt x="30" y="613"/>
                  </a:lnTo>
                  <a:lnTo>
                    <a:pt x="0" y="28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26" name="Freeform 24"/>
            <p:cNvSpPr>
              <a:spLocks/>
            </p:cNvSpPr>
            <p:nvPr/>
          </p:nvSpPr>
          <p:spPr bwMode="auto">
            <a:xfrm>
              <a:off x="350" y="3160"/>
              <a:ext cx="316" cy="655"/>
            </a:xfrm>
            <a:custGeom>
              <a:avLst/>
              <a:gdLst>
                <a:gd name="T0" fmla="*/ 1 w 631"/>
                <a:gd name="T1" fmla="*/ 0 h 1311"/>
                <a:gd name="T2" fmla="*/ 1 w 631"/>
                <a:gd name="T3" fmla="*/ 0 h 1311"/>
                <a:gd name="T4" fmla="*/ 1 w 631"/>
                <a:gd name="T5" fmla="*/ 0 h 1311"/>
                <a:gd name="T6" fmla="*/ 1 w 631"/>
                <a:gd name="T7" fmla="*/ 0 h 1311"/>
                <a:gd name="T8" fmla="*/ 1 w 631"/>
                <a:gd name="T9" fmla="*/ 0 h 1311"/>
                <a:gd name="T10" fmla="*/ 1 w 631"/>
                <a:gd name="T11" fmla="*/ 0 h 1311"/>
                <a:gd name="T12" fmla="*/ 1 w 631"/>
                <a:gd name="T13" fmla="*/ 0 h 1311"/>
                <a:gd name="T14" fmla="*/ 1 w 631"/>
                <a:gd name="T15" fmla="*/ 0 h 1311"/>
                <a:gd name="T16" fmla="*/ 1 w 631"/>
                <a:gd name="T17" fmla="*/ 0 h 1311"/>
                <a:gd name="T18" fmla="*/ 1 w 631"/>
                <a:gd name="T19" fmla="*/ 0 h 1311"/>
                <a:gd name="T20" fmla="*/ 1 w 631"/>
                <a:gd name="T21" fmla="*/ 0 h 1311"/>
                <a:gd name="T22" fmla="*/ 1 w 631"/>
                <a:gd name="T23" fmla="*/ 0 h 1311"/>
                <a:gd name="T24" fmla="*/ 1 w 631"/>
                <a:gd name="T25" fmla="*/ 0 h 1311"/>
                <a:gd name="T26" fmla="*/ 1 w 631"/>
                <a:gd name="T27" fmla="*/ 0 h 1311"/>
                <a:gd name="T28" fmla="*/ 1 w 631"/>
                <a:gd name="T29" fmla="*/ 0 h 1311"/>
                <a:gd name="T30" fmla="*/ 1 w 631"/>
                <a:gd name="T31" fmla="*/ 0 h 1311"/>
                <a:gd name="T32" fmla="*/ 1 w 631"/>
                <a:gd name="T33" fmla="*/ 0 h 1311"/>
                <a:gd name="T34" fmla="*/ 1 w 631"/>
                <a:gd name="T35" fmla="*/ 0 h 1311"/>
                <a:gd name="T36" fmla="*/ 1 w 631"/>
                <a:gd name="T37" fmla="*/ 0 h 1311"/>
                <a:gd name="T38" fmla="*/ 1 w 631"/>
                <a:gd name="T39" fmla="*/ 0 h 1311"/>
                <a:gd name="T40" fmla="*/ 1 w 631"/>
                <a:gd name="T41" fmla="*/ 0 h 1311"/>
                <a:gd name="T42" fmla="*/ 1 w 631"/>
                <a:gd name="T43" fmla="*/ 0 h 1311"/>
                <a:gd name="T44" fmla="*/ 1 w 631"/>
                <a:gd name="T45" fmla="*/ 0 h 1311"/>
                <a:gd name="T46" fmla="*/ 1 w 631"/>
                <a:gd name="T47" fmla="*/ 0 h 1311"/>
                <a:gd name="T48" fmla="*/ 1 w 631"/>
                <a:gd name="T49" fmla="*/ 0 h 1311"/>
                <a:gd name="T50" fmla="*/ 1 w 631"/>
                <a:gd name="T51" fmla="*/ 0 h 1311"/>
                <a:gd name="T52" fmla="*/ 1 w 631"/>
                <a:gd name="T53" fmla="*/ 0 h 1311"/>
                <a:gd name="T54" fmla="*/ 1 w 631"/>
                <a:gd name="T55" fmla="*/ 0 h 1311"/>
                <a:gd name="T56" fmla="*/ 1 w 631"/>
                <a:gd name="T57" fmla="*/ 0 h 1311"/>
                <a:gd name="T58" fmla="*/ 1 w 631"/>
                <a:gd name="T59" fmla="*/ 0 h 1311"/>
                <a:gd name="T60" fmla="*/ 1 w 631"/>
                <a:gd name="T61" fmla="*/ 0 h 1311"/>
                <a:gd name="T62" fmla="*/ 1 w 631"/>
                <a:gd name="T63" fmla="*/ 0 h 1311"/>
                <a:gd name="T64" fmla="*/ 1 w 631"/>
                <a:gd name="T65" fmla="*/ 0 h 1311"/>
                <a:gd name="T66" fmla="*/ 1 w 631"/>
                <a:gd name="T67" fmla="*/ 0 h 1311"/>
                <a:gd name="T68" fmla="*/ 0 w 631"/>
                <a:gd name="T69" fmla="*/ 0 h 1311"/>
                <a:gd name="T70" fmla="*/ 1 w 631"/>
                <a:gd name="T71" fmla="*/ 0 h 1311"/>
                <a:gd name="T72" fmla="*/ 1 w 631"/>
                <a:gd name="T73" fmla="*/ 0 h 1311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631"/>
                <a:gd name="T112" fmla="*/ 0 h 1311"/>
                <a:gd name="T113" fmla="*/ 631 w 631"/>
                <a:gd name="T114" fmla="*/ 1311 h 1311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631" h="1311">
                  <a:moveTo>
                    <a:pt x="51" y="173"/>
                  </a:moveTo>
                  <a:lnTo>
                    <a:pt x="67" y="214"/>
                  </a:lnTo>
                  <a:lnTo>
                    <a:pt x="77" y="218"/>
                  </a:lnTo>
                  <a:lnTo>
                    <a:pt x="140" y="174"/>
                  </a:lnTo>
                  <a:lnTo>
                    <a:pt x="183" y="285"/>
                  </a:lnTo>
                  <a:lnTo>
                    <a:pt x="151" y="282"/>
                  </a:lnTo>
                  <a:lnTo>
                    <a:pt x="159" y="305"/>
                  </a:lnTo>
                  <a:lnTo>
                    <a:pt x="131" y="334"/>
                  </a:lnTo>
                  <a:lnTo>
                    <a:pt x="112" y="366"/>
                  </a:lnTo>
                  <a:lnTo>
                    <a:pt x="106" y="414"/>
                  </a:lnTo>
                  <a:lnTo>
                    <a:pt x="115" y="458"/>
                  </a:lnTo>
                  <a:lnTo>
                    <a:pt x="125" y="488"/>
                  </a:lnTo>
                  <a:lnTo>
                    <a:pt x="223" y="622"/>
                  </a:lnTo>
                  <a:lnTo>
                    <a:pt x="231" y="744"/>
                  </a:lnTo>
                  <a:lnTo>
                    <a:pt x="176" y="786"/>
                  </a:lnTo>
                  <a:lnTo>
                    <a:pt x="141" y="850"/>
                  </a:lnTo>
                  <a:lnTo>
                    <a:pt x="143" y="1041"/>
                  </a:lnTo>
                  <a:lnTo>
                    <a:pt x="118" y="1126"/>
                  </a:lnTo>
                  <a:lnTo>
                    <a:pt x="83" y="1203"/>
                  </a:lnTo>
                  <a:lnTo>
                    <a:pt x="108" y="1232"/>
                  </a:lnTo>
                  <a:lnTo>
                    <a:pt x="275" y="1311"/>
                  </a:lnTo>
                  <a:lnTo>
                    <a:pt x="589" y="1232"/>
                  </a:lnTo>
                  <a:lnTo>
                    <a:pt x="529" y="1062"/>
                  </a:lnTo>
                  <a:lnTo>
                    <a:pt x="452" y="930"/>
                  </a:lnTo>
                  <a:lnTo>
                    <a:pt x="407" y="791"/>
                  </a:lnTo>
                  <a:lnTo>
                    <a:pt x="401" y="731"/>
                  </a:lnTo>
                  <a:lnTo>
                    <a:pt x="412" y="716"/>
                  </a:lnTo>
                  <a:lnTo>
                    <a:pt x="401" y="591"/>
                  </a:lnTo>
                  <a:lnTo>
                    <a:pt x="422" y="562"/>
                  </a:lnTo>
                  <a:lnTo>
                    <a:pt x="631" y="488"/>
                  </a:lnTo>
                  <a:lnTo>
                    <a:pt x="545" y="435"/>
                  </a:lnTo>
                  <a:lnTo>
                    <a:pt x="503" y="299"/>
                  </a:lnTo>
                  <a:lnTo>
                    <a:pt x="302" y="311"/>
                  </a:lnTo>
                  <a:lnTo>
                    <a:pt x="282" y="285"/>
                  </a:lnTo>
                  <a:lnTo>
                    <a:pt x="0" y="0"/>
                  </a:lnTo>
                  <a:lnTo>
                    <a:pt x="51" y="173"/>
                  </a:lnTo>
                  <a:close/>
                </a:path>
              </a:pathLst>
            </a:custGeom>
            <a:solidFill>
              <a:srgbClr val="BA87E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27" name="Freeform 25"/>
            <p:cNvSpPr>
              <a:spLocks/>
            </p:cNvSpPr>
            <p:nvPr/>
          </p:nvSpPr>
          <p:spPr bwMode="auto">
            <a:xfrm>
              <a:off x="562" y="3771"/>
              <a:ext cx="168" cy="228"/>
            </a:xfrm>
            <a:custGeom>
              <a:avLst/>
              <a:gdLst>
                <a:gd name="T0" fmla="*/ 0 w 337"/>
                <a:gd name="T1" fmla="*/ 1 h 455"/>
                <a:gd name="T2" fmla="*/ 0 w 337"/>
                <a:gd name="T3" fmla="*/ 1 h 455"/>
                <a:gd name="T4" fmla="*/ 0 w 337"/>
                <a:gd name="T5" fmla="*/ 1 h 455"/>
                <a:gd name="T6" fmla="*/ 0 w 337"/>
                <a:gd name="T7" fmla="*/ 1 h 455"/>
                <a:gd name="T8" fmla="*/ 0 w 337"/>
                <a:gd name="T9" fmla="*/ 1 h 455"/>
                <a:gd name="T10" fmla="*/ 0 w 337"/>
                <a:gd name="T11" fmla="*/ 1 h 455"/>
                <a:gd name="T12" fmla="*/ 0 w 337"/>
                <a:gd name="T13" fmla="*/ 1 h 455"/>
                <a:gd name="T14" fmla="*/ 0 w 337"/>
                <a:gd name="T15" fmla="*/ 1 h 455"/>
                <a:gd name="T16" fmla="*/ 0 w 337"/>
                <a:gd name="T17" fmla="*/ 1 h 455"/>
                <a:gd name="T18" fmla="*/ 0 w 337"/>
                <a:gd name="T19" fmla="*/ 1 h 455"/>
                <a:gd name="T20" fmla="*/ 0 w 337"/>
                <a:gd name="T21" fmla="*/ 1 h 455"/>
                <a:gd name="T22" fmla="*/ 0 w 337"/>
                <a:gd name="T23" fmla="*/ 1 h 455"/>
                <a:gd name="T24" fmla="*/ 0 w 337"/>
                <a:gd name="T25" fmla="*/ 1 h 455"/>
                <a:gd name="T26" fmla="*/ 0 w 337"/>
                <a:gd name="T27" fmla="*/ 0 h 455"/>
                <a:gd name="T28" fmla="*/ 0 w 337"/>
                <a:gd name="T29" fmla="*/ 1 h 455"/>
                <a:gd name="T30" fmla="*/ 0 w 337"/>
                <a:gd name="T31" fmla="*/ 1 h 455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337"/>
                <a:gd name="T49" fmla="*/ 0 h 455"/>
                <a:gd name="T50" fmla="*/ 337 w 337"/>
                <a:gd name="T51" fmla="*/ 455 h 455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337" h="455">
                  <a:moveTo>
                    <a:pt x="0" y="54"/>
                  </a:moveTo>
                  <a:lnTo>
                    <a:pt x="6" y="108"/>
                  </a:lnTo>
                  <a:lnTo>
                    <a:pt x="42" y="173"/>
                  </a:lnTo>
                  <a:lnTo>
                    <a:pt x="180" y="345"/>
                  </a:lnTo>
                  <a:lnTo>
                    <a:pt x="195" y="378"/>
                  </a:lnTo>
                  <a:lnTo>
                    <a:pt x="198" y="414"/>
                  </a:lnTo>
                  <a:lnTo>
                    <a:pt x="231" y="426"/>
                  </a:lnTo>
                  <a:lnTo>
                    <a:pt x="272" y="429"/>
                  </a:lnTo>
                  <a:lnTo>
                    <a:pt x="321" y="454"/>
                  </a:lnTo>
                  <a:lnTo>
                    <a:pt x="337" y="455"/>
                  </a:lnTo>
                  <a:lnTo>
                    <a:pt x="307" y="419"/>
                  </a:lnTo>
                  <a:lnTo>
                    <a:pt x="224" y="337"/>
                  </a:lnTo>
                  <a:lnTo>
                    <a:pt x="191" y="250"/>
                  </a:lnTo>
                  <a:lnTo>
                    <a:pt x="124" y="0"/>
                  </a:lnTo>
                  <a:lnTo>
                    <a:pt x="0" y="54"/>
                  </a:lnTo>
                  <a:close/>
                </a:path>
              </a:pathLst>
            </a:custGeom>
            <a:solidFill>
              <a:srgbClr val="F5CF9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28" name="Freeform 26"/>
            <p:cNvSpPr>
              <a:spLocks/>
            </p:cNvSpPr>
            <p:nvPr/>
          </p:nvSpPr>
          <p:spPr bwMode="auto">
            <a:xfrm>
              <a:off x="391" y="3791"/>
              <a:ext cx="102" cy="195"/>
            </a:xfrm>
            <a:custGeom>
              <a:avLst/>
              <a:gdLst>
                <a:gd name="T0" fmla="*/ 1 w 202"/>
                <a:gd name="T1" fmla="*/ 0 h 389"/>
                <a:gd name="T2" fmla="*/ 1 w 202"/>
                <a:gd name="T3" fmla="*/ 1 h 389"/>
                <a:gd name="T4" fmla="*/ 1 w 202"/>
                <a:gd name="T5" fmla="*/ 1 h 389"/>
                <a:gd name="T6" fmla="*/ 0 w 202"/>
                <a:gd name="T7" fmla="*/ 1 h 389"/>
                <a:gd name="T8" fmla="*/ 1 w 202"/>
                <a:gd name="T9" fmla="*/ 1 h 389"/>
                <a:gd name="T10" fmla="*/ 1 w 202"/>
                <a:gd name="T11" fmla="*/ 1 h 389"/>
                <a:gd name="T12" fmla="*/ 1 w 202"/>
                <a:gd name="T13" fmla="*/ 1 h 389"/>
                <a:gd name="T14" fmla="*/ 1 w 202"/>
                <a:gd name="T15" fmla="*/ 1 h 389"/>
                <a:gd name="T16" fmla="*/ 1 w 202"/>
                <a:gd name="T17" fmla="*/ 1 h 389"/>
                <a:gd name="T18" fmla="*/ 1 w 202"/>
                <a:gd name="T19" fmla="*/ 1 h 389"/>
                <a:gd name="T20" fmla="*/ 1 w 202"/>
                <a:gd name="T21" fmla="*/ 0 h 389"/>
                <a:gd name="T22" fmla="*/ 1 w 202"/>
                <a:gd name="T23" fmla="*/ 0 h 389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202"/>
                <a:gd name="T37" fmla="*/ 0 h 389"/>
                <a:gd name="T38" fmla="*/ 202 w 202"/>
                <a:gd name="T39" fmla="*/ 389 h 389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202" h="389">
                  <a:moveTo>
                    <a:pt x="100" y="0"/>
                  </a:moveTo>
                  <a:lnTo>
                    <a:pt x="70" y="36"/>
                  </a:lnTo>
                  <a:lnTo>
                    <a:pt x="54" y="163"/>
                  </a:lnTo>
                  <a:lnTo>
                    <a:pt x="0" y="264"/>
                  </a:lnTo>
                  <a:lnTo>
                    <a:pt x="26" y="382"/>
                  </a:lnTo>
                  <a:lnTo>
                    <a:pt x="38" y="389"/>
                  </a:lnTo>
                  <a:lnTo>
                    <a:pt x="45" y="296"/>
                  </a:lnTo>
                  <a:lnTo>
                    <a:pt x="179" y="96"/>
                  </a:lnTo>
                  <a:lnTo>
                    <a:pt x="202" y="39"/>
                  </a:lnTo>
                  <a:lnTo>
                    <a:pt x="173" y="41"/>
                  </a:lnTo>
                  <a:lnTo>
                    <a:pt x="100" y="0"/>
                  </a:lnTo>
                  <a:close/>
                </a:path>
              </a:pathLst>
            </a:custGeom>
            <a:solidFill>
              <a:srgbClr val="F5CF9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29" name="Freeform 27"/>
            <p:cNvSpPr>
              <a:spLocks/>
            </p:cNvSpPr>
            <p:nvPr/>
          </p:nvSpPr>
          <p:spPr bwMode="auto">
            <a:xfrm>
              <a:off x="543" y="2893"/>
              <a:ext cx="227" cy="109"/>
            </a:xfrm>
            <a:custGeom>
              <a:avLst/>
              <a:gdLst>
                <a:gd name="T0" fmla="*/ 1 w 453"/>
                <a:gd name="T1" fmla="*/ 1 h 218"/>
                <a:gd name="T2" fmla="*/ 1 w 453"/>
                <a:gd name="T3" fmla="*/ 1 h 218"/>
                <a:gd name="T4" fmla="*/ 1 w 453"/>
                <a:gd name="T5" fmla="*/ 1 h 218"/>
                <a:gd name="T6" fmla="*/ 1 w 453"/>
                <a:gd name="T7" fmla="*/ 1 h 218"/>
                <a:gd name="T8" fmla="*/ 1 w 453"/>
                <a:gd name="T9" fmla="*/ 0 h 218"/>
                <a:gd name="T10" fmla="*/ 1 w 453"/>
                <a:gd name="T11" fmla="*/ 1 h 218"/>
                <a:gd name="T12" fmla="*/ 1 w 453"/>
                <a:gd name="T13" fmla="*/ 1 h 218"/>
                <a:gd name="T14" fmla="*/ 1 w 453"/>
                <a:gd name="T15" fmla="*/ 1 h 218"/>
                <a:gd name="T16" fmla="*/ 1 w 453"/>
                <a:gd name="T17" fmla="*/ 1 h 218"/>
                <a:gd name="T18" fmla="*/ 1 w 453"/>
                <a:gd name="T19" fmla="*/ 1 h 218"/>
                <a:gd name="T20" fmla="*/ 0 w 453"/>
                <a:gd name="T21" fmla="*/ 1 h 218"/>
                <a:gd name="T22" fmla="*/ 1 w 453"/>
                <a:gd name="T23" fmla="*/ 1 h 218"/>
                <a:gd name="T24" fmla="*/ 1 w 453"/>
                <a:gd name="T25" fmla="*/ 1 h 21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53"/>
                <a:gd name="T40" fmla="*/ 0 h 218"/>
                <a:gd name="T41" fmla="*/ 453 w 453"/>
                <a:gd name="T42" fmla="*/ 218 h 218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53" h="218">
                  <a:moveTo>
                    <a:pt x="10" y="78"/>
                  </a:moveTo>
                  <a:lnTo>
                    <a:pt x="49" y="68"/>
                  </a:lnTo>
                  <a:lnTo>
                    <a:pt x="78" y="49"/>
                  </a:lnTo>
                  <a:lnTo>
                    <a:pt x="164" y="16"/>
                  </a:lnTo>
                  <a:lnTo>
                    <a:pt x="231" y="0"/>
                  </a:lnTo>
                  <a:lnTo>
                    <a:pt x="407" y="53"/>
                  </a:lnTo>
                  <a:lnTo>
                    <a:pt x="427" y="74"/>
                  </a:lnTo>
                  <a:lnTo>
                    <a:pt x="450" y="122"/>
                  </a:lnTo>
                  <a:lnTo>
                    <a:pt x="453" y="135"/>
                  </a:lnTo>
                  <a:lnTo>
                    <a:pt x="234" y="218"/>
                  </a:lnTo>
                  <a:lnTo>
                    <a:pt x="0" y="175"/>
                  </a:lnTo>
                  <a:lnTo>
                    <a:pt x="10" y="78"/>
                  </a:lnTo>
                  <a:close/>
                </a:path>
              </a:pathLst>
            </a:custGeom>
            <a:solidFill>
              <a:srgbClr val="6E99E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30" name="Freeform 28"/>
            <p:cNvSpPr>
              <a:spLocks/>
            </p:cNvSpPr>
            <p:nvPr/>
          </p:nvSpPr>
          <p:spPr bwMode="auto">
            <a:xfrm>
              <a:off x="260" y="2970"/>
              <a:ext cx="233" cy="329"/>
            </a:xfrm>
            <a:custGeom>
              <a:avLst/>
              <a:gdLst>
                <a:gd name="T0" fmla="*/ 1 w 465"/>
                <a:gd name="T1" fmla="*/ 1 h 658"/>
                <a:gd name="T2" fmla="*/ 1 w 465"/>
                <a:gd name="T3" fmla="*/ 1 h 658"/>
                <a:gd name="T4" fmla="*/ 0 w 465"/>
                <a:gd name="T5" fmla="*/ 1 h 658"/>
                <a:gd name="T6" fmla="*/ 1 w 465"/>
                <a:gd name="T7" fmla="*/ 1 h 658"/>
                <a:gd name="T8" fmla="*/ 1 w 465"/>
                <a:gd name="T9" fmla="*/ 1 h 658"/>
                <a:gd name="T10" fmla="*/ 1 w 465"/>
                <a:gd name="T11" fmla="*/ 1 h 658"/>
                <a:gd name="T12" fmla="*/ 1 w 465"/>
                <a:gd name="T13" fmla="*/ 1 h 658"/>
                <a:gd name="T14" fmla="*/ 1 w 465"/>
                <a:gd name="T15" fmla="*/ 1 h 658"/>
                <a:gd name="T16" fmla="*/ 1 w 465"/>
                <a:gd name="T17" fmla="*/ 1 h 658"/>
                <a:gd name="T18" fmla="*/ 1 w 465"/>
                <a:gd name="T19" fmla="*/ 1 h 658"/>
                <a:gd name="T20" fmla="*/ 1 w 465"/>
                <a:gd name="T21" fmla="*/ 1 h 658"/>
                <a:gd name="T22" fmla="*/ 1 w 465"/>
                <a:gd name="T23" fmla="*/ 0 h 658"/>
                <a:gd name="T24" fmla="*/ 1 w 465"/>
                <a:gd name="T25" fmla="*/ 1 h 658"/>
                <a:gd name="T26" fmla="*/ 1 w 465"/>
                <a:gd name="T27" fmla="*/ 1 h 658"/>
                <a:gd name="T28" fmla="*/ 1 w 465"/>
                <a:gd name="T29" fmla="*/ 1 h 658"/>
                <a:gd name="T30" fmla="*/ 1 w 465"/>
                <a:gd name="T31" fmla="*/ 1 h 658"/>
                <a:gd name="T32" fmla="*/ 1 w 465"/>
                <a:gd name="T33" fmla="*/ 1 h 658"/>
                <a:gd name="T34" fmla="*/ 1 w 465"/>
                <a:gd name="T35" fmla="*/ 1 h 658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465"/>
                <a:gd name="T55" fmla="*/ 0 h 658"/>
                <a:gd name="T56" fmla="*/ 465 w 465"/>
                <a:gd name="T57" fmla="*/ 658 h 658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465" h="658">
                  <a:moveTo>
                    <a:pt x="20" y="641"/>
                  </a:moveTo>
                  <a:lnTo>
                    <a:pt x="29" y="546"/>
                  </a:lnTo>
                  <a:lnTo>
                    <a:pt x="0" y="463"/>
                  </a:lnTo>
                  <a:lnTo>
                    <a:pt x="58" y="376"/>
                  </a:lnTo>
                  <a:lnTo>
                    <a:pt x="20" y="250"/>
                  </a:lnTo>
                  <a:lnTo>
                    <a:pt x="91" y="126"/>
                  </a:lnTo>
                  <a:lnTo>
                    <a:pt x="131" y="107"/>
                  </a:lnTo>
                  <a:lnTo>
                    <a:pt x="177" y="110"/>
                  </a:lnTo>
                  <a:lnTo>
                    <a:pt x="231" y="29"/>
                  </a:lnTo>
                  <a:lnTo>
                    <a:pt x="296" y="17"/>
                  </a:lnTo>
                  <a:lnTo>
                    <a:pt x="328" y="29"/>
                  </a:lnTo>
                  <a:lnTo>
                    <a:pt x="382" y="0"/>
                  </a:lnTo>
                  <a:lnTo>
                    <a:pt x="465" y="37"/>
                  </a:lnTo>
                  <a:lnTo>
                    <a:pt x="455" y="107"/>
                  </a:lnTo>
                  <a:lnTo>
                    <a:pt x="215" y="581"/>
                  </a:lnTo>
                  <a:lnTo>
                    <a:pt x="46" y="658"/>
                  </a:lnTo>
                  <a:lnTo>
                    <a:pt x="20" y="641"/>
                  </a:lnTo>
                  <a:close/>
                </a:path>
              </a:pathLst>
            </a:custGeom>
            <a:solidFill>
              <a:srgbClr val="CC80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31" name="Freeform 29"/>
            <p:cNvSpPr>
              <a:spLocks/>
            </p:cNvSpPr>
            <p:nvPr/>
          </p:nvSpPr>
          <p:spPr bwMode="auto">
            <a:xfrm>
              <a:off x="319" y="3103"/>
              <a:ext cx="96" cy="134"/>
            </a:xfrm>
            <a:custGeom>
              <a:avLst/>
              <a:gdLst>
                <a:gd name="T0" fmla="*/ 1 w 191"/>
                <a:gd name="T1" fmla="*/ 0 h 269"/>
                <a:gd name="T2" fmla="*/ 1 w 191"/>
                <a:gd name="T3" fmla="*/ 0 h 269"/>
                <a:gd name="T4" fmla="*/ 1 w 191"/>
                <a:gd name="T5" fmla="*/ 0 h 269"/>
                <a:gd name="T6" fmla="*/ 1 w 191"/>
                <a:gd name="T7" fmla="*/ 0 h 269"/>
                <a:gd name="T8" fmla="*/ 1 w 191"/>
                <a:gd name="T9" fmla="*/ 0 h 269"/>
                <a:gd name="T10" fmla="*/ 1 w 191"/>
                <a:gd name="T11" fmla="*/ 0 h 269"/>
                <a:gd name="T12" fmla="*/ 1 w 191"/>
                <a:gd name="T13" fmla="*/ 0 h 269"/>
                <a:gd name="T14" fmla="*/ 1 w 191"/>
                <a:gd name="T15" fmla="*/ 0 h 269"/>
                <a:gd name="T16" fmla="*/ 1 w 191"/>
                <a:gd name="T17" fmla="*/ 0 h 269"/>
                <a:gd name="T18" fmla="*/ 1 w 191"/>
                <a:gd name="T19" fmla="*/ 0 h 269"/>
                <a:gd name="T20" fmla="*/ 1 w 191"/>
                <a:gd name="T21" fmla="*/ 0 h 269"/>
                <a:gd name="T22" fmla="*/ 1 w 191"/>
                <a:gd name="T23" fmla="*/ 0 h 269"/>
                <a:gd name="T24" fmla="*/ 1 w 191"/>
                <a:gd name="T25" fmla="*/ 0 h 269"/>
                <a:gd name="T26" fmla="*/ 1 w 191"/>
                <a:gd name="T27" fmla="*/ 0 h 269"/>
                <a:gd name="T28" fmla="*/ 1 w 191"/>
                <a:gd name="T29" fmla="*/ 0 h 269"/>
                <a:gd name="T30" fmla="*/ 1 w 191"/>
                <a:gd name="T31" fmla="*/ 0 h 269"/>
                <a:gd name="T32" fmla="*/ 1 w 191"/>
                <a:gd name="T33" fmla="*/ 0 h 269"/>
                <a:gd name="T34" fmla="*/ 1 w 191"/>
                <a:gd name="T35" fmla="*/ 0 h 269"/>
                <a:gd name="T36" fmla="*/ 1 w 191"/>
                <a:gd name="T37" fmla="*/ 0 h 269"/>
                <a:gd name="T38" fmla="*/ 1 w 191"/>
                <a:gd name="T39" fmla="*/ 0 h 269"/>
                <a:gd name="T40" fmla="*/ 1 w 191"/>
                <a:gd name="T41" fmla="*/ 0 h 269"/>
                <a:gd name="T42" fmla="*/ 1 w 191"/>
                <a:gd name="T43" fmla="*/ 0 h 269"/>
                <a:gd name="T44" fmla="*/ 1 w 191"/>
                <a:gd name="T45" fmla="*/ 0 h 269"/>
                <a:gd name="T46" fmla="*/ 1 w 191"/>
                <a:gd name="T47" fmla="*/ 0 h 269"/>
                <a:gd name="T48" fmla="*/ 1 w 191"/>
                <a:gd name="T49" fmla="*/ 0 h 269"/>
                <a:gd name="T50" fmla="*/ 1 w 191"/>
                <a:gd name="T51" fmla="*/ 0 h 269"/>
                <a:gd name="T52" fmla="*/ 1 w 191"/>
                <a:gd name="T53" fmla="*/ 0 h 269"/>
                <a:gd name="T54" fmla="*/ 1 w 191"/>
                <a:gd name="T55" fmla="*/ 0 h 269"/>
                <a:gd name="T56" fmla="*/ 1 w 191"/>
                <a:gd name="T57" fmla="*/ 0 h 269"/>
                <a:gd name="T58" fmla="*/ 1 w 191"/>
                <a:gd name="T59" fmla="*/ 0 h 269"/>
                <a:gd name="T60" fmla="*/ 1 w 191"/>
                <a:gd name="T61" fmla="*/ 0 h 269"/>
                <a:gd name="T62" fmla="*/ 1 w 191"/>
                <a:gd name="T63" fmla="*/ 0 h 269"/>
                <a:gd name="T64" fmla="*/ 1 w 191"/>
                <a:gd name="T65" fmla="*/ 0 h 269"/>
                <a:gd name="T66" fmla="*/ 1 w 191"/>
                <a:gd name="T67" fmla="*/ 0 h 269"/>
                <a:gd name="T68" fmla="*/ 1 w 191"/>
                <a:gd name="T69" fmla="*/ 0 h 269"/>
                <a:gd name="T70" fmla="*/ 1 w 191"/>
                <a:gd name="T71" fmla="*/ 0 h 269"/>
                <a:gd name="T72" fmla="*/ 1 w 191"/>
                <a:gd name="T73" fmla="*/ 0 h 269"/>
                <a:gd name="T74" fmla="*/ 1 w 191"/>
                <a:gd name="T75" fmla="*/ 0 h 269"/>
                <a:gd name="T76" fmla="*/ 0 w 191"/>
                <a:gd name="T77" fmla="*/ 0 h 269"/>
                <a:gd name="T78" fmla="*/ 1 w 191"/>
                <a:gd name="T79" fmla="*/ 0 h 269"/>
                <a:gd name="T80" fmla="*/ 1 w 191"/>
                <a:gd name="T81" fmla="*/ 0 h 269"/>
                <a:gd name="T82" fmla="*/ 1 w 191"/>
                <a:gd name="T83" fmla="*/ 0 h 269"/>
                <a:gd name="T84" fmla="*/ 1 w 191"/>
                <a:gd name="T85" fmla="*/ 0 h 269"/>
                <a:gd name="T86" fmla="*/ 1 w 191"/>
                <a:gd name="T87" fmla="*/ 0 h 269"/>
                <a:gd name="T88" fmla="*/ 1 w 191"/>
                <a:gd name="T89" fmla="*/ 0 h 269"/>
                <a:gd name="T90" fmla="*/ 1 w 191"/>
                <a:gd name="T91" fmla="*/ 0 h 269"/>
                <a:gd name="T92" fmla="*/ 1 w 191"/>
                <a:gd name="T93" fmla="*/ 0 h 269"/>
                <a:gd name="T94" fmla="*/ 1 w 191"/>
                <a:gd name="T95" fmla="*/ 0 h 269"/>
                <a:gd name="T96" fmla="*/ 1 w 191"/>
                <a:gd name="T97" fmla="*/ 0 h 269"/>
                <a:gd name="T98" fmla="*/ 1 w 191"/>
                <a:gd name="T99" fmla="*/ 0 h 269"/>
                <a:gd name="T100" fmla="*/ 1 w 191"/>
                <a:gd name="T101" fmla="*/ 0 h 269"/>
                <a:gd name="T102" fmla="*/ 1 w 191"/>
                <a:gd name="T103" fmla="*/ 0 h 269"/>
                <a:gd name="T104" fmla="*/ 1 w 191"/>
                <a:gd name="T105" fmla="*/ 0 h 269"/>
                <a:gd name="T106" fmla="*/ 1 w 191"/>
                <a:gd name="T107" fmla="*/ 0 h 269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191"/>
                <a:gd name="T163" fmla="*/ 0 h 269"/>
                <a:gd name="T164" fmla="*/ 191 w 191"/>
                <a:gd name="T165" fmla="*/ 269 h 269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191" h="269">
                  <a:moveTo>
                    <a:pt x="55" y="20"/>
                  </a:moveTo>
                  <a:lnTo>
                    <a:pt x="56" y="20"/>
                  </a:lnTo>
                  <a:lnTo>
                    <a:pt x="59" y="20"/>
                  </a:lnTo>
                  <a:lnTo>
                    <a:pt x="62" y="20"/>
                  </a:lnTo>
                  <a:lnTo>
                    <a:pt x="65" y="20"/>
                  </a:lnTo>
                  <a:lnTo>
                    <a:pt x="68" y="22"/>
                  </a:lnTo>
                  <a:lnTo>
                    <a:pt x="72" y="23"/>
                  </a:lnTo>
                  <a:lnTo>
                    <a:pt x="75" y="23"/>
                  </a:lnTo>
                  <a:lnTo>
                    <a:pt x="78" y="25"/>
                  </a:lnTo>
                  <a:lnTo>
                    <a:pt x="82" y="26"/>
                  </a:lnTo>
                  <a:lnTo>
                    <a:pt x="87" y="28"/>
                  </a:lnTo>
                  <a:lnTo>
                    <a:pt x="90" y="29"/>
                  </a:lnTo>
                  <a:lnTo>
                    <a:pt x="93" y="31"/>
                  </a:lnTo>
                  <a:lnTo>
                    <a:pt x="97" y="34"/>
                  </a:lnTo>
                  <a:lnTo>
                    <a:pt x="100" y="36"/>
                  </a:lnTo>
                  <a:lnTo>
                    <a:pt x="101" y="39"/>
                  </a:lnTo>
                  <a:lnTo>
                    <a:pt x="103" y="42"/>
                  </a:lnTo>
                  <a:lnTo>
                    <a:pt x="104" y="45"/>
                  </a:lnTo>
                  <a:lnTo>
                    <a:pt x="106" y="48"/>
                  </a:lnTo>
                  <a:lnTo>
                    <a:pt x="107" y="52"/>
                  </a:lnTo>
                  <a:lnTo>
                    <a:pt x="109" y="57"/>
                  </a:lnTo>
                  <a:lnTo>
                    <a:pt x="107" y="60"/>
                  </a:lnTo>
                  <a:lnTo>
                    <a:pt x="107" y="63"/>
                  </a:lnTo>
                  <a:lnTo>
                    <a:pt x="107" y="64"/>
                  </a:lnTo>
                  <a:lnTo>
                    <a:pt x="107" y="66"/>
                  </a:lnTo>
                  <a:lnTo>
                    <a:pt x="106" y="64"/>
                  </a:lnTo>
                  <a:lnTo>
                    <a:pt x="103" y="63"/>
                  </a:lnTo>
                  <a:lnTo>
                    <a:pt x="100" y="61"/>
                  </a:lnTo>
                  <a:lnTo>
                    <a:pt x="98" y="61"/>
                  </a:lnTo>
                  <a:lnTo>
                    <a:pt x="96" y="60"/>
                  </a:lnTo>
                  <a:lnTo>
                    <a:pt x="93" y="60"/>
                  </a:lnTo>
                  <a:lnTo>
                    <a:pt x="90" y="60"/>
                  </a:lnTo>
                  <a:lnTo>
                    <a:pt x="87" y="60"/>
                  </a:lnTo>
                  <a:lnTo>
                    <a:pt x="82" y="60"/>
                  </a:lnTo>
                  <a:lnTo>
                    <a:pt x="80" y="60"/>
                  </a:lnTo>
                  <a:lnTo>
                    <a:pt x="77" y="60"/>
                  </a:lnTo>
                  <a:lnTo>
                    <a:pt x="72" y="61"/>
                  </a:lnTo>
                  <a:lnTo>
                    <a:pt x="69" y="64"/>
                  </a:lnTo>
                  <a:lnTo>
                    <a:pt x="66" y="67"/>
                  </a:lnTo>
                  <a:lnTo>
                    <a:pt x="62" y="68"/>
                  </a:lnTo>
                  <a:lnTo>
                    <a:pt x="59" y="73"/>
                  </a:lnTo>
                  <a:lnTo>
                    <a:pt x="56" y="77"/>
                  </a:lnTo>
                  <a:lnTo>
                    <a:pt x="53" y="82"/>
                  </a:lnTo>
                  <a:lnTo>
                    <a:pt x="50" y="86"/>
                  </a:lnTo>
                  <a:lnTo>
                    <a:pt x="49" y="92"/>
                  </a:lnTo>
                  <a:lnTo>
                    <a:pt x="48" y="95"/>
                  </a:lnTo>
                  <a:lnTo>
                    <a:pt x="48" y="97"/>
                  </a:lnTo>
                  <a:lnTo>
                    <a:pt x="46" y="100"/>
                  </a:lnTo>
                  <a:lnTo>
                    <a:pt x="46" y="103"/>
                  </a:lnTo>
                  <a:lnTo>
                    <a:pt x="46" y="106"/>
                  </a:lnTo>
                  <a:lnTo>
                    <a:pt x="46" y="109"/>
                  </a:lnTo>
                  <a:lnTo>
                    <a:pt x="46" y="111"/>
                  </a:lnTo>
                  <a:lnTo>
                    <a:pt x="46" y="113"/>
                  </a:lnTo>
                  <a:lnTo>
                    <a:pt x="46" y="116"/>
                  </a:lnTo>
                  <a:lnTo>
                    <a:pt x="46" y="119"/>
                  </a:lnTo>
                  <a:lnTo>
                    <a:pt x="46" y="122"/>
                  </a:lnTo>
                  <a:lnTo>
                    <a:pt x="48" y="125"/>
                  </a:lnTo>
                  <a:lnTo>
                    <a:pt x="49" y="129"/>
                  </a:lnTo>
                  <a:lnTo>
                    <a:pt x="52" y="134"/>
                  </a:lnTo>
                  <a:lnTo>
                    <a:pt x="55" y="138"/>
                  </a:lnTo>
                  <a:lnTo>
                    <a:pt x="59" y="141"/>
                  </a:lnTo>
                  <a:lnTo>
                    <a:pt x="64" y="144"/>
                  </a:lnTo>
                  <a:lnTo>
                    <a:pt x="68" y="145"/>
                  </a:lnTo>
                  <a:lnTo>
                    <a:pt x="72" y="147"/>
                  </a:lnTo>
                  <a:lnTo>
                    <a:pt x="77" y="147"/>
                  </a:lnTo>
                  <a:lnTo>
                    <a:pt x="80" y="147"/>
                  </a:lnTo>
                  <a:lnTo>
                    <a:pt x="84" y="147"/>
                  </a:lnTo>
                  <a:lnTo>
                    <a:pt x="88" y="145"/>
                  </a:lnTo>
                  <a:lnTo>
                    <a:pt x="93" y="145"/>
                  </a:lnTo>
                  <a:lnTo>
                    <a:pt x="96" y="144"/>
                  </a:lnTo>
                  <a:lnTo>
                    <a:pt x="98" y="143"/>
                  </a:lnTo>
                  <a:lnTo>
                    <a:pt x="101" y="141"/>
                  </a:lnTo>
                  <a:lnTo>
                    <a:pt x="104" y="140"/>
                  </a:lnTo>
                  <a:lnTo>
                    <a:pt x="107" y="138"/>
                  </a:lnTo>
                  <a:lnTo>
                    <a:pt x="109" y="138"/>
                  </a:lnTo>
                  <a:lnTo>
                    <a:pt x="109" y="143"/>
                  </a:lnTo>
                  <a:lnTo>
                    <a:pt x="107" y="145"/>
                  </a:lnTo>
                  <a:lnTo>
                    <a:pt x="107" y="148"/>
                  </a:lnTo>
                  <a:lnTo>
                    <a:pt x="106" y="151"/>
                  </a:lnTo>
                  <a:lnTo>
                    <a:pt x="106" y="154"/>
                  </a:lnTo>
                  <a:lnTo>
                    <a:pt x="103" y="157"/>
                  </a:lnTo>
                  <a:lnTo>
                    <a:pt x="101" y="161"/>
                  </a:lnTo>
                  <a:lnTo>
                    <a:pt x="98" y="166"/>
                  </a:lnTo>
                  <a:lnTo>
                    <a:pt x="97" y="169"/>
                  </a:lnTo>
                  <a:lnTo>
                    <a:pt x="94" y="173"/>
                  </a:lnTo>
                  <a:lnTo>
                    <a:pt x="91" y="176"/>
                  </a:lnTo>
                  <a:lnTo>
                    <a:pt x="87" y="179"/>
                  </a:lnTo>
                  <a:lnTo>
                    <a:pt x="84" y="183"/>
                  </a:lnTo>
                  <a:lnTo>
                    <a:pt x="81" y="185"/>
                  </a:lnTo>
                  <a:lnTo>
                    <a:pt x="78" y="186"/>
                  </a:lnTo>
                  <a:lnTo>
                    <a:pt x="75" y="188"/>
                  </a:lnTo>
                  <a:lnTo>
                    <a:pt x="72" y="189"/>
                  </a:lnTo>
                  <a:lnTo>
                    <a:pt x="69" y="189"/>
                  </a:lnTo>
                  <a:lnTo>
                    <a:pt x="66" y="192"/>
                  </a:lnTo>
                  <a:lnTo>
                    <a:pt x="64" y="193"/>
                  </a:lnTo>
                  <a:lnTo>
                    <a:pt x="61" y="195"/>
                  </a:lnTo>
                  <a:lnTo>
                    <a:pt x="56" y="195"/>
                  </a:lnTo>
                  <a:lnTo>
                    <a:pt x="53" y="196"/>
                  </a:lnTo>
                  <a:lnTo>
                    <a:pt x="49" y="198"/>
                  </a:lnTo>
                  <a:lnTo>
                    <a:pt x="46" y="199"/>
                  </a:lnTo>
                  <a:lnTo>
                    <a:pt x="42" y="201"/>
                  </a:lnTo>
                  <a:lnTo>
                    <a:pt x="39" y="202"/>
                  </a:lnTo>
                  <a:lnTo>
                    <a:pt x="34" y="202"/>
                  </a:lnTo>
                  <a:lnTo>
                    <a:pt x="32" y="204"/>
                  </a:lnTo>
                  <a:lnTo>
                    <a:pt x="29" y="205"/>
                  </a:lnTo>
                  <a:lnTo>
                    <a:pt x="26" y="205"/>
                  </a:lnTo>
                  <a:lnTo>
                    <a:pt x="23" y="207"/>
                  </a:lnTo>
                  <a:lnTo>
                    <a:pt x="20" y="208"/>
                  </a:lnTo>
                  <a:lnTo>
                    <a:pt x="17" y="208"/>
                  </a:lnTo>
                  <a:lnTo>
                    <a:pt x="14" y="209"/>
                  </a:lnTo>
                  <a:lnTo>
                    <a:pt x="11" y="209"/>
                  </a:lnTo>
                  <a:lnTo>
                    <a:pt x="8" y="211"/>
                  </a:lnTo>
                  <a:lnTo>
                    <a:pt x="5" y="211"/>
                  </a:lnTo>
                  <a:lnTo>
                    <a:pt x="2" y="212"/>
                  </a:lnTo>
                  <a:lnTo>
                    <a:pt x="0" y="212"/>
                  </a:lnTo>
                  <a:lnTo>
                    <a:pt x="0" y="214"/>
                  </a:lnTo>
                  <a:lnTo>
                    <a:pt x="0" y="215"/>
                  </a:lnTo>
                  <a:lnTo>
                    <a:pt x="1" y="218"/>
                  </a:lnTo>
                  <a:lnTo>
                    <a:pt x="4" y="221"/>
                  </a:lnTo>
                  <a:lnTo>
                    <a:pt x="5" y="222"/>
                  </a:lnTo>
                  <a:lnTo>
                    <a:pt x="7" y="224"/>
                  </a:lnTo>
                  <a:lnTo>
                    <a:pt x="8" y="225"/>
                  </a:lnTo>
                  <a:lnTo>
                    <a:pt x="13" y="227"/>
                  </a:lnTo>
                  <a:lnTo>
                    <a:pt x="16" y="227"/>
                  </a:lnTo>
                  <a:lnTo>
                    <a:pt x="20" y="227"/>
                  </a:lnTo>
                  <a:lnTo>
                    <a:pt x="23" y="227"/>
                  </a:lnTo>
                  <a:lnTo>
                    <a:pt x="24" y="227"/>
                  </a:lnTo>
                  <a:lnTo>
                    <a:pt x="27" y="227"/>
                  </a:lnTo>
                  <a:lnTo>
                    <a:pt x="32" y="228"/>
                  </a:lnTo>
                  <a:lnTo>
                    <a:pt x="82" y="214"/>
                  </a:lnTo>
                  <a:lnTo>
                    <a:pt x="109" y="186"/>
                  </a:lnTo>
                  <a:lnTo>
                    <a:pt x="109" y="188"/>
                  </a:lnTo>
                  <a:lnTo>
                    <a:pt x="110" y="189"/>
                  </a:lnTo>
                  <a:lnTo>
                    <a:pt x="112" y="192"/>
                  </a:lnTo>
                  <a:lnTo>
                    <a:pt x="113" y="198"/>
                  </a:lnTo>
                  <a:lnTo>
                    <a:pt x="114" y="199"/>
                  </a:lnTo>
                  <a:lnTo>
                    <a:pt x="114" y="202"/>
                  </a:lnTo>
                  <a:lnTo>
                    <a:pt x="114" y="205"/>
                  </a:lnTo>
                  <a:lnTo>
                    <a:pt x="116" y="209"/>
                  </a:lnTo>
                  <a:lnTo>
                    <a:pt x="116" y="212"/>
                  </a:lnTo>
                  <a:lnTo>
                    <a:pt x="116" y="217"/>
                  </a:lnTo>
                  <a:lnTo>
                    <a:pt x="114" y="221"/>
                  </a:lnTo>
                  <a:lnTo>
                    <a:pt x="114" y="225"/>
                  </a:lnTo>
                  <a:lnTo>
                    <a:pt x="113" y="230"/>
                  </a:lnTo>
                  <a:lnTo>
                    <a:pt x="112" y="234"/>
                  </a:lnTo>
                  <a:lnTo>
                    <a:pt x="110" y="237"/>
                  </a:lnTo>
                  <a:lnTo>
                    <a:pt x="107" y="241"/>
                  </a:lnTo>
                  <a:lnTo>
                    <a:pt x="106" y="244"/>
                  </a:lnTo>
                  <a:lnTo>
                    <a:pt x="103" y="249"/>
                  </a:lnTo>
                  <a:lnTo>
                    <a:pt x="101" y="252"/>
                  </a:lnTo>
                  <a:lnTo>
                    <a:pt x="98" y="256"/>
                  </a:lnTo>
                  <a:lnTo>
                    <a:pt x="97" y="257"/>
                  </a:lnTo>
                  <a:lnTo>
                    <a:pt x="94" y="260"/>
                  </a:lnTo>
                  <a:lnTo>
                    <a:pt x="93" y="263"/>
                  </a:lnTo>
                  <a:lnTo>
                    <a:pt x="91" y="265"/>
                  </a:lnTo>
                  <a:lnTo>
                    <a:pt x="90" y="268"/>
                  </a:lnTo>
                  <a:lnTo>
                    <a:pt x="88" y="269"/>
                  </a:lnTo>
                  <a:lnTo>
                    <a:pt x="186" y="252"/>
                  </a:lnTo>
                  <a:lnTo>
                    <a:pt x="191" y="0"/>
                  </a:lnTo>
                  <a:lnTo>
                    <a:pt x="84" y="15"/>
                  </a:lnTo>
                  <a:lnTo>
                    <a:pt x="55" y="20"/>
                  </a:lnTo>
                  <a:close/>
                </a:path>
              </a:pathLst>
            </a:custGeom>
            <a:solidFill>
              <a:srgbClr val="BF663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32" name="Freeform 30"/>
            <p:cNvSpPr>
              <a:spLocks/>
            </p:cNvSpPr>
            <p:nvPr/>
          </p:nvSpPr>
          <p:spPr bwMode="auto">
            <a:xfrm>
              <a:off x="424" y="3033"/>
              <a:ext cx="55" cy="27"/>
            </a:xfrm>
            <a:custGeom>
              <a:avLst/>
              <a:gdLst>
                <a:gd name="T0" fmla="*/ 0 w 111"/>
                <a:gd name="T1" fmla="*/ 0 h 55"/>
                <a:gd name="T2" fmla="*/ 0 w 111"/>
                <a:gd name="T3" fmla="*/ 0 h 55"/>
                <a:gd name="T4" fmla="*/ 0 w 111"/>
                <a:gd name="T5" fmla="*/ 0 h 55"/>
                <a:gd name="T6" fmla="*/ 0 w 111"/>
                <a:gd name="T7" fmla="*/ 0 h 55"/>
                <a:gd name="T8" fmla="*/ 0 w 111"/>
                <a:gd name="T9" fmla="*/ 0 h 55"/>
                <a:gd name="T10" fmla="*/ 0 w 111"/>
                <a:gd name="T11" fmla="*/ 0 h 55"/>
                <a:gd name="T12" fmla="*/ 0 w 111"/>
                <a:gd name="T13" fmla="*/ 0 h 55"/>
                <a:gd name="T14" fmla="*/ 0 w 111"/>
                <a:gd name="T15" fmla="*/ 0 h 55"/>
                <a:gd name="T16" fmla="*/ 0 w 111"/>
                <a:gd name="T17" fmla="*/ 0 h 55"/>
                <a:gd name="T18" fmla="*/ 0 w 111"/>
                <a:gd name="T19" fmla="*/ 0 h 55"/>
                <a:gd name="T20" fmla="*/ 0 w 111"/>
                <a:gd name="T21" fmla="*/ 0 h 55"/>
                <a:gd name="T22" fmla="*/ 0 w 111"/>
                <a:gd name="T23" fmla="*/ 0 h 55"/>
                <a:gd name="T24" fmla="*/ 0 w 111"/>
                <a:gd name="T25" fmla="*/ 0 h 55"/>
                <a:gd name="T26" fmla="*/ 0 w 111"/>
                <a:gd name="T27" fmla="*/ 0 h 55"/>
                <a:gd name="T28" fmla="*/ 0 w 111"/>
                <a:gd name="T29" fmla="*/ 0 h 55"/>
                <a:gd name="T30" fmla="*/ 0 w 111"/>
                <a:gd name="T31" fmla="*/ 0 h 55"/>
                <a:gd name="T32" fmla="*/ 0 w 111"/>
                <a:gd name="T33" fmla="*/ 0 h 55"/>
                <a:gd name="T34" fmla="*/ 0 w 111"/>
                <a:gd name="T35" fmla="*/ 0 h 55"/>
                <a:gd name="T36" fmla="*/ 0 w 111"/>
                <a:gd name="T37" fmla="*/ 0 h 55"/>
                <a:gd name="T38" fmla="*/ 0 w 111"/>
                <a:gd name="T39" fmla="*/ 0 h 55"/>
                <a:gd name="T40" fmla="*/ 0 w 111"/>
                <a:gd name="T41" fmla="*/ 0 h 55"/>
                <a:gd name="T42" fmla="*/ 0 w 111"/>
                <a:gd name="T43" fmla="*/ 0 h 55"/>
                <a:gd name="T44" fmla="*/ 0 w 111"/>
                <a:gd name="T45" fmla="*/ 0 h 55"/>
                <a:gd name="T46" fmla="*/ 0 w 111"/>
                <a:gd name="T47" fmla="*/ 0 h 55"/>
                <a:gd name="T48" fmla="*/ 0 w 111"/>
                <a:gd name="T49" fmla="*/ 0 h 55"/>
                <a:gd name="T50" fmla="*/ 0 w 111"/>
                <a:gd name="T51" fmla="*/ 0 h 55"/>
                <a:gd name="T52" fmla="*/ 0 w 111"/>
                <a:gd name="T53" fmla="*/ 0 h 55"/>
                <a:gd name="T54" fmla="*/ 0 w 111"/>
                <a:gd name="T55" fmla="*/ 0 h 55"/>
                <a:gd name="T56" fmla="*/ 0 w 111"/>
                <a:gd name="T57" fmla="*/ 0 h 55"/>
                <a:gd name="T58" fmla="*/ 0 w 111"/>
                <a:gd name="T59" fmla="*/ 0 h 55"/>
                <a:gd name="T60" fmla="*/ 0 w 111"/>
                <a:gd name="T61" fmla="*/ 0 h 55"/>
                <a:gd name="T62" fmla="*/ 0 w 111"/>
                <a:gd name="T63" fmla="*/ 0 h 55"/>
                <a:gd name="T64" fmla="*/ 0 w 111"/>
                <a:gd name="T65" fmla="*/ 0 h 55"/>
                <a:gd name="T66" fmla="*/ 0 w 111"/>
                <a:gd name="T67" fmla="*/ 0 h 55"/>
                <a:gd name="T68" fmla="*/ 0 w 111"/>
                <a:gd name="T69" fmla="*/ 0 h 55"/>
                <a:gd name="T70" fmla="*/ 0 w 111"/>
                <a:gd name="T71" fmla="*/ 0 h 55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111"/>
                <a:gd name="T109" fmla="*/ 0 h 55"/>
                <a:gd name="T110" fmla="*/ 111 w 111"/>
                <a:gd name="T111" fmla="*/ 55 h 55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111" h="55">
                  <a:moveTo>
                    <a:pt x="0" y="0"/>
                  </a:moveTo>
                  <a:lnTo>
                    <a:pt x="0" y="0"/>
                  </a:lnTo>
                  <a:lnTo>
                    <a:pt x="3" y="2"/>
                  </a:lnTo>
                  <a:lnTo>
                    <a:pt x="5" y="4"/>
                  </a:lnTo>
                  <a:lnTo>
                    <a:pt x="8" y="7"/>
                  </a:lnTo>
                  <a:lnTo>
                    <a:pt x="11" y="8"/>
                  </a:lnTo>
                  <a:lnTo>
                    <a:pt x="15" y="11"/>
                  </a:lnTo>
                  <a:lnTo>
                    <a:pt x="18" y="13"/>
                  </a:lnTo>
                  <a:lnTo>
                    <a:pt x="22" y="16"/>
                  </a:lnTo>
                  <a:lnTo>
                    <a:pt x="27" y="17"/>
                  </a:lnTo>
                  <a:lnTo>
                    <a:pt x="31" y="20"/>
                  </a:lnTo>
                  <a:lnTo>
                    <a:pt x="35" y="21"/>
                  </a:lnTo>
                  <a:lnTo>
                    <a:pt x="40" y="23"/>
                  </a:lnTo>
                  <a:lnTo>
                    <a:pt x="45" y="24"/>
                  </a:lnTo>
                  <a:lnTo>
                    <a:pt x="50" y="24"/>
                  </a:lnTo>
                  <a:lnTo>
                    <a:pt x="54" y="24"/>
                  </a:lnTo>
                  <a:lnTo>
                    <a:pt x="60" y="24"/>
                  </a:lnTo>
                  <a:lnTo>
                    <a:pt x="61" y="24"/>
                  </a:lnTo>
                  <a:lnTo>
                    <a:pt x="64" y="24"/>
                  </a:lnTo>
                  <a:lnTo>
                    <a:pt x="67" y="23"/>
                  </a:lnTo>
                  <a:lnTo>
                    <a:pt x="70" y="23"/>
                  </a:lnTo>
                  <a:lnTo>
                    <a:pt x="75" y="23"/>
                  </a:lnTo>
                  <a:lnTo>
                    <a:pt x="80" y="21"/>
                  </a:lnTo>
                  <a:lnTo>
                    <a:pt x="85" y="20"/>
                  </a:lnTo>
                  <a:lnTo>
                    <a:pt x="91" y="20"/>
                  </a:lnTo>
                  <a:lnTo>
                    <a:pt x="93" y="18"/>
                  </a:lnTo>
                  <a:lnTo>
                    <a:pt x="98" y="17"/>
                  </a:lnTo>
                  <a:lnTo>
                    <a:pt x="101" y="16"/>
                  </a:lnTo>
                  <a:lnTo>
                    <a:pt x="105" y="14"/>
                  </a:lnTo>
                  <a:lnTo>
                    <a:pt x="108" y="13"/>
                  </a:lnTo>
                  <a:lnTo>
                    <a:pt x="111" y="13"/>
                  </a:lnTo>
                  <a:lnTo>
                    <a:pt x="104" y="27"/>
                  </a:lnTo>
                  <a:lnTo>
                    <a:pt x="72" y="42"/>
                  </a:lnTo>
                  <a:lnTo>
                    <a:pt x="6" y="5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9996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33" name="Freeform 31"/>
            <p:cNvSpPr>
              <a:spLocks/>
            </p:cNvSpPr>
            <p:nvPr/>
          </p:nvSpPr>
          <p:spPr bwMode="auto">
            <a:xfrm>
              <a:off x="253" y="2976"/>
              <a:ext cx="165" cy="329"/>
            </a:xfrm>
            <a:custGeom>
              <a:avLst/>
              <a:gdLst>
                <a:gd name="T0" fmla="*/ 1 w 328"/>
                <a:gd name="T1" fmla="*/ 0 h 659"/>
                <a:gd name="T2" fmla="*/ 1 w 328"/>
                <a:gd name="T3" fmla="*/ 0 h 659"/>
                <a:gd name="T4" fmla="*/ 1 w 328"/>
                <a:gd name="T5" fmla="*/ 0 h 659"/>
                <a:gd name="T6" fmla="*/ 1 w 328"/>
                <a:gd name="T7" fmla="*/ 0 h 659"/>
                <a:gd name="T8" fmla="*/ 1 w 328"/>
                <a:gd name="T9" fmla="*/ 0 h 659"/>
                <a:gd name="T10" fmla="*/ 1 w 328"/>
                <a:gd name="T11" fmla="*/ 0 h 659"/>
                <a:gd name="T12" fmla="*/ 1 w 328"/>
                <a:gd name="T13" fmla="*/ 0 h 659"/>
                <a:gd name="T14" fmla="*/ 1 w 328"/>
                <a:gd name="T15" fmla="*/ 0 h 659"/>
                <a:gd name="T16" fmla="*/ 1 w 328"/>
                <a:gd name="T17" fmla="*/ 0 h 659"/>
                <a:gd name="T18" fmla="*/ 1 w 328"/>
                <a:gd name="T19" fmla="*/ 0 h 659"/>
                <a:gd name="T20" fmla="*/ 1 w 328"/>
                <a:gd name="T21" fmla="*/ 0 h 659"/>
                <a:gd name="T22" fmla="*/ 1 w 328"/>
                <a:gd name="T23" fmla="*/ 0 h 659"/>
                <a:gd name="T24" fmla="*/ 1 w 328"/>
                <a:gd name="T25" fmla="*/ 0 h 659"/>
                <a:gd name="T26" fmla="*/ 1 w 328"/>
                <a:gd name="T27" fmla="*/ 0 h 659"/>
                <a:gd name="T28" fmla="*/ 1 w 328"/>
                <a:gd name="T29" fmla="*/ 0 h 659"/>
                <a:gd name="T30" fmla="*/ 1 w 328"/>
                <a:gd name="T31" fmla="*/ 0 h 659"/>
                <a:gd name="T32" fmla="*/ 1 w 328"/>
                <a:gd name="T33" fmla="*/ 0 h 659"/>
                <a:gd name="T34" fmla="*/ 1 w 328"/>
                <a:gd name="T35" fmla="*/ 0 h 659"/>
                <a:gd name="T36" fmla="*/ 1 w 328"/>
                <a:gd name="T37" fmla="*/ 0 h 659"/>
                <a:gd name="T38" fmla="*/ 1 w 328"/>
                <a:gd name="T39" fmla="*/ 0 h 659"/>
                <a:gd name="T40" fmla="*/ 1 w 328"/>
                <a:gd name="T41" fmla="*/ 0 h 659"/>
                <a:gd name="T42" fmla="*/ 1 w 328"/>
                <a:gd name="T43" fmla="*/ 0 h 659"/>
                <a:gd name="T44" fmla="*/ 1 w 328"/>
                <a:gd name="T45" fmla="*/ 0 h 659"/>
                <a:gd name="T46" fmla="*/ 1 w 328"/>
                <a:gd name="T47" fmla="*/ 0 h 659"/>
                <a:gd name="T48" fmla="*/ 1 w 328"/>
                <a:gd name="T49" fmla="*/ 0 h 659"/>
                <a:gd name="T50" fmla="*/ 1 w 328"/>
                <a:gd name="T51" fmla="*/ 0 h 659"/>
                <a:gd name="T52" fmla="*/ 1 w 328"/>
                <a:gd name="T53" fmla="*/ 0 h 659"/>
                <a:gd name="T54" fmla="*/ 1 w 328"/>
                <a:gd name="T55" fmla="*/ 0 h 659"/>
                <a:gd name="T56" fmla="*/ 1 w 328"/>
                <a:gd name="T57" fmla="*/ 0 h 659"/>
                <a:gd name="T58" fmla="*/ 1 w 328"/>
                <a:gd name="T59" fmla="*/ 0 h 659"/>
                <a:gd name="T60" fmla="*/ 1 w 328"/>
                <a:gd name="T61" fmla="*/ 0 h 659"/>
                <a:gd name="T62" fmla="*/ 1 w 328"/>
                <a:gd name="T63" fmla="*/ 0 h 659"/>
                <a:gd name="T64" fmla="*/ 1 w 328"/>
                <a:gd name="T65" fmla="*/ 0 h 659"/>
                <a:gd name="T66" fmla="*/ 1 w 328"/>
                <a:gd name="T67" fmla="*/ 0 h 659"/>
                <a:gd name="T68" fmla="*/ 1 w 328"/>
                <a:gd name="T69" fmla="*/ 0 h 659"/>
                <a:gd name="T70" fmla="*/ 1 w 328"/>
                <a:gd name="T71" fmla="*/ 0 h 659"/>
                <a:gd name="T72" fmla="*/ 1 w 328"/>
                <a:gd name="T73" fmla="*/ 0 h 659"/>
                <a:gd name="T74" fmla="*/ 1 w 328"/>
                <a:gd name="T75" fmla="*/ 0 h 659"/>
                <a:gd name="T76" fmla="*/ 1 w 328"/>
                <a:gd name="T77" fmla="*/ 0 h 659"/>
                <a:gd name="T78" fmla="*/ 1 w 328"/>
                <a:gd name="T79" fmla="*/ 0 h 659"/>
                <a:gd name="T80" fmla="*/ 1 w 328"/>
                <a:gd name="T81" fmla="*/ 0 h 659"/>
                <a:gd name="T82" fmla="*/ 1 w 328"/>
                <a:gd name="T83" fmla="*/ 0 h 659"/>
                <a:gd name="T84" fmla="*/ 1 w 328"/>
                <a:gd name="T85" fmla="*/ 0 h 659"/>
                <a:gd name="T86" fmla="*/ 1 w 328"/>
                <a:gd name="T87" fmla="*/ 0 h 659"/>
                <a:gd name="T88" fmla="*/ 0 w 328"/>
                <a:gd name="T89" fmla="*/ 0 h 659"/>
                <a:gd name="T90" fmla="*/ 1 w 328"/>
                <a:gd name="T91" fmla="*/ 0 h 659"/>
                <a:gd name="T92" fmla="*/ 1 w 328"/>
                <a:gd name="T93" fmla="*/ 0 h 659"/>
                <a:gd name="T94" fmla="*/ 1 w 328"/>
                <a:gd name="T95" fmla="*/ 0 h 659"/>
                <a:gd name="T96" fmla="*/ 1 w 328"/>
                <a:gd name="T97" fmla="*/ 0 h 659"/>
                <a:gd name="T98" fmla="*/ 1 w 328"/>
                <a:gd name="T99" fmla="*/ 0 h 659"/>
                <a:gd name="T100" fmla="*/ 1 w 328"/>
                <a:gd name="T101" fmla="*/ 0 h 659"/>
                <a:gd name="T102" fmla="*/ 1 w 328"/>
                <a:gd name="T103" fmla="*/ 0 h 659"/>
                <a:gd name="T104" fmla="*/ 1 w 328"/>
                <a:gd name="T105" fmla="*/ 0 h 659"/>
                <a:gd name="T106" fmla="*/ 1 w 328"/>
                <a:gd name="T107" fmla="*/ 0 h 659"/>
                <a:gd name="T108" fmla="*/ 1 w 328"/>
                <a:gd name="T109" fmla="*/ 0 h 65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328"/>
                <a:gd name="T166" fmla="*/ 0 h 659"/>
                <a:gd name="T167" fmla="*/ 328 w 328"/>
                <a:gd name="T168" fmla="*/ 659 h 65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328" h="659">
                  <a:moveTo>
                    <a:pt x="197" y="119"/>
                  </a:moveTo>
                  <a:lnTo>
                    <a:pt x="196" y="119"/>
                  </a:lnTo>
                  <a:lnTo>
                    <a:pt x="195" y="119"/>
                  </a:lnTo>
                  <a:lnTo>
                    <a:pt x="193" y="118"/>
                  </a:lnTo>
                  <a:lnTo>
                    <a:pt x="190" y="118"/>
                  </a:lnTo>
                  <a:lnTo>
                    <a:pt x="187" y="116"/>
                  </a:lnTo>
                  <a:lnTo>
                    <a:pt x="184" y="115"/>
                  </a:lnTo>
                  <a:lnTo>
                    <a:pt x="180" y="115"/>
                  </a:lnTo>
                  <a:lnTo>
                    <a:pt x="176" y="114"/>
                  </a:lnTo>
                  <a:lnTo>
                    <a:pt x="171" y="112"/>
                  </a:lnTo>
                  <a:lnTo>
                    <a:pt x="165" y="112"/>
                  </a:lnTo>
                  <a:lnTo>
                    <a:pt x="161" y="112"/>
                  </a:lnTo>
                  <a:lnTo>
                    <a:pt x="155" y="112"/>
                  </a:lnTo>
                  <a:lnTo>
                    <a:pt x="152" y="112"/>
                  </a:lnTo>
                  <a:lnTo>
                    <a:pt x="151" y="112"/>
                  </a:lnTo>
                  <a:lnTo>
                    <a:pt x="148" y="112"/>
                  </a:lnTo>
                  <a:lnTo>
                    <a:pt x="145" y="114"/>
                  </a:lnTo>
                  <a:lnTo>
                    <a:pt x="139" y="115"/>
                  </a:lnTo>
                  <a:lnTo>
                    <a:pt x="135" y="118"/>
                  </a:lnTo>
                  <a:lnTo>
                    <a:pt x="132" y="118"/>
                  </a:lnTo>
                  <a:lnTo>
                    <a:pt x="129" y="119"/>
                  </a:lnTo>
                  <a:lnTo>
                    <a:pt x="126" y="121"/>
                  </a:lnTo>
                  <a:lnTo>
                    <a:pt x="123" y="124"/>
                  </a:lnTo>
                  <a:lnTo>
                    <a:pt x="120" y="125"/>
                  </a:lnTo>
                  <a:lnTo>
                    <a:pt x="119" y="128"/>
                  </a:lnTo>
                  <a:lnTo>
                    <a:pt x="116" y="131"/>
                  </a:lnTo>
                  <a:lnTo>
                    <a:pt x="113" y="134"/>
                  </a:lnTo>
                  <a:lnTo>
                    <a:pt x="110" y="137"/>
                  </a:lnTo>
                  <a:lnTo>
                    <a:pt x="107" y="140"/>
                  </a:lnTo>
                  <a:lnTo>
                    <a:pt x="106" y="143"/>
                  </a:lnTo>
                  <a:lnTo>
                    <a:pt x="103" y="146"/>
                  </a:lnTo>
                  <a:lnTo>
                    <a:pt x="100" y="150"/>
                  </a:lnTo>
                  <a:lnTo>
                    <a:pt x="97" y="154"/>
                  </a:lnTo>
                  <a:lnTo>
                    <a:pt x="96" y="157"/>
                  </a:lnTo>
                  <a:lnTo>
                    <a:pt x="93" y="162"/>
                  </a:lnTo>
                  <a:lnTo>
                    <a:pt x="90" y="166"/>
                  </a:lnTo>
                  <a:lnTo>
                    <a:pt x="87" y="170"/>
                  </a:lnTo>
                  <a:lnTo>
                    <a:pt x="85" y="175"/>
                  </a:lnTo>
                  <a:lnTo>
                    <a:pt x="83" y="179"/>
                  </a:lnTo>
                  <a:lnTo>
                    <a:pt x="81" y="183"/>
                  </a:lnTo>
                  <a:lnTo>
                    <a:pt x="78" y="188"/>
                  </a:lnTo>
                  <a:lnTo>
                    <a:pt x="77" y="192"/>
                  </a:lnTo>
                  <a:lnTo>
                    <a:pt x="75" y="196"/>
                  </a:lnTo>
                  <a:lnTo>
                    <a:pt x="72" y="201"/>
                  </a:lnTo>
                  <a:lnTo>
                    <a:pt x="71" y="207"/>
                  </a:lnTo>
                  <a:lnTo>
                    <a:pt x="70" y="211"/>
                  </a:lnTo>
                  <a:lnTo>
                    <a:pt x="68" y="215"/>
                  </a:lnTo>
                  <a:lnTo>
                    <a:pt x="67" y="220"/>
                  </a:lnTo>
                  <a:lnTo>
                    <a:pt x="65" y="224"/>
                  </a:lnTo>
                  <a:lnTo>
                    <a:pt x="64" y="230"/>
                  </a:lnTo>
                  <a:lnTo>
                    <a:pt x="62" y="234"/>
                  </a:lnTo>
                  <a:lnTo>
                    <a:pt x="61" y="239"/>
                  </a:lnTo>
                  <a:lnTo>
                    <a:pt x="59" y="243"/>
                  </a:lnTo>
                  <a:lnTo>
                    <a:pt x="58" y="247"/>
                  </a:lnTo>
                  <a:lnTo>
                    <a:pt x="58" y="252"/>
                  </a:lnTo>
                  <a:lnTo>
                    <a:pt x="58" y="256"/>
                  </a:lnTo>
                  <a:lnTo>
                    <a:pt x="58" y="260"/>
                  </a:lnTo>
                  <a:lnTo>
                    <a:pt x="58" y="265"/>
                  </a:lnTo>
                  <a:lnTo>
                    <a:pt x="59" y="271"/>
                  </a:lnTo>
                  <a:lnTo>
                    <a:pt x="59" y="273"/>
                  </a:lnTo>
                  <a:lnTo>
                    <a:pt x="59" y="279"/>
                  </a:lnTo>
                  <a:lnTo>
                    <a:pt x="61" y="284"/>
                  </a:lnTo>
                  <a:lnTo>
                    <a:pt x="62" y="288"/>
                  </a:lnTo>
                  <a:lnTo>
                    <a:pt x="62" y="291"/>
                  </a:lnTo>
                  <a:lnTo>
                    <a:pt x="64" y="295"/>
                  </a:lnTo>
                  <a:lnTo>
                    <a:pt x="65" y="300"/>
                  </a:lnTo>
                  <a:lnTo>
                    <a:pt x="67" y="303"/>
                  </a:lnTo>
                  <a:lnTo>
                    <a:pt x="68" y="305"/>
                  </a:lnTo>
                  <a:lnTo>
                    <a:pt x="70" y="310"/>
                  </a:lnTo>
                  <a:lnTo>
                    <a:pt x="70" y="313"/>
                  </a:lnTo>
                  <a:lnTo>
                    <a:pt x="71" y="316"/>
                  </a:lnTo>
                  <a:lnTo>
                    <a:pt x="72" y="319"/>
                  </a:lnTo>
                  <a:lnTo>
                    <a:pt x="74" y="321"/>
                  </a:lnTo>
                  <a:lnTo>
                    <a:pt x="75" y="324"/>
                  </a:lnTo>
                  <a:lnTo>
                    <a:pt x="77" y="326"/>
                  </a:lnTo>
                  <a:lnTo>
                    <a:pt x="78" y="330"/>
                  </a:lnTo>
                  <a:lnTo>
                    <a:pt x="80" y="333"/>
                  </a:lnTo>
                  <a:lnTo>
                    <a:pt x="81" y="335"/>
                  </a:lnTo>
                  <a:lnTo>
                    <a:pt x="83" y="336"/>
                  </a:lnTo>
                  <a:lnTo>
                    <a:pt x="83" y="335"/>
                  </a:lnTo>
                  <a:lnTo>
                    <a:pt x="85" y="333"/>
                  </a:lnTo>
                  <a:lnTo>
                    <a:pt x="87" y="332"/>
                  </a:lnTo>
                  <a:lnTo>
                    <a:pt x="90" y="330"/>
                  </a:lnTo>
                  <a:lnTo>
                    <a:pt x="93" y="330"/>
                  </a:lnTo>
                  <a:lnTo>
                    <a:pt x="96" y="329"/>
                  </a:lnTo>
                  <a:lnTo>
                    <a:pt x="99" y="327"/>
                  </a:lnTo>
                  <a:lnTo>
                    <a:pt x="103" y="326"/>
                  </a:lnTo>
                  <a:lnTo>
                    <a:pt x="107" y="324"/>
                  </a:lnTo>
                  <a:lnTo>
                    <a:pt x="112" y="324"/>
                  </a:lnTo>
                  <a:lnTo>
                    <a:pt x="115" y="323"/>
                  </a:lnTo>
                  <a:lnTo>
                    <a:pt x="117" y="323"/>
                  </a:lnTo>
                  <a:lnTo>
                    <a:pt x="120" y="323"/>
                  </a:lnTo>
                  <a:lnTo>
                    <a:pt x="123" y="323"/>
                  </a:lnTo>
                  <a:lnTo>
                    <a:pt x="125" y="323"/>
                  </a:lnTo>
                  <a:lnTo>
                    <a:pt x="128" y="323"/>
                  </a:lnTo>
                  <a:lnTo>
                    <a:pt x="132" y="323"/>
                  </a:lnTo>
                  <a:lnTo>
                    <a:pt x="135" y="323"/>
                  </a:lnTo>
                  <a:lnTo>
                    <a:pt x="138" y="323"/>
                  </a:lnTo>
                  <a:lnTo>
                    <a:pt x="141" y="323"/>
                  </a:lnTo>
                  <a:lnTo>
                    <a:pt x="144" y="323"/>
                  </a:lnTo>
                  <a:lnTo>
                    <a:pt x="147" y="324"/>
                  </a:lnTo>
                  <a:lnTo>
                    <a:pt x="151" y="326"/>
                  </a:lnTo>
                  <a:lnTo>
                    <a:pt x="157" y="329"/>
                  </a:lnTo>
                  <a:lnTo>
                    <a:pt x="160" y="332"/>
                  </a:lnTo>
                  <a:lnTo>
                    <a:pt x="164" y="336"/>
                  </a:lnTo>
                  <a:lnTo>
                    <a:pt x="167" y="340"/>
                  </a:lnTo>
                  <a:lnTo>
                    <a:pt x="170" y="345"/>
                  </a:lnTo>
                  <a:lnTo>
                    <a:pt x="173" y="349"/>
                  </a:lnTo>
                  <a:lnTo>
                    <a:pt x="174" y="353"/>
                  </a:lnTo>
                  <a:lnTo>
                    <a:pt x="176" y="359"/>
                  </a:lnTo>
                  <a:lnTo>
                    <a:pt x="176" y="364"/>
                  </a:lnTo>
                  <a:lnTo>
                    <a:pt x="176" y="368"/>
                  </a:lnTo>
                  <a:lnTo>
                    <a:pt x="176" y="372"/>
                  </a:lnTo>
                  <a:lnTo>
                    <a:pt x="174" y="377"/>
                  </a:lnTo>
                  <a:lnTo>
                    <a:pt x="174" y="380"/>
                  </a:lnTo>
                  <a:lnTo>
                    <a:pt x="171" y="382"/>
                  </a:lnTo>
                  <a:lnTo>
                    <a:pt x="168" y="385"/>
                  </a:lnTo>
                  <a:lnTo>
                    <a:pt x="164" y="388"/>
                  </a:lnTo>
                  <a:lnTo>
                    <a:pt x="161" y="393"/>
                  </a:lnTo>
                  <a:lnTo>
                    <a:pt x="155" y="394"/>
                  </a:lnTo>
                  <a:lnTo>
                    <a:pt x="151" y="398"/>
                  </a:lnTo>
                  <a:lnTo>
                    <a:pt x="148" y="398"/>
                  </a:lnTo>
                  <a:lnTo>
                    <a:pt x="145" y="400"/>
                  </a:lnTo>
                  <a:lnTo>
                    <a:pt x="142" y="401"/>
                  </a:lnTo>
                  <a:lnTo>
                    <a:pt x="139" y="403"/>
                  </a:lnTo>
                  <a:lnTo>
                    <a:pt x="138" y="403"/>
                  </a:lnTo>
                  <a:lnTo>
                    <a:pt x="135" y="404"/>
                  </a:lnTo>
                  <a:lnTo>
                    <a:pt x="131" y="406"/>
                  </a:lnTo>
                  <a:lnTo>
                    <a:pt x="128" y="407"/>
                  </a:lnTo>
                  <a:lnTo>
                    <a:pt x="125" y="407"/>
                  </a:lnTo>
                  <a:lnTo>
                    <a:pt x="122" y="409"/>
                  </a:lnTo>
                  <a:lnTo>
                    <a:pt x="119" y="409"/>
                  </a:lnTo>
                  <a:lnTo>
                    <a:pt x="117" y="410"/>
                  </a:lnTo>
                  <a:lnTo>
                    <a:pt x="112" y="410"/>
                  </a:lnTo>
                  <a:lnTo>
                    <a:pt x="107" y="412"/>
                  </a:lnTo>
                  <a:lnTo>
                    <a:pt x="103" y="412"/>
                  </a:lnTo>
                  <a:lnTo>
                    <a:pt x="99" y="413"/>
                  </a:lnTo>
                  <a:lnTo>
                    <a:pt x="77" y="438"/>
                  </a:lnTo>
                  <a:lnTo>
                    <a:pt x="56" y="413"/>
                  </a:lnTo>
                  <a:lnTo>
                    <a:pt x="54" y="414"/>
                  </a:lnTo>
                  <a:lnTo>
                    <a:pt x="51" y="416"/>
                  </a:lnTo>
                  <a:lnTo>
                    <a:pt x="46" y="420"/>
                  </a:lnTo>
                  <a:lnTo>
                    <a:pt x="45" y="423"/>
                  </a:lnTo>
                  <a:lnTo>
                    <a:pt x="43" y="426"/>
                  </a:lnTo>
                  <a:lnTo>
                    <a:pt x="40" y="429"/>
                  </a:lnTo>
                  <a:lnTo>
                    <a:pt x="39" y="433"/>
                  </a:lnTo>
                  <a:lnTo>
                    <a:pt x="38" y="435"/>
                  </a:lnTo>
                  <a:lnTo>
                    <a:pt x="36" y="438"/>
                  </a:lnTo>
                  <a:lnTo>
                    <a:pt x="36" y="441"/>
                  </a:lnTo>
                  <a:lnTo>
                    <a:pt x="35" y="444"/>
                  </a:lnTo>
                  <a:lnTo>
                    <a:pt x="35" y="446"/>
                  </a:lnTo>
                  <a:lnTo>
                    <a:pt x="33" y="449"/>
                  </a:lnTo>
                  <a:lnTo>
                    <a:pt x="33" y="452"/>
                  </a:lnTo>
                  <a:lnTo>
                    <a:pt x="33" y="455"/>
                  </a:lnTo>
                  <a:lnTo>
                    <a:pt x="32" y="458"/>
                  </a:lnTo>
                  <a:lnTo>
                    <a:pt x="32" y="461"/>
                  </a:lnTo>
                  <a:lnTo>
                    <a:pt x="32" y="464"/>
                  </a:lnTo>
                  <a:lnTo>
                    <a:pt x="32" y="468"/>
                  </a:lnTo>
                  <a:lnTo>
                    <a:pt x="32" y="470"/>
                  </a:lnTo>
                  <a:lnTo>
                    <a:pt x="32" y="473"/>
                  </a:lnTo>
                  <a:lnTo>
                    <a:pt x="32" y="475"/>
                  </a:lnTo>
                  <a:lnTo>
                    <a:pt x="32" y="480"/>
                  </a:lnTo>
                  <a:lnTo>
                    <a:pt x="33" y="484"/>
                  </a:lnTo>
                  <a:lnTo>
                    <a:pt x="35" y="490"/>
                  </a:lnTo>
                  <a:lnTo>
                    <a:pt x="36" y="494"/>
                  </a:lnTo>
                  <a:lnTo>
                    <a:pt x="39" y="499"/>
                  </a:lnTo>
                  <a:lnTo>
                    <a:pt x="42" y="502"/>
                  </a:lnTo>
                  <a:lnTo>
                    <a:pt x="43" y="506"/>
                  </a:lnTo>
                  <a:lnTo>
                    <a:pt x="45" y="509"/>
                  </a:lnTo>
                  <a:lnTo>
                    <a:pt x="48" y="512"/>
                  </a:lnTo>
                  <a:lnTo>
                    <a:pt x="51" y="515"/>
                  </a:lnTo>
                  <a:lnTo>
                    <a:pt x="52" y="516"/>
                  </a:lnTo>
                  <a:lnTo>
                    <a:pt x="52" y="515"/>
                  </a:lnTo>
                  <a:lnTo>
                    <a:pt x="54" y="513"/>
                  </a:lnTo>
                  <a:lnTo>
                    <a:pt x="55" y="512"/>
                  </a:lnTo>
                  <a:lnTo>
                    <a:pt x="58" y="510"/>
                  </a:lnTo>
                  <a:lnTo>
                    <a:pt x="59" y="509"/>
                  </a:lnTo>
                  <a:lnTo>
                    <a:pt x="62" y="507"/>
                  </a:lnTo>
                  <a:lnTo>
                    <a:pt x="65" y="506"/>
                  </a:lnTo>
                  <a:lnTo>
                    <a:pt x="68" y="506"/>
                  </a:lnTo>
                  <a:lnTo>
                    <a:pt x="71" y="505"/>
                  </a:lnTo>
                  <a:lnTo>
                    <a:pt x="75" y="505"/>
                  </a:lnTo>
                  <a:lnTo>
                    <a:pt x="80" y="505"/>
                  </a:lnTo>
                  <a:lnTo>
                    <a:pt x="84" y="505"/>
                  </a:lnTo>
                  <a:lnTo>
                    <a:pt x="85" y="505"/>
                  </a:lnTo>
                  <a:lnTo>
                    <a:pt x="88" y="506"/>
                  </a:lnTo>
                  <a:lnTo>
                    <a:pt x="91" y="506"/>
                  </a:lnTo>
                  <a:lnTo>
                    <a:pt x="94" y="507"/>
                  </a:lnTo>
                  <a:lnTo>
                    <a:pt x="99" y="509"/>
                  </a:lnTo>
                  <a:lnTo>
                    <a:pt x="103" y="510"/>
                  </a:lnTo>
                  <a:lnTo>
                    <a:pt x="107" y="513"/>
                  </a:lnTo>
                  <a:lnTo>
                    <a:pt x="110" y="515"/>
                  </a:lnTo>
                  <a:lnTo>
                    <a:pt x="113" y="516"/>
                  </a:lnTo>
                  <a:lnTo>
                    <a:pt x="115" y="518"/>
                  </a:lnTo>
                  <a:lnTo>
                    <a:pt x="116" y="521"/>
                  </a:lnTo>
                  <a:lnTo>
                    <a:pt x="117" y="522"/>
                  </a:lnTo>
                  <a:lnTo>
                    <a:pt x="117" y="526"/>
                  </a:lnTo>
                  <a:lnTo>
                    <a:pt x="116" y="531"/>
                  </a:lnTo>
                  <a:lnTo>
                    <a:pt x="115" y="532"/>
                  </a:lnTo>
                  <a:lnTo>
                    <a:pt x="112" y="535"/>
                  </a:lnTo>
                  <a:lnTo>
                    <a:pt x="109" y="537"/>
                  </a:lnTo>
                  <a:lnTo>
                    <a:pt x="107" y="539"/>
                  </a:lnTo>
                  <a:lnTo>
                    <a:pt x="103" y="541"/>
                  </a:lnTo>
                  <a:lnTo>
                    <a:pt x="99" y="542"/>
                  </a:lnTo>
                  <a:lnTo>
                    <a:pt x="94" y="544"/>
                  </a:lnTo>
                  <a:lnTo>
                    <a:pt x="90" y="545"/>
                  </a:lnTo>
                  <a:lnTo>
                    <a:pt x="85" y="545"/>
                  </a:lnTo>
                  <a:lnTo>
                    <a:pt x="81" y="547"/>
                  </a:lnTo>
                  <a:lnTo>
                    <a:pt x="77" y="547"/>
                  </a:lnTo>
                  <a:lnTo>
                    <a:pt x="72" y="548"/>
                  </a:lnTo>
                  <a:lnTo>
                    <a:pt x="68" y="548"/>
                  </a:lnTo>
                  <a:lnTo>
                    <a:pt x="65" y="548"/>
                  </a:lnTo>
                  <a:lnTo>
                    <a:pt x="62" y="548"/>
                  </a:lnTo>
                  <a:lnTo>
                    <a:pt x="59" y="548"/>
                  </a:lnTo>
                  <a:lnTo>
                    <a:pt x="55" y="548"/>
                  </a:lnTo>
                  <a:lnTo>
                    <a:pt x="54" y="548"/>
                  </a:lnTo>
                  <a:lnTo>
                    <a:pt x="54" y="551"/>
                  </a:lnTo>
                  <a:lnTo>
                    <a:pt x="52" y="553"/>
                  </a:lnTo>
                  <a:lnTo>
                    <a:pt x="51" y="557"/>
                  </a:lnTo>
                  <a:lnTo>
                    <a:pt x="49" y="560"/>
                  </a:lnTo>
                  <a:lnTo>
                    <a:pt x="46" y="566"/>
                  </a:lnTo>
                  <a:lnTo>
                    <a:pt x="45" y="567"/>
                  </a:lnTo>
                  <a:lnTo>
                    <a:pt x="45" y="570"/>
                  </a:lnTo>
                  <a:lnTo>
                    <a:pt x="45" y="573"/>
                  </a:lnTo>
                  <a:lnTo>
                    <a:pt x="43" y="576"/>
                  </a:lnTo>
                  <a:lnTo>
                    <a:pt x="42" y="580"/>
                  </a:lnTo>
                  <a:lnTo>
                    <a:pt x="42" y="586"/>
                  </a:lnTo>
                  <a:lnTo>
                    <a:pt x="42" y="587"/>
                  </a:lnTo>
                  <a:lnTo>
                    <a:pt x="42" y="590"/>
                  </a:lnTo>
                  <a:lnTo>
                    <a:pt x="42" y="593"/>
                  </a:lnTo>
                  <a:lnTo>
                    <a:pt x="42" y="596"/>
                  </a:lnTo>
                  <a:lnTo>
                    <a:pt x="42" y="600"/>
                  </a:lnTo>
                  <a:lnTo>
                    <a:pt x="45" y="606"/>
                  </a:lnTo>
                  <a:lnTo>
                    <a:pt x="46" y="609"/>
                  </a:lnTo>
                  <a:lnTo>
                    <a:pt x="52" y="614"/>
                  </a:lnTo>
                  <a:lnTo>
                    <a:pt x="56" y="615"/>
                  </a:lnTo>
                  <a:lnTo>
                    <a:pt x="61" y="616"/>
                  </a:lnTo>
                  <a:lnTo>
                    <a:pt x="65" y="618"/>
                  </a:lnTo>
                  <a:lnTo>
                    <a:pt x="71" y="618"/>
                  </a:lnTo>
                  <a:lnTo>
                    <a:pt x="75" y="616"/>
                  </a:lnTo>
                  <a:lnTo>
                    <a:pt x="80" y="616"/>
                  </a:lnTo>
                  <a:lnTo>
                    <a:pt x="85" y="614"/>
                  </a:lnTo>
                  <a:lnTo>
                    <a:pt x="90" y="612"/>
                  </a:lnTo>
                  <a:lnTo>
                    <a:pt x="94" y="611"/>
                  </a:lnTo>
                  <a:lnTo>
                    <a:pt x="99" y="608"/>
                  </a:lnTo>
                  <a:lnTo>
                    <a:pt x="101" y="606"/>
                  </a:lnTo>
                  <a:lnTo>
                    <a:pt x="104" y="603"/>
                  </a:lnTo>
                  <a:lnTo>
                    <a:pt x="109" y="600"/>
                  </a:lnTo>
                  <a:lnTo>
                    <a:pt x="110" y="599"/>
                  </a:lnTo>
                  <a:lnTo>
                    <a:pt x="132" y="566"/>
                  </a:lnTo>
                  <a:lnTo>
                    <a:pt x="152" y="551"/>
                  </a:lnTo>
                  <a:lnTo>
                    <a:pt x="177" y="551"/>
                  </a:lnTo>
                  <a:lnTo>
                    <a:pt x="189" y="571"/>
                  </a:lnTo>
                  <a:lnTo>
                    <a:pt x="221" y="528"/>
                  </a:lnTo>
                  <a:lnTo>
                    <a:pt x="257" y="541"/>
                  </a:lnTo>
                  <a:lnTo>
                    <a:pt x="243" y="571"/>
                  </a:lnTo>
                  <a:lnTo>
                    <a:pt x="208" y="611"/>
                  </a:lnTo>
                  <a:lnTo>
                    <a:pt x="174" y="635"/>
                  </a:lnTo>
                  <a:lnTo>
                    <a:pt x="125" y="631"/>
                  </a:lnTo>
                  <a:lnTo>
                    <a:pt x="70" y="657"/>
                  </a:lnTo>
                  <a:lnTo>
                    <a:pt x="30" y="659"/>
                  </a:lnTo>
                  <a:lnTo>
                    <a:pt x="11" y="641"/>
                  </a:lnTo>
                  <a:lnTo>
                    <a:pt x="3" y="614"/>
                  </a:lnTo>
                  <a:lnTo>
                    <a:pt x="17" y="573"/>
                  </a:lnTo>
                  <a:lnTo>
                    <a:pt x="40" y="534"/>
                  </a:lnTo>
                  <a:lnTo>
                    <a:pt x="17" y="512"/>
                  </a:lnTo>
                  <a:lnTo>
                    <a:pt x="1" y="481"/>
                  </a:lnTo>
                  <a:lnTo>
                    <a:pt x="0" y="445"/>
                  </a:lnTo>
                  <a:lnTo>
                    <a:pt x="17" y="417"/>
                  </a:lnTo>
                  <a:lnTo>
                    <a:pt x="39" y="391"/>
                  </a:lnTo>
                  <a:lnTo>
                    <a:pt x="58" y="384"/>
                  </a:lnTo>
                  <a:lnTo>
                    <a:pt x="33" y="355"/>
                  </a:lnTo>
                  <a:lnTo>
                    <a:pt x="11" y="284"/>
                  </a:lnTo>
                  <a:lnTo>
                    <a:pt x="13" y="208"/>
                  </a:lnTo>
                  <a:lnTo>
                    <a:pt x="42" y="156"/>
                  </a:lnTo>
                  <a:lnTo>
                    <a:pt x="96" y="102"/>
                  </a:lnTo>
                  <a:lnTo>
                    <a:pt x="145" y="79"/>
                  </a:lnTo>
                  <a:lnTo>
                    <a:pt x="174" y="80"/>
                  </a:lnTo>
                  <a:lnTo>
                    <a:pt x="192" y="96"/>
                  </a:lnTo>
                  <a:lnTo>
                    <a:pt x="208" y="42"/>
                  </a:lnTo>
                  <a:lnTo>
                    <a:pt x="253" y="9"/>
                  </a:lnTo>
                  <a:lnTo>
                    <a:pt x="305" y="0"/>
                  </a:lnTo>
                  <a:lnTo>
                    <a:pt x="328" y="15"/>
                  </a:lnTo>
                  <a:lnTo>
                    <a:pt x="327" y="15"/>
                  </a:lnTo>
                  <a:lnTo>
                    <a:pt x="322" y="15"/>
                  </a:lnTo>
                  <a:lnTo>
                    <a:pt x="320" y="15"/>
                  </a:lnTo>
                  <a:lnTo>
                    <a:pt x="315" y="15"/>
                  </a:lnTo>
                  <a:lnTo>
                    <a:pt x="312" y="16"/>
                  </a:lnTo>
                  <a:lnTo>
                    <a:pt x="308" y="16"/>
                  </a:lnTo>
                  <a:lnTo>
                    <a:pt x="304" y="16"/>
                  </a:lnTo>
                  <a:lnTo>
                    <a:pt x="299" y="18"/>
                  </a:lnTo>
                  <a:lnTo>
                    <a:pt x="295" y="19"/>
                  </a:lnTo>
                  <a:lnTo>
                    <a:pt x="289" y="21"/>
                  </a:lnTo>
                  <a:lnTo>
                    <a:pt x="286" y="21"/>
                  </a:lnTo>
                  <a:lnTo>
                    <a:pt x="285" y="22"/>
                  </a:lnTo>
                  <a:lnTo>
                    <a:pt x="282" y="22"/>
                  </a:lnTo>
                  <a:lnTo>
                    <a:pt x="279" y="23"/>
                  </a:lnTo>
                  <a:lnTo>
                    <a:pt x="273" y="25"/>
                  </a:lnTo>
                  <a:lnTo>
                    <a:pt x="269" y="28"/>
                  </a:lnTo>
                  <a:lnTo>
                    <a:pt x="266" y="29"/>
                  </a:lnTo>
                  <a:lnTo>
                    <a:pt x="263" y="31"/>
                  </a:lnTo>
                  <a:lnTo>
                    <a:pt x="260" y="31"/>
                  </a:lnTo>
                  <a:lnTo>
                    <a:pt x="257" y="32"/>
                  </a:lnTo>
                  <a:lnTo>
                    <a:pt x="253" y="35"/>
                  </a:lnTo>
                  <a:lnTo>
                    <a:pt x="248" y="38"/>
                  </a:lnTo>
                  <a:lnTo>
                    <a:pt x="244" y="41"/>
                  </a:lnTo>
                  <a:lnTo>
                    <a:pt x="241" y="45"/>
                  </a:lnTo>
                  <a:lnTo>
                    <a:pt x="237" y="48"/>
                  </a:lnTo>
                  <a:lnTo>
                    <a:pt x="234" y="53"/>
                  </a:lnTo>
                  <a:lnTo>
                    <a:pt x="229" y="55"/>
                  </a:lnTo>
                  <a:lnTo>
                    <a:pt x="228" y="60"/>
                  </a:lnTo>
                  <a:lnTo>
                    <a:pt x="224" y="64"/>
                  </a:lnTo>
                  <a:lnTo>
                    <a:pt x="222" y="70"/>
                  </a:lnTo>
                  <a:lnTo>
                    <a:pt x="219" y="74"/>
                  </a:lnTo>
                  <a:lnTo>
                    <a:pt x="218" y="79"/>
                  </a:lnTo>
                  <a:lnTo>
                    <a:pt x="216" y="82"/>
                  </a:lnTo>
                  <a:lnTo>
                    <a:pt x="216" y="85"/>
                  </a:lnTo>
                  <a:lnTo>
                    <a:pt x="215" y="87"/>
                  </a:lnTo>
                  <a:lnTo>
                    <a:pt x="215" y="90"/>
                  </a:lnTo>
                  <a:lnTo>
                    <a:pt x="212" y="95"/>
                  </a:lnTo>
                  <a:lnTo>
                    <a:pt x="211" y="99"/>
                  </a:lnTo>
                  <a:lnTo>
                    <a:pt x="209" y="103"/>
                  </a:lnTo>
                  <a:lnTo>
                    <a:pt x="208" y="106"/>
                  </a:lnTo>
                  <a:lnTo>
                    <a:pt x="206" y="109"/>
                  </a:lnTo>
                  <a:lnTo>
                    <a:pt x="205" y="112"/>
                  </a:lnTo>
                  <a:lnTo>
                    <a:pt x="203" y="114"/>
                  </a:lnTo>
                  <a:lnTo>
                    <a:pt x="202" y="116"/>
                  </a:lnTo>
                  <a:lnTo>
                    <a:pt x="199" y="118"/>
                  </a:lnTo>
                  <a:lnTo>
                    <a:pt x="197" y="119"/>
                  </a:lnTo>
                  <a:close/>
                </a:path>
              </a:pathLst>
            </a:custGeom>
            <a:solidFill>
              <a:srgbClr val="D9996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34" name="Freeform 32"/>
            <p:cNvSpPr>
              <a:spLocks/>
            </p:cNvSpPr>
            <p:nvPr/>
          </p:nvSpPr>
          <p:spPr bwMode="auto">
            <a:xfrm>
              <a:off x="444" y="3469"/>
              <a:ext cx="86" cy="82"/>
            </a:xfrm>
            <a:custGeom>
              <a:avLst/>
              <a:gdLst>
                <a:gd name="T0" fmla="*/ 0 w 173"/>
                <a:gd name="T1" fmla="*/ 1 h 164"/>
                <a:gd name="T2" fmla="*/ 0 w 173"/>
                <a:gd name="T3" fmla="*/ 1 h 164"/>
                <a:gd name="T4" fmla="*/ 0 w 173"/>
                <a:gd name="T5" fmla="*/ 1 h 164"/>
                <a:gd name="T6" fmla="*/ 0 w 173"/>
                <a:gd name="T7" fmla="*/ 1 h 164"/>
                <a:gd name="T8" fmla="*/ 0 w 173"/>
                <a:gd name="T9" fmla="*/ 1 h 164"/>
                <a:gd name="T10" fmla="*/ 0 w 173"/>
                <a:gd name="T11" fmla="*/ 1 h 164"/>
                <a:gd name="T12" fmla="*/ 0 w 173"/>
                <a:gd name="T13" fmla="*/ 1 h 164"/>
                <a:gd name="T14" fmla="*/ 0 w 173"/>
                <a:gd name="T15" fmla="*/ 1 h 164"/>
                <a:gd name="T16" fmla="*/ 0 w 173"/>
                <a:gd name="T17" fmla="*/ 1 h 164"/>
                <a:gd name="T18" fmla="*/ 0 w 173"/>
                <a:gd name="T19" fmla="*/ 1 h 164"/>
                <a:gd name="T20" fmla="*/ 0 w 173"/>
                <a:gd name="T21" fmla="*/ 1 h 164"/>
                <a:gd name="T22" fmla="*/ 0 w 173"/>
                <a:gd name="T23" fmla="*/ 1 h 164"/>
                <a:gd name="T24" fmla="*/ 0 w 173"/>
                <a:gd name="T25" fmla="*/ 1 h 164"/>
                <a:gd name="T26" fmla="*/ 0 w 173"/>
                <a:gd name="T27" fmla="*/ 1 h 164"/>
                <a:gd name="T28" fmla="*/ 0 w 173"/>
                <a:gd name="T29" fmla="*/ 1 h 164"/>
                <a:gd name="T30" fmla="*/ 0 w 173"/>
                <a:gd name="T31" fmla="*/ 1 h 164"/>
                <a:gd name="T32" fmla="*/ 0 w 173"/>
                <a:gd name="T33" fmla="*/ 1 h 164"/>
                <a:gd name="T34" fmla="*/ 0 w 173"/>
                <a:gd name="T35" fmla="*/ 1 h 164"/>
                <a:gd name="T36" fmla="*/ 0 w 173"/>
                <a:gd name="T37" fmla="*/ 1 h 164"/>
                <a:gd name="T38" fmla="*/ 0 w 173"/>
                <a:gd name="T39" fmla="*/ 1 h 164"/>
                <a:gd name="T40" fmla="*/ 0 w 173"/>
                <a:gd name="T41" fmla="*/ 1 h 164"/>
                <a:gd name="T42" fmla="*/ 0 w 173"/>
                <a:gd name="T43" fmla="*/ 1 h 164"/>
                <a:gd name="T44" fmla="*/ 0 w 173"/>
                <a:gd name="T45" fmla="*/ 1 h 164"/>
                <a:gd name="T46" fmla="*/ 0 w 173"/>
                <a:gd name="T47" fmla="*/ 0 h 164"/>
                <a:gd name="T48" fmla="*/ 0 w 173"/>
                <a:gd name="T49" fmla="*/ 1 h 164"/>
                <a:gd name="T50" fmla="*/ 0 w 173"/>
                <a:gd name="T51" fmla="*/ 1 h 164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73"/>
                <a:gd name="T79" fmla="*/ 0 h 164"/>
                <a:gd name="T80" fmla="*/ 173 w 173"/>
                <a:gd name="T81" fmla="*/ 164 h 164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73" h="164">
                  <a:moveTo>
                    <a:pt x="0" y="19"/>
                  </a:moveTo>
                  <a:lnTo>
                    <a:pt x="16" y="39"/>
                  </a:lnTo>
                  <a:lnTo>
                    <a:pt x="5" y="51"/>
                  </a:lnTo>
                  <a:lnTo>
                    <a:pt x="3" y="75"/>
                  </a:lnTo>
                  <a:lnTo>
                    <a:pt x="16" y="85"/>
                  </a:lnTo>
                  <a:lnTo>
                    <a:pt x="8" y="94"/>
                  </a:lnTo>
                  <a:lnTo>
                    <a:pt x="5" y="116"/>
                  </a:lnTo>
                  <a:lnTo>
                    <a:pt x="16" y="126"/>
                  </a:lnTo>
                  <a:lnTo>
                    <a:pt x="10" y="130"/>
                  </a:lnTo>
                  <a:lnTo>
                    <a:pt x="11" y="148"/>
                  </a:lnTo>
                  <a:lnTo>
                    <a:pt x="56" y="164"/>
                  </a:lnTo>
                  <a:lnTo>
                    <a:pt x="135" y="162"/>
                  </a:lnTo>
                  <a:lnTo>
                    <a:pt x="145" y="154"/>
                  </a:lnTo>
                  <a:lnTo>
                    <a:pt x="146" y="129"/>
                  </a:lnTo>
                  <a:lnTo>
                    <a:pt x="157" y="122"/>
                  </a:lnTo>
                  <a:lnTo>
                    <a:pt x="168" y="100"/>
                  </a:lnTo>
                  <a:lnTo>
                    <a:pt x="158" y="87"/>
                  </a:lnTo>
                  <a:lnTo>
                    <a:pt x="168" y="78"/>
                  </a:lnTo>
                  <a:lnTo>
                    <a:pt x="173" y="68"/>
                  </a:lnTo>
                  <a:lnTo>
                    <a:pt x="168" y="43"/>
                  </a:lnTo>
                  <a:lnTo>
                    <a:pt x="114" y="37"/>
                  </a:lnTo>
                  <a:lnTo>
                    <a:pt x="136" y="27"/>
                  </a:lnTo>
                  <a:lnTo>
                    <a:pt x="128" y="5"/>
                  </a:lnTo>
                  <a:lnTo>
                    <a:pt x="19" y="0"/>
                  </a:lnTo>
                  <a:lnTo>
                    <a:pt x="0" y="19"/>
                  </a:lnTo>
                  <a:close/>
                </a:path>
              </a:pathLst>
            </a:custGeom>
            <a:solidFill>
              <a:srgbClr val="F5CF9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35" name="Freeform 33"/>
            <p:cNvSpPr>
              <a:spLocks/>
            </p:cNvSpPr>
            <p:nvPr/>
          </p:nvSpPr>
          <p:spPr bwMode="auto">
            <a:xfrm>
              <a:off x="580" y="3241"/>
              <a:ext cx="392" cy="247"/>
            </a:xfrm>
            <a:custGeom>
              <a:avLst/>
              <a:gdLst>
                <a:gd name="T0" fmla="*/ 0 w 782"/>
                <a:gd name="T1" fmla="*/ 0 h 496"/>
                <a:gd name="T2" fmla="*/ 1 w 782"/>
                <a:gd name="T3" fmla="*/ 0 h 496"/>
                <a:gd name="T4" fmla="*/ 1 w 782"/>
                <a:gd name="T5" fmla="*/ 0 h 496"/>
                <a:gd name="T6" fmla="*/ 1 w 782"/>
                <a:gd name="T7" fmla="*/ 0 h 496"/>
                <a:gd name="T8" fmla="*/ 1 w 782"/>
                <a:gd name="T9" fmla="*/ 0 h 496"/>
                <a:gd name="T10" fmla="*/ 1 w 782"/>
                <a:gd name="T11" fmla="*/ 0 h 496"/>
                <a:gd name="T12" fmla="*/ 1 w 782"/>
                <a:gd name="T13" fmla="*/ 0 h 496"/>
                <a:gd name="T14" fmla="*/ 1 w 782"/>
                <a:gd name="T15" fmla="*/ 0 h 496"/>
                <a:gd name="T16" fmla="*/ 1 w 782"/>
                <a:gd name="T17" fmla="*/ 0 h 496"/>
                <a:gd name="T18" fmla="*/ 1 w 782"/>
                <a:gd name="T19" fmla="*/ 0 h 496"/>
                <a:gd name="T20" fmla="*/ 1 w 782"/>
                <a:gd name="T21" fmla="*/ 0 h 496"/>
                <a:gd name="T22" fmla="*/ 1 w 782"/>
                <a:gd name="T23" fmla="*/ 0 h 496"/>
                <a:gd name="T24" fmla="*/ 1 w 782"/>
                <a:gd name="T25" fmla="*/ 0 h 496"/>
                <a:gd name="T26" fmla="*/ 1 w 782"/>
                <a:gd name="T27" fmla="*/ 0 h 496"/>
                <a:gd name="T28" fmla="*/ 1 w 782"/>
                <a:gd name="T29" fmla="*/ 0 h 496"/>
                <a:gd name="T30" fmla="*/ 1 w 782"/>
                <a:gd name="T31" fmla="*/ 0 h 496"/>
                <a:gd name="T32" fmla="*/ 1 w 782"/>
                <a:gd name="T33" fmla="*/ 0 h 496"/>
                <a:gd name="T34" fmla="*/ 1 w 782"/>
                <a:gd name="T35" fmla="*/ 0 h 496"/>
                <a:gd name="T36" fmla="*/ 1 w 782"/>
                <a:gd name="T37" fmla="*/ 0 h 496"/>
                <a:gd name="T38" fmla="*/ 1 w 782"/>
                <a:gd name="T39" fmla="*/ 0 h 496"/>
                <a:gd name="T40" fmla="*/ 1 w 782"/>
                <a:gd name="T41" fmla="*/ 0 h 496"/>
                <a:gd name="T42" fmla="*/ 1 w 782"/>
                <a:gd name="T43" fmla="*/ 0 h 496"/>
                <a:gd name="T44" fmla="*/ 1 w 782"/>
                <a:gd name="T45" fmla="*/ 0 h 496"/>
                <a:gd name="T46" fmla="*/ 1 w 782"/>
                <a:gd name="T47" fmla="*/ 0 h 496"/>
                <a:gd name="T48" fmla="*/ 1 w 782"/>
                <a:gd name="T49" fmla="*/ 0 h 496"/>
                <a:gd name="T50" fmla="*/ 1 w 782"/>
                <a:gd name="T51" fmla="*/ 0 h 496"/>
                <a:gd name="T52" fmla="*/ 1 w 782"/>
                <a:gd name="T53" fmla="*/ 0 h 496"/>
                <a:gd name="T54" fmla="*/ 1 w 782"/>
                <a:gd name="T55" fmla="*/ 0 h 496"/>
                <a:gd name="T56" fmla="*/ 1 w 782"/>
                <a:gd name="T57" fmla="*/ 0 h 496"/>
                <a:gd name="T58" fmla="*/ 1 w 782"/>
                <a:gd name="T59" fmla="*/ 0 h 496"/>
                <a:gd name="T60" fmla="*/ 1 w 782"/>
                <a:gd name="T61" fmla="*/ 0 h 496"/>
                <a:gd name="T62" fmla="*/ 1 w 782"/>
                <a:gd name="T63" fmla="*/ 0 h 496"/>
                <a:gd name="T64" fmla="*/ 1 w 782"/>
                <a:gd name="T65" fmla="*/ 0 h 496"/>
                <a:gd name="T66" fmla="*/ 1 w 782"/>
                <a:gd name="T67" fmla="*/ 0 h 496"/>
                <a:gd name="T68" fmla="*/ 0 w 782"/>
                <a:gd name="T69" fmla="*/ 0 h 496"/>
                <a:gd name="T70" fmla="*/ 0 w 782"/>
                <a:gd name="T71" fmla="*/ 0 h 49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782"/>
                <a:gd name="T109" fmla="*/ 0 h 496"/>
                <a:gd name="T110" fmla="*/ 782 w 782"/>
                <a:gd name="T111" fmla="*/ 496 h 49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782" h="496">
                  <a:moveTo>
                    <a:pt x="0" y="371"/>
                  </a:moveTo>
                  <a:lnTo>
                    <a:pt x="17" y="367"/>
                  </a:lnTo>
                  <a:lnTo>
                    <a:pt x="14" y="339"/>
                  </a:lnTo>
                  <a:lnTo>
                    <a:pt x="32" y="345"/>
                  </a:lnTo>
                  <a:lnTo>
                    <a:pt x="42" y="339"/>
                  </a:lnTo>
                  <a:lnTo>
                    <a:pt x="39" y="323"/>
                  </a:lnTo>
                  <a:lnTo>
                    <a:pt x="28" y="303"/>
                  </a:lnTo>
                  <a:lnTo>
                    <a:pt x="52" y="305"/>
                  </a:lnTo>
                  <a:lnTo>
                    <a:pt x="61" y="300"/>
                  </a:lnTo>
                  <a:lnTo>
                    <a:pt x="48" y="274"/>
                  </a:lnTo>
                  <a:lnTo>
                    <a:pt x="67" y="272"/>
                  </a:lnTo>
                  <a:lnTo>
                    <a:pt x="183" y="311"/>
                  </a:lnTo>
                  <a:lnTo>
                    <a:pt x="272" y="258"/>
                  </a:lnTo>
                  <a:lnTo>
                    <a:pt x="487" y="31"/>
                  </a:lnTo>
                  <a:lnTo>
                    <a:pt x="565" y="32"/>
                  </a:lnTo>
                  <a:lnTo>
                    <a:pt x="574" y="8"/>
                  </a:lnTo>
                  <a:lnTo>
                    <a:pt x="584" y="8"/>
                  </a:lnTo>
                  <a:lnTo>
                    <a:pt x="600" y="21"/>
                  </a:lnTo>
                  <a:lnTo>
                    <a:pt x="622" y="15"/>
                  </a:lnTo>
                  <a:lnTo>
                    <a:pt x="628" y="3"/>
                  </a:lnTo>
                  <a:lnTo>
                    <a:pt x="648" y="0"/>
                  </a:lnTo>
                  <a:lnTo>
                    <a:pt x="691" y="5"/>
                  </a:lnTo>
                  <a:lnTo>
                    <a:pt x="741" y="44"/>
                  </a:lnTo>
                  <a:lnTo>
                    <a:pt x="756" y="37"/>
                  </a:lnTo>
                  <a:lnTo>
                    <a:pt x="765" y="42"/>
                  </a:lnTo>
                  <a:lnTo>
                    <a:pt x="782" y="77"/>
                  </a:lnTo>
                  <a:lnTo>
                    <a:pt x="724" y="149"/>
                  </a:lnTo>
                  <a:lnTo>
                    <a:pt x="712" y="179"/>
                  </a:lnTo>
                  <a:lnTo>
                    <a:pt x="677" y="198"/>
                  </a:lnTo>
                  <a:lnTo>
                    <a:pt x="654" y="215"/>
                  </a:lnTo>
                  <a:lnTo>
                    <a:pt x="628" y="220"/>
                  </a:lnTo>
                  <a:lnTo>
                    <a:pt x="596" y="204"/>
                  </a:lnTo>
                  <a:lnTo>
                    <a:pt x="579" y="167"/>
                  </a:lnTo>
                  <a:lnTo>
                    <a:pt x="206" y="496"/>
                  </a:lnTo>
                  <a:lnTo>
                    <a:pt x="0" y="371"/>
                  </a:lnTo>
                  <a:close/>
                </a:path>
              </a:pathLst>
            </a:custGeom>
            <a:solidFill>
              <a:srgbClr val="F5CF9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36" name="Freeform 34"/>
            <p:cNvSpPr>
              <a:spLocks/>
            </p:cNvSpPr>
            <p:nvPr/>
          </p:nvSpPr>
          <p:spPr bwMode="auto">
            <a:xfrm>
              <a:off x="366" y="2954"/>
              <a:ext cx="361" cy="351"/>
            </a:xfrm>
            <a:custGeom>
              <a:avLst/>
              <a:gdLst>
                <a:gd name="T0" fmla="*/ 0 w 723"/>
                <a:gd name="T1" fmla="*/ 1 h 700"/>
                <a:gd name="T2" fmla="*/ 0 w 723"/>
                <a:gd name="T3" fmla="*/ 1 h 700"/>
                <a:gd name="T4" fmla="*/ 0 w 723"/>
                <a:gd name="T5" fmla="*/ 1 h 700"/>
                <a:gd name="T6" fmla="*/ 0 w 723"/>
                <a:gd name="T7" fmla="*/ 1 h 700"/>
                <a:gd name="T8" fmla="*/ 0 w 723"/>
                <a:gd name="T9" fmla="*/ 1 h 700"/>
                <a:gd name="T10" fmla="*/ 0 w 723"/>
                <a:gd name="T11" fmla="*/ 1 h 700"/>
                <a:gd name="T12" fmla="*/ 0 w 723"/>
                <a:gd name="T13" fmla="*/ 1 h 700"/>
                <a:gd name="T14" fmla="*/ 0 w 723"/>
                <a:gd name="T15" fmla="*/ 1 h 700"/>
                <a:gd name="T16" fmla="*/ 0 w 723"/>
                <a:gd name="T17" fmla="*/ 1 h 700"/>
                <a:gd name="T18" fmla="*/ 0 w 723"/>
                <a:gd name="T19" fmla="*/ 1 h 700"/>
                <a:gd name="T20" fmla="*/ 0 w 723"/>
                <a:gd name="T21" fmla="*/ 1 h 700"/>
                <a:gd name="T22" fmla="*/ 0 w 723"/>
                <a:gd name="T23" fmla="*/ 1 h 700"/>
                <a:gd name="T24" fmla="*/ 0 w 723"/>
                <a:gd name="T25" fmla="*/ 1 h 700"/>
                <a:gd name="T26" fmla="*/ 0 w 723"/>
                <a:gd name="T27" fmla="*/ 1 h 700"/>
                <a:gd name="T28" fmla="*/ 0 w 723"/>
                <a:gd name="T29" fmla="*/ 1 h 700"/>
                <a:gd name="T30" fmla="*/ 0 w 723"/>
                <a:gd name="T31" fmla="*/ 1 h 700"/>
                <a:gd name="T32" fmla="*/ 0 w 723"/>
                <a:gd name="T33" fmla="*/ 1 h 700"/>
                <a:gd name="T34" fmla="*/ 0 w 723"/>
                <a:gd name="T35" fmla="*/ 1 h 700"/>
                <a:gd name="T36" fmla="*/ 0 w 723"/>
                <a:gd name="T37" fmla="*/ 1 h 700"/>
                <a:gd name="T38" fmla="*/ 0 w 723"/>
                <a:gd name="T39" fmla="*/ 1 h 700"/>
                <a:gd name="T40" fmla="*/ 0 w 723"/>
                <a:gd name="T41" fmla="*/ 1 h 700"/>
                <a:gd name="T42" fmla="*/ 0 w 723"/>
                <a:gd name="T43" fmla="*/ 1 h 700"/>
                <a:gd name="T44" fmla="*/ 0 w 723"/>
                <a:gd name="T45" fmla="*/ 1 h 700"/>
                <a:gd name="T46" fmla="*/ 0 w 723"/>
                <a:gd name="T47" fmla="*/ 1 h 700"/>
                <a:gd name="T48" fmla="*/ 0 w 723"/>
                <a:gd name="T49" fmla="*/ 1 h 700"/>
                <a:gd name="T50" fmla="*/ 0 w 723"/>
                <a:gd name="T51" fmla="*/ 1 h 700"/>
                <a:gd name="T52" fmla="*/ 0 w 723"/>
                <a:gd name="T53" fmla="*/ 1 h 700"/>
                <a:gd name="T54" fmla="*/ 0 w 723"/>
                <a:gd name="T55" fmla="*/ 1 h 700"/>
                <a:gd name="T56" fmla="*/ 0 w 723"/>
                <a:gd name="T57" fmla="*/ 1 h 700"/>
                <a:gd name="T58" fmla="*/ 0 w 723"/>
                <a:gd name="T59" fmla="*/ 1 h 700"/>
                <a:gd name="T60" fmla="*/ 0 w 723"/>
                <a:gd name="T61" fmla="*/ 1 h 700"/>
                <a:gd name="T62" fmla="*/ 0 w 723"/>
                <a:gd name="T63" fmla="*/ 1 h 700"/>
                <a:gd name="T64" fmla="*/ 0 w 723"/>
                <a:gd name="T65" fmla="*/ 1 h 700"/>
                <a:gd name="T66" fmla="*/ 0 w 723"/>
                <a:gd name="T67" fmla="*/ 1 h 700"/>
                <a:gd name="T68" fmla="*/ 0 w 723"/>
                <a:gd name="T69" fmla="*/ 1 h 700"/>
                <a:gd name="T70" fmla="*/ 0 w 723"/>
                <a:gd name="T71" fmla="*/ 1 h 700"/>
                <a:gd name="T72" fmla="*/ 0 w 723"/>
                <a:gd name="T73" fmla="*/ 1 h 700"/>
                <a:gd name="T74" fmla="*/ 0 w 723"/>
                <a:gd name="T75" fmla="*/ 1 h 700"/>
                <a:gd name="T76" fmla="*/ 0 w 723"/>
                <a:gd name="T77" fmla="*/ 1 h 700"/>
                <a:gd name="T78" fmla="*/ 0 w 723"/>
                <a:gd name="T79" fmla="*/ 1 h 700"/>
                <a:gd name="T80" fmla="*/ 0 w 723"/>
                <a:gd name="T81" fmla="*/ 1 h 700"/>
                <a:gd name="T82" fmla="*/ 0 w 723"/>
                <a:gd name="T83" fmla="*/ 1 h 700"/>
                <a:gd name="T84" fmla="*/ 0 w 723"/>
                <a:gd name="T85" fmla="*/ 1 h 700"/>
                <a:gd name="T86" fmla="*/ 0 w 723"/>
                <a:gd name="T87" fmla="*/ 1 h 700"/>
                <a:gd name="T88" fmla="*/ 0 w 723"/>
                <a:gd name="T89" fmla="*/ 1 h 700"/>
                <a:gd name="T90" fmla="*/ 0 w 723"/>
                <a:gd name="T91" fmla="*/ 1 h 700"/>
                <a:gd name="T92" fmla="*/ 0 w 723"/>
                <a:gd name="T93" fmla="*/ 1 h 700"/>
                <a:gd name="T94" fmla="*/ 0 w 723"/>
                <a:gd name="T95" fmla="*/ 1 h 700"/>
                <a:gd name="T96" fmla="*/ 0 w 723"/>
                <a:gd name="T97" fmla="*/ 1 h 700"/>
                <a:gd name="T98" fmla="*/ 0 w 723"/>
                <a:gd name="T99" fmla="*/ 1 h 700"/>
                <a:gd name="T100" fmla="*/ 0 w 723"/>
                <a:gd name="T101" fmla="*/ 1 h 700"/>
                <a:gd name="T102" fmla="*/ 0 w 723"/>
                <a:gd name="T103" fmla="*/ 1 h 700"/>
                <a:gd name="T104" fmla="*/ 0 w 723"/>
                <a:gd name="T105" fmla="*/ 1 h 700"/>
                <a:gd name="T106" fmla="*/ 0 w 723"/>
                <a:gd name="T107" fmla="*/ 1 h 700"/>
                <a:gd name="T108" fmla="*/ 0 w 723"/>
                <a:gd name="T109" fmla="*/ 0 h 700"/>
                <a:gd name="T110" fmla="*/ 0 w 723"/>
                <a:gd name="T111" fmla="*/ 1 h 700"/>
                <a:gd name="T112" fmla="*/ 0 w 723"/>
                <a:gd name="T113" fmla="*/ 1 h 700"/>
                <a:gd name="T114" fmla="*/ 0 w 723"/>
                <a:gd name="T115" fmla="*/ 1 h 700"/>
                <a:gd name="T116" fmla="*/ 0 w 723"/>
                <a:gd name="T117" fmla="*/ 1 h 700"/>
                <a:gd name="T118" fmla="*/ 0 w 723"/>
                <a:gd name="T119" fmla="*/ 1 h 700"/>
                <a:gd name="T120" fmla="*/ 0 w 723"/>
                <a:gd name="T121" fmla="*/ 1 h 700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723"/>
                <a:gd name="T184" fmla="*/ 0 h 700"/>
                <a:gd name="T185" fmla="*/ 723 w 723"/>
                <a:gd name="T186" fmla="*/ 700 h 700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723" h="700">
                  <a:moveTo>
                    <a:pt x="362" y="46"/>
                  </a:moveTo>
                  <a:lnTo>
                    <a:pt x="342" y="119"/>
                  </a:lnTo>
                  <a:lnTo>
                    <a:pt x="340" y="161"/>
                  </a:lnTo>
                  <a:lnTo>
                    <a:pt x="366" y="228"/>
                  </a:lnTo>
                  <a:lnTo>
                    <a:pt x="369" y="267"/>
                  </a:lnTo>
                  <a:lnTo>
                    <a:pt x="375" y="296"/>
                  </a:lnTo>
                  <a:lnTo>
                    <a:pt x="362" y="324"/>
                  </a:lnTo>
                  <a:lnTo>
                    <a:pt x="358" y="382"/>
                  </a:lnTo>
                  <a:lnTo>
                    <a:pt x="212" y="189"/>
                  </a:lnTo>
                  <a:lnTo>
                    <a:pt x="161" y="210"/>
                  </a:lnTo>
                  <a:lnTo>
                    <a:pt x="121" y="210"/>
                  </a:lnTo>
                  <a:lnTo>
                    <a:pt x="80" y="286"/>
                  </a:lnTo>
                  <a:lnTo>
                    <a:pt x="36" y="308"/>
                  </a:lnTo>
                  <a:lnTo>
                    <a:pt x="60" y="343"/>
                  </a:lnTo>
                  <a:lnTo>
                    <a:pt x="58" y="375"/>
                  </a:lnTo>
                  <a:lnTo>
                    <a:pt x="41" y="392"/>
                  </a:lnTo>
                  <a:lnTo>
                    <a:pt x="45" y="436"/>
                  </a:lnTo>
                  <a:lnTo>
                    <a:pt x="32" y="469"/>
                  </a:lnTo>
                  <a:lnTo>
                    <a:pt x="34" y="469"/>
                  </a:lnTo>
                  <a:lnTo>
                    <a:pt x="36" y="469"/>
                  </a:lnTo>
                  <a:lnTo>
                    <a:pt x="39" y="469"/>
                  </a:lnTo>
                  <a:lnTo>
                    <a:pt x="45" y="471"/>
                  </a:lnTo>
                  <a:lnTo>
                    <a:pt x="49" y="472"/>
                  </a:lnTo>
                  <a:lnTo>
                    <a:pt x="54" y="475"/>
                  </a:lnTo>
                  <a:lnTo>
                    <a:pt x="55" y="476"/>
                  </a:lnTo>
                  <a:lnTo>
                    <a:pt x="57" y="479"/>
                  </a:lnTo>
                  <a:lnTo>
                    <a:pt x="58" y="482"/>
                  </a:lnTo>
                  <a:lnTo>
                    <a:pt x="60" y="485"/>
                  </a:lnTo>
                  <a:lnTo>
                    <a:pt x="47" y="526"/>
                  </a:lnTo>
                  <a:lnTo>
                    <a:pt x="29" y="549"/>
                  </a:lnTo>
                  <a:lnTo>
                    <a:pt x="0" y="569"/>
                  </a:lnTo>
                  <a:lnTo>
                    <a:pt x="10" y="581"/>
                  </a:lnTo>
                  <a:lnTo>
                    <a:pt x="32" y="582"/>
                  </a:lnTo>
                  <a:lnTo>
                    <a:pt x="41" y="569"/>
                  </a:lnTo>
                  <a:lnTo>
                    <a:pt x="58" y="559"/>
                  </a:lnTo>
                  <a:lnTo>
                    <a:pt x="68" y="574"/>
                  </a:lnTo>
                  <a:lnTo>
                    <a:pt x="71" y="606"/>
                  </a:lnTo>
                  <a:lnTo>
                    <a:pt x="137" y="654"/>
                  </a:lnTo>
                  <a:lnTo>
                    <a:pt x="137" y="691"/>
                  </a:lnTo>
                  <a:lnTo>
                    <a:pt x="250" y="700"/>
                  </a:lnTo>
                  <a:lnTo>
                    <a:pt x="244" y="652"/>
                  </a:lnTo>
                  <a:lnTo>
                    <a:pt x="284" y="630"/>
                  </a:lnTo>
                  <a:lnTo>
                    <a:pt x="320" y="575"/>
                  </a:lnTo>
                  <a:lnTo>
                    <a:pt x="366" y="393"/>
                  </a:lnTo>
                  <a:lnTo>
                    <a:pt x="388" y="420"/>
                  </a:lnTo>
                  <a:lnTo>
                    <a:pt x="407" y="430"/>
                  </a:lnTo>
                  <a:lnTo>
                    <a:pt x="449" y="481"/>
                  </a:lnTo>
                  <a:lnTo>
                    <a:pt x="459" y="484"/>
                  </a:lnTo>
                  <a:lnTo>
                    <a:pt x="516" y="552"/>
                  </a:lnTo>
                  <a:lnTo>
                    <a:pt x="545" y="565"/>
                  </a:lnTo>
                  <a:lnTo>
                    <a:pt x="583" y="571"/>
                  </a:lnTo>
                  <a:lnTo>
                    <a:pt x="619" y="565"/>
                  </a:lnTo>
                  <a:lnTo>
                    <a:pt x="663" y="539"/>
                  </a:lnTo>
                  <a:lnTo>
                    <a:pt x="723" y="174"/>
                  </a:lnTo>
                  <a:lnTo>
                    <a:pt x="539" y="0"/>
                  </a:lnTo>
                  <a:lnTo>
                    <a:pt x="490" y="50"/>
                  </a:lnTo>
                  <a:lnTo>
                    <a:pt x="483" y="52"/>
                  </a:lnTo>
                  <a:lnTo>
                    <a:pt x="443" y="30"/>
                  </a:lnTo>
                  <a:lnTo>
                    <a:pt x="422" y="61"/>
                  </a:lnTo>
                  <a:lnTo>
                    <a:pt x="362" y="46"/>
                  </a:lnTo>
                  <a:close/>
                </a:path>
              </a:pathLst>
            </a:custGeom>
            <a:solidFill>
              <a:srgbClr val="F5CF9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37" name="Freeform 35"/>
            <p:cNvSpPr>
              <a:spLocks/>
            </p:cNvSpPr>
            <p:nvPr/>
          </p:nvSpPr>
          <p:spPr bwMode="auto">
            <a:xfrm>
              <a:off x="632" y="3192"/>
              <a:ext cx="35" cy="18"/>
            </a:xfrm>
            <a:custGeom>
              <a:avLst/>
              <a:gdLst>
                <a:gd name="T0" fmla="*/ 0 w 70"/>
                <a:gd name="T1" fmla="*/ 1 h 36"/>
                <a:gd name="T2" fmla="*/ 0 w 70"/>
                <a:gd name="T3" fmla="*/ 1 h 36"/>
                <a:gd name="T4" fmla="*/ 1 w 70"/>
                <a:gd name="T5" fmla="*/ 1 h 36"/>
                <a:gd name="T6" fmla="*/ 1 w 70"/>
                <a:gd name="T7" fmla="*/ 1 h 36"/>
                <a:gd name="T8" fmla="*/ 1 w 70"/>
                <a:gd name="T9" fmla="*/ 1 h 36"/>
                <a:gd name="T10" fmla="*/ 1 w 70"/>
                <a:gd name="T11" fmla="*/ 1 h 36"/>
                <a:gd name="T12" fmla="*/ 1 w 70"/>
                <a:gd name="T13" fmla="*/ 1 h 36"/>
                <a:gd name="T14" fmla="*/ 1 w 70"/>
                <a:gd name="T15" fmla="*/ 1 h 36"/>
                <a:gd name="T16" fmla="*/ 1 w 70"/>
                <a:gd name="T17" fmla="*/ 1 h 36"/>
                <a:gd name="T18" fmla="*/ 1 w 70"/>
                <a:gd name="T19" fmla="*/ 1 h 36"/>
                <a:gd name="T20" fmla="*/ 1 w 70"/>
                <a:gd name="T21" fmla="*/ 1 h 36"/>
                <a:gd name="T22" fmla="*/ 1 w 70"/>
                <a:gd name="T23" fmla="*/ 1 h 36"/>
                <a:gd name="T24" fmla="*/ 1 w 70"/>
                <a:gd name="T25" fmla="*/ 1 h 36"/>
                <a:gd name="T26" fmla="*/ 1 w 70"/>
                <a:gd name="T27" fmla="*/ 1 h 36"/>
                <a:gd name="T28" fmla="*/ 1 w 70"/>
                <a:gd name="T29" fmla="*/ 1 h 36"/>
                <a:gd name="T30" fmla="*/ 1 w 70"/>
                <a:gd name="T31" fmla="*/ 1 h 36"/>
                <a:gd name="T32" fmla="*/ 1 w 70"/>
                <a:gd name="T33" fmla="*/ 1 h 36"/>
                <a:gd name="T34" fmla="*/ 1 w 70"/>
                <a:gd name="T35" fmla="*/ 1 h 36"/>
                <a:gd name="T36" fmla="*/ 1 w 70"/>
                <a:gd name="T37" fmla="*/ 1 h 36"/>
                <a:gd name="T38" fmla="*/ 1 w 70"/>
                <a:gd name="T39" fmla="*/ 1 h 36"/>
                <a:gd name="T40" fmla="*/ 1 w 70"/>
                <a:gd name="T41" fmla="*/ 1 h 36"/>
                <a:gd name="T42" fmla="*/ 1 w 70"/>
                <a:gd name="T43" fmla="*/ 1 h 36"/>
                <a:gd name="T44" fmla="*/ 1 w 70"/>
                <a:gd name="T45" fmla="*/ 1 h 36"/>
                <a:gd name="T46" fmla="*/ 1 w 70"/>
                <a:gd name="T47" fmla="*/ 1 h 36"/>
                <a:gd name="T48" fmla="*/ 1 w 70"/>
                <a:gd name="T49" fmla="*/ 1 h 36"/>
                <a:gd name="T50" fmla="*/ 1 w 70"/>
                <a:gd name="T51" fmla="*/ 1 h 36"/>
                <a:gd name="T52" fmla="*/ 1 w 70"/>
                <a:gd name="T53" fmla="*/ 0 h 36"/>
                <a:gd name="T54" fmla="*/ 1 w 70"/>
                <a:gd name="T55" fmla="*/ 1 h 36"/>
                <a:gd name="T56" fmla="*/ 1 w 70"/>
                <a:gd name="T57" fmla="*/ 1 h 36"/>
                <a:gd name="T58" fmla="*/ 0 w 70"/>
                <a:gd name="T59" fmla="*/ 1 h 36"/>
                <a:gd name="T60" fmla="*/ 0 w 70"/>
                <a:gd name="T61" fmla="*/ 1 h 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70"/>
                <a:gd name="T94" fmla="*/ 0 h 36"/>
                <a:gd name="T95" fmla="*/ 70 w 70"/>
                <a:gd name="T96" fmla="*/ 36 h 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70" h="36">
                  <a:moveTo>
                    <a:pt x="0" y="19"/>
                  </a:moveTo>
                  <a:lnTo>
                    <a:pt x="0" y="19"/>
                  </a:lnTo>
                  <a:lnTo>
                    <a:pt x="3" y="22"/>
                  </a:lnTo>
                  <a:lnTo>
                    <a:pt x="6" y="25"/>
                  </a:lnTo>
                  <a:lnTo>
                    <a:pt x="12" y="29"/>
                  </a:lnTo>
                  <a:lnTo>
                    <a:pt x="13" y="30"/>
                  </a:lnTo>
                  <a:lnTo>
                    <a:pt x="16" y="33"/>
                  </a:lnTo>
                  <a:lnTo>
                    <a:pt x="21" y="35"/>
                  </a:lnTo>
                  <a:lnTo>
                    <a:pt x="23" y="36"/>
                  </a:lnTo>
                  <a:lnTo>
                    <a:pt x="28" y="36"/>
                  </a:lnTo>
                  <a:lnTo>
                    <a:pt x="32" y="36"/>
                  </a:lnTo>
                  <a:lnTo>
                    <a:pt x="37" y="36"/>
                  </a:lnTo>
                  <a:lnTo>
                    <a:pt x="41" y="36"/>
                  </a:lnTo>
                  <a:lnTo>
                    <a:pt x="45" y="35"/>
                  </a:lnTo>
                  <a:lnTo>
                    <a:pt x="48" y="33"/>
                  </a:lnTo>
                  <a:lnTo>
                    <a:pt x="51" y="32"/>
                  </a:lnTo>
                  <a:lnTo>
                    <a:pt x="55" y="29"/>
                  </a:lnTo>
                  <a:lnTo>
                    <a:pt x="57" y="26"/>
                  </a:lnTo>
                  <a:lnTo>
                    <a:pt x="60" y="23"/>
                  </a:lnTo>
                  <a:lnTo>
                    <a:pt x="61" y="20"/>
                  </a:lnTo>
                  <a:lnTo>
                    <a:pt x="64" y="17"/>
                  </a:lnTo>
                  <a:lnTo>
                    <a:pt x="66" y="14"/>
                  </a:lnTo>
                  <a:lnTo>
                    <a:pt x="67" y="10"/>
                  </a:lnTo>
                  <a:lnTo>
                    <a:pt x="67" y="7"/>
                  </a:lnTo>
                  <a:lnTo>
                    <a:pt x="68" y="6"/>
                  </a:lnTo>
                  <a:lnTo>
                    <a:pt x="70" y="1"/>
                  </a:lnTo>
                  <a:lnTo>
                    <a:pt x="70" y="0"/>
                  </a:lnTo>
                  <a:lnTo>
                    <a:pt x="44" y="7"/>
                  </a:lnTo>
                  <a:lnTo>
                    <a:pt x="23" y="17"/>
                  </a:lnTo>
                  <a:lnTo>
                    <a:pt x="0" y="19"/>
                  </a:lnTo>
                  <a:close/>
                </a:path>
              </a:pathLst>
            </a:custGeom>
            <a:solidFill>
              <a:srgbClr val="F2BF6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38" name="Freeform 36"/>
            <p:cNvSpPr>
              <a:spLocks/>
            </p:cNvSpPr>
            <p:nvPr/>
          </p:nvSpPr>
          <p:spPr bwMode="auto">
            <a:xfrm>
              <a:off x="560" y="3036"/>
              <a:ext cx="52" cy="113"/>
            </a:xfrm>
            <a:custGeom>
              <a:avLst/>
              <a:gdLst>
                <a:gd name="T0" fmla="*/ 1 w 103"/>
                <a:gd name="T1" fmla="*/ 1 h 225"/>
                <a:gd name="T2" fmla="*/ 0 w 103"/>
                <a:gd name="T3" fmla="*/ 1 h 225"/>
                <a:gd name="T4" fmla="*/ 0 w 103"/>
                <a:gd name="T5" fmla="*/ 1 h 225"/>
                <a:gd name="T6" fmla="*/ 1 w 103"/>
                <a:gd name="T7" fmla="*/ 1 h 225"/>
                <a:gd name="T8" fmla="*/ 1 w 103"/>
                <a:gd name="T9" fmla="*/ 1 h 225"/>
                <a:gd name="T10" fmla="*/ 1 w 103"/>
                <a:gd name="T11" fmla="*/ 1 h 225"/>
                <a:gd name="T12" fmla="*/ 1 w 103"/>
                <a:gd name="T13" fmla="*/ 1 h 225"/>
                <a:gd name="T14" fmla="*/ 1 w 103"/>
                <a:gd name="T15" fmla="*/ 1 h 225"/>
                <a:gd name="T16" fmla="*/ 1 w 103"/>
                <a:gd name="T17" fmla="*/ 1 h 225"/>
                <a:gd name="T18" fmla="*/ 1 w 103"/>
                <a:gd name="T19" fmla="*/ 1 h 225"/>
                <a:gd name="T20" fmla="*/ 1 w 103"/>
                <a:gd name="T21" fmla="*/ 1 h 225"/>
                <a:gd name="T22" fmla="*/ 1 w 103"/>
                <a:gd name="T23" fmla="*/ 1 h 225"/>
                <a:gd name="T24" fmla="*/ 1 w 103"/>
                <a:gd name="T25" fmla="*/ 1 h 225"/>
                <a:gd name="T26" fmla="*/ 1 w 103"/>
                <a:gd name="T27" fmla="*/ 1 h 225"/>
                <a:gd name="T28" fmla="*/ 1 w 103"/>
                <a:gd name="T29" fmla="*/ 1 h 225"/>
                <a:gd name="T30" fmla="*/ 1 w 103"/>
                <a:gd name="T31" fmla="*/ 1 h 225"/>
                <a:gd name="T32" fmla="*/ 1 w 103"/>
                <a:gd name="T33" fmla="*/ 1 h 225"/>
                <a:gd name="T34" fmla="*/ 1 w 103"/>
                <a:gd name="T35" fmla="*/ 1 h 225"/>
                <a:gd name="T36" fmla="*/ 1 w 103"/>
                <a:gd name="T37" fmla="*/ 1 h 225"/>
                <a:gd name="T38" fmla="*/ 1 w 103"/>
                <a:gd name="T39" fmla="*/ 1 h 225"/>
                <a:gd name="T40" fmla="*/ 1 w 103"/>
                <a:gd name="T41" fmla="*/ 1 h 225"/>
                <a:gd name="T42" fmla="*/ 1 w 103"/>
                <a:gd name="T43" fmla="*/ 1 h 225"/>
                <a:gd name="T44" fmla="*/ 1 w 103"/>
                <a:gd name="T45" fmla="*/ 1 h 225"/>
                <a:gd name="T46" fmla="*/ 1 w 103"/>
                <a:gd name="T47" fmla="*/ 1 h 225"/>
                <a:gd name="T48" fmla="*/ 1 w 103"/>
                <a:gd name="T49" fmla="*/ 1 h 225"/>
                <a:gd name="T50" fmla="*/ 1 w 103"/>
                <a:gd name="T51" fmla="*/ 1 h 225"/>
                <a:gd name="T52" fmla="*/ 1 w 103"/>
                <a:gd name="T53" fmla="*/ 1 h 225"/>
                <a:gd name="T54" fmla="*/ 1 w 103"/>
                <a:gd name="T55" fmla="*/ 1 h 225"/>
                <a:gd name="T56" fmla="*/ 1 w 103"/>
                <a:gd name="T57" fmla="*/ 1 h 225"/>
                <a:gd name="T58" fmla="*/ 1 w 103"/>
                <a:gd name="T59" fmla="*/ 1 h 225"/>
                <a:gd name="T60" fmla="*/ 1 w 103"/>
                <a:gd name="T61" fmla="*/ 1 h 225"/>
                <a:gd name="T62" fmla="*/ 1 w 103"/>
                <a:gd name="T63" fmla="*/ 1 h 225"/>
                <a:gd name="T64" fmla="*/ 1 w 103"/>
                <a:gd name="T65" fmla="*/ 1 h 225"/>
                <a:gd name="T66" fmla="*/ 1 w 103"/>
                <a:gd name="T67" fmla="*/ 1 h 225"/>
                <a:gd name="T68" fmla="*/ 1 w 103"/>
                <a:gd name="T69" fmla="*/ 1 h 225"/>
                <a:gd name="T70" fmla="*/ 1 w 103"/>
                <a:gd name="T71" fmla="*/ 1 h 225"/>
                <a:gd name="T72" fmla="*/ 1 w 103"/>
                <a:gd name="T73" fmla="*/ 1 h 225"/>
                <a:gd name="T74" fmla="*/ 1 w 103"/>
                <a:gd name="T75" fmla="*/ 1 h 225"/>
                <a:gd name="T76" fmla="*/ 1 w 103"/>
                <a:gd name="T77" fmla="*/ 1 h 225"/>
                <a:gd name="T78" fmla="*/ 1 w 103"/>
                <a:gd name="T79" fmla="*/ 1 h 225"/>
                <a:gd name="T80" fmla="*/ 1 w 103"/>
                <a:gd name="T81" fmla="*/ 1 h 225"/>
                <a:gd name="T82" fmla="*/ 1 w 103"/>
                <a:gd name="T83" fmla="*/ 1 h 225"/>
                <a:gd name="T84" fmla="*/ 1 w 103"/>
                <a:gd name="T85" fmla="*/ 1 h 225"/>
                <a:gd name="T86" fmla="*/ 1 w 103"/>
                <a:gd name="T87" fmla="*/ 0 h 225"/>
                <a:gd name="T88" fmla="*/ 1 w 103"/>
                <a:gd name="T89" fmla="*/ 1 h 225"/>
                <a:gd name="T90" fmla="*/ 1 w 103"/>
                <a:gd name="T91" fmla="*/ 1 h 225"/>
                <a:gd name="T92" fmla="*/ 1 w 103"/>
                <a:gd name="T93" fmla="*/ 1 h 225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103"/>
                <a:gd name="T142" fmla="*/ 0 h 225"/>
                <a:gd name="T143" fmla="*/ 103 w 103"/>
                <a:gd name="T144" fmla="*/ 225 h 225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103" h="225">
                  <a:moveTo>
                    <a:pt x="24" y="4"/>
                  </a:moveTo>
                  <a:lnTo>
                    <a:pt x="0" y="25"/>
                  </a:lnTo>
                  <a:lnTo>
                    <a:pt x="2" y="27"/>
                  </a:lnTo>
                  <a:lnTo>
                    <a:pt x="3" y="32"/>
                  </a:lnTo>
                  <a:lnTo>
                    <a:pt x="6" y="36"/>
                  </a:lnTo>
                  <a:lnTo>
                    <a:pt x="9" y="41"/>
                  </a:lnTo>
                  <a:lnTo>
                    <a:pt x="13" y="45"/>
                  </a:lnTo>
                  <a:lnTo>
                    <a:pt x="18" y="49"/>
                  </a:lnTo>
                  <a:lnTo>
                    <a:pt x="24" y="52"/>
                  </a:lnTo>
                  <a:lnTo>
                    <a:pt x="57" y="139"/>
                  </a:lnTo>
                  <a:lnTo>
                    <a:pt x="58" y="139"/>
                  </a:lnTo>
                  <a:lnTo>
                    <a:pt x="61" y="141"/>
                  </a:lnTo>
                  <a:lnTo>
                    <a:pt x="64" y="144"/>
                  </a:lnTo>
                  <a:lnTo>
                    <a:pt x="67" y="147"/>
                  </a:lnTo>
                  <a:lnTo>
                    <a:pt x="70" y="150"/>
                  </a:lnTo>
                  <a:lnTo>
                    <a:pt x="73" y="154"/>
                  </a:lnTo>
                  <a:lnTo>
                    <a:pt x="76" y="160"/>
                  </a:lnTo>
                  <a:lnTo>
                    <a:pt x="67" y="173"/>
                  </a:lnTo>
                  <a:lnTo>
                    <a:pt x="35" y="206"/>
                  </a:lnTo>
                  <a:lnTo>
                    <a:pt x="47" y="224"/>
                  </a:lnTo>
                  <a:lnTo>
                    <a:pt x="67" y="225"/>
                  </a:lnTo>
                  <a:lnTo>
                    <a:pt x="71" y="209"/>
                  </a:lnTo>
                  <a:lnTo>
                    <a:pt x="92" y="202"/>
                  </a:lnTo>
                  <a:lnTo>
                    <a:pt x="103" y="193"/>
                  </a:lnTo>
                  <a:lnTo>
                    <a:pt x="80" y="179"/>
                  </a:lnTo>
                  <a:lnTo>
                    <a:pt x="82" y="147"/>
                  </a:lnTo>
                  <a:lnTo>
                    <a:pt x="93" y="97"/>
                  </a:lnTo>
                  <a:lnTo>
                    <a:pt x="83" y="70"/>
                  </a:lnTo>
                  <a:lnTo>
                    <a:pt x="69" y="36"/>
                  </a:lnTo>
                  <a:lnTo>
                    <a:pt x="67" y="35"/>
                  </a:lnTo>
                  <a:lnTo>
                    <a:pt x="67" y="32"/>
                  </a:lnTo>
                  <a:lnTo>
                    <a:pt x="66" y="30"/>
                  </a:lnTo>
                  <a:lnTo>
                    <a:pt x="64" y="26"/>
                  </a:lnTo>
                  <a:lnTo>
                    <a:pt x="63" y="23"/>
                  </a:lnTo>
                  <a:lnTo>
                    <a:pt x="60" y="19"/>
                  </a:lnTo>
                  <a:lnTo>
                    <a:pt x="58" y="16"/>
                  </a:lnTo>
                  <a:lnTo>
                    <a:pt x="54" y="11"/>
                  </a:lnTo>
                  <a:lnTo>
                    <a:pt x="50" y="9"/>
                  </a:lnTo>
                  <a:lnTo>
                    <a:pt x="45" y="6"/>
                  </a:lnTo>
                  <a:lnTo>
                    <a:pt x="41" y="3"/>
                  </a:lnTo>
                  <a:lnTo>
                    <a:pt x="35" y="1"/>
                  </a:lnTo>
                  <a:lnTo>
                    <a:pt x="31" y="0"/>
                  </a:lnTo>
                  <a:lnTo>
                    <a:pt x="26" y="1"/>
                  </a:lnTo>
                  <a:lnTo>
                    <a:pt x="24" y="4"/>
                  </a:lnTo>
                  <a:close/>
                </a:path>
              </a:pathLst>
            </a:custGeom>
            <a:solidFill>
              <a:srgbClr val="F2BF6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39" name="Freeform 37"/>
            <p:cNvSpPr>
              <a:spLocks/>
            </p:cNvSpPr>
            <p:nvPr/>
          </p:nvSpPr>
          <p:spPr bwMode="auto">
            <a:xfrm>
              <a:off x="608" y="3020"/>
              <a:ext cx="36" cy="102"/>
            </a:xfrm>
            <a:custGeom>
              <a:avLst/>
              <a:gdLst>
                <a:gd name="T0" fmla="*/ 0 w 73"/>
                <a:gd name="T1" fmla="*/ 1 h 203"/>
                <a:gd name="T2" fmla="*/ 0 w 73"/>
                <a:gd name="T3" fmla="*/ 1 h 203"/>
                <a:gd name="T4" fmla="*/ 0 w 73"/>
                <a:gd name="T5" fmla="*/ 1 h 203"/>
                <a:gd name="T6" fmla="*/ 0 w 73"/>
                <a:gd name="T7" fmla="*/ 1 h 203"/>
                <a:gd name="T8" fmla="*/ 0 w 73"/>
                <a:gd name="T9" fmla="*/ 1 h 203"/>
                <a:gd name="T10" fmla="*/ 0 w 73"/>
                <a:gd name="T11" fmla="*/ 1 h 203"/>
                <a:gd name="T12" fmla="*/ 0 w 73"/>
                <a:gd name="T13" fmla="*/ 1 h 203"/>
                <a:gd name="T14" fmla="*/ 0 w 73"/>
                <a:gd name="T15" fmla="*/ 1 h 203"/>
                <a:gd name="T16" fmla="*/ 0 w 73"/>
                <a:gd name="T17" fmla="*/ 1 h 203"/>
                <a:gd name="T18" fmla="*/ 0 w 73"/>
                <a:gd name="T19" fmla="*/ 1 h 203"/>
                <a:gd name="T20" fmla="*/ 0 w 73"/>
                <a:gd name="T21" fmla="*/ 1 h 203"/>
                <a:gd name="T22" fmla="*/ 0 w 73"/>
                <a:gd name="T23" fmla="*/ 1 h 203"/>
                <a:gd name="T24" fmla="*/ 0 w 73"/>
                <a:gd name="T25" fmla="*/ 1 h 203"/>
                <a:gd name="T26" fmla="*/ 0 w 73"/>
                <a:gd name="T27" fmla="*/ 1 h 203"/>
                <a:gd name="T28" fmla="*/ 0 w 73"/>
                <a:gd name="T29" fmla="*/ 1 h 203"/>
                <a:gd name="T30" fmla="*/ 0 w 73"/>
                <a:gd name="T31" fmla="*/ 1 h 203"/>
                <a:gd name="T32" fmla="*/ 0 w 73"/>
                <a:gd name="T33" fmla="*/ 1 h 203"/>
                <a:gd name="T34" fmla="*/ 0 w 73"/>
                <a:gd name="T35" fmla="*/ 1 h 203"/>
                <a:gd name="T36" fmla="*/ 0 w 73"/>
                <a:gd name="T37" fmla="*/ 1 h 203"/>
                <a:gd name="T38" fmla="*/ 0 w 73"/>
                <a:gd name="T39" fmla="*/ 1 h 203"/>
                <a:gd name="T40" fmla="*/ 0 w 73"/>
                <a:gd name="T41" fmla="*/ 1 h 203"/>
                <a:gd name="T42" fmla="*/ 0 w 73"/>
                <a:gd name="T43" fmla="*/ 1 h 203"/>
                <a:gd name="T44" fmla="*/ 0 w 73"/>
                <a:gd name="T45" fmla="*/ 1 h 203"/>
                <a:gd name="T46" fmla="*/ 0 w 73"/>
                <a:gd name="T47" fmla="*/ 1 h 203"/>
                <a:gd name="T48" fmla="*/ 0 w 73"/>
                <a:gd name="T49" fmla="*/ 1 h 203"/>
                <a:gd name="T50" fmla="*/ 0 w 73"/>
                <a:gd name="T51" fmla="*/ 1 h 203"/>
                <a:gd name="T52" fmla="*/ 0 w 73"/>
                <a:gd name="T53" fmla="*/ 1 h 203"/>
                <a:gd name="T54" fmla="*/ 0 w 73"/>
                <a:gd name="T55" fmla="*/ 1 h 203"/>
                <a:gd name="T56" fmla="*/ 0 w 73"/>
                <a:gd name="T57" fmla="*/ 1 h 203"/>
                <a:gd name="T58" fmla="*/ 0 w 73"/>
                <a:gd name="T59" fmla="*/ 1 h 203"/>
                <a:gd name="T60" fmla="*/ 0 w 73"/>
                <a:gd name="T61" fmla="*/ 1 h 203"/>
                <a:gd name="T62" fmla="*/ 0 w 73"/>
                <a:gd name="T63" fmla="*/ 1 h 203"/>
                <a:gd name="T64" fmla="*/ 0 w 73"/>
                <a:gd name="T65" fmla="*/ 1 h 203"/>
                <a:gd name="T66" fmla="*/ 0 w 73"/>
                <a:gd name="T67" fmla="*/ 1 h 203"/>
                <a:gd name="T68" fmla="*/ 0 w 73"/>
                <a:gd name="T69" fmla="*/ 1 h 203"/>
                <a:gd name="T70" fmla="*/ 0 w 73"/>
                <a:gd name="T71" fmla="*/ 1 h 203"/>
                <a:gd name="T72" fmla="*/ 0 w 73"/>
                <a:gd name="T73" fmla="*/ 1 h 203"/>
                <a:gd name="T74" fmla="*/ 0 w 73"/>
                <a:gd name="T75" fmla="*/ 1 h 203"/>
                <a:gd name="T76" fmla="*/ 0 w 73"/>
                <a:gd name="T77" fmla="*/ 1 h 203"/>
                <a:gd name="T78" fmla="*/ 0 w 73"/>
                <a:gd name="T79" fmla="*/ 1 h 203"/>
                <a:gd name="T80" fmla="*/ 0 w 73"/>
                <a:gd name="T81" fmla="*/ 1 h 203"/>
                <a:gd name="T82" fmla="*/ 0 w 73"/>
                <a:gd name="T83" fmla="*/ 1 h 203"/>
                <a:gd name="T84" fmla="*/ 0 w 73"/>
                <a:gd name="T85" fmla="*/ 1 h 203"/>
                <a:gd name="T86" fmla="*/ 0 w 73"/>
                <a:gd name="T87" fmla="*/ 1 h 203"/>
                <a:gd name="T88" fmla="*/ 0 w 73"/>
                <a:gd name="T89" fmla="*/ 0 h 203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73"/>
                <a:gd name="T136" fmla="*/ 0 h 203"/>
                <a:gd name="T137" fmla="*/ 73 w 73"/>
                <a:gd name="T138" fmla="*/ 203 h 203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73" h="203">
                  <a:moveTo>
                    <a:pt x="22" y="3"/>
                  </a:moveTo>
                  <a:lnTo>
                    <a:pt x="18" y="4"/>
                  </a:lnTo>
                  <a:lnTo>
                    <a:pt x="15" y="9"/>
                  </a:lnTo>
                  <a:lnTo>
                    <a:pt x="12" y="12"/>
                  </a:lnTo>
                  <a:lnTo>
                    <a:pt x="10" y="14"/>
                  </a:lnTo>
                  <a:lnTo>
                    <a:pt x="7" y="19"/>
                  </a:lnTo>
                  <a:lnTo>
                    <a:pt x="6" y="23"/>
                  </a:lnTo>
                  <a:lnTo>
                    <a:pt x="5" y="26"/>
                  </a:lnTo>
                  <a:lnTo>
                    <a:pt x="3" y="30"/>
                  </a:lnTo>
                  <a:lnTo>
                    <a:pt x="2" y="33"/>
                  </a:lnTo>
                  <a:lnTo>
                    <a:pt x="0" y="38"/>
                  </a:lnTo>
                  <a:lnTo>
                    <a:pt x="0" y="41"/>
                  </a:lnTo>
                  <a:lnTo>
                    <a:pt x="0" y="45"/>
                  </a:lnTo>
                  <a:lnTo>
                    <a:pt x="0" y="48"/>
                  </a:lnTo>
                  <a:lnTo>
                    <a:pt x="2" y="51"/>
                  </a:lnTo>
                  <a:lnTo>
                    <a:pt x="2" y="54"/>
                  </a:lnTo>
                  <a:lnTo>
                    <a:pt x="3" y="57"/>
                  </a:lnTo>
                  <a:lnTo>
                    <a:pt x="5" y="62"/>
                  </a:lnTo>
                  <a:lnTo>
                    <a:pt x="7" y="67"/>
                  </a:lnTo>
                  <a:lnTo>
                    <a:pt x="9" y="70"/>
                  </a:lnTo>
                  <a:lnTo>
                    <a:pt x="9" y="73"/>
                  </a:lnTo>
                  <a:lnTo>
                    <a:pt x="10" y="75"/>
                  </a:lnTo>
                  <a:lnTo>
                    <a:pt x="12" y="78"/>
                  </a:lnTo>
                  <a:lnTo>
                    <a:pt x="13" y="81"/>
                  </a:lnTo>
                  <a:lnTo>
                    <a:pt x="15" y="84"/>
                  </a:lnTo>
                  <a:lnTo>
                    <a:pt x="16" y="87"/>
                  </a:lnTo>
                  <a:lnTo>
                    <a:pt x="18" y="90"/>
                  </a:lnTo>
                  <a:lnTo>
                    <a:pt x="19" y="93"/>
                  </a:lnTo>
                  <a:lnTo>
                    <a:pt x="21" y="96"/>
                  </a:lnTo>
                  <a:lnTo>
                    <a:pt x="21" y="99"/>
                  </a:lnTo>
                  <a:lnTo>
                    <a:pt x="22" y="102"/>
                  </a:lnTo>
                  <a:lnTo>
                    <a:pt x="23" y="105"/>
                  </a:lnTo>
                  <a:lnTo>
                    <a:pt x="25" y="107"/>
                  </a:lnTo>
                  <a:lnTo>
                    <a:pt x="26" y="110"/>
                  </a:lnTo>
                  <a:lnTo>
                    <a:pt x="28" y="113"/>
                  </a:lnTo>
                  <a:lnTo>
                    <a:pt x="29" y="118"/>
                  </a:lnTo>
                  <a:lnTo>
                    <a:pt x="31" y="122"/>
                  </a:lnTo>
                  <a:lnTo>
                    <a:pt x="32" y="126"/>
                  </a:lnTo>
                  <a:lnTo>
                    <a:pt x="34" y="129"/>
                  </a:lnTo>
                  <a:lnTo>
                    <a:pt x="34" y="132"/>
                  </a:lnTo>
                  <a:lnTo>
                    <a:pt x="34" y="135"/>
                  </a:lnTo>
                  <a:lnTo>
                    <a:pt x="32" y="138"/>
                  </a:lnTo>
                  <a:lnTo>
                    <a:pt x="32" y="144"/>
                  </a:lnTo>
                  <a:lnTo>
                    <a:pt x="31" y="147"/>
                  </a:lnTo>
                  <a:lnTo>
                    <a:pt x="31" y="151"/>
                  </a:lnTo>
                  <a:lnTo>
                    <a:pt x="29" y="155"/>
                  </a:lnTo>
                  <a:lnTo>
                    <a:pt x="29" y="160"/>
                  </a:lnTo>
                  <a:lnTo>
                    <a:pt x="28" y="163"/>
                  </a:lnTo>
                  <a:lnTo>
                    <a:pt x="26" y="167"/>
                  </a:lnTo>
                  <a:lnTo>
                    <a:pt x="26" y="170"/>
                  </a:lnTo>
                  <a:lnTo>
                    <a:pt x="25" y="173"/>
                  </a:lnTo>
                  <a:lnTo>
                    <a:pt x="23" y="177"/>
                  </a:lnTo>
                  <a:lnTo>
                    <a:pt x="23" y="179"/>
                  </a:lnTo>
                  <a:lnTo>
                    <a:pt x="41" y="174"/>
                  </a:lnTo>
                  <a:lnTo>
                    <a:pt x="55" y="186"/>
                  </a:lnTo>
                  <a:lnTo>
                    <a:pt x="31" y="195"/>
                  </a:lnTo>
                  <a:lnTo>
                    <a:pt x="32" y="195"/>
                  </a:lnTo>
                  <a:lnTo>
                    <a:pt x="35" y="198"/>
                  </a:lnTo>
                  <a:lnTo>
                    <a:pt x="38" y="199"/>
                  </a:lnTo>
                  <a:lnTo>
                    <a:pt x="41" y="200"/>
                  </a:lnTo>
                  <a:lnTo>
                    <a:pt x="44" y="202"/>
                  </a:lnTo>
                  <a:lnTo>
                    <a:pt x="48" y="203"/>
                  </a:lnTo>
                  <a:lnTo>
                    <a:pt x="51" y="203"/>
                  </a:lnTo>
                  <a:lnTo>
                    <a:pt x="55" y="203"/>
                  </a:lnTo>
                  <a:lnTo>
                    <a:pt x="58" y="203"/>
                  </a:lnTo>
                  <a:lnTo>
                    <a:pt x="61" y="203"/>
                  </a:lnTo>
                  <a:lnTo>
                    <a:pt x="64" y="202"/>
                  </a:lnTo>
                  <a:lnTo>
                    <a:pt x="66" y="202"/>
                  </a:lnTo>
                  <a:lnTo>
                    <a:pt x="67" y="202"/>
                  </a:lnTo>
                  <a:lnTo>
                    <a:pt x="69" y="202"/>
                  </a:lnTo>
                  <a:lnTo>
                    <a:pt x="69" y="200"/>
                  </a:lnTo>
                  <a:lnTo>
                    <a:pt x="70" y="198"/>
                  </a:lnTo>
                  <a:lnTo>
                    <a:pt x="70" y="196"/>
                  </a:lnTo>
                  <a:lnTo>
                    <a:pt x="71" y="193"/>
                  </a:lnTo>
                  <a:lnTo>
                    <a:pt x="71" y="190"/>
                  </a:lnTo>
                  <a:lnTo>
                    <a:pt x="73" y="186"/>
                  </a:lnTo>
                  <a:lnTo>
                    <a:pt x="71" y="182"/>
                  </a:lnTo>
                  <a:lnTo>
                    <a:pt x="71" y="177"/>
                  </a:lnTo>
                  <a:lnTo>
                    <a:pt x="70" y="173"/>
                  </a:lnTo>
                  <a:lnTo>
                    <a:pt x="69" y="170"/>
                  </a:lnTo>
                  <a:lnTo>
                    <a:pt x="67" y="167"/>
                  </a:lnTo>
                  <a:lnTo>
                    <a:pt x="66" y="166"/>
                  </a:lnTo>
                  <a:lnTo>
                    <a:pt x="64" y="163"/>
                  </a:lnTo>
                  <a:lnTo>
                    <a:pt x="63" y="161"/>
                  </a:lnTo>
                  <a:lnTo>
                    <a:pt x="61" y="158"/>
                  </a:lnTo>
                  <a:lnTo>
                    <a:pt x="60" y="155"/>
                  </a:lnTo>
                  <a:lnTo>
                    <a:pt x="58" y="152"/>
                  </a:lnTo>
                  <a:lnTo>
                    <a:pt x="57" y="150"/>
                  </a:lnTo>
                  <a:lnTo>
                    <a:pt x="57" y="147"/>
                  </a:lnTo>
                  <a:lnTo>
                    <a:pt x="55" y="145"/>
                  </a:lnTo>
                  <a:lnTo>
                    <a:pt x="54" y="141"/>
                  </a:lnTo>
                  <a:lnTo>
                    <a:pt x="53" y="138"/>
                  </a:lnTo>
                  <a:lnTo>
                    <a:pt x="53" y="135"/>
                  </a:lnTo>
                  <a:lnTo>
                    <a:pt x="51" y="132"/>
                  </a:lnTo>
                  <a:lnTo>
                    <a:pt x="50" y="128"/>
                  </a:lnTo>
                  <a:lnTo>
                    <a:pt x="50" y="125"/>
                  </a:lnTo>
                  <a:lnTo>
                    <a:pt x="48" y="122"/>
                  </a:lnTo>
                  <a:lnTo>
                    <a:pt x="48" y="119"/>
                  </a:lnTo>
                  <a:lnTo>
                    <a:pt x="48" y="116"/>
                  </a:lnTo>
                  <a:lnTo>
                    <a:pt x="47" y="115"/>
                  </a:lnTo>
                  <a:lnTo>
                    <a:pt x="47" y="112"/>
                  </a:lnTo>
                  <a:lnTo>
                    <a:pt x="47" y="109"/>
                  </a:lnTo>
                  <a:lnTo>
                    <a:pt x="47" y="106"/>
                  </a:lnTo>
                  <a:lnTo>
                    <a:pt x="47" y="102"/>
                  </a:lnTo>
                  <a:lnTo>
                    <a:pt x="47" y="97"/>
                  </a:lnTo>
                  <a:lnTo>
                    <a:pt x="47" y="94"/>
                  </a:lnTo>
                  <a:lnTo>
                    <a:pt x="47" y="90"/>
                  </a:lnTo>
                  <a:lnTo>
                    <a:pt x="47" y="86"/>
                  </a:lnTo>
                  <a:lnTo>
                    <a:pt x="47" y="81"/>
                  </a:lnTo>
                  <a:lnTo>
                    <a:pt x="48" y="77"/>
                  </a:lnTo>
                  <a:lnTo>
                    <a:pt x="48" y="73"/>
                  </a:lnTo>
                  <a:lnTo>
                    <a:pt x="48" y="68"/>
                  </a:lnTo>
                  <a:lnTo>
                    <a:pt x="48" y="64"/>
                  </a:lnTo>
                  <a:lnTo>
                    <a:pt x="48" y="59"/>
                  </a:lnTo>
                  <a:lnTo>
                    <a:pt x="48" y="55"/>
                  </a:lnTo>
                  <a:lnTo>
                    <a:pt x="48" y="51"/>
                  </a:lnTo>
                  <a:lnTo>
                    <a:pt x="48" y="46"/>
                  </a:lnTo>
                  <a:lnTo>
                    <a:pt x="50" y="42"/>
                  </a:lnTo>
                  <a:lnTo>
                    <a:pt x="50" y="38"/>
                  </a:lnTo>
                  <a:lnTo>
                    <a:pt x="50" y="35"/>
                  </a:lnTo>
                  <a:lnTo>
                    <a:pt x="50" y="32"/>
                  </a:lnTo>
                  <a:lnTo>
                    <a:pt x="50" y="29"/>
                  </a:lnTo>
                  <a:lnTo>
                    <a:pt x="50" y="25"/>
                  </a:lnTo>
                  <a:lnTo>
                    <a:pt x="50" y="23"/>
                  </a:lnTo>
                  <a:lnTo>
                    <a:pt x="50" y="20"/>
                  </a:lnTo>
                  <a:lnTo>
                    <a:pt x="51" y="17"/>
                  </a:lnTo>
                  <a:lnTo>
                    <a:pt x="51" y="14"/>
                  </a:lnTo>
                  <a:lnTo>
                    <a:pt x="50" y="14"/>
                  </a:lnTo>
                  <a:lnTo>
                    <a:pt x="48" y="12"/>
                  </a:lnTo>
                  <a:lnTo>
                    <a:pt x="45" y="9"/>
                  </a:lnTo>
                  <a:lnTo>
                    <a:pt x="41" y="6"/>
                  </a:lnTo>
                  <a:lnTo>
                    <a:pt x="37" y="3"/>
                  </a:lnTo>
                  <a:lnTo>
                    <a:pt x="32" y="1"/>
                  </a:lnTo>
                  <a:lnTo>
                    <a:pt x="26" y="0"/>
                  </a:lnTo>
                  <a:lnTo>
                    <a:pt x="22" y="3"/>
                  </a:lnTo>
                  <a:close/>
                </a:path>
              </a:pathLst>
            </a:custGeom>
            <a:solidFill>
              <a:srgbClr val="F2BF6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40" name="Freeform 38"/>
            <p:cNvSpPr>
              <a:spLocks/>
            </p:cNvSpPr>
            <p:nvPr/>
          </p:nvSpPr>
          <p:spPr bwMode="auto">
            <a:xfrm>
              <a:off x="631" y="2940"/>
              <a:ext cx="170" cy="286"/>
            </a:xfrm>
            <a:custGeom>
              <a:avLst/>
              <a:gdLst>
                <a:gd name="T0" fmla="*/ 1 w 338"/>
                <a:gd name="T1" fmla="*/ 1 h 572"/>
                <a:gd name="T2" fmla="*/ 1 w 338"/>
                <a:gd name="T3" fmla="*/ 1 h 572"/>
                <a:gd name="T4" fmla="*/ 1 w 338"/>
                <a:gd name="T5" fmla="*/ 1 h 572"/>
                <a:gd name="T6" fmla="*/ 1 w 338"/>
                <a:gd name="T7" fmla="*/ 1 h 572"/>
                <a:gd name="T8" fmla="*/ 1 w 338"/>
                <a:gd name="T9" fmla="*/ 1 h 572"/>
                <a:gd name="T10" fmla="*/ 1 w 338"/>
                <a:gd name="T11" fmla="*/ 1 h 572"/>
                <a:gd name="T12" fmla="*/ 1 w 338"/>
                <a:gd name="T13" fmla="*/ 1 h 572"/>
                <a:gd name="T14" fmla="*/ 1 w 338"/>
                <a:gd name="T15" fmla="*/ 1 h 572"/>
                <a:gd name="T16" fmla="*/ 1 w 338"/>
                <a:gd name="T17" fmla="*/ 1 h 572"/>
                <a:gd name="T18" fmla="*/ 1 w 338"/>
                <a:gd name="T19" fmla="*/ 1 h 572"/>
                <a:gd name="T20" fmla="*/ 1 w 338"/>
                <a:gd name="T21" fmla="*/ 1 h 572"/>
                <a:gd name="T22" fmla="*/ 1 w 338"/>
                <a:gd name="T23" fmla="*/ 1 h 572"/>
                <a:gd name="T24" fmla="*/ 1 w 338"/>
                <a:gd name="T25" fmla="*/ 1 h 572"/>
                <a:gd name="T26" fmla="*/ 1 w 338"/>
                <a:gd name="T27" fmla="*/ 1 h 572"/>
                <a:gd name="T28" fmla="*/ 1 w 338"/>
                <a:gd name="T29" fmla="*/ 1 h 572"/>
                <a:gd name="T30" fmla="*/ 1 w 338"/>
                <a:gd name="T31" fmla="*/ 1 h 572"/>
                <a:gd name="T32" fmla="*/ 1 w 338"/>
                <a:gd name="T33" fmla="*/ 1 h 572"/>
                <a:gd name="T34" fmla="*/ 1 w 338"/>
                <a:gd name="T35" fmla="*/ 1 h 572"/>
                <a:gd name="T36" fmla="*/ 1 w 338"/>
                <a:gd name="T37" fmla="*/ 1 h 572"/>
                <a:gd name="T38" fmla="*/ 1 w 338"/>
                <a:gd name="T39" fmla="*/ 1 h 572"/>
                <a:gd name="T40" fmla="*/ 1 w 338"/>
                <a:gd name="T41" fmla="*/ 1 h 572"/>
                <a:gd name="T42" fmla="*/ 1 w 338"/>
                <a:gd name="T43" fmla="*/ 1 h 572"/>
                <a:gd name="T44" fmla="*/ 1 w 338"/>
                <a:gd name="T45" fmla="*/ 1 h 572"/>
                <a:gd name="T46" fmla="*/ 1 w 338"/>
                <a:gd name="T47" fmla="*/ 1 h 572"/>
                <a:gd name="T48" fmla="*/ 1 w 338"/>
                <a:gd name="T49" fmla="*/ 1 h 572"/>
                <a:gd name="T50" fmla="*/ 1 w 338"/>
                <a:gd name="T51" fmla="*/ 1 h 572"/>
                <a:gd name="T52" fmla="*/ 1 w 338"/>
                <a:gd name="T53" fmla="*/ 1 h 572"/>
                <a:gd name="T54" fmla="*/ 1 w 338"/>
                <a:gd name="T55" fmla="*/ 1 h 572"/>
                <a:gd name="T56" fmla="*/ 1 w 338"/>
                <a:gd name="T57" fmla="*/ 1 h 572"/>
                <a:gd name="T58" fmla="*/ 1 w 338"/>
                <a:gd name="T59" fmla="*/ 1 h 572"/>
                <a:gd name="T60" fmla="*/ 1 w 338"/>
                <a:gd name="T61" fmla="*/ 1 h 572"/>
                <a:gd name="T62" fmla="*/ 1 w 338"/>
                <a:gd name="T63" fmla="*/ 1 h 572"/>
                <a:gd name="T64" fmla="*/ 1 w 338"/>
                <a:gd name="T65" fmla="*/ 1 h 572"/>
                <a:gd name="T66" fmla="*/ 1 w 338"/>
                <a:gd name="T67" fmla="*/ 1 h 572"/>
                <a:gd name="T68" fmla="*/ 1 w 338"/>
                <a:gd name="T69" fmla="*/ 1 h 572"/>
                <a:gd name="T70" fmla="*/ 1 w 338"/>
                <a:gd name="T71" fmla="*/ 1 h 572"/>
                <a:gd name="T72" fmla="*/ 1 w 338"/>
                <a:gd name="T73" fmla="*/ 1 h 572"/>
                <a:gd name="T74" fmla="*/ 1 w 338"/>
                <a:gd name="T75" fmla="*/ 1 h 572"/>
                <a:gd name="T76" fmla="*/ 1 w 338"/>
                <a:gd name="T77" fmla="*/ 1 h 572"/>
                <a:gd name="T78" fmla="*/ 1 w 338"/>
                <a:gd name="T79" fmla="*/ 1 h 572"/>
                <a:gd name="T80" fmla="*/ 1 w 338"/>
                <a:gd name="T81" fmla="*/ 1 h 572"/>
                <a:gd name="T82" fmla="*/ 1 w 338"/>
                <a:gd name="T83" fmla="*/ 1 h 572"/>
                <a:gd name="T84" fmla="*/ 1 w 338"/>
                <a:gd name="T85" fmla="*/ 1 h 572"/>
                <a:gd name="T86" fmla="*/ 1 w 338"/>
                <a:gd name="T87" fmla="*/ 1 h 572"/>
                <a:gd name="T88" fmla="*/ 1 w 338"/>
                <a:gd name="T89" fmla="*/ 1 h 572"/>
                <a:gd name="T90" fmla="*/ 1 w 338"/>
                <a:gd name="T91" fmla="*/ 1 h 572"/>
                <a:gd name="T92" fmla="*/ 1 w 338"/>
                <a:gd name="T93" fmla="*/ 1 h 572"/>
                <a:gd name="T94" fmla="*/ 1 w 338"/>
                <a:gd name="T95" fmla="*/ 1 h 572"/>
                <a:gd name="T96" fmla="*/ 1 w 338"/>
                <a:gd name="T97" fmla="*/ 1 h 572"/>
                <a:gd name="T98" fmla="*/ 1 w 338"/>
                <a:gd name="T99" fmla="*/ 1 h 572"/>
                <a:gd name="T100" fmla="*/ 1 w 338"/>
                <a:gd name="T101" fmla="*/ 1 h 572"/>
                <a:gd name="T102" fmla="*/ 1 w 338"/>
                <a:gd name="T103" fmla="*/ 1 h 572"/>
                <a:gd name="T104" fmla="*/ 1 w 338"/>
                <a:gd name="T105" fmla="*/ 1 h 572"/>
                <a:gd name="T106" fmla="*/ 1 w 338"/>
                <a:gd name="T107" fmla="*/ 1 h 572"/>
                <a:gd name="T108" fmla="*/ 1 w 338"/>
                <a:gd name="T109" fmla="*/ 1 h 572"/>
                <a:gd name="T110" fmla="*/ 1 w 338"/>
                <a:gd name="T111" fmla="*/ 1 h 572"/>
                <a:gd name="T112" fmla="*/ 1 w 338"/>
                <a:gd name="T113" fmla="*/ 0 h 572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338"/>
                <a:gd name="T172" fmla="*/ 0 h 572"/>
                <a:gd name="T173" fmla="*/ 338 w 338"/>
                <a:gd name="T174" fmla="*/ 572 h 572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338" h="572">
                  <a:moveTo>
                    <a:pt x="0" y="50"/>
                  </a:moveTo>
                  <a:lnTo>
                    <a:pt x="1" y="50"/>
                  </a:lnTo>
                  <a:lnTo>
                    <a:pt x="4" y="52"/>
                  </a:lnTo>
                  <a:lnTo>
                    <a:pt x="8" y="53"/>
                  </a:lnTo>
                  <a:lnTo>
                    <a:pt x="11" y="55"/>
                  </a:lnTo>
                  <a:lnTo>
                    <a:pt x="17" y="58"/>
                  </a:lnTo>
                  <a:lnTo>
                    <a:pt x="20" y="59"/>
                  </a:lnTo>
                  <a:lnTo>
                    <a:pt x="22" y="61"/>
                  </a:lnTo>
                  <a:lnTo>
                    <a:pt x="24" y="64"/>
                  </a:lnTo>
                  <a:lnTo>
                    <a:pt x="29" y="65"/>
                  </a:lnTo>
                  <a:lnTo>
                    <a:pt x="32" y="69"/>
                  </a:lnTo>
                  <a:lnTo>
                    <a:pt x="36" y="72"/>
                  </a:lnTo>
                  <a:lnTo>
                    <a:pt x="39" y="75"/>
                  </a:lnTo>
                  <a:lnTo>
                    <a:pt x="40" y="79"/>
                  </a:lnTo>
                  <a:lnTo>
                    <a:pt x="40" y="81"/>
                  </a:lnTo>
                  <a:lnTo>
                    <a:pt x="42" y="85"/>
                  </a:lnTo>
                  <a:lnTo>
                    <a:pt x="14" y="101"/>
                  </a:lnTo>
                  <a:lnTo>
                    <a:pt x="14" y="104"/>
                  </a:lnTo>
                  <a:lnTo>
                    <a:pt x="14" y="107"/>
                  </a:lnTo>
                  <a:lnTo>
                    <a:pt x="14" y="109"/>
                  </a:lnTo>
                  <a:lnTo>
                    <a:pt x="14" y="110"/>
                  </a:lnTo>
                  <a:lnTo>
                    <a:pt x="14" y="113"/>
                  </a:lnTo>
                  <a:lnTo>
                    <a:pt x="13" y="116"/>
                  </a:lnTo>
                  <a:lnTo>
                    <a:pt x="13" y="119"/>
                  </a:lnTo>
                  <a:lnTo>
                    <a:pt x="13" y="122"/>
                  </a:lnTo>
                  <a:lnTo>
                    <a:pt x="13" y="125"/>
                  </a:lnTo>
                  <a:lnTo>
                    <a:pt x="13" y="127"/>
                  </a:lnTo>
                  <a:lnTo>
                    <a:pt x="13" y="130"/>
                  </a:lnTo>
                  <a:lnTo>
                    <a:pt x="14" y="133"/>
                  </a:lnTo>
                  <a:lnTo>
                    <a:pt x="14" y="136"/>
                  </a:lnTo>
                  <a:lnTo>
                    <a:pt x="16" y="139"/>
                  </a:lnTo>
                  <a:lnTo>
                    <a:pt x="17" y="143"/>
                  </a:lnTo>
                  <a:lnTo>
                    <a:pt x="19" y="146"/>
                  </a:lnTo>
                  <a:lnTo>
                    <a:pt x="20" y="149"/>
                  </a:lnTo>
                  <a:lnTo>
                    <a:pt x="22" y="151"/>
                  </a:lnTo>
                  <a:lnTo>
                    <a:pt x="23" y="152"/>
                  </a:lnTo>
                  <a:lnTo>
                    <a:pt x="26" y="155"/>
                  </a:lnTo>
                  <a:lnTo>
                    <a:pt x="30" y="159"/>
                  </a:lnTo>
                  <a:lnTo>
                    <a:pt x="33" y="161"/>
                  </a:lnTo>
                  <a:lnTo>
                    <a:pt x="36" y="164"/>
                  </a:lnTo>
                  <a:lnTo>
                    <a:pt x="39" y="165"/>
                  </a:lnTo>
                  <a:lnTo>
                    <a:pt x="42" y="168"/>
                  </a:lnTo>
                  <a:lnTo>
                    <a:pt x="45" y="171"/>
                  </a:lnTo>
                  <a:lnTo>
                    <a:pt x="48" y="174"/>
                  </a:lnTo>
                  <a:lnTo>
                    <a:pt x="51" y="177"/>
                  </a:lnTo>
                  <a:lnTo>
                    <a:pt x="54" y="180"/>
                  </a:lnTo>
                  <a:lnTo>
                    <a:pt x="56" y="183"/>
                  </a:lnTo>
                  <a:lnTo>
                    <a:pt x="59" y="187"/>
                  </a:lnTo>
                  <a:lnTo>
                    <a:pt x="59" y="190"/>
                  </a:lnTo>
                  <a:lnTo>
                    <a:pt x="61" y="193"/>
                  </a:lnTo>
                  <a:lnTo>
                    <a:pt x="62" y="196"/>
                  </a:lnTo>
                  <a:lnTo>
                    <a:pt x="64" y="199"/>
                  </a:lnTo>
                  <a:lnTo>
                    <a:pt x="65" y="202"/>
                  </a:lnTo>
                  <a:lnTo>
                    <a:pt x="67" y="204"/>
                  </a:lnTo>
                  <a:lnTo>
                    <a:pt x="67" y="209"/>
                  </a:lnTo>
                  <a:lnTo>
                    <a:pt x="68" y="212"/>
                  </a:lnTo>
                  <a:lnTo>
                    <a:pt x="69" y="216"/>
                  </a:lnTo>
                  <a:lnTo>
                    <a:pt x="69" y="219"/>
                  </a:lnTo>
                  <a:lnTo>
                    <a:pt x="71" y="223"/>
                  </a:lnTo>
                  <a:lnTo>
                    <a:pt x="72" y="228"/>
                  </a:lnTo>
                  <a:lnTo>
                    <a:pt x="72" y="231"/>
                  </a:lnTo>
                  <a:lnTo>
                    <a:pt x="74" y="235"/>
                  </a:lnTo>
                  <a:lnTo>
                    <a:pt x="74" y="238"/>
                  </a:lnTo>
                  <a:lnTo>
                    <a:pt x="75" y="242"/>
                  </a:lnTo>
                  <a:lnTo>
                    <a:pt x="75" y="245"/>
                  </a:lnTo>
                  <a:lnTo>
                    <a:pt x="77" y="248"/>
                  </a:lnTo>
                  <a:lnTo>
                    <a:pt x="77" y="251"/>
                  </a:lnTo>
                  <a:lnTo>
                    <a:pt x="78" y="254"/>
                  </a:lnTo>
                  <a:lnTo>
                    <a:pt x="78" y="258"/>
                  </a:lnTo>
                  <a:lnTo>
                    <a:pt x="80" y="263"/>
                  </a:lnTo>
                  <a:lnTo>
                    <a:pt x="80" y="266"/>
                  </a:lnTo>
                  <a:lnTo>
                    <a:pt x="81" y="266"/>
                  </a:lnTo>
                  <a:lnTo>
                    <a:pt x="116" y="254"/>
                  </a:lnTo>
                  <a:lnTo>
                    <a:pt x="117" y="254"/>
                  </a:lnTo>
                  <a:lnTo>
                    <a:pt x="120" y="254"/>
                  </a:lnTo>
                  <a:lnTo>
                    <a:pt x="123" y="257"/>
                  </a:lnTo>
                  <a:lnTo>
                    <a:pt x="128" y="258"/>
                  </a:lnTo>
                  <a:lnTo>
                    <a:pt x="132" y="263"/>
                  </a:lnTo>
                  <a:lnTo>
                    <a:pt x="135" y="264"/>
                  </a:lnTo>
                  <a:lnTo>
                    <a:pt x="138" y="267"/>
                  </a:lnTo>
                  <a:lnTo>
                    <a:pt x="141" y="270"/>
                  </a:lnTo>
                  <a:lnTo>
                    <a:pt x="145" y="274"/>
                  </a:lnTo>
                  <a:lnTo>
                    <a:pt x="148" y="277"/>
                  </a:lnTo>
                  <a:lnTo>
                    <a:pt x="149" y="283"/>
                  </a:lnTo>
                  <a:lnTo>
                    <a:pt x="149" y="287"/>
                  </a:lnTo>
                  <a:lnTo>
                    <a:pt x="149" y="292"/>
                  </a:lnTo>
                  <a:lnTo>
                    <a:pt x="148" y="295"/>
                  </a:lnTo>
                  <a:lnTo>
                    <a:pt x="148" y="298"/>
                  </a:lnTo>
                  <a:lnTo>
                    <a:pt x="147" y="300"/>
                  </a:lnTo>
                  <a:lnTo>
                    <a:pt x="145" y="303"/>
                  </a:lnTo>
                  <a:lnTo>
                    <a:pt x="144" y="306"/>
                  </a:lnTo>
                  <a:lnTo>
                    <a:pt x="144" y="309"/>
                  </a:lnTo>
                  <a:lnTo>
                    <a:pt x="142" y="311"/>
                  </a:lnTo>
                  <a:lnTo>
                    <a:pt x="141" y="313"/>
                  </a:lnTo>
                  <a:lnTo>
                    <a:pt x="138" y="318"/>
                  </a:lnTo>
                  <a:lnTo>
                    <a:pt x="135" y="324"/>
                  </a:lnTo>
                  <a:lnTo>
                    <a:pt x="131" y="327"/>
                  </a:lnTo>
                  <a:lnTo>
                    <a:pt x="129" y="331"/>
                  </a:lnTo>
                  <a:lnTo>
                    <a:pt x="125" y="334"/>
                  </a:lnTo>
                  <a:lnTo>
                    <a:pt x="123" y="337"/>
                  </a:lnTo>
                  <a:lnTo>
                    <a:pt x="123" y="338"/>
                  </a:lnTo>
                  <a:lnTo>
                    <a:pt x="129" y="364"/>
                  </a:lnTo>
                  <a:lnTo>
                    <a:pt x="113" y="430"/>
                  </a:lnTo>
                  <a:lnTo>
                    <a:pt x="99" y="444"/>
                  </a:lnTo>
                  <a:lnTo>
                    <a:pt x="100" y="443"/>
                  </a:lnTo>
                  <a:lnTo>
                    <a:pt x="104" y="443"/>
                  </a:lnTo>
                  <a:lnTo>
                    <a:pt x="106" y="443"/>
                  </a:lnTo>
                  <a:lnTo>
                    <a:pt x="109" y="444"/>
                  </a:lnTo>
                  <a:lnTo>
                    <a:pt x="110" y="446"/>
                  </a:lnTo>
                  <a:lnTo>
                    <a:pt x="112" y="449"/>
                  </a:lnTo>
                  <a:lnTo>
                    <a:pt x="112" y="450"/>
                  </a:lnTo>
                  <a:lnTo>
                    <a:pt x="110" y="453"/>
                  </a:lnTo>
                  <a:lnTo>
                    <a:pt x="109" y="456"/>
                  </a:lnTo>
                  <a:lnTo>
                    <a:pt x="109" y="459"/>
                  </a:lnTo>
                  <a:lnTo>
                    <a:pt x="106" y="462"/>
                  </a:lnTo>
                  <a:lnTo>
                    <a:pt x="104" y="466"/>
                  </a:lnTo>
                  <a:lnTo>
                    <a:pt x="103" y="469"/>
                  </a:lnTo>
                  <a:lnTo>
                    <a:pt x="101" y="473"/>
                  </a:lnTo>
                  <a:lnTo>
                    <a:pt x="99" y="476"/>
                  </a:lnTo>
                  <a:lnTo>
                    <a:pt x="97" y="479"/>
                  </a:lnTo>
                  <a:lnTo>
                    <a:pt x="94" y="482"/>
                  </a:lnTo>
                  <a:lnTo>
                    <a:pt x="93" y="485"/>
                  </a:lnTo>
                  <a:lnTo>
                    <a:pt x="91" y="489"/>
                  </a:lnTo>
                  <a:lnTo>
                    <a:pt x="90" y="491"/>
                  </a:lnTo>
                  <a:lnTo>
                    <a:pt x="91" y="491"/>
                  </a:lnTo>
                  <a:lnTo>
                    <a:pt x="93" y="489"/>
                  </a:lnTo>
                  <a:lnTo>
                    <a:pt x="96" y="486"/>
                  </a:lnTo>
                  <a:lnTo>
                    <a:pt x="100" y="485"/>
                  </a:lnTo>
                  <a:lnTo>
                    <a:pt x="104" y="484"/>
                  </a:lnTo>
                  <a:lnTo>
                    <a:pt x="109" y="485"/>
                  </a:lnTo>
                  <a:lnTo>
                    <a:pt x="110" y="485"/>
                  </a:lnTo>
                  <a:lnTo>
                    <a:pt x="113" y="486"/>
                  </a:lnTo>
                  <a:lnTo>
                    <a:pt x="115" y="488"/>
                  </a:lnTo>
                  <a:lnTo>
                    <a:pt x="117" y="491"/>
                  </a:lnTo>
                  <a:lnTo>
                    <a:pt x="117" y="494"/>
                  </a:lnTo>
                  <a:lnTo>
                    <a:pt x="119" y="498"/>
                  </a:lnTo>
                  <a:lnTo>
                    <a:pt x="119" y="501"/>
                  </a:lnTo>
                  <a:lnTo>
                    <a:pt x="120" y="504"/>
                  </a:lnTo>
                  <a:lnTo>
                    <a:pt x="120" y="507"/>
                  </a:lnTo>
                  <a:lnTo>
                    <a:pt x="120" y="510"/>
                  </a:lnTo>
                  <a:lnTo>
                    <a:pt x="120" y="513"/>
                  </a:lnTo>
                  <a:lnTo>
                    <a:pt x="120" y="516"/>
                  </a:lnTo>
                  <a:lnTo>
                    <a:pt x="120" y="520"/>
                  </a:lnTo>
                  <a:lnTo>
                    <a:pt x="120" y="523"/>
                  </a:lnTo>
                  <a:lnTo>
                    <a:pt x="120" y="526"/>
                  </a:lnTo>
                  <a:lnTo>
                    <a:pt x="120" y="530"/>
                  </a:lnTo>
                  <a:lnTo>
                    <a:pt x="120" y="533"/>
                  </a:lnTo>
                  <a:lnTo>
                    <a:pt x="120" y="537"/>
                  </a:lnTo>
                  <a:lnTo>
                    <a:pt x="120" y="540"/>
                  </a:lnTo>
                  <a:lnTo>
                    <a:pt x="120" y="543"/>
                  </a:lnTo>
                  <a:lnTo>
                    <a:pt x="119" y="546"/>
                  </a:lnTo>
                  <a:lnTo>
                    <a:pt x="119" y="550"/>
                  </a:lnTo>
                  <a:lnTo>
                    <a:pt x="119" y="552"/>
                  </a:lnTo>
                  <a:lnTo>
                    <a:pt x="117" y="556"/>
                  </a:lnTo>
                  <a:lnTo>
                    <a:pt x="117" y="559"/>
                  </a:lnTo>
                  <a:lnTo>
                    <a:pt x="117" y="562"/>
                  </a:lnTo>
                  <a:lnTo>
                    <a:pt x="117" y="565"/>
                  </a:lnTo>
                  <a:lnTo>
                    <a:pt x="117" y="569"/>
                  </a:lnTo>
                  <a:lnTo>
                    <a:pt x="117" y="571"/>
                  </a:lnTo>
                  <a:lnTo>
                    <a:pt x="117" y="572"/>
                  </a:lnTo>
                  <a:lnTo>
                    <a:pt x="154" y="549"/>
                  </a:lnTo>
                  <a:lnTo>
                    <a:pt x="247" y="422"/>
                  </a:lnTo>
                  <a:lnTo>
                    <a:pt x="253" y="399"/>
                  </a:lnTo>
                  <a:lnTo>
                    <a:pt x="285" y="402"/>
                  </a:lnTo>
                  <a:lnTo>
                    <a:pt x="306" y="386"/>
                  </a:lnTo>
                  <a:lnTo>
                    <a:pt x="330" y="329"/>
                  </a:lnTo>
                  <a:lnTo>
                    <a:pt x="338" y="264"/>
                  </a:lnTo>
                  <a:lnTo>
                    <a:pt x="333" y="231"/>
                  </a:lnTo>
                  <a:lnTo>
                    <a:pt x="48" y="0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rgbClr val="F2BF6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41" name="Freeform 39"/>
            <p:cNvSpPr>
              <a:spLocks/>
            </p:cNvSpPr>
            <p:nvPr/>
          </p:nvSpPr>
          <p:spPr bwMode="auto">
            <a:xfrm>
              <a:off x="426" y="3044"/>
              <a:ext cx="123" cy="215"/>
            </a:xfrm>
            <a:custGeom>
              <a:avLst/>
              <a:gdLst>
                <a:gd name="T0" fmla="*/ 0 w 245"/>
                <a:gd name="T1" fmla="*/ 1 h 429"/>
                <a:gd name="T2" fmla="*/ 1 w 245"/>
                <a:gd name="T3" fmla="*/ 1 h 429"/>
                <a:gd name="T4" fmla="*/ 1 w 245"/>
                <a:gd name="T5" fmla="*/ 1 h 429"/>
                <a:gd name="T6" fmla="*/ 1 w 245"/>
                <a:gd name="T7" fmla="*/ 1 h 429"/>
                <a:gd name="T8" fmla="*/ 1 w 245"/>
                <a:gd name="T9" fmla="*/ 1 h 429"/>
                <a:gd name="T10" fmla="*/ 1 w 245"/>
                <a:gd name="T11" fmla="*/ 1 h 429"/>
                <a:gd name="T12" fmla="*/ 1 w 245"/>
                <a:gd name="T13" fmla="*/ 1 h 429"/>
                <a:gd name="T14" fmla="*/ 1 w 245"/>
                <a:gd name="T15" fmla="*/ 1 h 429"/>
                <a:gd name="T16" fmla="*/ 1 w 245"/>
                <a:gd name="T17" fmla="*/ 1 h 429"/>
                <a:gd name="T18" fmla="*/ 1 w 245"/>
                <a:gd name="T19" fmla="*/ 1 h 429"/>
                <a:gd name="T20" fmla="*/ 1 w 245"/>
                <a:gd name="T21" fmla="*/ 1 h 429"/>
                <a:gd name="T22" fmla="*/ 1 w 245"/>
                <a:gd name="T23" fmla="*/ 1 h 429"/>
                <a:gd name="T24" fmla="*/ 1 w 245"/>
                <a:gd name="T25" fmla="*/ 1 h 429"/>
                <a:gd name="T26" fmla="*/ 1 w 245"/>
                <a:gd name="T27" fmla="*/ 1 h 429"/>
                <a:gd name="T28" fmla="*/ 1 w 245"/>
                <a:gd name="T29" fmla="*/ 1 h 429"/>
                <a:gd name="T30" fmla="*/ 1 w 245"/>
                <a:gd name="T31" fmla="*/ 1 h 429"/>
                <a:gd name="T32" fmla="*/ 1 w 245"/>
                <a:gd name="T33" fmla="*/ 1 h 429"/>
                <a:gd name="T34" fmla="*/ 1 w 245"/>
                <a:gd name="T35" fmla="*/ 1 h 429"/>
                <a:gd name="T36" fmla="*/ 1 w 245"/>
                <a:gd name="T37" fmla="*/ 1 h 429"/>
                <a:gd name="T38" fmla="*/ 1 w 245"/>
                <a:gd name="T39" fmla="*/ 1 h 429"/>
                <a:gd name="T40" fmla="*/ 1 w 245"/>
                <a:gd name="T41" fmla="*/ 1 h 429"/>
                <a:gd name="T42" fmla="*/ 1 w 245"/>
                <a:gd name="T43" fmla="*/ 1 h 429"/>
                <a:gd name="T44" fmla="*/ 1 w 245"/>
                <a:gd name="T45" fmla="*/ 1 h 429"/>
                <a:gd name="T46" fmla="*/ 1 w 245"/>
                <a:gd name="T47" fmla="*/ 1 h 429"/>
                <a:gd name="T48" fmla="*/ 1 w 245"/>
                <a:gd name="T49" fmla="*/ 1 h 429"/>
                <a:gd name="T50" fmla="*/ 1 w 245"/>
                <a:gd name="T51" fmla="*/ 1 h 429"/>
                <a:gd name="T52" fmla="*/ 1 w 245"/>
                <a:gd name="T53" fmla="*/ 1 h 429"/>
                <a:gd name="T54" fmla="*/ 1 w 245"/>
                <a:gd name="T55" fmla="*/ 1 h 429"/>
                <a:gd name="T56" fmla="*/ 1 w 245"/>
                <a:gd name="T57" fmla="*/ 1 h 429"/>
                <a:gd name="T58" fmla="*/ 1 w 245"/>
                <a:gd name="T59" fmla="*/ 1 h 429"/>
                <a:gd name="T60" fmla="*/ 1 w 245"/>
                <a:gd name="T61" fmla="*/ 1 h 429"/>
                <a:gd name="T62" fmla="*/ 1 w 245"/>
                <a:gd name="T63" fmla="*/ 1 h 429"/>
                <a:gd name="T64" fmla="*/ 1 w 245"/>
                <a:gd name="T65" fmla="*/ 1 h 429"/>
                <a:gd name="T66" fmla="*/ 1 w 245"/>
                <a:gd name="T67" fmla="*/ 1 h 429"/>
                <a:gd name="T68" fmla="*/ 1 w 245"/>
                <a:gd name="T69" fmla="*/ 1 h 429"/>
                <a:gd name="T70" fmla="*/ 1 w 245"/>
                <a:gd name="T71" fmla="*/ 1 h 429"/>
                <a:gd name="T72" fmla="*/ 1 w 245"/>
                <a:gd name="T73" fmla="*/ 1 h 429"/>
                <a:gd name="T74" fmla="*/ 1 w 245"/>
                <a:gd name="T75" fmla="*/ 1 h 429"/>
                <a:gd name="T76" fmla="*/ 1 w 245"/>
                <a:gd name="T77" fmla="*/ 1 h 429"/>
                <a:gd name="T78" fmla="*/ 1 w 245"/>
                <a:gd name="T79" fmla="*/ 1 h 429"/>
                <a:gd name="T80" fmla="*/ 1 w 245"/>
                <a:gd name="T81" fmla="*/ 1 h 429"/>
                <a:gd name="T82" fmla="*/ 1 w 245"/>
                <a:gd name="T83" fmla="*/ 1 h 429"/>
                <a:gd name="T84" fmla="*/ 1 w 245"/>
                <a:gd name="T85" fmla="*/ 1 h 429"/>
                <a:gd name="T86" fmla="*/ 1 w 245"/>
                <a:gd name="T87" fmla="*/ 1 h 429"/>
                <a:gd name="T88" fmla="*/ 1 w 245"/>
                <a:gd name="T89" fmla="*/ 1 h 429"/>
                <a:gd name="T90" fmla="*/ 1 w 245"/>
                <a:gd name="T91" fmla="*/ 1 h 429"/>
                <a:gd name="T92" fmla="*/ 1 w 245"/>
                <a:gd name="T93" fmla="*/ 1 h 429"/>
                <a:gd name="T94" fmla="*/ 1 w 245"/>
                <a:gd name="T95" fmla="*/ 1 h 429"/>
                <a:gd name="T96" fmla="*/ 1 w 245"/>
                <a:gd name="T97" fmla="*/ 1 h 429"/>
                <a:gd name="T98" fmla="*/ 1 w 245"/>
                <a:gd name="T99" fmla="*/ 0 h 429"/>
                <a:gd name="T100" fmla="*/ 0 w 245"/>
                <a:gd name="T101" fmla="*/ 1 h 429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45"/>
                <a:gd name="T154" fmla="*/ 0 h 429"/>
                <a:gd name="T155" fmla="*/ 245 w 245"/>
                <a:gd name="T156" fmla="*/ 429 h 429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45" h="429">
                  <a:moveTo>
                    <a:pt x="0" y="32"/>
                  </a:moveTo>
                  <a:lnTo>
                    <a:pt x="0" y="32"/>
                  </a:lnTo>
                  <a:lnTo>
                    <a:pt x="4" y="35"/>
                  </a:lnTo>
                  <a:lnTo>
                    <a:pt x="6" y="36"/>
                  </a:lnTo>
                  <a:lnTo>
                    <a:pt x="10" y="39"/>
                  </a:lnTo>
                  <a:lnTo>
                    <a:pt x="13" y="41"/>
                  </a:lnTo>
                  <a:lnTo>
                    <a:pt x="17" y="43"/>
                  </a:lnTo>
                  <a:lnTo>
                    <a:pt x="20" y="46"/>
                  </a:lnTo>
                  <a:lnTo>
                    <a:pt x="26" y="48"/>
                  </a:lnTo>
                  <a:lnTo>
                    <a:pt x="30" y="51"/>
                  </a:lnTo>
                  <a:lnTo>
                    <a:pt x="36" y="54"/>
                  </a:lnTo>
                  <a:lnTo>
                    <a:pt x="39" y="54"/>
                  </a:lnTo>
                  <a:lnTo>
                    <a:pt x="42" y="55"/>
                  </a:lnTo>
                  <a:lnTo>
                    <a:pt x="45" y="55"/>
                  </a:lnTo>
                  <a:lnTo>
                    <a:pt x="48" y="57"/>
                  </a:lnTo>
                  <a:lnTo>
                    <a:pt x="51" y="57"/>
                  </a:lnTo>
                  <a:lnTo>
                    <a:pt x="54" y="58"/>
                  </a:lnTo>
                  <a:lnTo>
                    <a:pt x="56" y="58"/>
                  </a:lnTo>
                  <a:lnTo>
                    <a:pt x="59" y="58"/>
                  </a:lnTo>
                  <a:lnTo>
                    <a:pt x="62" y="58"/>
                  </a:lnTo>
                  <a:lnTo>
                    <a:pt x="65" y="58"/>
                  </a:lnTo>
                  <a:lnTo>
                    <a:pt x="68" y="58"/>
                  </a:lnTo>
                  <a:lnTo>
                    <a:pt x="71" y="58"/>
                  </a:lnTo>
                  <a:lnTo>
                    <a:pt x="74" y="58"/>
                  </a:lnTo>
                  <a:lnTo>
                    <a:pt x="77" y="58"/>
                  </a:lnTo>
                  <a:lnTo>
                    <a:pt x="78" y="58"/>
                  </a:lnTo>
                  <a:lnTo>
                    <a:pt x="81" y="58"/>
                  </a:lnTo>
                  <a:lnTo>
                    <a:pt x="86" y="58"/>
                  </a:lnTo>
                  <a:lnTo>
                    <a:pt x="90" y="58"/>
                  </a:lnTo>
                  <a:lnTo>
                    <a:pt x="93" y="58"/>
                  </a:lnTo>
                  <a:lnTo>
                    <a:pt x="97" y="59"/>
                  </a:lnTo>
                  <a:lnTo>
                    <a:pt x="99" y="58"/>
                  </a:lnTo>
                  <a:lnTo>
                    <a:pt x="102" y="58"/>
                  </a:lnTo>
                  <a:lnTo>
                    <a:pt x="104" y="58"/>
                  </a:lnTo>
                  <a:lnTo>
                    <a:pt x="106" y="58"/>
                  </a:lnTo>
                  <a:lnTo>
                    <a:pt x="109" y="58"/>
                  </a:lnTo>
                  <a:lnTo>
                    <a:pt x="126" y="62"/>
                  </a:lnTo>
                  <a:lnTo>
                    <a:pt x="129" y="74"/>
                  </a:lnTo>
                  <a:lnTo>
                    <a:pt x="136" y="157"/>
                  </a:lnTo>
                  <a:lnTo>
                    <a:pt x="147" y="182"/>
                  </a:lnTo>
                  <a:lnTo>
                    <a:pt x="161" y="192"/>
                  </a:lnTo>
                  <a:lnTo>
                    <a:pt x="183" y="196"/>
                  </a:lnTo>
                  <a:lnTo>
                    <a:pt x="195" y="203"/>
                  </a:lnTo>
                  <a:lnTo>
                    <a:pt x="199" y="216"/>
                  </a:lnTo>
                  <a:lnTo>
                    <a:pt x="187" y="229"/>
                  </a:lnTo>
                  <a:lnTo>
                    <a:pt x="160" y="232"/>
                  </a:lnTo>
                  <a:lnTo>
                    <a:pt x="147" y="257"/>
                  </a:lnTo>
                  <a:lnTo>
                    <a:pt x="149" y="257"/>
                  </a:lnTo>
                  <a:lnTo>
                    <a:pt x="151" y="257"/>
                  </a:lnTo>
                  <a:lnTo>
                    <a:pt x="154" y="259"/>
                  </a:lnTo>
                  <a:lnTo>
                    <a:pt x="157" y="259"/>
                  </a:lnTo>
                  <a:lnTo>
                    <a:pt x="160" y="260"/>
                  </a:lnTo>
                  <a:lnTo>
                    <a:pt x="163" y="260"/>
                  </a:lnTo>
                  <a:lnTo>
                    <a:pt x="167" y="261"/>
                  </a:lnTo>
                  <a:lnTo>
                    <a:pt x="168" y="261"/>
                  </a:lnTo>
                  <a:lnTo>
                    <a:pt x="171" y="263"/>
                  </a:lnTo>
                  <a:lnTo>
                    <a:pt x="174" y="263"/>
                  </a:lnTo>
                  <a:lnTo>
                    <a:pt x="177" y="264"/>
                  </a:lnTo>
                  <a:lnTo>
                    <a:pt x="181" y="267"/>
                  </a:lnTo>
                  <a:lnTo>
                    <a:pt x="183" y="269"/>
                  </a:lnTo>
                  <a:lnTo>
                    <a:pt x="199" y="277"/>
                  </a:lnTo>
                  <a:lnTo>
                    <a:pt x="197" y="286"/>
                  </a:lnTo>
                  <a:lnTo>
                    <a:pt x="183" y="301"/>
                  </a:lnTo>
                  <a:lnTo>
                    <a:pt x="183" y="325"/>
                  </a:lnTo>
                  <a:lnTo>
                    <a:pt x="171" y="343"/>
                  </a:lnTo>
                  <a:lnTo>
                    <a:pt x="154" y="354"/>
                  </a:lnTo>
                  <a:lnTo>
                    <a:pt x="158" y="363"/>
                  </a:lnTo>
                  <a:lnTo>
                    <a:pt x="161" y="363"/>
                  </a:lnTo>
                  <a:lnTo>
                    <a:pt x="163" y="362"/>
                  </a:lnTo>
                  <a:lnTo>
                    <a:pt x="167" y="362"/>
                  </a:lnTo>
                  <a:lnTo>
                    <a:pt x="171" y="362"/>
                  </a:lnTo>
                  <a:lnTo>
                    <a:pt x="174" y="363"/>
                  </a:lnTo>
                  <a:lnTo>
                    <a:pt x="179" y="363"/>
                  </a:lnTo>
                  <a:lnTo>
                    <a:pt x="183" y="366"/>
                  </a:lnTo>
                  <a:lnTo>
                    <a:pt x="183" y="368"/>
                  </a:lnTo>
                  <a:lnTo>
                    <a:pt x="184" y="370"/>
                  </a:lnTo>
                  <a:lnTo>
                    <a:pt x="184" y="373"/>
                  </a:lnTo>
                  <a:lnTo>
                    <a:pt x="184" y="378"/>
                  </a:lnTo>
                  <a:lnTo>
                    <a:pt x="184" y="382"/>
                  </a:lnTo>
                  <a:lnTo>
                    <a:pt x="184" y="388"/>
                  </a:lnTo>
                  <a:lnTo>
                    <a:pt x="184" y="391"/>
                  </a:lnTo>
                  <a:lnTo>
                    <a:pt x="184" y="394"/>
                  </a:lnTo>
                  <a:lnTo>
                    <a:pt x="184" y="397"/>
                  </a:lnTo>
                  <a:lnTo>
                    <a:pt x="184" y="400"/>
                  </a:lnTo>
                  <a:lnTo>
                    <a:pt x="183" y="404"/>
                  </a:lnTo>
                  <a:lnTo>
                    <a:pt x="181" y="410"/>
                  </a:lnTo>
                  <a:lnTo>
                    <a:pt x="181" y="414"/>
                  </a:lnTo>
                  <a:lnTo>
                    <a:pt x="181" y="418"/>
                  </a:lnTo>
                  <a:lnTo>
                    <a:pt x="180" y="421"/>
                  </a:lnTo>
                  <a:lnTo>
                    <a:pt x="180" y="424"/>
                  </a:lnTo>
                  <a:lnTo>
                    <a:pt x="180" y="427"/>
                  </a:lnTo>
                  <a:lnTo>
                    <a:pt x="180" y="429"/>
                  </a:lnTo>
                  <a:lnTo>
                    <a:pt x="219" y="373"/>
                  </a:lnTo>
                  <a:lnTo>
                    <a:pt x="238" y="293"/>
                  </a:lnTo>
                  <a:lnTo>
                    <a:pt x="245" y="224"/>
                  </a:lnTo>
                  <a:lnTo>
                    <a:pt x="209" y="148"/>
                  </a:lnTo>
                  <a:lnTo>
                    <a:pt x="177" y="62"/>
                  </a:lnTo>
                  <a:lnTo>
                    <a:pt x="107" y="0"/>
                  </a:lnTo>
                  <a:lnTo>
                    <a:pt x="38" y="32"/>
                  </a:lnTo>
                  <a:lnTo>
                    <a:pt x="0" y="32"/>
                  </a:lnTo>
                  <a:close/>
                </a:path>
              </a:pathLst>
            </a:custGeom>
            <a:solidFill>
              <a:srgbClr val="F2BF6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42" name="Freeform 40"/>
            <p:cNvSpPr>
              <a:spLocks/>
            </p:cNvSpPr>
            <p:nvPr/>
          </p:nvSpPr>
          <p:spPr bwMode="auto">
            <a:xfrm>
              <a:off x="602" y="3114"/>
              <a:ext cx="95" cy="71"/>
            </a:xfrm>
            <a:custGeom>
              <a:avLst/>
              <a:gdLst>
                <a:gd name="T0" fmla="*/ 0 w 191"/>
                <a:gd name="T1" fmla="*/ 1 h 141"/>
                <a:gd name="T2" fmla="*/ 0 w 191"/>
                <a:gd name="T3" fmla="*/ 1 h 141"/>
                <a:gd name="T4" fmla="*/ 0 w 191"/>
                <a:gd name="T5" fmla="*/ 1 h 141"/>
                <a:gd name="T6" fmla="*/ 0 w 191"/>
                <a:gd name="T7" fmla="*/ 0 h 141"/>
                <a:gd name="T8" fmla="*/ 0 w 191"/>
                <a:gd name="T9" fmla="*/ 1 h 141"/>
                <a:gd name="T10" fmla="*/ 0 w 191"/>
                <a:gd name="T11" fmla="*/ 1 h 141"/>
                <a:gd name="T12" fmla="*/ 0 w 191"/>
                <a:gd name="T13" fmla="*/ 1 h 141"/>
                <a:gd name="T14" fmla="*/ 0 w 191"/>
                <a:gd name="T15" fmla="*/ 1 h 141"/>
                <a:gd name="T16" fmla="*/ 0 w 191"/>
                <a:gd name="T17" fmla="*/ 1 h 141"/>
                <a:gd name="T18" fmla="*/ 0 w 191"/>
                <a:gd name="T19" fmla="*/ 1 h 141"/>
                <a:gd name="T20" fmla="*/ 0 w 191"/>
                <a:gd name="T21" fmla="*/ 1 h 141"/>
                <a:gd name="T22" fmla="*/ 0 w 191"/>
                <a:gd name="T23" fmla="*/ 1 h 141"/>
                <a:gd name="T24" fmla="*/ 0 w 191"/>
                <a:gd name="T25" fmla="*/ 1 h 141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91"/>
                <a:gd name="T40" fmla="*/ 0 h 141"/>
                <a:gd name="T41" fmla="*/ 191 w 191"/>
                <a:gd name="T42" fmla="*/ 141 h 141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91" h="141">
                  <a:moveTo>
                    <a:pt x="0" y="76"/>
                  </a:moveTo>
                  <a:lnTo>
                    <a:pt x="54" y="72"/>
                  </a:lnTo>
                  <a:lnTo>
                    <a:pt x="86" y="64"/>
                  </a:lnTo>
                  <a:lnTo>
                    <a:pt x="191" y="0"/>
                  </a:lnTo>
                  <a:lnTo>
                    <a:pt x="176" y="77"/>
                  </a:lnTo>
                  <a:lnTo>
                    <a:pt x="143" y="115"/>
                  </a:lnTo>
                  <a:lnTo>
                    <a:pt x="125" y="124"/>
                  </a:lnTo>
                  <a:lnTo>
                    <a:pt x="108" y="131"/>
                  </a:lnTo>
                  <a:lnTo>
                    <a:pt x="41" y="141"/>
                  </a:lnTo>
                  <a:lnTo>
                    <a:pt x="28" y="112"/>
                  </a:lnTo>
                  <a:lnTo>
                    <a:pt x="13" y="101"/>
                  </a:lnTo>
                  <a:lnTo>
                    <a:pt x="0" y="7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43" name="Freeform 41"/>
            <p:cNvSpPr>
              <a:spLocks/>
            </p:cNvSpPr>
            <p:nvPr/>
          </p:nvSpPr>
          <p:spPr bwMode="auto">
            <a:xfrm>
              <a:off x="462" y="3180"/>
              <a:ext cx="67" cy="42"/>
            </a:xfrm>
            <a:custGeom>
              <a:avLst/>
              <a:gdLst>
                <a:gd name="T0" fmla="*/ 0 w 134"/>
                <a:gd name="T1" fmla="*/ 1 h 82"/>
                <a:gd name="T2" fmla="*/ 1 w 134"/>
                <a:gd name="T3" fmla="*/ 1 h 82"/>
                <a:gd name="T4" fmla="*/ 1 w 134"/>
                <a:gd name="T5" fmla="*/ 1 h 82"/>
                <a:gd name="T6" fmla="*/ 1 w 134"/>
                <a:gd name="T7" fmla="*/ 1 h 82"/>
                <a:gd name="T8" fmla="*/ 1 w 134"/>
                <a:gd name="T9" fmla="*/ 0 h 82"/>
                <a:gd name="T10" fmla="*/ 1 w 134"/>
                <a:gd name="T11" fmla="*/ 1 h 82"/>
                <a:gd name="T12" fmla="*/ 1 w 134"/>
                <a:gd name="T13" fmla="*/ 1 h 82"/>
                <a:gd name="T14" fmla="*/ 1 w 134"/>
                <a:gd name="T15" fmla="*/ 1 h 82"/>
                <a:gd name="T16" fmla="*/ 1 w 134"/>
                <a:gd name="T17" fmla="*/ 1 h 82"/>
                <a:gd name="T18" fmla="*/ 1 w 134"/>
                <a:gd name="T19" fmla="*/ 1 h 82"/>
                <a:gd name="T20" fmla="*/ 1 w 134"/>
                <a:gd name="T21" fmla="*/ 1 h 82"/>
                <a:gd name="T22" fmla="*/ 1 w 134"/>
                <a:gd name="T23" fmla="*/ 1 h 82"/>
                <a:gd name="T24" fmla="*/ 1 w 134"/>
                <a:gd name="T25" fmla="*/ 1 h 82"/>
                <a:gd name="T26" fmla="*/ 0 w 134"/>
                <a:gd name="T27" fmla="*/ 1 h 82"/>
                <a:gd name="T28" fmla="*/ 0 w 134"/>
                <a:gd name="T29" fmla="*/ 1 h 82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34"/>
                <a:gd name="T46" fmla="*/ 0 h 82"/>
                <a:gd name="T47" fmla="*/ 134 w 134"/>
                <a:gd name="T48" fmla="*/ 82 h 82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34" h="82">
                  <a:moveTo>
                    <a:pt x="0" y="59"/>
                  </a:moveTo>
                  <a:lnTo>
                    <a:pt x="31" y="49"/>
                  </a:lnTo>
                  <a:lnTo>
                    <a:pt x="61" y="21"/>
                  </a:lnTo>
                  <a:lnTo>
                    <a:pt x="92" y="21"/>
                  </a:lnTo>
                  <a:lnTo>
                    <a:pt x="116" y="0"/>
                  </a:lnTo>
                  <a:lnTo>
                    <a:pt x="134" y="5"/>
                  </a:lnTo>
                  <a:lnTo>
                    <a:pt x="125" y="16"/>
                  </a:lnTo>
                  <a:lnTo>
                    <a:pt x="106" y="29"/>
                  </a:lnTo>
                  <a:lnTo>
                    <a:pt x="115" y="52"/>
                  </a:lnTo>
                  <a:lnTo>
                    <a:pt x="103" y="64"/>
                  </a:lnTo>
                  <a:lnTo>
                    <a:pt x="81" y="80"/>
                  </a:lnTo>
                  <a:lnTo>
                    <a:pt x="67" y="82"/>
                  </a:lnTo>
                  <a:lnTo>
                    <a:pt x="36" y="81"/>
                  </a:lnTo>
                  <a:lnTo>
                    <a:pt x="0" y="59"/>
                  </a:lnTo>
                  <a:close/>
                </a:path>
              </a:pathLst>
            </a:custGeom>
            <a:solidFill>
              <a:srgbClr val="99336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44" name="Freeform 42"/>
            <p:cNvSpPr>
              <a:spLocks/>
            </p:cNvSpPr>
            <p:nvPr/>
          </p:nvSpPr>
          <p:spPr bwMode="auto">
            <a:xfrm>
              <a:off x="428" y="2962"/>
              <a:ext cx="80" cy="83"/>
            </a:xfrm>
            <a:custGeom>
              <a:avLst/>
              <a:gdLst>
                <a:gd name="T0" fmla="*/ 0 w 160"/>
                <a:gd name="T1" fmla="*/ 1 h 165"/>
                <a:gd name="T2" fmla="*/ 1 w 160"/>
                <a:gd name="T3" fmla="*/ 1 h 165"/>
                <a:gd name="T4" fmla="*/ 1 w 160"/>
                <a:gd name="T5" fmla="*/ 1 h 165"/>
                <a:gd name="T6" fmla="*/ 1 w 160"/>
                <a:gd name="T7" fmla="*/ 1 h 165"/>
                <a:gd name="T8" fmla="*/ 1 w 160"/>
                <a:gd name="T9" fmla="*/ 1 h 165"/>
                <a:gd name="T10" fmla="*/ 1 w 160"/>
                <a:gd name="T11" fmla="*/ 1 h 165"/>
                <a:gd name="T12" fmla="*/ 1 w 160"/>
                <a:gd name="T13" fmla="*/ 1 h 165"/>
                <a:gd name="T14" fmla="*/ 1 w 160"/>
                <a:gd name="T15" fmla="*/ 1 h 165"/>
                <a:gd name="T16" fmla="*/ 1 w 160"/>
                <a:gd name="T17" fmla="*/ 1 h 165"/>
                <a:gd name="T18" fmla="*/ 1 w 160"/>
                <a:gd name="T19" fmla="*/ 1 h 165"/>
                <a:gd name="T20" fmla="*/ 1 w 160"/>
                <a:gd name="T21" fmla="*/ 1 h 165"/>
                <a:gd name="T22" fmla="*/ 1 w 160"/>
                <a:gd name="T23" fmla="*/ 1 h 165"/>
                <a:gd name="T24" fmla="*/ 1 w 160"/>
                <a:gd name="T25" fmla="*/ 1 h 165"/>
                <a:gd name="T26" fmla="*/ 1 w 160"/>
                <a:gd name="T27" fmla="*/ 1 h 165"/>
                <a:gd name="T28" fmla="*/ 1 w 160"/>
                <a:gd name="T29" fmla="*/ 1 h 165"/>
                <a:gd name="T30" fmla="*/ 1 w 160"/>
                <a:gd name="T31" fmla="*/ 1 h 165"/>
                <a:gd name="T32" fmla="*/ 1 w 160"/>
                <a:gd name="T33" fmla="*/ 1 h 165"/>
                <a:gd name="T34" fmla="*/ 1 w 160"/>
                <a:gd name="T35" fmla="*/ 1 h 165"/>
                <a:gd name="T36" fmla="*/ 1 w 160"/>
                <a:gd name="T37" fmla="*/ 1 h 165"/>
                <a:gd name="T38" fmla="*/ 1 w 160"/>
                <a:gd name="T39" fmla="*/ 1 h 165"/>
                <a:gd name="T40" fmla="*/ 1 w 160"/>
                <a:gd name="T41" fmla="*/ 1 h 165"/>
                <a:gd name="T42" fmla="*/ 1 w 160"/>
                <a:gd name="T43" fmla="*/ 1 h 165"/>
                <a:gd name="T44" fmla="*/ 1 w 160"/>
                <a:gd name="T45" fmla="*/ 1 h 165"/>
                <a:gd name="T46" fmla="*/ 1 w 160"/>
                <a:gd name="T47" fmla="*/ 1 h 165"/>
                <a:gd name="T48" fmla="*/ 1 w 160"/>
                <a:gd name="T49" fmla="*/ 1 h 165"/>
                <a:gd name="T50" fmla="*/ 1 w 160"/>
                <a:gd name="T51" fmla="*/ 1 h 165"/>
                <a:gd name="T52" fmla="*/ 1 w 160"/>
                <a:gd name="T53" fmla="*/ 1 h 165"/>
                <a:gd name="T54" fmla="*/ 1 w 160"/>
                <a:gd name="T55" fmla="*/ 1 h 165"/>
                <a:gd name="T56" fmla="*/ 1 w 160"/>
                <a:gd name="T57" fmla="*/ 1 h 165"/>
                <a:gd name="T58" fmla="*/ 1 w 160"/>
                <a:gd name="T59" fmla="*/ 1 h 165"/>
                <a:gd name="T60" fmla="*/ 1 w 160"/>
                <a:gd name="T61" fmla="*/ 1 h 165"/>
                <a:gd name="T62" fmla="*/ 1 w 160"/>
                <a:gd name="T63" fmla="*/ 1 h 165"/>
                <a:gd name="T64" fmla="*/ 1 w 160"/>
                <a:gd name="T65" fmla="*/ 1 h 165"/>
                <a:gd name="T66" fmla="*/ 1 w 160"/>
                <a:gd name="T67" fmla="*/ 1 h 165"/>
                <a:gd name="T68" fmla="*/ 1 w 160"/>
                <a:gd name="T69" fmla="*/ 1 h 165"/>
                <a:gd name="T70" fmla="*/ 1 w 160"/>
                <a:gd name="T71" fmla="*/ 1 h 165"/>
                <a:gd name="T72" fmla="*/ 1 w 160"/>
                <a:gd name="T73" fmla="*/ 1 h 165"/>
                <a:gd name="T74" fmla="*/ 1 w 160"/>
                <a:gd name="T75" fmla="*/ 1 h 165"/>
                <a:gd name="T76" fmla="*/ 1 w 160"/>
                <a:gd name="T77" fmla="*/ 1 h 165"/>
                <a:gd name="T78" fmla="*/ 1 w 160"/>
                <a:gd name="T79" fmla="*/ 1 h 165"/>
                <a:gd name="T80" fmla="*/ 1 w 160"/>
                <a:gd name="T81" fmla="*/ 1 h 165"/>
                <a:gd name="T82" fmla="*/ 1 w 160"/>
                <a:gd name="T83" fmla="*/ 1 h 165"/>
                <a:gd name="T84" fmla="*/ 1 w 160"/>
                <a:gd name="T85" fmla="*/ 1 h 165"/>
                <a:gd name="T86" fmla="*/ 1 w 160"/>
                <a:gd name="T87" fmla="*/ 1 h 165"/>
                <a:gd name="T88" fmla="*/ 1 w 160"/>
                <a:gd name="T89" fmla="*/ 1 h 165"/>
                <a:gd name="T90" fmla="*/ 1 w 160"/>
                <a:gd name="T91" fmla="*/ 1 h 165"/>
                <a:gd name="T92" fmla="*/ 1 w 160"/>
                <a:gd name="T93" fmla="*/ 1 h 165"/>
                <a:gd name="T94" fmla="*/ 1 w 160"/>
                <a:gd name="T95" fmla="*/ 1 h 165"/>
                <a:gd name="T96" fmla="*/ 1 w 160"/>
                <a:gd name="T97" fmla="*/ 1 h 165"/>
                <a:gd name="T98" fmla="*/ 1 w 160"/>
                <a:gd name="T99" fmla="*/ 1 h 165"/>
                <a:gd name="T100" fmla="*/ 1 w 160"/>
                <a:gd name="T101" fmla="*/ 1 h 165"/>
                <a:gd name="T102" fmla="*/ 1 w 160"/>
                <a:gd name="T103" fmla="*/ 1 h 165"/>
                <a:gd name="T104" fmla="*/ 1 w 160"/>
                <a:gd name="T105" fmla="*/ 1 h 165"/>
                <a:gd name="T106" fmla="*/ 1 w 160"/>
                <a:gd name="T107" fmla="*/ 1 h 165"/>
                <a:gd name="T108" fmla="*/ 1 w 160"/>
                <a:gd name="T109" fmla="*/ 1 h 165"/>
                <a:gd name="T110" fmla="*/ 1 w 160"/>
                <a:gd name="T111" fmla="*/ 1 h 165"/>
                <a:gd name="T112" fmla="*/ 1 w 160"/>
                <a:gd name="T113" fmla="*/ 1 h 165"/>
                <a:gd name="T114" fmla="*/ 1 w 160"/>
                <a:gd name="T115" fmla="*/ 0 h 165"/>
                <a:gd name="T116" fmla="*/ 1 w 160"/>
                <a:gd name="T117" fmla="*/ 1 h 165"/>
                <a:gd name="T118" fmla="*/ 0 w 160"/>
                <a:gd name="T119" fmla="*/ 1 h 165"/>
                <a:gd name="T120" fmla="*/ 0 w 160"/>
                <a:gd name="T121" fmla="*/ 1 h 16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60"/>
                <a:gd name="T184" fmla="*/ 0 h 165"/>
                <a:gd name="T185" fmla="*/ 160 w 160"/>
                <a:gd name="T186" fmla="*/ 165 h 16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60" h="165">
                  <a:moveTo>
                    <a:pt x="0" y="36"/>
                  </a:moveTo>
                  <a:lnTo>
                    <a:pt x="7" y="34"/>
                  </a:lnTo>
                  <a:lnTo>
                    <a:pt x="16" y="33"/>
                  </a:lnTo>
                  <a:lnTo>
                    <a:pt x="19" y="33"/>
                  </a:lnTo>
                  <a:lnTo>
                    <a:pt x="21" y="32"/>
                  </a:lnTo>
                  <a:lnTo>
                    <a:pt x="24" y="32"/>
                  </a:lnTo>
                  <a:lnTo>
                    <a:pt x="29" y="32"/>
                  </a:lnTo>
                  <a:lnTo>
                    <a:pt x="32" y="32"/>
                  </a:lnTo>
                  <a:lnTo>
                    <a:pt x="35" y="32"/>
                  </a:lnTo>
                  <a:lnTo>
                    <a:pt x="39" y="32"/>
                  </a:lnTo>
                  <a:lnTo>
                    <a:pt x="43" y="32"/>
                  </a:lnTo>
                  <a:lnTo>
                    <a:pt x="46" y="32"/>
                  </a:lnTo>
                  <a:lnTo>
                    <a:pt x="51" y="32"/>
                  </a:lnTo>
                  <a:lnTo>
                    <a:pt x="53" y="33"/>
                  </a:lnTo>
                  <a:lnTo>
                    <a:pt x="58" y="33"/>
                  </a:lnTo>
                  <a:lnTo>
                    <a:pt x="62" y="34"/>
                  </a:lnTo>
                  <a:lnTo>
                    <a:pt x="67" y="34"/>
                  </a:lnTo>
                  <a:lnTo>
                    <a:pt x="71" y="36"/>
                  </a:lnTo>
                  <a:lnTo>
                    <a:pt x="74" y="37"/>
                  </a:lnTo>
                  <a:lnTo>
                    <a:pt x="78" y="39"/>
                  </a:lnTo>
                  <a:lnTo>
                    <a:pt x="83" y="40"/>
                  </a:lnTo>
                  <a:lnTo>
                    <a:pt x="85" y="43"/>
                  </a:lnTo>
                  <a:lnTo>
                    <a:pt x="90" y="46"/>
                  </a:lnTo>
                  <a:lnTo>
                    <a:pt x="93" y="48"/>
                  </a:lnTo>
                  <a:lnTo>
                    <a:pt x="97" y="52"/>
                  </a:lnTo>
                  <a:lnTo>
                    <a:pt x="99" y="53"/>
                  </a:lnTo>
                  <a:lnTo>
                    <a:pt x="101" y="59"/>
                  </a:lnTo>
                  <a:lnTo>
                    <a:pt x="104" y="62"/>
                  </a:lnTo>
                  <a:lnTo>
                    <a:pt x="106" y="66"/>
                  </a:lnTo>
                  <a:lnTo>
                    <a:pt x="107" y="71"/>
                  </a:lnTo>
                  <a:lnTo>
                    <a:pt x="109" y="77"/>
                  </a:lnTo>
                  <a:lnTo>
                    <a:pt x="109" y="81"/>
                  </a:lnTo>
                  <a:lnTo>
                    <a:pt x="110" y="85"/>
                  </a:lnTo>
                  <a:lnTo>
                    <a:pt x="110" y="91"/>
                  </a:lnTo>
                  <a:lnTo>
                    <a:pt x="110" y="97"/>
                  </a:lnTo>
                  <a:lnTo>
                    <a:pt x="110" y="101"/>
                  </a:lnTo>
                  <a:lnTo>
                    <a:pt x="110" y="107"/>
                  </a:lnTo>
                  <a:lnTo>
                    <a:pt x="110" y="109"/>
                  </a:lnTo>
                  <a:lnTo>
                    <a:pt x="110" y="112"/>
                  </a:lnTo>
                  <a:lnTo>
                    <a:pt x="110" y="114"/>
                  </a:lnTo>
                  <a:lnTo>
                    <a:pt x="110" y="117"/>
                  </a:lnTo>
                  <a:lnTo>
                    <a:pt x="109" y="123"/>
                  </a:lnTo>
                  <a:lnTo>
                    <a:pt x="107" y="128"/>
                  </a:lnTo>
                  <a:lnTo>
                    <a:pt x="107" y="132"/>
                  </a:lnTo>
                  <a:lnTo>
                    <a:pt x="106" y="138"/>
                  </a:lnTo>
                  <a:lnTo>
                    <a:pt x="106" y="142"/>
                  </a:lnTo>
                  <a:lnTo>
                    <a:pt x="104" y="146"/>
                  </a:lnTo>
                  <a:lnTo>
                    <a:pt x="103" y="149"/>
                  </a:lnTo>
                  <a:lnTo>
                    <a:pt x="103" y="154"/>
                  </a:lnTo>
                  <a:lnTo>
                    <a:pt x="101" y="157"/>
                  </a:lnTo>
                  <a:lnTo>
                    <a:pt x="101" y="159"/>
                  </a:lnTo>
                  <a:lnTo>
                    <a:pt x="100" y="162"/>
                  </a:lnTo>
                  <a:lnTo>
                    <a:pt x="100" y="165"/>
                  </a:lnTo>
                  <a:lnTo>
                    <a:pt x="146" y="106"/>
                  </a:lnTo>
                  <a:lnTo>
                    <a:pt x="160" y="52"/>
                  </a:lnTo>
                  <a:lnTo>
                    <a:pt x="144" y="30"/>
                  </a:lnTo>
                  <a:lnTo>
                    <a:pt x="119" y="7"/>
                  </a:lnTo>
                  <a:lnTo>
                    <a:pt x="71" y="0"/>
                  </a:lnTo>
                  <a:lnTo>
                    <a:pt x="33" y="14"/>
                  </a:lnTo>
                  <a:lnTo>
                    <a:pt x="0" y="36"/>
                  </a:lnTo>
                  <a:close/>
                </a:path>
              </a:pathLst>
            </a:custGeom>
            <a:solidFill>
              <a:srgbClr val="BF663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45" name="Freeform 43"/>
            <p:cNvSpPr>
              <a:spLocks/>
            </p:cNvSpPr>
            <p:nvPr/>
          </p:nvSpPr>
          <p:spPr bwMode="auto">
            <a:xfrm>
              <a:off x="546" y="2938"/>
              <a:ext cx="14" cy="18"/>
            </a:xfrm>
            <a:custGeom>
              <a:avLst/>
              <a:gdLst>
                <a:gd name="T0" fmla="*/ 0 w 29"/>
                <a:gd name="T1" fmla="*/ 0 h 37"/>
                <a:gd name="T2" fmla="*/ 0 w 29"/>
                <a:gd name="T3" fmla="*/ 0 h 37"/>
                <a:gd name="T4" fmla="*/ 0 w 29"/>
                <a:gd name="T5" fmla="*/ 0 h 37"/>
                <a:gd name="T6" fmla="*/ 0 w 29"/>
                <a:gd name="T7" fmla="*/ 0 h 37"/>
                <a:gd name="T8" fmla="*/ 0 w 29"/>
                <a:gd name="T9" fmla="*/ 0 h 37"/>
                <a:gd name="T10" fmla="*/ 0 w 29"/>
                <a:gd name="T11" fmla="*/ 0 h 3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9"/>
                <a:gd name="T19" fmla="*/ 0 h 37"/>
                <a:gd name="T20" fmla="*/ 29 w 29"/>
                <a:gd name="T21" fmla="*/ 37 h 3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9" h="37">
                  <a:moveTo>
                    <a:pt x="0" y="26"/>
                  </a:moveTo>
                  <a:lnTo>
                    <a:pt x="23" y="37"/>
                  </a:lnTo>
                  <a:lnTo>
                    <a:pt x="29" y="0"/>
                  </a:lnTo>
                  <a:lnTo>
                    <a:pt x="7" y="6"/>
                  </a:lnTo>
                  <a:lnTo>
                    <a:pt x="0" y="26"/>
                  </a:lnTo>
                  <a:close/>
                </a:path>
              </a:pathLst>
            </a:custGeom>
            <a:solidFill>
              <a:srgbClr val="8FCCF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46" name="Freeform 44"/>
            <p:cNvSpPr>
              <a:spLocks/>
            </p:cNvSpPr>
            <p:nvPr/>
          </p:nvSpPr>
          <p:spPr bwMode="auto">
            <a:xfrm>
              <a:off x="578" y="2914"/>
              <a:ext cx="36" cy="24"/>
            </a:xfrm>
            <a:custGeom>
              <a:avLst/>
              <a:gdLst>
                <a:gd name="T0" fmla="*/ 1 w 71"/>
                <a:gd name="T1" fmla="*/ 1 h 48"/>
                <a:gd name="T2" fmla="*/ 1 w 71"/>
                <a:gd name="T3" fmla="*/ 1 h 48"/>
                <a:gd name="T4" fmla="*/ 1 w 71"/>
                <a:gd name="T5" fmla="*/ 1 h 48"/>
                <a:gd name="T6" fmla="*/ 1 w 71"/>
                <a:gd name="T7" fmla="*/ 0 h 48"/>
                <a:gd name="T8" fmla="*/ 1 w 71"/>
                <a:gd name="T9" fmla="*/ 1 h 48"/>
                <a:gd name="T10" fmla="*/ 1 w 71"/>
                <a:gd name="T11" fmla="*/ 1 h 48"/>
                <a:gd name="T12" fmla="*/ 0 w 71"/>
                <a:gd name="T13" fmla="*/ 1 h 48"/>
                <a:gd name="T14" fmla="*/ 1 w 71"/>
                <a:gd name="T15" fmla="*/ 1 h 48"/>
                <a:gd name="T16" fmla="*/ 1 w 71"/>
                <a:gd name="T17" fmla="*/ 1 h 4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71"/>
                <a:gd name="T28" fmla="*/ 0 h 48"/>
                <a:gd name="T29" fmla="*/ 71 w 71"/>
                <a:gd name="T30" fmla="*/ 48 h 48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71" h="48">
                  <a:moveTo>
                    <a:pt x="2" y="48"/>
                  </a:moveTo>
                  <a:lnTo>
                    <a:pt x="64" y="25"/>
                  </a:lnTo>
                  <a:lnTo>
                    <a:pt x="71" y="2"/>
                  </a:lnTo>
                  <a:lnTo>
                    <a:pt x="55" y="0"/>
                  </a:lnTo>
                  <a:lnTo>
                    <a:pt x="39" y="13"/>
                  </a:lnTo>
                  <a:lnTo>
                    <a:pt x="17" y="15"/>
                  </a:lnTo>
                  <a:lnTo>
                    <a:pt x="0" y="21"/>
                  </a:lnTo>
                  <a:lnTo>
                    <a:pt x="2" y="48"/>
                  </a:lnTo>
                  <a:close/>
                </a:path>
              </a:pathLst>
            </a:custGeom>
            <a:solidFill>
              <a:srgbClr val="8FCCF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47" name="Freeform 45"/>
            <p:cNvSpPr>
              <a:spLocks/>
            </p:cNvSpPr>
            <p:nvPr/>
          </p:nvSpPr>
          <p:spPr bwMode="auto">
            <a:xfrm>
              <a:off x="614" y="2918"/>
              <a:ext cx="22" cy="18"/>
            </a:xfrm>
            <a:custGeom>
              <a:avLst/>
              <a:gdLst>
                <a:gd name="T0" fmla="*/ 0 w 45"/>
                <a:gd name="T1" fmla="*/ 1 h 36"/>
                <a:gd name="T2" fmla="*/ 0 w 45"/>
                <a:gd name="T3" fmla="*/ 1 h 36"/>
                <a:gd name="T4" fmla="*/ 0 w 45"/>
                <a:gd name="T5" fmla="*/ 1 h 36"/>
                <a:gd name="T6" fmla="*/ 0 w 45"/>
                <a:gd name="T7" fmla="*/ 1 h 36"/>
                <a:gd name="T8" fmla="*/ 0 w 45"/>
                <a:gd name="T9" fmla="*/ 1 h 36"/>
                <a:gd name="T10" fmla="*/ 0 w 45"/>
                <a:gd name="T11" fmla="*/ 0 h 36"/>
                <a:gd name="T12" fmla="*/ 0 w 45"/>
                <a:gd name="T13" fmla="*/ 1 h 36"/>
                <a:gd name="T14" fmla="*/ 0 w 45"/>
                <a:gd name="T15" fmla="*/ 1 h 36"/>
                <a:gd name="T16" fmla="*/ 0 w 45"/>
                <a:gd name="T17" fmla="*/ 1 h 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5"/>
                <a:gd name="T28" fmla="*/ 0 h 36"/>
                <a:gd name="T29" fmla="*/ 45 w 45"/>
                <a:gd name="T30" fmla="*/ 36 h 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5" h="36">
                  <a:moveTo>
                    <a:pt x="0" y="23"/>
                  </a:moveTo>
                  <a:lnTo>
                    <a:pt x="10" y="23"/>
                  </a:lnTo>
                  <a:lnTo>
                    <a:pt x="19" y="36"/>
                  </a:lnTo>
                  <a:lnTo>
                    <a:pt x="30" y="36"/>
                  </a:lnTo>
                  <a:lnTo>
                    <a:pt x="45" y="4"/>
                  </a:lnTo>
                  <a:lnTo>
                    <a:pt x="10" y="0"/>
                  </a:lnTo>
                  <a:lnTo>
                    <a:pt x="3" y="3"/>
                  </a:lnTo>
                  <a:lnTo>
                    <a:pt x="0" y="23"/>
                  </a:lnTo>
                  <a:close/>
                </a:path>
              </a:pathLst>
            </a:custGeom>
            <a:solidFill>
              <a:srgbClr val="8FCCF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48" name="Freeform 46"/>
            <p:cNvSpPr>
              <a:spLocks/>
            </p:cNvSpPr>
            <p:nvPr/>
          </p:nvSpPr>
          <p:spPr bwMode="auto">
            <a:xfrm>
              <a:off x="676" y="2941"/>
              <a:ext cx="32" cy="29"/>
            </a:xfrm>
            <a:custGeom>
              <a:avLst/>
              <a:gdLst>
                <a:gd name="T0" fmla="*/ 0 w 64"/>
                <a:gd name="T1" fmla="*/ 0 h 60"/>
                <a:gd name="T2" fmla="*/ 1 w 64"/>
                <a:gd name="T3" fmla="*/ 0 h 60"/>
                <a:gd name="T4" fmla="*/ 1 w 64"/>
                <a:gd name="T5" fmla="*/ 0 h 60"/>
                <a:gd name="T6" fmla="*/ 1 w 64"/>
                <a:gd name="T7" fmla="*/ 0 h 60"/>
                <a:gd name="T8" fmla="*/ 1 w 64"/>
                <a:gd name="T9" fmla="*/ 0 h 60"/>
                <a:gd name="T10" fmla="*/ 1 w 64"/>
                <a:gd name="T11" fmla="*/ 0 h 60"/>
                <a:gd name="T12" fmla="*/ 1 w 64"/>
                <a:gd name="T13" fmla="*/ 0 h 60"/>
                <a:gd name="T14" fmla="*/ 1 w 64"/>
                <a:gd name="T15" fmla="*/ 0 h 60"/>
                <a:gd name="T16" fmla="*/ 1 w 64"/>
                <a:gd name="T17" fmla="*/ 0 h 60"/>
                <a:gd name="T18" fmla="*/ 1 w 64"/>
                <a:gd name="T19" fmla="*/ 0 h 60"/>
                <a:gd name="T20" fmla="*/ 1 w 64"/>
                <a:gd name="T21" fmla="*/ 0 h 60"/>
                <a:gd name="T22" fmla="*/ 1 w 64"/>
                <a:gd name="T23" fmla="*/ 0 h 60"/>
                <a:gd name="T24" fmla="*/ 1 w 64"/>
                <a:gd name="T25" fmla="*/ 0 h 60"/>
                <a:gd name="T26" fmla="*/ 1 w 64"/>
                <a:gd name="T27" fmla="*/ 0 h 60"/>
                <a:gd name="T28" fmla="*/ 1 w 64"/>
                <a:gd name="T29" fmla="*/ 0 h 60"/>
                <a:gd name="T30" fmla="*/ 1 w 64"/>
                <a:gd name="T31" fmla="*/ 0 h 60"/>
                <a:gd name="T32" fmla="*/ 1 w 64"/>
                <a:gd name="T33" fmla="*/ 0 h 60"/>
                <a:gd name="T34" fmla="*/ 1 w 64"/>
                <a:gd name="T35" fmla="*/ 0 h 60"/>
                <a:gd name="T36" fmla="*/ 1 w 64"/>
                <a:gd name="T37" fmla="*/ 0 h 60"/>
                <a:gd name="T38" fmla="*/ 1 w 64"/>
                <a:gd name="T39" fmla="*/ 0 h 60"/>
                <a:gd name="T40" fmla="*/ 1 w 64"/>
                <a:gd name="T41" fmla="*/ 0 h 60"/>
                <a:gd name="T42" fmla="*/ 1 w 64"/>
                <a:gd name="T43" fmla="*/ 0 h 60"/>
                <a:gd name="T44" fmla="*/ 1 w 64"/>
                <a:gd name="T45" fmla="*/ 0 h 60"/>
                <a:gd name="T46" fmla="*/ 1 w 64"/>
                <a:gd name="T47" fmla="*/ 0 h 60"/>
                <a:gd name="T48" fmla="*/ 1 w 64"/>
                <a:gd name="T49" fmla="*/ 0 h 60"/>
                <a:gd name="T50" fmla="*/ 1 w 64"/>
                <a:gd name="T51" fmla="*/ 0 h 60"/>
                <a:gd name="T52" fmla="*/ 1 w 64"/>
                <a:gd name="T53" fmla="*/ 0 h 60"/>
                <a:gd name="T54" fmla="*/ 1 w 64"/>
                <a:gd name="T55" fmla="*/ 0 h 60"/>
                <a:gd name="T56" fmla="*/ 1 w 64"/>
                <a:gd name="T57" fmla="*/ 0 h 60"/>
                <a:gd name="T58" fmla="*/ 1 w 64"/>
                <a:gd name="T59" fmla="*/ 0 h 60"/>
                <a:gd name="T60" fmla="*/ 1 w 64"/>
                <a:gd name="T61" fmla="*/ 0 h 60"/>
                <a:gd name="T62" fmla="*/ 1 w 64"/>
                <a:gd name="T63" fmla="*/ 0 h 60"/>
                <a:gd name="T64" fmla="*/ 1 w 64"/>
                <a:gd name="T65" fmla="*/ 0 h 60"/>
                <a:gd name="T66" fmla="*/ 1 w 64"/>
                <a:gd name="T67" fmla="*/ 0 h 60"/>
                <a:gd name="T68" fmla="*/ 1 w 64"/>
                <a:gd name="T69" fmla="*/ 0 h 60"/>
                <a:gd name="T70" fmla="*/ 1 w 64"/>
                <a:gd name="T71" fmla="*/ 0 h 60"/>
                <a:gd name="T72" fmla="*/ 1 w 64"/>
                <a:gd name="T73" fmla="*/ 0 h 60"/>
                <a:gd name="T74" fmla="*/ 1 w 64"/>
                <a:gd name="T75" fmla="*/ 0 h 60"/>
                <a:gd name="T76" fmla="*/ 1 w 64"/>
                <a:gd name="T77" fmla="*/ 0 h 60"/>
                <a:gd name="T78" fmla="*/ 1 w 64"/>
                <a:gd name="T79" fmla="*/ 0 h 60"/>
                <a:gd name="T80" fmla="*/ 1 w 64"/>
                <a:gd name="T81" fmla="*/ 0 h 60"/>
                <a:gd name="T82" fmla="*/ 1 w 64"/>
                <a:gd name="T83" fmla="*/ 0 h 60"/>
                <a:gd name="T84" fmla="*/ 1 w 64"/>
                <a:gd name="T85" fmla="*/ 0 h 60"/>
                <a:gd name="T86" fmla="*/ 1 w 64"/>
                <a:gd name="T87" fmla="*/ 0 h 60"/>
                <a:gd name="T88" fmla="*/ 1 w 64"/>
                <a:gd name="T89" fmla="*/ 0 h 60"/>
                <a:gd name="T90" fmla="*/ 1 w 64"/>
                <a:gd name="T91" fmla="*/ 0 h 60"/>
                <a:gd name="T92" fmla="*/ 1 w 64"/>
                <a:gd name="T93" fmla="*/ 0 h 60"/>
                <a:gd name="T94" fmla="*/ 1 w 64"/>
                <a:gd name="T95" fmla="*/ 0 h 60"/>
                <a:gd name="T96" fmla="*/ 0 w 64"/>
                <a:gd name="T97" fmla="*/ 0 h 60"/>
                <a:gd name="T98" fmla="*/ 0 w 64"/>
                <a:gd name="T99" fmla="*/ 0 h 60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64"/>
                <a:gd name="T151" fmla="*/ 0 h 60"/>
                <a:gd name="T152" fmla="*/ 64 w 64"/>
                <a:gd name="T153" fmla="*/ 60 h 60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64" h="60">
                  <a:moveTo>
                    <a:pt x="0" y="16"/>
                  </a:moveTo>
                  <a:lnTo>
                    <a:pt x="1" y="16"/>
                  </a:lnTo>
                  <a:lnTo>
                    <a:pt x="6" y="17"/>
                  </a:lnTo>
                  <a:lnTo>
                    <a:pt x="7" y="17"/>
                  </a:lnTo>
                  <a:lnTo>
                    <a:pt x="10" y="19"/>
                  </a:lnTo>
                  <a:lnTo>
                    <a:pt x="13" y="20"/>
                  </a:lnTo>
                  <a:lnTo>
                    <a:pt x="17" y="22"/>
                  </a:lnTo>
                  <a:lnTo>
                    <a:pt x="20" y="23"/>
                  </a:lnTo>
                  <a:lnTo>
                    <a:pt x="23" y="25"/>
                  </a:lnTo>
                  <a:lnTo>
                    <a:pt x="27" y="26"/>
                  </a:lnTo>
                  <a:lnTo>
                    <a:pt x="30" y="28"/>
                  </a:lnTo>
                  <a:lnTo>
                    <a:pt x="33" y="29"/>
                  </a:lnTo>
                  <a:lnTo>
                    <a:pt x="36" y="31"/>
                  </a:lnTo>
                  <a:lnTo>
                    <a:pt x="39" y="32"/>
                  </a:lnTo>
                  <a:lnTo>
                    <a:pt x="41" y="35"/>
                  </a:lnTo>
                  <a:lnTo>
                    <a:pt x="42" y="38"/>
                  </a:lnTo>
                  <a:lnTo>
                    <a:pt x="45" y="41"/>
                  </a:lnTo>
                  <a:lnTo>
                    <a:pt x="45" y="45"/>
                  </a:lnTo>
                  <a:lnTo>
                    <a:pt x="45" y="48"/>
                  </a:lnTo>
                  <a:lnTo>
                    <a:pt x="45" y="52"/>
                  </a:lnTo>
                  <a:lnTo>
                    <a:pt x="45" y="55"/>
                  </a:lnTo>
                  <a:lnTo>
                    <a:pt x="45" y="57"/>
                  </a:lnTo>
                  <a:lnTo>
                    <a:pt x="45" y="58"/>
                  </a:lnTo>
                  <a:lnTo>
                    <a:pt x="64" y="60"/>
                  </a:lnTo>
                  <a:lnTo>
                    <a:pt x="62" y="60"/>
                  </a:lnTo>
                  <a:lnTo>
                    <a:pt x="62" y="57"/>
                  </a:lnTo>
                  <a:lnTo>
                    <a:pt x="62" y="52"/>
                  </a:lnTo>
                  <a:lnTo>
                    <a:pt x="62" y="48"/>
                  </a:lnTo>
                  <a:lnTo>
                    <a:pt x="62" y="45"/>
                  </a:lnTo>
                  <a:lnTo>
                    <a:pt x="62" y="44"/>
                  </a:lnTo>
                  <a:lnTo>
                    <a:pt x="61" y="41"/>
                  </a:lnTo>
                  <a:lnTo>
                    <a:pt x="61" y="38"/>
                  </a:lnTo>
                  <a:lnTo>
                    <a:pt x="59" y="32"/>
                  </a:lnTo>
                  <a:lnTo>
                    <a:pt x="58" y="28"/>
                  </a:lnTo>
                  <a:lnTo>
                    <a:pt x="57" y="25"/>
                  </a:lnTo>
                  <a:lnTo>
                    <a:pt x="54" y="22"/>
                  </a:lnTo>
                  <a:lnTo>
                    <a:pt x="51" y="19"/>
                  </a:lnTo>
                  <a:lnTo>
                    <a:pt x="48" y="17"/>
                  </a:lnTo>
                  <a:lnTo>
                    <a:pt x="43" y="15"/>
                  </a:lnTo>
                  <a:lnTo>
                    <a:pt x="41" y="13"/>
                  </a:lnTo>
                  <a:lnTo>
                    <a:pt x="36" y="10"/>
                  </a:lnTo>
                  <a:lnTo>
                    <a:pt x="32" y="9"/>
                  </a:lnTo>
                  <a:lnTo>
                    <a:pt x="27" y="6"/>
                  </a:lnTo>
                  <a:lnTo>
                    <a:pt x="25" y="4"/>
                  </a:lnTo>
                  <a:lnTo>
                    <a:pt x="20" y="3"/>
                  </a:lnTo>
                  <a:lnTo>
                    <a:pt x="17" y="3"/>
                  </a:lnTo>
                  <a:lnTo>
                    <a:pt x="13" y="0"/>
                  </a:lnTo>
                  <a:lnTo>
                    <a:pt x="11" y="0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8FCCF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49" name="Freeform 47"/>
            <p:cNvSpPr>
              <a:spLocks/>
            </p:cNvSpPr>
            <p:nvPr/>
          </p:nvSpPr>
          <p:spPr bwMode="auto">
            <a:xfrm>
              <a:off x="736" y="2922"/>
              <a:ext cx="17" cy="8"/>
            </a:xfrm>
            <a:custGeom>
              <a:avLst/>
              <a:gdLst>
                <a:gd name="T0" fmla="*/ 0 w 35"/>
                <a:gd name="T1" fmla="*/ 0 h 18"/>
                <a:gd name="T2" fmla="*/ 0 w 35"/>
                <a:gd name="T3" fmla="*/ 0 h 18"/>
                <a:gd name="T4" fmla="*/ 0 w 35"/>
                <a:gd name="T5" fmla="*/ 0 h 18"/>
                <a:gd name="T6" fmla="*/ 0 w 35"/>
                <a:gd name="T7" fmla="*/ 0 h 18"/>
                <a:gd name="T8" fmla="*/ 0 w 35"/>
                <a:gd name="T9" fmla="*/ 0 h 18"/>
                <a:gd name="T10" fmla="*/ 0 w 35"/>
                <a:gd name="T11" fmla="*/ 0 h 1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5"/>
                <a:gd name="T19" fmla="*/ 0 h 18"/>
                <a:gd name="T20" fmla="*/ 35 w 35"/>
                <a:gd name="T21" fmla="*/ 18 h 1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5" h="18">
                  <a:moveTo>
                    <a:pt x="0" y="13"/>
                  </a:moveTo>
                  <a:lnTo>
                    <a:pt x="15" y="18"/>
                  </a:lnTo>
                  <a:lnTo>
                    <a:pt x="35" y="15"/>
                  </a:lnTo>
                  <a:lnTo>
                    <a:pt x="6" y="0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rgbClr val="8FCCF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50" name="Freeform 48"/>
            <p:cNvSpPr>
              <a:spLocks/>
            </p:cNvSpPr>
            <p:nvPr/>
          </p:nvSpPr>
          <p:spPr bwMode="auto">
            <a:xfrm>
              <a:off x="734" y="2953"/>
              <a:ext cx="23" cy="13"/>
            </a:xfrm>
            <a:custGeom>
              <a:avLst/>
              <a:gdLst>
                <a:gd name="T0" fmla="*/ 0 w 46"/>
                <a:gd name="T1" fmla="*/ 1 h 26"/>
                <a:gd name="T2" fmla="*/ 1 w 46"/>
                <a:gd name="T3" fmla="*/ 1 h 26"/>
                <a:gd name="T4" fmla="*/ 1 w 46"/>
                <a:gd name="T5" fmla="*/ 1 h 26"/>
                <a:gd name="T6" fmla="*/ 1 w 46"/>
                <a:gd name="T7" fmla="*/ 0 h 26"/>
                <a:gd name="T8" fmla="*/ 0 w 46"/>
                <a:gd name="T9" fmla="*/ 1 h 26"/>
                <a:gd name="T10" fmla="*/ 0 w 46"/>
                <a:gd name="T11" fmla="*/ 1 h 2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6"/>
                <a:gd name="T19" fmla="*/ 0 h 26"/>
                <a:gd name="T20" fmla="*/ 46 w 46"/>
                <a:gd name="T21" fmla="*/ 26 h 2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6" h="26">
                  <a:moveTo>
                    <a:pt x="0" y="13"/>
                  </a:moveTo>
                  <a:lnTo>
                    <a:pt x="10" y="26"/>
                  </a:lnTo>
                  <a:lnTo>
                    <a:pt x="46" y="22"/>
                  </a:lnTo>
                  <a:lnTo>
                    <a:pt x="26" y="0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rgbClr val="8FCCF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51" name="Freeform 49"/>
            <p:cNvSpPr>
              <a:spLocks/>
            </p:cNvSpPr>
            <p:nvPr/>
          </p:nvSpPr>
          <p:spPr bwMode="auto">
            <a:xfrm>
              <a:off x="491" y="3203"/>
              <a:ext cx="19" cy="14"/>
            </a:xfrm>
            <a:custGeom>
              <a:avLst/>
              <a:gdLst>
                <a:gd name="T0" fmla="*/ 1 w 38"/>
                <a:gd name="T1" fmla="*/ 0 h 29"/>
                <a:gd name="T2" fmla="*/ 1 w 38"/>
                <a:gd name="T3" fmla="*/ 0 h 29"/>
                <a:gd name="T4" fmla="*/ 1 w 38"/>
                <a:gd name="T5" fmla="*/ 0 h 29"/>
                <a:gd name="T6" fmla="*/ 1 w 38"/>
                <a:gd name="T7" fmla="*/ 0 h 29"/>
                <a:gd name="T8" fmla="*/ 1 w 38"/>
                <a:gd name="T9" fmla="*/ 0 h 29"/>
                <a:gd name="T10" fmla="*/ 0 w 38"/>
                <a:gd name="T11" fmla="*/ 0 h 29"/>
                <a:gd name="T12" fmla="*/ 1 w 38"/>
                <a:gd name="T13" fmla="*/ 0 h 29"/>
                <a:gd name="T14" fmla="*/ 1 w 38"/>
                <a:gd name="T15" fmla="*/ 0 h 29"/>
                <a:gd name="T16" fmla="*/ 1 w 38"/>
                <a:gd name="T17" fmla="*/ 0 h 29"/>
                <a:gd name="T18" fmla="*/ 1 w 38"/>
                <a:gd name="T19" fmla="*/ 0 h 29"/>
                <a:gd name="T20" fmla="*/ 1 w 38"/>
                <a:gd name="T21" fmla="*/ 0 h 29"/>
                <a:gd name="T22" fmla="*/ 1 w 38"/>
                <a:gd name="T23" fmla="*/ 0 h 29"/>
                <a:gd name="T24" fmla="*/ 1 w 38"/>
                <a:gd name="T25" fmla="*/ 0 h 29"/>
                <a:gd name="T26" fmla="*/ 1 w 38"/>
                <a:gd name="T27" fmla="*/ 0 h 29"/>
                <a:gd name="T28" fmla="*/ 1 w 38"/>
                <a:gd name="T29" fmla="*/ 0 h 29"/>
                <a:gd name="T30" fmla="*/ 1 w 38"/>
                <a:gd name="T31" fmla="*/ 0 h 29"/>
                <a:gd name="T32" fmla="*/ 1 w 38"/>
                <a:gd name="T33" fmla="*/ 0 h 29"/>
                <a:gd name="T34" fmla="*/ 1 w 38"/>
                <a:gd name="T35" fmla="*/ 0 h 29"/>
                <a:gd name="T36" fmla="*/ 1 w 38"/>
                <a:gd name="T37" fmla="*/ 0 h 29"/>
                <a:gd name="T38" fmla="*/ 1 w 38"/>
                <a:gd name="T39" fmla="*/ 0 h 29"/>
                <a:gd name="T40" fmla="*/ 1 w 38"/>
                <a:gd name="T41" fmla="*/ 0 h 29"/>
                <a:gd name="T42" fmla="*/ 1 w 38"/>
                <a:gd name="T43" fmla="*/ 0 h 29"/>
                <a:gd name="T44" fmla="*/ 1 w 38"/>
                <a:gd name="T45" fmla="*/ 0 h 29"/>
                <a:gd name="T46" fmla="*/ 1 w 38"/>
                <a:gd name="T47" fmla="*/ 0 h 29"/>
                <a:gd name="T48" fmla="*/ 1 w 38"/>
                <a:gd name="T49" fmla="*/ 0 h 29"/>
                <a:gd name="T50" fmla="*/ 1 w 38"/>
                <a:gd name="T51" fmla="*/ 0 h 29"/>
                <a:gd name="T52" fmla="*/ 1 w 38"/>
                <a:gd name="T53" fmla="*/ 0 h 29"/>
                <a:gd name="T54" fmla="*/ 1 w 38"/>
                <a:gd name="T55" fmla="*/ 0 h 29"/>
                <a:gd name="T56" fmla="*/ 1 w 38"/>
                <a:gd name="T57" fmla="*/ 0 h 29"/>
                <a:gd name="T58" fmla="*/ 1 w 38"/>
                <a:gd name="T59" fmla="*/ 0 h 29"/>
                <a:gd name="T60" fmla="*/ 1 w 38"/>
                <a:gd name="T61" fmla="*/ 0 h 29"/>
                <a:gd name="T62" fmla="*/ 1 w 38"/>
                <a:gd name="T63" fmla="*/ 0 h 29"/>
                <a:gd name="T64" fmla="*/ 1 w 38"/>
                <a:gd name="T65" fmla="*/ 0 h 29"/>
                <a:gd name="T66" fmla="*/ 1 w 38"/>
                <a:gd name="T67" fmla="*/ 0 h 29"/>
                <a:gd name="T68" fmla="*/ 1 w 38"/>
                <a:gd name="T69" fmla="*/ 0 h 29"/>
                <a:gd name="T70" fmla="*/ 1 w 38"/>
                <a:gd name="T71" fmla="*/ 0 h 29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8"/>
                <a:gd name="T109" fmla="*/ 0 h 29"/>
                <a:gd name="T110" fmla="*/ 38 w 38"/>
                <a:gd name="T111" fmla="*/ 29 h 29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8" h="29">
                  <a:moveTo>
                    <a:pt x="13" y="7"/>
                  </a:moveTo>
                  <a:lnTo>
                    <a:pt x="12" y="7"/>
                  </a:lnTo>
                  <a:lnTo>
                    <a:pt x="9" y="10"/>
                  </a:lnTo>
                  <a:lnTo>
                    <a:pt x="4" y="11"/>
                  </a:lnTo>
                  <a:lnTo>
                    <a:pt x="2" y="16"/>
                  </a:lnTo>
                  <a:lnTo>
                    <a:pt x="0" y="20"/>
                  </a:lnTo>
                  <a:lnTo>
                    <a:pt x="2" y="24"/>
                  </a:lnTo>
                  <a:lnTo>
                    <a:pt x="3" y="26"/>
                  </a:lnTo>
                  <a:lnTo>
                    <a:pt x="7" y="29"/>
                  </a:lnTo>
                  <a:lnTo>
                    <a:pt x="12" y="26"/>
                  </a:lnTo>
                  <a:lnTo>
                    <a:pt x="16" y="23"/>
                  </a:lnTo>
                  <a:lnTo>
                    <a:pt x="19" y="19"/>
                  </a:lnTo>
                  <a:lnTo>
                    <a:pt x="20" y="17"/>
                  </a:lnTo>
                  <a:lnTo>
                    <a:pt x="20" y="19"/>
                  </a:lnTo>
                  <a:lnTo>
                    <a:pt x="20" y="21"/>
                  </a:lnTo>
                  <a:lnTo>
                    <a:pt x="22" y="24"/>
                  </a:lnTo>
                  <a:lnTo>
                    <a:pt x="23" y="26"/>
                  </a:lnTo>
                  <a:lnTo>
                    <a:pt x="26" y="24"/>
                  </a:lnTo>
                  <a:lnTo>
                    <a:pt x="32" y="21"/>
                  </a:lnTo>
                  <a:lnTo>
                    <a:pt x="34" y="19"/>
                  </a:lnTo>
                  <a:lnTo>
                    <a:pt x="35" y="16"/>
                  </a:lnTo>
                  <a:lnTo>
                    <a:pt x="36" y="13"/>
                  </a:lnTo>
                  <a:lnTo>
                    <a:pt x="38" y="11"/>
                  </a:lnTo>
                  <a:lnTo>
                    <a:pt x="36" y="6"/>
                  </a:lnTo>
                  <a:lnTo>
                    <a:pt x="35" y="3"/>
                  </a:lnTo>
                  <a:lnTo>
                    <a:pt x="34" y="1"/>
                  </a:lnTo>
                  <a:lnTo>
                    <a:pt x="32" y="0"/>
                  </a:lnTo>
                  <a:lnTo>
                    <a:pt x="28" y="1"/>
                  </a:lnTo>
                  <a:lnTo>
                    <a:pt x="25" y="4"/>
                  </a:lnTo>
                  <a:lnTo>
                    <a:pt x="22" y="6"/>
                  </a:lnTo>
                  <a:lnTo>
                    <a:pt x="20" y="7"/>
                  </a:lnTo>
                  <a:lnTo>
                    <a:pt x="20" y="6"/>
                  </a:lnTo>
                  <a:lnTo>
                    <a:pt x="19" y="6"/>
                  </a:lnTo>
                  <a:lnTo>
                    <a:pt x="16" y="6"/>
                  </a:lnTo>
                  <a:lnTo>
                    <a:pt x="13" y="7"/>
                  </a:lnTo>
                  <a:close/>
                </a:path>
              </a:pathLst>
            </a:custGeom>
            <a:solidFill>
              <a:srgbClr val="B3668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52" name="Freeform 50"/>
            <p:cNvSpPr>
              <a:spLocks/>
            </p:cNvSpPr>
            <p:nvPr/>
          </p:nvSpPr>
          <p:spPr bwMode="auto">
            <a:xfrm>
              <a:off x="510" y="3199"/>
              <a:ext cx="4" cy="7"/>
            </a:xfrm>
            <a:custGeom>
              <a:avLst/>
              <a:gdLst>
                <a:gd name="T0" fmla="*/ 0 w 9"/>
                <a:gd name="T1" fmla="*/ 0 h 14"/>
                <a:gd name="T2" fmla="*/ 0 w 9"/>
                <a:gd name="T3" fmla="*/ 1 h 14"/>
                <a:gd name="T4" fmla="*/ 0 w 9"/>
                <a:gd name="T5" fmla="*/ 1 h 14"/>
                <a:gd name="T6" fmla="*/ 0 w 9"/>
                <a:gd name="T7" fmla="*/ 1 h 14"/>
                <a:gd name="T8" fmla="*/ 0 w 9"/>
                <a:gd name="T9" fmla="*/ 1 h 14"/>
                <a:gd name="T10" fmla="*/ 0 w 9"/>
                <a:gd name="T11" fmla="*/ 1 h 14"/>
                <a:gd name="T12" fmla="*/ 0 w 9"/>
                <a:gd name="T13" fmla="*/ 1 h 14"/>
                <a:gd name="T14" fmla="*/ 0 w 9"/>
                <a:gd name="T15" fmla="*/ 1 h 14"/>
                <a:gd name="T16" fmla="*/ 0 w 9"/>
                <a:gd name="T17" fmla="*/ 1 h 14"/>
                <a:gd name="T18" fmla="*/ 0 w 9"/>
                <a:gd name="T19" fmla="*/ 1 h 14"/>
                <a:gd name="T20" fmla="*/ 0 w 9"/>
                <a:gd name="T21" fmla="*/ 1 h 14"/>
                <a:gd name="T22" fmla="*/ 0 w 9"/>
                <a:gd name="T23" fmla="*/ 0 h 14"/>
                <a:gd name="T24" fmla="*/ 0 w 9"/>
                <a:gd name="T25" fmla="*/ 0 h 14"/>
                <a:gd name="T26" fmla="*/ 0 w 9"/>
                <a:gd name="T27" fmla="*/ 0 h 14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9"/>
                <a:gd name="T43" fmla="*/ 0 h 14"/>
                <a:gd name="T44" fmla="*/ 9 w 9"/>
                <a:gd name="T45" fmla="*/ 14 h 14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9" h="14">
                  <a:moveTo>
                    <a:pt x="3" y="0"/>
                  </a:moveTo>
                  <a:lnTo>
                    <a:pt x="1" y="2"/>
                  </a:lnTo>
                  <a:lnTo>
                    <a:pt x="0" y="6"/>
                  </a:lnTo>
                  <a:lnTo>
                    <a:pt x="0" y="9"/>
                  </a:lnTo>
                  <a:lnTo>
                    <a:pt x="0" y="11"/>
                  </a:lnTo>
                  <a:lnTo>
                    <a:pt x="1" y="12"/>
                  </a:lnTo>
                  <a:lnTo>
                    <a:pt x="3" y="14"/>
                  </a:lnTo>
                  <a:lnTo>
                    <a:pt x="4" y="12"/>
                  </a:lnTo>
                  <a:lnTo>
                    <a:pt x="7" y="11"/>
                  </a:lnTo>
                  <a:lnTo>
                    <a:pt x="9" y="8"/>
                  </a:lnTo>
                  <a:lnTo>
                    <a:pt x="7" y="3"/>
                  </a:lnTo>
                  <a:lnTo>
                    <a:pt x="6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B3668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53" name="Freeform 51"/>
            <p:cNvSpPr>
              <a:spLocks/>
            </p:cNvSpPr>
            <p:nvPr/>
          </p:nvSpPr>
          <p:spPr bwMode="auto">
            <a:xfrm>
              <a:off x="493" y="3196"/>
              <a:ext cx="11" cy="8"/>
            </a:xfrm>
            <a:custGeom>
              <a:avLst/>
              <a:gdLst>
                <a:gd name="T0" fmla="*/ 1 w 22"/>
                <a:gd name="T1" fmla="*/ 0 h 18"/>
                <a:gd name="T2" fmla="*/ 1 w 22"/>
                <a:gd name="T3" fmla="*/ 0 h 18"/>
                <a:gd name="T4" fmla="*/ 1 w 22"/>
                <a:gd name="T5" fmla="*/ 0 h 18"/>
                <a:gd name="T6" fmla="*/ 0 w 22"/>
                <a:gd name="T7" fmla="*/ 0 h 18"/>
                <a:gd name="T8" fmla="*/ 1 w 22"/>
                <a:gd name="T9" fmla="*/ 0 h 18"/>
                <a:gd name="T10" fmla="*/ 1 w 22"/>
                <a:gd name="T11" fmla="*/ 0 h 18"/>
                <a:gd name="T12" fmla="*/ 1 w 22"/>
                <a:gd name="T13" fmla="*/ 0 h 18"/>
                <a:gd name="T14" fmla="*/ 1 w 22"/>
                <a:gd name="T15" fmla="*/ 0 h 18"/>
                <a:gd name="T16" fmla="*/ 1 w 22"/>
                <a:gd name="T17" fmla="*/ 0 h 18"/>
                <a:gd name="T18" fmla="*/ 1 w 22"/>
                <a:gd name="T19" fmla="*/ 0 h 18"/>
                <a:gd name="T20" fmla="*/ 1 w 22"/>
                <a:gd name="T21" fmla="*/ 0 h 18"/>
                <a:gd name="T22" fmla="*/ 1 w 22"/>
                <a:gd name="T23" fmla="*/ 0 h 18"/>
                <a:gd name="T24" fmla="*/ 1 w 22"/>
                <a:gd name="T25" fmla="*/ 0 h 18"/>
                <a:gd name="T26" fmla="*/ 1 w 22"/>
                <a:gd name="T27" fmla="*/ 0 h 18"/>
                <a:gd name="T28" fmla="*/ 1 w 22"/>
                <a:gd name="T29" fmla="*/ 0 h 18"/>
                <a:gd name="T30" fmla="*/ 1 w 22"/>
                <a:gd name="T31" fmla="*/ 0 h 18"/>
                <a:gd name="T32" fmla="*/ 1 w 22"/>
                <a:gd name="T33" fmla="*/ 0 h 18"/>
                <a:gd name="T34" fmla="*/ 1 w 22"/>
                <a:gd name="T35" fmla="*/ 0 h 18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22"/>
                <a:gd name="T55" fmla="*/ 0 h 18"/>
                <a:gd name="T56" fmla="*/ 22 w 22"/>
                <a:gd name="T57" fmla="*/ 18 h 18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22" h="18">
                  <a:moveTo>
                    <a:pt x="6" y="2"/>
                  </a:moveTo>
                  <a:lnTo>
                    <a:pt x="3" y="6"/>
                  </a:lnTo>
                  <a:lnTo>
                    <a:pt x="2" y="10"/>
                  </a:lnTo>
                  <a:lnTo>
                    <a:pt x="0" y="15"/>
                  </a:lnTo>
                  <a:lnTo>
                    <a:pt x="2" y="18"/>
                  </a:lnTo>
                  <a:lnTo>
                    <a:pt x="3" y="18"/>
                  </a:lnTo>
                  <a:lnTo>
                    <a:pt x="6" y="18"/>
                  </a:lnTo>
                  <a:lnTo>
                    <a:pt x="9" y="16"/>
                  </a:lnTo>
                  <a:lnTo>
                    <a:pt x="14" y="15"/>
                  </a:lnTo>
                  <a:lnTo>
                    <a:pt x="16" y="13"/>
                  </a:lnTo>
                  <a:lnTo>
                    <a:pt x="21" y="12"/>
                  </a:lnTo>
                  <a:lnTo>
                    <a:pt x="22" y="10"/>
                  </a:lnTo>
                  <a:lnTo>
                    <a:pt x="22" y="9"/>
                  </a:lnTo>
                  <a:lnTo>
                    <a:pt x="19" y="5"/>
                  </a:lnTo>
                  <a:lnTo>
                    <a:pt x="15" y="2"/>
                  </a:lnTo>
                  <a:lnTo>
                    <a:pt x="9" y="0"/>
                  </a:lnTo>
                  <a:lnTo>
                    <a:pt x="6" y="2"/>
                  </a:lnTo>
                  <a:close/>
                </a:path>
              </a:pathLst>
            </a:custGeom>
            <a:solidFill>
              <a:srgbClr val="B3668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54" name="Freeform 52"/>
            <p:cNvSpPr>
              <a:spLocks/>
            </p:cNvSpPr>
            <p:nvPr/>
          </p:nvSpPr>
          <p:spPr bwMode="auto">
            <a:xfrm>
              <a:off x="699" y="3454"/>
              <a:ext cx="121" cy="40"/>
            </a:xfrm>
            <a:custGeom>
              <a:avLst/>
              <a:gdLst>
                <a:gd name="T0" fmla="*/ 1 w 241"/>
                <a:gd name="T1" fmla="*/ 0 h 80"/>
                <a:gd name="T2" fmla="*/ 1 w 241"/>
                <a:gd name="T3" fmla="*/ 1 h 80"/>
                <a:gd name="T4" fmla="*/ 0 w 241"/>
                <a:gd name="T5" fmla="*/ 1 h 80"/>
                <a:gd name="T6" fmla="*/ 1 w 241"/>
                <a:gd name="T7" fmla="*/ 0 h 80"/>
                <a:gd name="T8" fmla="*/ 1 w 241"/>
                <a:gd name="T9" fmla="*/ 0 h 8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41"/>
                <a:gd name="T16" fmla="*/ 0 h 80"/>
                <a:gd name="T17" fmla="*/ 241 w 241"/>
                <a:gd name="T18" fmla="*/ 80 h 8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41" h="80">
                  <a:moveTo>
                    <a:pt x="241" y="0"/>
                  </a:moveTo>
                  <a:lnTo>
                    <a:pt x="234" y="80"/>
                  </a:lnTo>
                  <a:lnTo>
                    <a:pt x="0" y="48"/>
                  </a:lnTo>
                  <a:lnTo>
                    <a:pt x="24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55" name="Freeform 53"/>
            <p:cNvSpPr>
              <a:spLocks/>
            </p:cNvSpPr>
            <p:nvPr/>
          </p:nvSpPr>
          <p:spPr bwMode="auto">
            <a:xfrm>
              <a:off x="519" y="3404"/>
              <a:ext cx="42" cy="62"/>
            </a:xfrm>
            <a:custGeom>
              <a:avLst/>
              <a:gdLst>
                <a:gd name="T0" fmla="*/ 0 w 85"/>
                <a:gd name="T1" fmla="*/ 0 h 124"/>
                <a:gd name="T2" fmla="*/ 0 w 85"/>
                <a:gd name="T3" fmla="*/ 1 h 124"/>
                <a:gd name="T4" fmla="*/ 0 w 85"/>
                <a:gd name="T5" fmla="*/ 1 h 124"/>
                <a:gd name="T6" fmla="*/ 0 w 85"/>
                <a:gd name="T7" fmla="*/ 1 h 124"/>
                <a:gd name="T8" fmla="*/ 0 w 85"/>
                <a:gd name="T9" fmla="*/ 1 h 124"/>
                <a:gd name="T10" fmla="*/ 0 w 85"/>
                <a:gd name="T11" fmla="*/ 1 h 124"/>
                <a:gd name="T12" fmla="*/ 0 w 85"/>
                <a:gd name="T13" fmla="*/ 0 h 124"/>
                <a:gd name="T14" fmla="*/ 0 w 85"/>
                <a:gd name="T15" fmla="*/ 0 h 12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85"/>
                <a:gd name="T25" fmla="*/ 0 h 124"/>
                <a:gd name="T26" fmla="*/ 85 w 85"/>
                <a:gd name="T27" fmla="*/ 124 h 12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85" h="124">
                  <a:moveTo>
                    <a:pt x="0" y="0"/>
                  </a:moveTo>
                  <a:lnTo>
                    <a:pt x="27" y="74"/>
                  </a:lnTo>
                  <a:lnTo>
                    <a:pt x="47" y="124"/>
                  </a:lnTo>
                  <a:lnTo>
                    <a:pt x="85" y="76"/>
                  </a:lnTo>
                  <a:lnTo>
                    <a:pt x="73" y="60"/>
                  </a:lnTo>
                  <a:lnTo>
                    <a:pt x="63" y="6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86EC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56" name="Freeform 54"/>
            <p:cNvSpPr>
              <a:spLocks/>
            </p:cNvSpPr>
            <p:nvPr/>
          </p:nvSpPr>
          <p:spPr bwMode="auto">
            <a:xfrm>
              <a:off x="521" y="3523"/>
              <a:ext cx="32" cy="25"/>
            </a:xfrm>
            <a:custGeom>
              <a:avLst/>
              <a:gdLst>
                <a:gd name="T0" fmla="*/ 1 w 64"/>
                <a:gd name="T1" fmla="*/ 0 h 49"/>
                <a:gd name="T2" fmla="*/ 1 w 64"/>
                <a:gd name="T3" fmla="*/ 1 h 49"/>
                <a:gd name="T4" fmla="*/ 1 w 64"/>
                <a:gd name="T5" fmla="*/ 1 h 49"/>
                <a:gd name="T6" fmla="*/ 0 w 64"/>
                <a:gd name="T7" fmla="*/ 1 h 49"/>
                <a:gd name="T8" fmla="*/ 1 w 64"/>
                <a:gd name="T9" fmla="*/ 0 h 49"/>
                <a:gd name="T10" fmla="*/ 1 w 64"/>
                <a:gd name="T11" fmla="*/ 0 h 4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4"/>
                <a:gd name="T19" fmla="*/ 0 h 49"/>
                <a:gd name="T20" fmla="*/ 64 w 64"/>
                <a:gd name="T21" fmla="*/ 49 h 4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4" h="49">
                  <a:moveTo>
                    <a:pt x="10" y="0"/>
                  </a:moveTo>
                  <a:lnTo>
                    <a:pt x="59" y="7"/>
                  </a:lnTo>
                  <a:lnTo>
                    <a:pt x="64" y="49"/>
                  </a:lnTo>
                  <a:lnTo>
                    <a:pt x="0" y="14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6E99E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57" name="Freeform 55"/>
            <p:cNvSpPr>
              <a:spLocks/>
            </p:cNvSpPr>
            <p:nvPr/>
          </p:nvSpPr>
          <p:spPr bwMode="auto">
            <a:xfrm>
              <a:off x="595" y="3322"/>
              <a:ext cx="206" cy="89"/>
            </a:xfrm>
            <a:custGeom>
              <a:avLst/>
              <a:gdLst>
                <a:gd name="T0" fmla="*/ 1 w 411"/>
                <a:gd name="T1" fmla="*/ 0 h 179"/>
                <a:gd name="T2" fmla="*/ 1 w 411"/>
                <a:gd name="T3" fmla="*/ 0 h 179"/>
                <a:gd name="T4" fmla="*/ 1 w 411"/>
                <a:gd name="T5" fmla="*/ 0 h 179"/>
                <a:gd name="T6" fmla="*/ 1 w 411"/>
                <a:gd name="T7" fmla="*/ 0 h 179"/>
                <a:gd name="T8" fmla="*/ 1 w 411"/>
                <a:gd name="T9" fmla="*/ 0 h 179"/>
                <a:gd name="T10" fmla="*/ 1 w 411"/>
                <a:gd name="T11" fmla="*/ 0 h 179"/>
                <a:gd name="T12" fmla="*/ 1 w 411"/>
                <a:gd name="T13" fmla="*/ 0 h 179"/>
                <a:gd name="T14" fmla="*/ 1 w 411"/>
                <a:gd name="T15" fmla="*/ 0 h 179"/>
                <a:gd name="T16" fmla="*/ 1 w 411"/>
                <a:gd name="T17" fmla="*/ 0 h 179"/>
                <a:gd name="T18" fmla="*/ 1 w 411"/>
                <a:gd name="T19" fmla="*/ 0 h 179"/>
                <a:gd name="T20" fmla="*/ 1 w 411"/>
                <a:gd name="T21" fmla="*/ 0 h 179"/>
                <a:gd name="T22" fmla="*/ 1 w 411"/>
                <a:gd name="T23" fmla="*/ 0 h 179"/>
                <a:gd name="T24" fmla="*/ 1 w 411"/>
                <a:gd name="T25" fmla="*/ 0 h 179"/>
                <a:gd name="T26" fmla="*/ 1 w 411"/>
                <a:gd name="T27" fmla="*/ 0 h 179"/>
                <a:gd name="T28" fmla="*/ 1 w 411"/>
                <a:gd name="T29" fmla="*/ 0 h 179"/>
                <a:gd name="T30" fmla="*/ 1 w 411"/>
                <a:gd name="T31" fmla="*/ 0 h 179"/>
                <a:gd name="T32" fmla="*/ 1 w 411"/>
                <a:gd name="T33" fmla="*/ 0 h 179"/>
                <a:gd name="T34" fmla="*/ 1 w 411"/>
                <a:gd name="T35" fmla="*/ 0 h 179"/>
                <a:gd name="T36" fmla="*/ 1 w 411"/>
                <a:gd name="T37" fmla="*/ 0 h 179"/>
                <a:gd name="T38" fmla="*/ 1 w 411"/>
                <a:gd name="T39" fmla="*/ 0 h 179"/>
                <a:gd name="T40" fmla="*/ 1 w 411"/>
                <a:gd name="T41" fmla="*/ 0 h 179"/>
                <a:gd name="T42" fmla="*/ 1 w 411"/>
                <a:gd name="T43" fmla="*/ 0 h 179"/>
                <a:gd name="T44" fmla="*/ 1 w 411"/>
                <a:gd name="T45" fmla="*/ 0 h 179"/>
                <a:gd name="T46" fmla="*/ 1 w 411"/>
                <a:gd name="T47" fmla="*/ 0 h 179"/>
                <a:gd name="T48" fmla="*/ 1 w 411"/>
                <a:gd name="T49" fmla="*/ 0 h 179"/>
                <a:gd name="T50" fmla="*/ 1 w 411"/>
                <a:gd name="T51" fmla="*/ 0 h 179"/>
                <a:gd name="T52" fmla="*/ 1 w 411"/>
                <a:gd name="T53" fmla="*/ 0 h 179"/>
                <a:gd name="T54" fmla="*/ 1 w 411"/>
                <a:gd name="T55" fmla="*/ 0 h 179"/>
                <a:gd name="T56" fmla="*/ 1 w 411"/>
                <a:gd name="T57" fmla="*/ 0 h 179"/>
                <a:gd name="T58" fmla="*/ 1 w 411"/>
                <a:gd name="T59" fmla="*/ 0 h 179"/>
                <a:gd name="T60" fmla="*/ 1 w 411"/>
                <a:gd name="T61" fmla="*/ 0 h 179"/>
                <a:gd name="T62" fmla="*/ 1 w 411"/>
                <a:gd name="T63" fmla="*/ 0 h 179"/>
                <a:gd name="T64" fmla="*/ 1 w 411"/>
                <a:gd name="T65" fmla="*/ 0 h 179"/>
                <a:gd name="T66" fmla="*/ 1 w 411"/>
                <a:gd name="T67" fmla="*/ 0 h 179"/>
                <a:gd name="T68" fmla="*/ 1 w 411"/>
                <a:gd name="T69" fmla="*/ 0 h 179"/>
                <a:gd name="T70" fmla="*/ 1 w 411"/>
                <a:gd name="T71" fmla="*/ 0 h 179"/>
                <a:gd name="T72" fmla="*/ 1 w 411"/>
                <a:gd name="T73" fmla="*/ 0 h 179"/>
                <a:gd name="T74" fmla="*/ 1 w 411"/>
                <a:gd name="T75" fmla="*/ 0 h 179"/>
                <a:gd name="T76" fmla="*/ 1 w 411"/>
                <a:gd name="T77" fmla="*/ 0 h 179"/>
                <a:gd name="T78" fmla="*/ 1 w 411"/>
                <a:gd name="T79" fmla="*/ 0 h 179"/>
                <a:gd name="T80" fmla="*/ 1 w 411"/>
                <a:gd name="T81" fmla="*/ 0 h 179"/>
                <a:gd name="T82" fmla="*/ 1 w 411"/>
                <a:gd name="T83" fmla="*/ 0 h 179"/>
                <a:gd name="T84" fmla="*/ 1 w 411"/>
                <a:gd name="T85" fmla="*/ 0 h 179"/>
                <a:gd name="T86" fmla="*/ 1 w 411"/>
                <a:gd name="T87" fmla="*/ 0 h 179"/>
                <a:gd name="T88" fmla="*/ 0 w 411"/>
                <a:gd name="T89" fmla="*/ 0 h 179"/>
                <a:gd name="T90" fmla="*/ 1 w 411"/>
                <a:gd name="T91" fmla="*/ 0 h 179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411"/>
                <a:gd name="T139" fmla="*/ 0 h 179"/>
                <a:gd name="T140" fmla="*/ 411 w 411"/>
                <a:gd name="T141" fmla="*/ 179 h 179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411" h="179">
                  <a:moveTo>
                    <a:pt x="13" y="179"/>
                  </a:moveTo>
                  <a:lnTo>
                    <a:pt x="13" y="179"/>
                  </a:lnTo>
                  <a:lnTo>
                    <a:pt x="16" y="179"/>
                  </a:lnTo>
                  <a:lnTo>
                    <a:pt x="19" y="179"/>
                  </a:lnTo>
                  <a:lnTo>
                    <a:pt x="22" y="179"/>
                  </a:lnTo>
                  <a:lnTo>
                    <a:pt x="25" y="179"/>
                  </a:lnTo>
                  <a:lnTo>
                    <a:pt x="29" y="177"/>
                  </a:lnTo>
                  <a:lnTo>
                    <a:pt x="31" y="177"/>
                  </a:lnTo>
                  <a:lnTo>
                    <a:pt x="32" y="176"/>
                  </a:lnTo>
                  <a:lnTo>
                    <a:pt x="32" y="173"/>
                  </a:lnTo>
                  <a:lnTo>
                    <a:pt x="33" y="172"/>
                  </a:lnTo>
                  <a:lnTo>
                    <a:pt x="35" y="169"/>
                  </a:lnTo>
                  <a:lnTo>
                    <a:pt x="36" y="166"/>
                  </a:lnTo>
                  <a:lnTo>
                    <a:pt x="38" y="161"/>
                  </a:lnTo>
                  <a:lnTo>
                    <a:pt x="39" y="160"/>
                  </a:lnTo>
                  <a:lnTo>
                    <a:pt x="39" y="158"/>
                  </a:lnTo>
                  <a:lnTo>
                    <a:pt x="42" y="158"/>
                  </a:lnTo>
                  <a:lnTo>
                    <a:pt x="44" y="158"/>
                  </a:lnTo>
                  <a:lnTo>
                    <a:pt x="48" y="158"/>
                  </a:lnTo>
                  <a:lnTo>
                    <a:pt x="51" y="158"/>
                  </a:lnTo>
                  <a:lnTo>
                    <a:pt x="54" y="158"/>
                  </a:lnTo>
                  <a:lnTo>
                    <a:pt x="55" y="157"/>
                  </a:lnTo>
                  <a:lnTo>
                    <a:pt x="58" y="157"/>
                  </a:lnTo>
                  <a:lnTo>
                    <a:pt x="60" y="154"/>
                  </a:lnTo>
                  <a:lnTo>
                    <a:pt x="61" y="150"/>
                  </a:lnTo>
                  <a:lnTo>
                    <a:pt x="61" y="147"/>
                  </a:lnTo>
                  <a:lnTo>
                    <a:pt x="63" y="147"/>
                  </a:lnTo>
                  <a:lnTo>
                    <a:pt x="67" y="147"/>
                  </a:lnTo>
                  <a:lnTo>
                    <a:pt x="68" y="147"/>
                  </a:lnTo>
                  <a:lnTo>
                    <a:pt x="73" y="148"/>
                  </a:lnTo>
                  <a:lnTo>
                    <a:pt x="76" y="148"/>
                  </a:lnTo>
                  <a:lnTo>
                    <a:pt x="80" y="150"/>
                  </a:lnTo>
                  <a:lnTo>
                    <a:pt x="83" y="150"/>
                  </a:lnTo>
                  <a:lnTo>
                    <a:pt x="87" y="151"/>
                  </a:lnTo>
                  <a:lnTo>
                    <a:pt x="93" y="151"/>
                  </a:lnTo>
                  <a:lnTo>
                    <a:pt x="97" y="153"/>
                  </a:lnTo>
                  <a:lnTo>
                    <a:pt x="103" y="154"/>
                  </a:lnTo>
                  <a:lnTo>
                    <a:pt x="109" y="154"/>
                  </a:lnTo>
                  <a:lnTo>
                    <a:pt x="111" y="156"/>
                  </a:lnTo>
                  <a:lnTo>
                    <a:pt x="113" y="156"/>
                  </a:lnTo>
                  <a:lnTo>
                    <a:pt x="116" y="156"/>
                  </a:lnTo>
                  <a:lnTo>
                    <a:pt x="119" y="157"/>
                  </a:lnTo>
                  <a:lnTo>
                    <a:pt x="122" y="157"/>
                  </a:lnTo>
                  <a:lnTo>
                    <a:pt x="125" y="157"/>
                  </a:lnTo>
                  <a:lnTo>
                    <a:pt x="128" y="158"/>
                  </a:lnTo>
                  <a:lnTo>
                    <a:pt x="131" y="158"/>
                  </a:lnTo>
                  <a:lnTo>
                    <a:pt x="132" y="158"/>
                  </a:lnTo>
                  <a:lnTo>
                    <a:pt x="135" y="160"/>
                  </a:lnTo>
                  <a:lnTo>
                    <a:pt x="138" y="160"/>
                  </a:lnTo>
                  <a:lnTo>
                    <a:pt x="141" y="161"/>
                  </a:lnTo>
                  <a:lnTo>
                    <a:pt x="145" y="161"/>
                  </a:lnTo>
                  <a:lnTo>
                    <a:pt x="151" y="163"/>
                  </a:lnTo>
                  <a:lnTo>
                    <a:pt x="156" y="164"/>
                  </a:lnTo>
                  <a:lnTo>
                    <a:pt x="160" y="164"/>
                  </a:lnTo>
                  <a:lnTo>
                    <a:pt x="164" y="164"/>
                  </a:lnTo>
                  <a:lnTo>
                    <a:pt x="169" y="166"/>
                  </a:lnTo>
                  <a:lnTo>
                    <a:pt x="172" y="166"/>
                  </a:lnTo>
                  <a:lnTo>
                    <a:pt x="174" y="167"/>
                  </a:lnTo>
                  <a:lnTo>
                    <a:pt x="177" y="167"/>
                  </a:lnTo>
                  <a:lnTo>
                    <a:pt x="179" y="167"/>
                  </a:lnTo>
                  <a:lnTo>
                    <a:pt x="180" y="167"/>
                  </a:lnTo>
                  <a:lnTo>
                    <a:pt x="182" y="169"/>
                  </a:lnTo>
                  <a:lnTo>
                    <a:pt x="185" y="167"/>
                  </a:lnTo>
                  <a:lnTo>
                    <a:pt x="188" y="166"/>
                  </a:lnTo>
                  <a:lnTo>
                    <a:pt x="189" y="164"/>
                  </a:lnTo>
                  <a:lnTo>
                    <a:pt x="190" y="164"/>
                  </a:lnTo>
                  <a:lnTo>
                    <a:pt x="190" y="163"/>
                  </a:lnTo>
                  <a:lnTo>
                    <a:pt x="193" y="163"/>
                  </a:lnTo>
                  <a:lnTo>
                    <a:pt x="195" y="160"/>
                  </a:lnTo>
                  <a:lnTo>
                    <a:pt x="199" y="157"/>
                  </a:lnTo>
                  <a:lnTo>
                    <a:pt x="202" y="156"/>
                  </a:lnTo>
                  <a:lnTo>
                    <a:pt x="204" y="154"/>
                  </a:lnTo>
                  <a:lnTo>
                    <a:pt x="206" y="153"/>
                  </a:lnTo>
                  <a:lnTo>
                    <a:pt x="211" y="150"/>
                  </a:lnTo>
                  <a:lnTo>
                    <a:pt x="214" y="148"/>
                  </a:lnTo>
                  <a:lnTo>
                    <a:pt x="217" y="145"/>
                  </a:lnTo>
                  <a:lnTo>
                    <a:pt x="220" y="144"/>
                  </a:lnTo>
                  <a:lnTo>
                    <a:pt x="224" y="141"/>
                  </a:lnTo>
                  <a:lnTo>
                    <a:pt x="228" y="138"/>
                  </a:lnTo>
                  <a:lnTo>
                    <a:pt x="231" y="135"/>
                  </a:lnTo>
                  <a:lnTo>
                    <a:pt x="236" y="132"/>
                  </a:lnTo>
                  <a:lnTo>
                    <a:pt x="240" y="131"/>
                  </a:lnTo>
                  <a:lnTo>
                    <a:pt x="246" y="128"/>
                  </a:lnTo>
                  <a:lnTo>
                    <a:pt x="250" y="125"/>
                  </a:lnTo>
                  <a:lnTo>
                    <a:pt x="254" y="122"/>
                  </a:lnTo>
                  <a:lnTo>
                    <a:pt x="259" y="118"/>
                  </a:lnTo>
                  <a:lnTo>
                    <a:pt x="263" y="115"/>
                  </a:lnTo>
                  <a:lnTo>
                    <a:pt x="269" y="112"/>
                  </a:lnTo>
                  <a:lnTo>
                    <a:pt x="273" y="108"/>
                  </a:lnTo>
                  <a:lnTo>
                    <a:pt x="279" y="105"/>
                  </a:lnTo>
                  <a:lnTo>
                    <a:pt x="284" y="102"/>
                  </a:lnTo>
                  <a:lnTo>
                    <a:pt x="289" y="99"/>
                  </a:lnTo>
                  <a:lnTo>
                    <a:pt x="295" y="96"/>
                  </a:lnTo>
                  <a:lnTo>
                    <a:pt x="300" y="93"/>
                  </a:lnTo>
                  <a:lnTo>
                    <a:pt x="305" y="89"/>
                  </a:lnTo>
                  <a:lnTo>
                    <a:pt x="310" y="86"/>
                  </a:lnTo>
                  <a:lnTo>
                    <a:pt x="314" y="81"/>
                  </a:lnTo>
                  <a:lnTo>
                    <a:pt x="320" y="79"/>
                  </a:lnTo>
                  <a:lnTo>
                    <a:pt x="324" y="74"/>
                  </a:lnTo>
                  <a:lnTo>
                    <a:pt x="330" y="71"/>
                  </a:lnTo>
                  <a:lnTo>
                    <a:pt x="334" y="68"/>
                  </a:lnTo>
                  <a:lnTo>
                    <a:pt x="340" y="65"/>
                  </a:lnTo>
                  <a:lnTo>
                    <a:pt x="345" y="63"/>
                  </a:lnTo>
                  <a:lnTo>
                    <a:pt x="349" y="58"/>
                  </a:lnTo>
                  <a:lnTo>
                    <a:pt x="353" y="55"/>
                  </a:lnTo>
                  <a:lnTo>
                    <a:pt x="358" y="52"/>
                  </a:lnTo>
                  <a:lnTo>
                    <a:pt x="362" y="49"/>
                  </a:lnTo>
                  <a:lnTo>
                    <a:pt x="366" y="47"/>
                  </a:lnTo>
                  <a:lnTo>
                    <a:pt x="371" y="45"/>
                  </a:lnTo>
                  <a:lnTo>
                    <a:pt x="375" y="42"/>
                  </a:lnTo>
                  <a:lnTo>
                    <a:pt x="379" y="39"/>
                  </a:lnTo>
                  <a:lnTo>
                    <a:pt x="382" y="36"/>
                  </a:lnTo>
                  <a:lnTo>
                    <a:pt x="385" y="33"/>
                  </a:lnTo>
                  <a:lnTo>
                    <a:pt x="390" y="32"/>
                  </a:lnTo>
                  <a:lnTo>
                    <a:pt x="393" y="29"/>
                  </a:lnTo>
                  <a:lnTo>
                    <a:pt x="395" y="28"/>
                  </a:lnTo>
                  <a:lnTo>
                    <a:pt x="398" y="26"/>
                  </a:lnTo>
                  <a:lnTo>
                    <a:pt x="401" y="25"/>
                  </a:lnTo>
                  <a:lnTo>
                    <a:pt x="404" y="20"/>
                  </a:lnTo>
                  <a:lnTo>
                    <a:pt x="409" y="19"/>
                  </a:lnTo>
                  <a:lnTo>
                    <a:pt x="410" y="17"/>
                  </a:lnTo>
                  <a:lnTo>
                    <a:pt x="411" y="17"/>
                  </a:lnTo>
                  <a:lnTo>
                    <a:pt x="410" y="15"/>
                  </a:lnTo>
                  <a:lnTo>
                    <a:pt x="410" y="12"/>
                  </a:lnTo>
                  <a:lnTo>
                    <a:pt x="410" y="9"/>
                  </a:lnTo>
                  <a:lnTo>
                    <a:pt x="409" y="6"/>
                  </a:lnTo>
                  <a:lnTo>
                    <a:pt x="407" y="2"/>
                  </a:lnTo>
                  <a:lnTo>
                    <a:pt x="407" y="0"/>
                  </a:lnTo>
                  <a:lnTo>
                    <a:pt x="151" y="150"/>
                  </a:lnTo>
                  <a:lnTo>
                    <a:pt x="41" y="106"/>
                  </a:lnTo>
                  <a:lnTo>
                    <a:pt x="17" y="109"/>
                  </a:lnTo>
                  <a:lnTo>
                    <a:pt x="32" y="131"/>
                  </a:lnTo>
                  <a:lnTo>
                    <a:pt x="29" y="141"/>
                  </a:lnTo>
                  <a:lnTo>
                    <a:pt x="0" y="141"/>
                  </a:lnTo>
                  <a:lnTo>
                    <a:pt x="13" y="164"/>
                  </a:lnTo>
                  <a:lnTo>
                    <a:pt x="13" y="179"/>
                  </a:lnTo>
                  <a:close/>
                </a:path>
              </a:pathLst>
            </a:custGeom>
            <a:solidFill>
              <a:srgbClr val="F2BF6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58" name="Freeform 56"/>
            <p:cNvSpPr>
              <a:spLocks/>
            </p:cNvSpPr>
            <p:nvPr/>
          </p:nvSpPr>
          <p:spPr bwMode="auto">
            <a:xfrm>
              <a:off x="855" y="3257"/>
              <a:ext cx="37" cy="48"/>
            </a:xfrm>
            <a:custGeom>
              <a:avLst/>
              <a:gdLst>
                <a:gd name="T0" fmla="*/ 0 w 76"/>
                <a:gd name="T1" fmla="*/ 1 h 96"/>
                <a:gd name="T2" fmla="*/ 0 w 76"/>
                <a:gd name="T3" fmla="*/ 1 h 96"/>
                <a:gd name="T4" fmla="*/ 0 w 76"/>
                <a:gd name="T5" fmla="*/ 1 h 96"/>
                <a:gd name="T6" fmla="*/ 0 w 76"/>
                <a:gd name="T7" fmla="*/ 1 h 96"/>
                <a:gd name="T8" fmla="*/ 0 w 76"/>
                <a:gd name="T9" fmla="*/ 1 h 96"/>
                <a:gd name="T10" fmla="*/ 0 w 76"/>
                <a:gd name="T11" fmla="*/ 1 h 96"/>
                <a:gd name="T12" fmla="*/ 0 w 76"/>
                <a:gd name="T13" fmla="*/ 1 h 96"/>
                <a:gd name="T14" fmla="*/ 0 w 76"/>
                <a:gd name="T15" fmla="*/ 1 h 96"/>
                <a:gd name="T16" fmla="*/ 0 w 76"/>
                <a:gd name="T17" fmla="*/ 1 h 96"/>
                <a:gd name="T18" fmla="*/ 0 w 76"/>
                <a:gd name="T19" fmla="*/ 1 h 96"/>
                <a:gd name="T20" fmla="*/ 0 w 76"/>
                <a:gd name="T21" fmla="*/ 1 h 96"/>
                <a:gd name="T22" fmla="*/ 0 w 76"/>
                <a:gd name="T23" fmla="*/ 1 h 96"/>
                <a:gd name="T24" fmla="*/ 0 w 76"/>
                <a:gd name="T25" fmla="*/ 1 h 96"/>
                <a:gd name="T26" fmla="*/ 0 w 76"/>
                <a:gd name="T27" fmla="*/ 1 h 96"/>
                <a:gd name="T28" fmla="*/ 0 w 76"/>
                <a:gd name="T29" fmla="*/ 1 h 96"/>
                <a:gd name="T30" fmla="*/ 0 w 76"/>
                <a:gd name="T31" fmla="*/ 1 h 96"/>
                <a:gd name="T32" fmla="*/ 0 w 76"/>
                <a:gd name="T33" fmla="*/ 1 h 96"/>
                <a:gd name="T34" fmla="*/ 0 w 76"/>
                <a:gd name="T35" fmla="*/ 1 h 96"/>
                <a:gd name="T36" fmla="*/ 0 w 76"/>
                <a:gd name="T37" fmla="*/ 1 h 96"/>
                <a:gd name="T38" fmla="*/ 0 w 76"/>
                <a:gd name="T39" fmla="*/ 1 h 96"/>
                <a:gd name="T40" fmla="*/ 0 w 76"/>
                <a:gd name="T41" fmla="*/ 1 h 96"/>
                <a:gd name="T42" fmla="*/ 0 w 76"/>
                <a:gd name="T43" fmla="*/ 1 h 96"/>
                <a:gd name="T44" fmla="*/ 0 w 76"/>
                <a:gd name="T45" fmla="*/ 1 h 96"/>
                <a:gd name="T46" fmla="*/ 0 w 76"/>
                <a:gd name="T47" fmla="*/ 1 h 96"/>
                <a:gd name="T48" fmla="*/ 0 w 76"/>
                <a:gd name="T49" fmla="*/ 1 h 96"/>
                <a:gd name="T50" fmla="*/ 0 w 76"/>
                <a:gd name="T51" fmla="*/ 1 h 96"/>
                <a:gd name="T52" fmla="*/ 0 w 76"/>
                <a:gd name="T53" fmla="*/ 1 h 96"/>
                <a:gd name="T54" fmla="*/ 0 w 76"/>
                <a:gd name="T55" fmla="*/ 1 h 96"/>
                <a:gd name="T56" fmla="*/ 0 w 76"/>
                <a:gd name="T57" fmla="*/ 1 h 96"/>
                <a:gd name="T58" fmla="*/ 0 w 76"/>
                <a:gd name="T59" fmla="*/ 1 h 96"/>
                <a:gd name="T60" fmla="*/ 0 w 76"/>
                <a:gd name="T61" fmla="*/ 1 h 96"/>
                <a:gd name="T62" fmla="*/ 0 w 76"/>
                <a:gd name="T63" fmla="*/ 1 h 96"/>
                <a:gd name="T64" fmla="*/ 0 w 76"/>
                <a:gd name="T65" fmla="*/ 1 h 96"/>
                <a:gd name="T66" fmla="*/ 0 w 76"/>
                <a:gd name="T67" fmla="*/ 0 h 96"/>
                <a:gd name="T68" fmla="*/ 0 w 76"/>
                <a:gd name="T69" fmla="*/ 1 h 96"/>
                <a:gd name="T70" fmla="*/ 0 w 76"/>
                <a:gd name="T71" fmla="*/ 1 h 9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76"/>
                <a:gd name="T109" fmla="*/ 0 h 96"/>
                <a:gd name="T110" fmla="*/ 76 w 76"/>
                <a:gd name="T111" fmla="*/ 96 h 9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76" h="96">
                  <a:moveTo>
                    <a:pt x="0" y="3"/>
                  </a:moveTo>
                  <a:lnTo>
                    <a:pt x="1" y="3"/>
                  </a:lnTo>
                  <a:lnTo>
                    <a:pt x="4" y="4"/>
                  </a:lnTo>
                  <a:lnTo>
                    <a:pt x="7" y="6"/>
                  </a:lnTo>
                  <a:lnTo>
                    <a:pt x="10" y="6"/>
                  </a:lnTo>
                  <a:lnTo>
                    <a:pt x="13" y="7"/>
                  </a:lnTo>
                  <a:lnTo>
                    <a:pt x="15" y="8"/>
                  </a:lnTo>
                  <a:lnTo>
                    <a:pt x="16" y="10"/>
                  </a:lnTo>
                  <a:lnTo>
                    <a:pt x="17" y="11"/>
                  </a:lnTo>
                  <a:lnTo>
                    <a:pt x="17" y="16"/>
                  </a:lnTo>
                  <a:lnTo>
                    <a:pt x="17" y="19"/>
                  </a:lnTo>
                  <a:lnTo>
                    <a:pt x="19" y="20"/>
                  </a:lnTo>
                  <a:lnTo>
                    <a:pt x="25" y="24"/>
                  </a:lnTo>
                  <a:lnTo>
                    <a:pt x="29" y="36"/>
                  </a:lnTo>
                  <a:lnTo>
                    <a:pt x="38" y="40"/>
                  </a:lnTo>
                  <a:lnTo>
                    <a:pt x="41" y="58"/>
                  </a:lnTo>
                  <a:lnTo>
                    <a:pt x="51" y="64"/>
                  </a:lnTo>
                  <a:lnTo>
                    <a:pt x="51" y="65"/>
                  </a:lnTo>
                  <a:lnTo>
                    <a:pt x="54" y="69"/>
                  </a:lnTo>
                  <a:lnTo>
                    <a:pt x="54" y="71"/>
                  </a:lnTo>
                  <a:lnTo>
                    <a:pt x="55" y="74"/>
                  </a:lnTo>
                  <a:lnTo>
                    <a:pt x="55" y="77"/>
                  </a:lnTo>
                  <a:lnTo>
                    <a:pt x="57" y="78"/>
                  </a:lnTo>
                  <a:lnTo>
                    <a:pt x="57" y="80"/>
                  </a:lnTo>
                  <a:lnTo>
                    <a:pt x="57" y="83"/>
                  </a:lnTo>
                  <a:lnTo>
                    <a:pt x="57" y="85"/>
                  </a:lnTo>
                  <a:lnTo>
                    <a:pt x="57" y="88"/>
                  </a:lnTo>
                  <a:lnTo>
                    <a:pt x="57" y="91"/>
                  </a:lnTo>
                  <a:lnTo>
                    <a:pt x="57" y="94"/>
                  </a:lnTo>
                  <a:lnTo>
                    <a:pt x="57" y="96"/>
                  </a:lnTo>
                  <a:lnTo>
                    <a:pt x="76" y="80"/>
                  </a:lnTo>
                  <a:lnTo>
                    <a:pt x="35" y="4"/>
                  </a:lnTo>
                  <a:lnTo>
                    <a:pt x="22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F2BF6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59" name="Freeform 57"/>
            <p:cNvSpPr>
              <a:spLocks/>
            </p:cNvSpPr>
            <p:nvPr/>
          </p:nvSpPr>
          <p:spPr bwMode="auto">
            <a:xfrm>
              <a:off x="400" y="3322"/>
              <a:ext cx="134" cy="105"/>
            </a:xfrm>
            <a:custGeom>
              <a:avLst/>
              <a:gdLst>
                <a:gd name="T0" fmla="*/ 1 w 268"/>
                <a:gd name="T1" fmla="*/ 0 h 211"/>
                <a:gd name="T2" fmla="*/ 1 w 268"/>
                <a:gd name="T3" fmla="*/ 0 h 211"/>
                <a:gd name="T4" fmla="*/ 1 w 268"/>
                <a:gd name="T5" fmla="*/ 0 h 211"/>
                <a:gd name="T6" fmla="*/ 1 w 268"/>
                <a:gd name="T7" fmla="*/ 0 h 211"/>
                <a:gd name="T8" fmla="*/ 1 w 268"/>
                <a:gd name="T9" fmla="*/ 0 h 211"/>
                <a:gd name="T10" fmla="*/ 1 w 268"/>
                <a:gd name="T11" fmla="*/ 0 h 211"/>
                <a:gd name="T12" fmla="*/ 1 w 268"/>
                <a:gd name="T13" fmla="*/ 0 h 211"/>
                <a:gd name="T14" fmla="*/ 1 w 268"/>
                <a:gd name="T15" fmla="*/ 0 h 211"/>
                <a:gd name="T16" fmla="*/ 1 w 268"/>
                <a:gd name="T17" fmla="*/ 0 h 211"/>
                <a:gd name="T18" fmla="*/ 1 w 268"/>
                <a:gd name="T19" fmla="*/ 0 h 211"/>
                <a:gd name="T20" fmla="*/ 1 w 268"/>
                <a:gd name="T21" fmla="*/ 0 h 211"/>
                <a:gd name="T22" fmla="*/ 1 w 268"/>
                <a:gd name="T23" fmla="*/ 0 h 211"/>
                <a:gd name="T24" fmla="*/ 1 w 268"/>
                <a:gd name="T25" fmla="*/ 0 h 211"/>
                <a:gd name="T26" fmla="*/ 1 w 268"/>
                <a:gd name="T27" fmla="*/ 0 h 211"/>
                <a:gd name="T28" fmla="*/ 1 w 268"/>
                <a:gd name="T29" fmla="*/ 0 h 211"/>
                <a:gd name="T30" fmla="*/ 1 w 268"/>
                <a:gd name="T31" fmla="*/ 0 h 211"/>
                <a:gd name="T32" fmla="*/ 1 w 268"/>
                <a:gd name="T33" fmla="*/ 0 h 211"/>
                <a:gd name="T34" fmla="*/ 1 w 268"/>
                <a:gd name="T35" fmla="*/ 0 h 211"/>
                <a:gd name="T36" fmla="*/ 1 w 268"/>
                <a:gd name="T37" fmla="*/ 0 h 211"/>
                <a:gd name="T38" fmla="*/ 1 w 268"/>
                <a:gd name="T39" fmla="*/ 0 h 211"/>
                <a:gd name="T40" fmla="*/ 1 w 268"/>
                <a:gd name="T41" fmla="*/ 0 h 211"/>
                <a:gd name="T42" fmla="*/ 1 w 268"/>
                <a:gd name="T43" fmla="*/ 0 h 211"/>
                <a:gd name="T44" fmla="*/ 1 w 268"/>
                <a:gd name="T45" fmla="*/ 0 h 211"/>
                <a:gd name="T46" fmla="*/ 1 w 268"/>
                <a:gd name="T47" fmla="*/ 0 h 211"/>
                <a:gd name="T48" fmla="*/ 1 w 268"/>
                <a:gd name="T49" fmla="*/ 0 h 211"/>
                <a:gd name="T50" fmla="*/ 1 w 268"/>
                <a:gd name="T51" fmla="*/ 0 h 211"/>
                <a:gd name="T52" fmla="*/ 1 w 268"/>
                <a:gd name="T53" fmla="*/ 0 h 211"/>
                <a:gd name="T54" fmla="*/ 1 w 268"/>
                <a:gd name="T55" fmla="*/ 0 h 211"/>
                <a:gd name="T56" fmla="*/ 1 w 268"/>
                <a:gd name="T57" fmla="*/ 0 h 211"/>
                <a:gd name="T58" fmla="*/ 1 w 268"/>
                <a:gd name="T59" fmla="*/ 0 h 211"/>
                <a:gd name="T60" fmla="*/ 1 w 268"/>
                <a:gd name="T61" fmla="*/ 0 h 211"/>
                <a:gd name="T62" fmla="*/ 1 w 268"/>
                <a:gd name="T63" fmla="*/ 0 h 211"/>
                <a:gd name="T64" fmla="*/ 1 w 268"/>
                <a:gd name="T65" fmla="*/ 0 h 211"/>
                <a:gd name="T66" fmla="*/ 1 w 268"/>
                <a:gd name="T67" fmla="*/ 0 h 211"/>
                <a:gd name="T68" fmla="*/ 0 w 268"/>
                <a:gd name="T69" fmla="*/ 0 h 211"/>
                <a:gd name="T70" fmla="*/ 1 w 268"/>
                <a:gd name="T71" fmla="*/ 0 h 211"/>
                <a:gd name="T72" fmla="*/ 1 w 268"/>
                <a:gd name="T73" fmla="*/ 0 h 211"/>
                <a:gd name="T74" fmla="*/ 1 w 268"/>
                <a:gd name="T75" fmla="*/ 0 h 211"/>
                <a:gd name="T76" fmla="*/ 1 w 268"/>
                <a:gd name="T77" fmla="*/ 0 h 211"/>
                <a:gd name="T78" fmla="*/ 1 w 268"/>
                <a:gd name="T79" fmla="*/ 0 h 211"/>
                <a:gd name="T80" fmla="*/ 1 w 268"/>
                <a:gd name="T81" fmla="*/ 0 h 211"/>
                <a:gd name="T82" fmla="*/ 1 w 268"/>
                <a:gd name="T83" fmla="*/ 0 h 211"/>
                <a:gd name="T84" fmla="*/ 1 w 268"/>
                <a:gd name="T85" fmla="*/ 0 h 211"/>
                <a:gd name="T86" fmla="*/ 1 w 268"/>
                <a:gd name="T87" fmla="*/ 0 h 211"/>
                <a:gd name="T88" fmla="*/ 1 w 268"/>
                <a:gd name="T89" fmla="*/ 0 h 211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268"/>
                <a:gd name="T136" fmla="*/ 0 h 211"/>
                <a:gd name="T137" fmla="*/ 268 w 268"/>
                <a:gd name="T138" fmla="*/ 211 h 211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268" h="211">
                  <a:moveTo>
                    <a:pt x="268" y="0"/>
                  </a:moveTo>
                  <a:lnTo>
                    <a:pt x="266" y="0"/>
                  </a:lnTo>
                  <a:lnTo>
                    <a:pt x="265" y="2"/>
                  </a:lnTo>
                  <a:lnTo>
                    <a:pt x="262" y="3"/>
                  </a:lnTo>
                  <a:lnTo>
                    <a:pt x="259" y="6"/>
                  </a:lnTo>
                  <a:lnTo>
                    <a:pt x="255" y="7"/>
                  </a:lnTo>
                  <a:lnTo>
                    <a:pt x="250" y="12"/>
                  </a:lnTo>
                  <a:lnTo>
                    <a:pt x="245" y="16"/>
                  </a:lnTo>
                  <a:lnTo>
                    <a:pt x="240" y="20"/>
                  </a:lnTo>
                  <a:lnTo>
                    <a:pt x="237" y="22"/>
                  </a:lnTo>
                  <a:lnTo>
                    <a:pt x="234" y="25"/>
                  </a:lnTo>
                  <a:lnTo>
                    <a:pt x="232" y="26"/>
                  </a:lnTo>
                  <a:lnTo>
                    <a:pt x="230" y="29"/>
                  </a:lnTo>
                  <a:lnTo>
                    <a:pt x="227" y="32"/>
                  </a:lnTo>
                  <a:lnTo>
                    <a:pt x="224" y="33"/>
                  </a:lnTo>
                  <a:lnTo>
                    <a:pt x="223" y="36"/>
                  </a:lnTo>
                  <a:lnTo>
                    <a:pt x="220" y="41"/>
                  </a:lnTo>
                  <a:lnTo>
                    <a:pt x="217" y="42"/>
                  </a:lnTo>
                  <a:lnTo>
                    <a:pt x="216" y="45"/>
                  </a:lnTo>
                  <a:lnTo>
                    <a:pt x="214" y="48"/>
                  </a:lnTo>
                  <a:lnTo>
                    <a:pt x="213" y="51"/>
                  </a:lnTo>
                  <a:lnTo>
                    <a:pt x="211" y="54"/>
                  </a:lnTo>
                  <a:lnTo>
                    <a:pt x="210" y="57"/>
                  </a:lnTo>
                  <a:lnTo>
                    <a:pt x="210" y="58"/>
                  </a:lnTo>
                  <a:lnTo>
                    <a:pt x="210" y="61"/>
                  </a:lnTo>
                  <a:lnTo>
                    <a:pt x="208" y="64"/>
                  </a:lnTo>
                  <a:lnTo>
                    <a:pt x="208" y="67"/>
                  </a:lnTo>
                  <a:lnTo>
                    <a:pt x="207" y="70"/>
                  </a:lnTo>
                  <a:lnTo>
                    <a:pt x="207" y="73"/>
                  </a:lnTo>
                  <a:lnTo>
                    <a:pt x="207" y="76"/>
                  </a:lnTo>
                  <a:lnTo>
                    <a:pt x="207" y="79"/>
                  </a:lnTo>
                  <a:lnTo>
                    <a:pt x="208" y="83"/>
                  </a:lnTo>
                  <a:lnTo>
                    <a:pt x="208" y="86"/>
                  </a:lnTo>
                  <a:lnTo>
                    <a:pt x="208" y="90"/>
                  </a:lnTo>
                  <a:lnTo>
                    <a:pt x="208" y="93"/>
                  </a:lnTo>
                  <a:lnTo>
                    <a:pt x="210" y="97"/>
                  </a:lnTo>
                  <a:lnTo>
                    <a:pt x="210" y="100"/>
                  </a:lnTo>
                  <a:lnTo>
                    <a:pt x="211" y="105"/>
                  </a:lnTo>
                  <a:lnTo>
                    <a:pt x="213" y="108"/>
                  </a:lnTo>
                  <a:lnTo>
                    <a:pt x="213" y="112"/>
                  </a:lnTo>
                  <a:lnTo>
                    <a:pt x="214" y="116"/>
                  </a:lnTo>
                  <a:lnTo>
                    <a:pt x="214" y="119"/>
                  </a:lnTo>
                  <a:lnTo>
                    <a:pt x="216" y="124"/>
                  </a:lnTo>
                  <a:lnTo>
                    <a:pt x="216" y="127"/>
                  </a:lnTo>
                  <a:lnTo>
                    <a:pt x="217" y="129"/>
                  </a:lnTo>
                  <a:lnTo>
                    <a:pt x="217" y="132"/>
                  </a:lnTo>
                  <a:lnTo>
                    <a:pt x="218" y="135"/>
                  </a:lnTo>
                  <a:lnTo>
                    <a:pt x="218" y="138"/>
                  </a:lnTo>
                  <a:lnTo>
                    <a:pt x="220" y="141"/>
                  </a:lnTo>
                  <a:lnTo>
                    <a:pt x="221" y="145"/>
                  </a:lnTo>
                  <a:lnTo>
                    <a:pt x="223" y="148"/>
                  </a:lnTo>
                  <a:lnTo>
                    <a:pt x="223" y="151"/>
                  </a:lnTo>
                  <a:lnTo>
                    <a:pt x="221" y="150"/>
                  </a:lnTo>
                  <a:lnTo>
                    <a:pt x="217" y="148"/>
                  </a:lnTo>
                  <a:lnTo>
                    <a:pt x="214" y="147"/>
                  </a:lnTo>
                  <a:lnTo>
                    <a:pt x="210" y="145"/>
                  </a:lnTo>
                  <a:lnTo>
                    <a:pt x="207" y="145"/>
                  </a:lnTo>
                  <a:lnTo>
                    <a:pt x="202" y="145"/>
                  </a:lnTo>
                  <a:lnTo>
                    <a:pt x="198" y="145"/>
                  </a:lnTo>
                  <a:lnTo>
                    <a:pt x="194" y="147"/>
                  </a:lnTo>
                  <a:lnTo>
                    <a:pt x="189" y="148"/>
                  </a:lnTo>
                  <a:lnTo>
                    <a:pt x="185" y="153"/>
                  </a:lnTo>
                  <a:lnTo>
                    <a:pt x="182" y="154"/>
                  </a:lnTo>
                  <a:lnTo>
                    <a:pt x="179" y="157"/>
                  </a:lnTo>
                  <a:lnTo>
                    <a:pt x="176" y="158"/>
                  </a:lnTo>
                  <a:lnTo>
                    <a:pt x="175" y="163"/>
                  </a:lnTo>
                  <a:lnTo>
                    <a:pt x="172" y="166"/>
                  </a:lnTo>
                  <a:lnTo>
                    <a:pt x="170" y="170"/>
                  </a:lnTo>
                  <a:lnTo>
                    <a:pt x="169" y="172"/>
                  </a:lnTo>
                  <a:lnTo>
                    <a:pt x="168" y="174"/>
                  </a:lnTo>
                  <a:lnTo>
                    <a:pt x="166" y="177"/>
                  </a:lnTo>
                  <a:lnTo>
                    <a:pt x="166" y="180"/>
                  </a:lnTo>
                  <a:lnTo>
                    <a:pt x="163" y="185"/>
                  </a:lnTo>
                  <a:lnTo>
                    <a:pt x="160" y="189"/>
                  </a:lnTo>
                  <a:lnTo>
                    <a:pt x="157" y="192"/>
                  </a:lnTo>
                  <a:lnTo>
                    <a:pt x="155" y="196"/>
                  </a:lnTo>
                  <a:lnTo>
                    <a:pt x="150" y="198"/>
                  </a:lnTo>
                  <a:lnTo>
                    <a:pt x="147" y="202"/>
                  </a:lnTo>
                  <a:lnTo>
                    <a:pt x="143" y="204"/>
                  </a:lnTo>
                  <a:lnTo>
                    <a:pt x="139" y="205"/>
                  </a:lnTo>
                  <a:lnTo>
                    <a:pt x="134" y="206"/>
                  </a:lnTo>
                  <a:lnTo>
                    <a:pt x="130" y="208"/>
                  </a:lnTo>
                  <a:lnTo>
                    <a:pt x="124" y="209"/>
                  </a:lnTo>
                  <a:lnTo>
                    <a:pt x="120" y="209"/>
                  </a:lnTo>
                  <a:lnTo>
                    <a:pt x="114" y="209"/>
                  </a:lnTo>
                  <a:lnTo>
                    <a:pt x="109" y="211"/>
                  </a:lnTo>
                  <a:lnTo>
                    <a:pt x="104" y="211"/>
                  </a:lnTo>
                  <a:lnTo>
                    <a:pt x="99" y="211"/>
                  </a:lnTo>
                  <a:lnTo>
                    <a:pt x="95" y="209"/>
                  </a:lnTo>
                  <a:lnTo>
                    <a:pt x="89" y="209"/>
                  </a:lnTo>
                  <a:lnTo>
                    <a:pt x="85" y="208"/>
                  </a:lnTo>
                  <a:lnTo>
                    <a:pt x="80" y="208"/>
                  </a:lnTo>
                  <a:lnTo>
                    <a:pt x="76" y="206"/>
                  </a:lnTo>
                  <a:lnTo>
                    <a:pt x="72" y="205"/>
                  </a:lnTo>
                  <a:lnTo>
                    <a:pt x="69" y="205"/>
                  </a:lnTo>
                  <a:lnTo>
                    <a:pt x="66" y="204"/>
                  </a:lnTo>
                  <a:lnTo>
                    <a:pt x="61" y="204"/>
                  </a:lnTo>
                  <a:lnTo>
                    <a:pt x="59" y="202"/>
                  </a:lnTo>
                  <a:lnTo>
                    <a:pt x="56" y="202"/>
                  </a:lnTo>
                  <a:lnTo>
                    <a:pt x="54" y="202"/>
                  </a:lnTo>
                  <a:lnTo>
                    <a:pt x="51" y="201"/>
                  </a:lnTo>
                  <a:lnTo>
                    <a:pt x="24" y="154"/>
                  </a:lnTo>
                  <a:lnTo>
                    <a:pt x="0" y="80"/>
                  </a:lnTo>
                  <a:lnTo>
                    <a:pt x="11" y="49"/>
                  </a:lnTo>
                  <a:lnTo>
                    <a:pt x="176" y="52"/>
                  </a:lnTo>
                  <a:lnTo>
                    <a:pt x="176" y="51"/>
                  </a:lnTo>
                  <a:lnTo>
                    <a:pt x="178" y="49"/>
                  </a:lnTo>
                  <a:lnTo>
                    <a:pt x="181" y="48"/>
                  </a:lnTo>
                  <a:lnTo>
                    <a:pt x="184" y="45"/>
                  </a:lnTo>
                  <a:lnTo>
                    <a:pt x="188" y="42"/>
                  </a:lnTo>
                  <a:lnTo>
                    <a:pt x="192" y="38"/>
                  </a:lnTo>
                  <a:lnTo>
                    <a:pt x="195" y="35"/>
                  </a:lnTo>
                  <a:lnTo>
                    <a:pt x="198" y="33"/>
                  </a:lnTo>
                  <a:lnTo>
                    <a:pt x="201" y="32"/>
                  </a:lnTo>
                  <a:lnTo>
                    <a:pt x="204" y="29"/>
                  </a:lnTo>
                  <a:lnTo>
                    <a:pt x="207" y="28"/>
                  </a:lnTo>
                  <a:lnTo>
                    <a:pt x="210" y="25"/>
                  </a:lnTo>
                  <a:lnTo>
                    <a:pt x="214" y="23"/>
                  </a:lnTo>
                  <a:lnTo>
                    <a:pt x="217" y="20"/>
                  </a:lnTo>
                  <a:lnTo>
                    <a:pt x="220" y="19"/>
                  </a:lnTo>
                  <a:lnTo>
                    <a:pt x="224" y="16"/>
                  </a:lnTo>
                  <a:lnTo>
                    <a:pt x="227" y="15"/>
                  </a:lnTo>
                  <a:lnTo>
                    <a:pt x="232" y="12"/>
                  </a:lnTo>
                  <a:lnTo>
                    <a:pt x="234" y="10"/>
                  </a:lnTo>
                  <a:lnTo>
                    <a:pt x="239" y="7"/>
                  </a:lnTo>
                  <a:lnTo>
                    <a:pt x="242" y="6"/>
                  </a:lnTo>
                  <a:lnTo>
                    <a:pt x="246" y="4"/>
                  </a:lnTo>
                  <a:lnTo>
                    <a:pt x="249" y="3"/>
                  </a:lnTo>
                  <a:lnTo>
                    <a:pt x="253" y="2"/>
                  </a:lnTo>
                  <a:lnTo>
                    <a:pt x="256" y="0"/>
                  </a:lnTo>
                  <a:lnTo>
                    <a:pt x="261" y="0"/>
                  </a:lnTo>
                  <a:lnTo>
                    <a:pt x="268" y="0"/>
                  </a:lnTo>
                  <a:close/>
                </a:path>
              </a:pathLst>
            </a:custGeom>
            <a:solidFill>
              <a:srgbClr val="CC99F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60" name="Freeform 58"/>
            <p:cNvSpPr>
              <a:spLocks/>
            </p:cNvSpPr>
            <p:nvPr/>
          </p:nvSpPr>
          <p:spPr bwMode="auto">
            <a:xfrm>
              <a:off x="445" y="3116"/>
              <a:ext cx="27" cy="48"/>
            </a:xfrm>
            <a:custGeom>
              <a:avLst/>
              <a:gdLst>
                <a:gd name="T0" fmla="*/ 1 w 53"/>
                <a:gd name="T1" fmla="*/ 1 h 96"/>
                <a:gd name="T2" fmla="*/ 1 w 53"/>
                <a:gd name="T3" fmla="*/ 1 h 96"/>
                <a:gd name="T4" fmla="*/ 1 w 53"/>
                <a:gd name="T5" fmla="*/ 1 h 96"/>
                <a:gd name="T6" fmla="*/ 1 w 53"/>
                <a:gd name="T7" fmla="*/ 1 h 96"/>
                <a:gd name="T8" fmla="*/ 1 w 53"/>
                <a:gd name="T9" fmla="*/ 1 h 96"/>
                <a:gd name="T10" fmla="*/ 1 w 53"/>
                <a:gd name="T11" fmla="*/ 1 h 96"/>
                <a:gd name="T12" fmla="*/ 1 w 53"/>
                <a:gd name="T13" fmla="*/ 1 h 96"/>
                <a:gd name="T14" fmla="*/ 1 w 53"/>
                <a:gd name="T15" fmla="*/ 1 h 96"/>
                <a:gd name="T16" fmla="*/ 1 w 53"/>
                <a:gd name="T17" fmla="*/ 1 h 96"/>
                <a:gd name="T18" fmla="*/ 1 w 53"/>
                <a:gd name="T19" fmla="*/ 0 h 96"/>
                <a:gd name="T20" fmla="*/ 1 w 53"/>
                <a:gd name="T21" fmla="*/ 1 h 96"/>
                <a:gd name="T22" fmla="*/ 1 w 53"/>
                <a:gd name="T23" fmla="*/ 1 h 96"/>
                <a:gd name="T24" fmla="*/ 1 w 53"/>
                <a:gd name="T25" fmla="*/ 1 h 96"/>
                <a:gd name="T26" fmla="*/ 1 w 53"/>
                <a:gd name="T27" fmla="*/ 1 h 96"/>
                <a:gd name="T28" fmla="*/ 1 w 53"/>
                <a:gd name="T29" fmla="*/ 1 h 96"/>
                <a:gd name="T30" fmla="*/ 1 w 53"/>
                <a:gd name="T31" fmla="*/ 1 h 96"/>
                <a:gd name="T32" fmla="*/ 1 w 53"/>
                <a:gd name="T33" fmla="*/ 1 h 96"/>
                <a:gd name="T34" fmla="*/ 0 w 53"/>
                <a:gd name="T35" fmla="*/ 1 h 96"/>
                <a:gd name="T36" fmla="*/ 0 w 53"/>
                <a:gd name="T37" fmla="*/ 1 h 96"/>
                <a:gd name="T38" fmla="*/ 0 w 53"/>
                <a:gd name="T39" fmla="*/ 1 h 96"/>
                <a:gd name="T40" fmla="*/ 1 w 53"/>
                <a:gd name="T41" fmla="*/ 1 h 96"/>
                <a:gd name="T42" fmla="*/ 1 w 53"/>
                <a:gd name="T43" fmla="*/ 1 h 96"/>
                <a:gd name="T44" fmla="*/ 1 w 53"/>
                <a:gd name="T45" fmla="*/ 1 h 96"/>
                <a:gd name="T46" fmla="*/ 1 w 53"/>
                <a:gd name="T47" fmla="*/ 1 h 96"/>
                <a:gd name="T48" fmla="*/ 1 w 53"/>
                <a:gd name="T49" fmla="*/ 1 h 96"/>
                <a:gd name="T50" fmla="*/ 1 w 53"/>
                <a:gd name="T51" fmla="*/ 1 h 96"/>
                <a:gd name="T52" fmla="*/ 1 w 53"/>
                <a:gd name="T53" fmla="*/ 1 h 96"/>
                <a:gd name="T54" fmla="*/ 1 w 53"/>
                <a:gd name="T55" fmla="*/ 1 h 96"/>
                <a:gd name="T56" fmla="*/ 1 w 53"/>
                <a:gd name="T57" fmla="*/ 1 h 96"/>
                <a:gd name="T58" fmla="*/ 1 w 53"/>
                <a:gd name="T59" fmla="*/ 1 h 96"/>
                <a:gd name="T60" fmla="*/ 1 w 53"/>
                <a:gd name="T61" fmla="*/ 1 h 96"/>
                <a:gd name="T62" fmla="*/ 1 w 53"/>
                <a:gd name="T63" fmla="*/ 1 h 96"/>
                <a:gd name="T64" fmla="*/ 1 w 53"/>
                <a:gd name="T65" fmla="*/ 1 h 96"/>
                <a:gd name="T66" fmla="*/ 1 w 53"/>
                <a:gd name="T67" fmla="*/ 1 h 96"/>
                <a:gd name="T68" fmla="*/ 1 w 53"/>
                <a:gd name="T69" fmla="*/ 1 h 96"/>
                <a:gd name="T70" fmla="*/ 1 w 53"/>
                <a:gd name="T71" fmla="*/ 1 h 96"/>
                <a:gd name="T72" fmla="*/ 1 w 53"/>
                <a:gd name="T73" fmla="*/ 1 h 96"/>
                <a:gd name="T74" fmla="*/ 1 w 53"/>
                <a:gd name="T75" fmla="*/ 1 h 96"/>
                <a:gd name="T76" fmla="*/ 1 w 53"/>
                <a:gd name="T77" fmla="*/ 1 h 96"/>
                <a:gd name="T78" fmla="*/ 1 w 53"/>
                <a:gd name="T79" fmla="*/ 1 h 96"/>
                <a:gd name="T80" fmla="*/ 1 w 53"/>
                <a:gd name="T81" fmla="*/ 1 h 96"/>
                <a:gd name="T82" fmla="*/ 1 w 53"/>
                <a:gd name="T83" fmla="*/ 1 h 96"/>
                <a:gd name="T84" fmla="*/ 1 w 53"/>
                <a:gd name="T85" fmla="*/ 1 h 96"/>
                <a:gd name="T86" fmla="*/ 1 w 53"/>
                <a:gd name="T87" fmla="*/ 1 h 96"/>
                <a:gd name="T88" fmla="*/ 1 w 53"/>
                <a:gd name="T89" fmla="*/ 1 h 96"/>
                <a:gd name="T90" fmla="*/ 1 w 53"/>
                <a:gd name="T91" fmla="*/ 1 h 96"/>
                <a:gd name="T92" fmla="*/ 1 w 53"/>
                <a:gd name="T93" fmla="*/ 1 h 96"/>
                <a:gd name="T94" fmla="*/ 1 w 53"/>
                <a:gd name="T95" fmla="*/ 1 h 96"/>
                <a:gd name="T96" fmla="*/ 1 w 53"/>
                <a:gd name="T97" fmla="*/ 1 h 96"/>
                <a:gd name="T98" fmla="*/ 1 w 53"/>
                <a:gd name="T99" fmla="*/ 1 h 96"/>
                <a:gd name="T100" fmla="*/ 1 w 53"/>
                <a:gd name="T101" fmla="*/ 1 h 96"/>
                <a:gd name="T102" fmla="*/ 1 w 53"/>
                <a:gd name="T103" fmla="*/ 1 h 96"/>
                <a:gd name="T104" fmla="*/ 1 w 53"/>
                <a:gd name="T105" fmla="*/ 1 h 96"/>
                <a:gd name="T106" fmla="*/ 1 w 53"/>
                <a:gd name="T107" fmla="*/ 1 h 96"/>
                <a:gd name="T108" fmla="*/ 1 w 53"/>
                <a:gd name="T109" fmla="*/ 1 h 96"/>
                <a:gd name="T110" fmla="*/ 1 w 53"/>
                <a:gd name="T111" fmla="*/ 1 h 96"/>
                <a:gd name="T112" fmla="*/ 1 w 53"/>
                <a:gd name="T113" fmla="*/ 1 h 96"/>
                <a:gd name="T114" fmla="*/ 1 w 53"/>
                <a:gd name="T115" fmla="*/ 1 h 9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3"/>
                <a:gd name="T175" fmla="*/ 0 h 96"/>
                <a:gd name="T176" fmla="*/ 53 w 53"/>
                <a:gd name="T177" fmla="*/ 96 h 9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3" h="96">
                  <a:moveTo>
                    <a:pt x="40" y="24"/>
                  </a:moveTo>
                  <a:lnTo>
                    <a:pt x="40" y="24"/>
                  </a:lnTo>
                  <a:lnTo>
                    <a:pt x="39" y="22"/>
                  </a:lnTo>
                  <a:lnTo>
                    <a:pt x="36" y="17"/>
                  </a:lnTo>
                  <a:lnTo>
                    <a:pt x="32" y="14"/>
                  </a:lnTo>
                  <a:lnTo>
                    <a:pt x="27" y="10"/>
                  </a:lnTo>
                  <a:lnTo>
                    <a:pt x="23" y="6"/>
                  </a:lnTo>
                  <a:lnTo>
                    <a:pt x="17" y="3"/>
                  </a:lnTo>
                  <a:lnTo>
                    <a:pt x="13" y="1"/>
                  </a:lnTo>
                  <a:lnTo>
                    <a:pt x="10" y="0"/>
                  </a:lnTo>
                  <a:lnTo>
                    <a:pt x="7" y="1"/>
                  </a:lnTo>
                  <a:lnTo>
                    <a:pt x="5" y="3"/>
                  </a:lnTo>
                  <a:lnTo>
                    <a:pt x="4" y="6"/>
                  </a:lnTo>
                  <a:lnTo>
                    <a:pt x="2" y="8"/>
                  </a:lnTo>
                  <a:lnTo>
                    <a:pt x="1" y="13"/>
                  </a:lnTo>
                  <a:lnTo>
                    <a:pt x="1" y="17"/>
                  </a:lnTo>
                  <a:lnTo>
                    <a:pt x="1" y="23"/>
                  </a:lnTo>
                  <a:lnTo>
                    <a:pt x="0" y="27"/>
                  </a:lnTo>
                  <a:lnTo>
                    <a:pt x="0" y="33"/>
                  </a:lnTo>
                  <a:lnTo>
                    <a:pt x="0" y="36"/>
                  </a:lnTo>
                  <a:lnTo>
                    <a:pt x="1" y="39"/>
                  </a:lnTo>
                  <a:lnTo>
                    <a:pt x="1" y="40"/>
                  </a:lnTo>
                  <a:lnTo>
                    <a:pt x="1" y="43"/>
                  </a:lnTo>
                  <a:lnTo>
                    <a:pt x="1" y="48"/>
                  </a:lnTo>
                  <a:lnTo>
                    <a:pt x="2" y="54"/>
                  </a:lnTo>
                  <a:lnTo>
                    <a:pt x="4" y="58"/>
                  </a:lnTo>
                  <a:lnTo>
                    <a:pt x="5" y="61"/>
                  </a:lnTo>
                  <a:lnTo>
                    <a:pt x="7" y="64"/>
                  </a:lnTo>
                  <a:lnTo>
                    <a:pt x="8" y="68"/>
                  </a:lnTo>
                  <a:lnTo>
                    <a:pt x="11" y="71"/>
                  </a:lnTo>
                  <a:lnTo>
                    <a:pt x="14" y="75"/>
                  </a:lnTo>
                  <a:lnTo>
                    <a:pt x="17" y="78"/>
                  </a:lnTo>
                  <a:lnTo>
                    <a:pt x="20" y="83"/>
                  </a:lnTo>
                  <a:lnTo>
                    <a:pt x="23" y="85"/>
                  </a:lnTo>
                  <a:lnTo>
                    <a:pt x="27" y="88"/>
                  </a:lnTo>
                  <a:lnTo>
                    <a:pt x="30" y="90"/>
                  </a:lnTo>
                  <a:lnTo>
                    <a:pt x="33" y="91"/>
                  </a:lnTo>
                  <a:lnTo>
                    <a:pt x="36" y="93"/>
                  </a:lnTo>
                  <a:lnTo>
                    <a:pt x="39" y="94"/>
                  </a:lnTo>
                  <a:lnTo>
                    <a:pt x="42" y="96"/>
                  </a:lnTo>
                  <a:lnTo>
                    <a:pt x="43" y="96"/>
                  </a:lnTo>
                  <a:lnTo>
                    <a:pt x="46" y="94"/>
                  </a:lnTo>
                  <a:lnTo>
                    <a:pt x="48" y="94"/>
                  </a:lnTo>
                  <a:lnTo>
                    <a:pt x="49" y="90"/>
                  </a:lnTo>
                  <a:lnTo>
                    <a:pt x="50" y="84"/>
                  </a:lnTo>
                  <a:lnTo>
                    <a:pt x="50" y="81"/>
                  </a:lnTo>
                  <a:lnTo>
                    <a:pt x="52" y="78"/>
                  </a:lnTo>
                  <a:lnTo>
                    <a:pt x="52" y="75"/>
                  </a:lnTo>
                  <a:lnTo>
                    <a:pt x="52" y="72"/>
                  </a:lnTo>
                  <a:lnTo>
                    <a:pt x="52" y="69"/>
                  </a:lnTo>
                  <a:lnTo>
                    <a:pt x="53" y="67"/>
                  </a:lnTo>
                  <a:lnTo>
                    <a:pt x="53" y="64"/>
                  </a:lnTo>
                  <a:lnTo>
                    <a:pt x="53" y="62"/>
                  </a:lnTo>
                  <a:lnTo>
                    <a:pt x="53" y="59"/>
                  </a:lnTo>
                  <a:lnTo>
                    <a:pt x="53" y="58"/>
                  </a:lnTo>
                  <a:lnTo>
                    <a:pt x="16" y="58"/>
                  </a:lnTo>
                  <a:lnTo>
                    <a:pt x="40" y="2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61" name="Freeform 59"/>
            <p:cNvSpPr>
              <a:spLocks/>
            </p:cNvSpPr>
            <p:nvPr/>
          </p:nvSpPr>
          <p:spPr bwMode="auto">
            <a:xfrm>
              <a:off x="494" y="3119"/>
              <a:ext cx="33" cy="56"/>
            </a:xfrm>
            <a:custGeom>
              <a:avLst/>
              <a:gdLst>
                <a:gd name="T0" fmla="*/ 0 w 67"/>
                <a:gd name="T1" fmla="*/ 0 h 113"/>
                <a:gd name="T2" fmla="*/ 0 w 67"/>
                <a:gd name="T3" fmla="*/ 0 h 113"/>
                <a:gd name="T4" fmla="*/ 0 w 67"/>
                <a:gd name="T5" fmla="*/ 0 h 113"/>
                <a:gd name="T6" fmla="*/ 0 w 67"/>
                <a:gd name="T7" fmla="*/ 0 h 113"/>
                <a:gd name="T8" fmla="*/ 0 w 67"/>
                <a:gd name="T9" fmla="*/ 0 h 113"/>
                <a:gd name="T10" fmla="*/ 0 w 67"/>
                <a:gd name="T11" fmla="*/ 0 h 113"/>
                <a:gd name="T12" fmla="*/ 0 w 67"/>
                <a:gd name="T13" fmla="*/ 0 h 113"/>
                <a:gd name="T14" fmla="*/ 0 w 67"/>
                <a:gd name="T15" fmla="*/ 0 h 113"/>
                <a:gd name="T16" fmla="*/ 0 w 67"/>
                <a:gd name="T17" fmla="*/ 0 h 113"/>
                <a:gd name="T18" fmla="*/ 0 w 67"/>
                <a:gd name="T19" fmla="*/ 0 h 113"/>
                <a:gd name="T20" fmla="*/ 0 w 67"/>
                <a:gd name="T21" fmla="*/ 0 h 113"/>
                <a:gd name="T22" fmla="*/ 0 w 67"/>
                <a:gd name="T23" fmla="*/ 0 h 113"/>
                <a:gd name="T24" fmla="*/ 0 w 67"/>
                <a:gd name="T25" fmla="*/ 0 h 113"/>
                <a:gd name="T26" fmla="*/ 0 w 67"/>
                <a:gd name="T27" fmla="*/ 0 h 113"/>
                <a:gd name="T28" fmla="*/ 0 w 67"/>
                <a:gd name="T29" fmla="*/ 0 h 113"/>
                <a:gd name="T30" fmla="*/ 0 w 67"/>
                <a:gd name="T31" fmla="*/ 0 h 113"/>
                <a:gd name="T32" fmla="*/ 0 w 67"/>
                <a:gd name="T33" fmla="*/ 0 h 113"/>
                <a:gd name="T34" fmla="*/ 0 w 67"/>
                <a:gd name="T35" fmla="*/ 0 h 113"/>
                <a:gd name="T36" fmla="*/ 0 w 67"/>
                <a:gd name="T37" fmla="*/ 0 h 113"/>
                <a:gd name="T38" fmla="*/ 0 w 67"/>
                <a:gd name="T39" fmla="*/ 0 h 113"/>
                <a:gd name="T40" fmla="*/ 0 w 67"/>
                <a:gd name="T41" fmla="*/ 0 h 113"/>
                <a:gd name="T42" fmla="*/ 0 w 67"/>
                <a:gd name="T43" fmla="*/ 0 h 113"/>
                <a:gd name="T44" fmla="*/ 0 w 67"/>
                <a:gd name="T45" fmla="*/ 0 h 113"/>
                <a:gd name="T46" fmla="*/ 0 w 67"/>
                <a:gd name="T47" fmla="*/ 0 h 113"/>
                <a:gd name="T48" fmla="*/ 0 w 67"/>
                <a:gd name="T49" fmla="*/ 0 h 113"/>
                <a:gd name="T50" fmla="*/ 0 w 67"/>
                <a:gd name="T51" fmla="*/ 0 h 113"/>
                <a:gd name="T52" fmla="*/ 0 w 67"/>
                <a:gd name="T53" fmla="*/ 0 h 113"/>
                <a:gd name="T54" fmla="*/ 0 w 67"/>
                <a:gd name="T55" fmla="*/ 0 h 113"/>
                <a:gd name="T56" fmla="*/ 0 w 67"/>
                <a:gd name="T57" fmla="*/ 0 h 113"/>
                <a:gd name="T58" fmla="*/ 0 w 67"/>
                <a:gd name="T59" fmla="*/ 0 h 113"/>
                <a:gd name="T60" fmla="*/ 0 w 67"/>
                <a:gd name="T61" fmla="*/ 0 h 113"/>
                <a:gd name="T62" fmla="*/ 0 w 67"/>
                <a:gd name="T63" fmla="*/ 0 h 113"/>
                <a:gd name="T64" fmla="*/ 0 w 67"/>
                <a:gd name="T65" fmla="*/ 0 h 113"/>
                <a:gd name="T66" fmla="*/ 0 w 67"/>
                <a:gd name="T67" fmla="*/ 0 h 113"/>
                <a:gd name="T68" fmla="*/ 0 w 67"/>
                <a:gd name="T69" fmla="*/ 0 h 113"/>
                <a:gd name="T70" fmla="*/ 0 w 67"/>
                <a:gd name="T71" fmla="*/ 0 h 113"/>
                <a:gd name="T72" fmla="*/ 0 w 67"/>
                <a:gd name="T73" fmla="*/ 0 h 113"/>
                <a:gd name="T74" fmla="*/ 0 w 67"/>
                <a:gd name="T75" fmla="*/ 0 h 113"/>
                <a:gd name="T76" fmla="*/ 0 w 67"/>
                <a:gd name="T77" fmla="*/ 0 h 113"/>
                <a:gd name="T78" fmla="*/ 0 w 67"/>
                <a:gd name="T79" fmla="*/ 0 h 113"/>
                <a:gd name="T80" fmla="*/ 0 w 67"/>
                <a:gd name="T81" fmla="*/ 0 h 113"/>
                <a:gd name="T82" fmla="*/ 0 w 67"/>
                <a:gd name="T83" fmla="*/ 0 h 113"/>
                <a:gd name="T84" fmla="*/ 0 w 67"/>
                <a:gd name="T85" fmla="*/ 0 h 113"/>
                <a:gd name="T86" fmla="*/ 0 w 67"/>
                <a:gd name="T87" fmla="*/ 0 h 113"/>
                <a:gd name="T88" fmla="*/ 0 w 67"/>
                <a:gd name="T89" fmla="*/ 0 h 113"/>
                <a:gd name="T90" fmla="*/ 0 w 67"/>
                <a:gd name="T91" fmla="*/ 0 h 113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67"/>
                <a:gd name="T139" fmla="*/ 0 h 113"/>
                <a:gd name="T140" fmla="*/ 67 w 67"/>
                <a:gd name="T141" fmla="*/ 113 h 113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67" h="113">
                  <a:moveTo>
                    <a:pt x="3" y="0"/>
                  </a:moveTo>
                  <a:lnTo>
                    <a:pt x="1" y="2"/>
                  </a:lnTo>
                  <a:lnTo>
                    <a:pt x="0" y="3"/>
                  </a:lnTo>
                  <a:lnTo>
                    <a:pt x="0" y="6"/>
                  </a:lnTo>
                  <a:lnTo>
                    <a:pt x="0" y="9"/>
                  </a:lnTo>
                  <a:lnTo>
                    <a:pt x="0" y="12"/>
                  </a:lnTo>
                  <a:lnTo>
                    <a:pt x="0" y="16"/>
                  </a:lnTo>
                  <a:lnTo>
                    <a:pt x="0" y="20"/>
                  </a:lnTo>
                  <a:lnTo>
                    <a:pt x="1" y="25"/>
                  </a:lnTo>
                  <a:lnTo>
                    <a:pt x="3" y="29"/>
                  </a:lnTo>
                  <a:lnTo>
                    <a:pt x="6" y="34"/>
                  </a:lnTo>
                  <a:lnTo>
                    <a:pt x="7" y="35"/>
                  </a:lnTo>
                  <a:lnTo>
                    <a:pt x="10" y="36"/>
                  </a:lnTo>
                  <a:lnTo>
                    <a:pt x="13" y="38"/>
                  </a:lnTo>
                  <a:lnTo>
                    <a:pt x="16" y="41"/>
                  </a:lnTo>
                  <a:lnTo>
                    <a:pt x="19" y="41"/>
                  </a:lnTo>
                  <a:lnTo>
                    <a:pt x="20" y="42"/>
                  </a:lnTo>
                  <a:lnTo>
                    <a:pt x="25" y="44"/>
                  </a:lnTo>
                  <a:lnTo>
                    <a:pt x="28" y="45"/>
                  </a:lnTo>
                  <a:lnTo>
                    <a:pt x="32" y="47"/>
                  </a:lnTo>
                  <a:lnTo>
                    <a:pt x="36" y="48"/>
                  </a:lnTo>
                  <a:lnTo>
                    <a:pt x="41" y="48"/>
                  </a:lnTo>
                  <a:lnTo>
                    <a:pt x="45" y="50"/>
                  </a:lnTo>
                  <a:lnTo>
                    <a:pt x="48" y="50"/>
                  </a:lnTo>
                  <a:lnTo>
                    <a:pt x="52" y="51"/>
                  </a:lnTo>
                  <a:lnTo>
                    <a:pt x="54" y="52"/>
                  </a:lnTo>
                  <a:lnTo>
                    <a:pt x="57" y="55"/>
                  </a:lnTo>
                  <a:lnTo>
                    <a:pt x="60" y="58"/>
                  </a:lnTo>
                  <a:lnTo>
                    <a:pt x="61" y="63"/>
                  </a:lnTo>
                  <a:lnTo>
                    <a:pt x="60" y="65"/>
                  </a:lnTo>
                  <a:lnTo>
                    <a:pt x="58" y="70"/>
                  </a:lnTo>
                  <a:lnTo>
                    <a:pt x="55" y="74"/>
                  </a:lnTo>
                  <a:lnTo>
                    <a:pt x="52" y="79"/>
                  </a:lnTo>
                  <a:lnTo>
                    <a:pt x="48" y="81"/>
                  </a:lnTo>
                  <a:lnTo>
                    <a:pt x="44" y="86"/>
                  </a:lnTo>
                  <a:lnTo>
                    <a:pt x="39" y="89"/>
                  </a:lnTo>
                  <a:lnTo>
                    <a:pt x="36" y="92"/>
                  </a:lnTo>
                  <a:lnTo>
                    <a:pt x="33" y="95"/>
                  </a:lnTo>
                  <a:lnTo>
                    <a:pt x="32" y="97"/>
                  </a:lnTo>
                  <a:lnTo>
                    <a:pt x="30" y="100"/>
                  </a:lnTo>
                  <a:lnTo>
                    <a:pt x="30" y="103"/>
                  </a:lnTo>
                  <a:lnTo>
                    <a:pt x="29" y="106"/>
                  </a:lnTo>
                  <a:lnTo>
                    <a:pt x="29" y="109"/>
                  </a:lnTo>
                  <a:lnTo>
                    <a:pt x="29" y="111"/>
                  </a:lnTo>
                  <a:lnTo>
                    <a:pt x="32" y="112"/>
                  </a:lnTo>
                  <a:lnTo>
                    <a:pt x="33" y="112"/>
                  </a:lnTo>
                  <a:lnTo>
                    <a:pt x="36" y="113"/>
                  </a:lnTo>
                  <a:lnTo>
                    <a:pt x="38" y="112"/>
                  </a:lnTo>
                  <a:lnTo>
                    <a:pt x="39" y="109"/>
                  </a:lnTo>
                  <a:lnTo>
                    <a:pt x="39" y="108"/>
                  </a:lnTo>
                  <a:lnTo>
                    <a:pt x="39" y="105"/>
                  </a:lnTo>
                  <a:lnTo>
                    <a:pt x="41" y="102"/>
                  </a:lnTo>
                  <a:lnTo>
                    <a:pt x="42" y="99"/>
                  </a:lnTo>
                  <a:lnTo>
                    <a:pt x="44" y="96"/>
                  </a:lnTo>
                  <a:lnTo>
                    <a:pt x="45" y="93"/>
                  </a:lnTo>
                  <a:lnTo>
                    <a:pt x="48" y="90"/>
                  </a:lnTo>
                  <a:lnTo>
                    <a:pt x="49" y="89"/>
                  </a:lnTo>
                  <a:lnTo>
                    <a:pt x="52" y="86"/>
                  </a:lnTo>
                  <a:lnTo>
                    <a:pt x="55" y="83"/>
                  </a:lnTo>
                  <a:lnTo>
                    <a:pt x="58" y="80"/>
                  </a:lnTo>
                  <a:lnTo>
                    <a:pt x="61" y="77"/>
                  </a:lnTo>
                  <a:lnTo>
                    <a:pt x="62" y="74"/>
                  </a:lnTo>
                  <a:lnTo>
                    <a:pt x="65" y="70"/>
                  </a:lnTo>
                  <a:lnTo>
                    <a:pt x="67" y="67"/>
                  </a:lnTo>
                  <a:lnTo>
                    <a:pt x="67" y="64"/>
                  </a:lnTo>
                  <a:lnTo>
                    <a:pt x="67" y="60"/>
                  </a:lnTo>
                  <a:lnTo>
                    <a:pt x="65" y="57"/>
                  </a:lnTo>
                  <a:lnTo>
                    <a:pt x="62" y="54"/>
                  </a:lnTo>
                  <a:lnTo>
                    <a:pt x="61" y="51"/>
                  </a:lnTo>
                  <a:lnTo>
                    <a:pt x="57" y="48"/>
                  </a:lnTo>
                  <a:lnTo>
                    <a:pt x="54" y="45"/>
                  </a:lnTo>
                  <a:lnTo>
                    <a:pt x="51" y="44"/>
                  </a:lnTo>
                  <a:lnTo>
                    <a:pt x="48" y="44"/>
                  </a:lnTo>
                  <a:lnTo>
                    <a:pt x="42" y="42"/>
                  </a:lnTo>
                  <a:lnTo>
                    <a:pt x="38" y="41"/>
                  </a:lnTo>
                  <a:lnTo>
                    <a:pt x="33" y="39"/>
                  </a:lnTo>
                  <a:lnTo>
                    <a:pt x="29" y="38"/>
                  </a:lnTo>
                  <a:lnTo>
                    <a:pt x="25" y="36"/>
                  </a:lnTo>
                  <a:lnTo>
                    <a:pt x="20" y="34"/>
                  </a:lnTo>
                  <a:lnTo>
                    <a:pt x="17" y="32"/>
                  </a:lnTo>
                  <a:lnTo>
                    <a:pt x="14" y="29"/>
                  </a:lnTo>
                  <a:lnTo>
                    <a:pt x="13" y="25"/>
                  </a:lnTo>
                  <a:lnTo>
                    <a:pt x="12" y="19"/>
                  </a:lnTo>
                  <a:lnTo>
                    <a:pt x="12" y="16"/>
                  </a:lnTo>
                  <a:lnTo>
                    <a:pt x="10" y="13"/>
                  </a:lnTo>
                  <a:lnTo>
                    <a:pt x="10" y="12"/>
                  </a:lnTo>
                  <a:lnTo>
                    <a:pt x="10" y="9"/>
                  </a:lnTo>
                  <a:lnTo>
                    <a:pt x="9" y="4"/>
                  </a:lnTo>
                  <a:lnTo>
                    <a:pt x="7" y="2"/>
                  </a:lnTo>
                  <a:lnTo>
                    <a:pt x="6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62" name="Freeform 60"/>
            <p:cNvSpPr>
              <a:spLocks/>
            </p:cNvSpPr>
            <p:nvPr/>
          </p:nvSpPr>
          <p:spPr bwMode="auto">
            <a:xfrm>
              <a:off x="502" y="3094"/>
              <a:ext cx="22" cy="38"/>
            </a:xfrm>
            <a:custGeom>
              <a:avLst/>
              <a:gdLst>
                <a:gd name="T0" fmla="*/ 1 w 44"/>
                <a:gd name="T1" fmla="*/ 1 h 75"/>
                <a:gd name="T2" fmla="*/ 1 w 44"/>
                <a:gd name="T3" fmla="*/ 1 h 75"/>
                <a:gd name="T4" fmla="*/ 1 w 44"/>
                <a:gd name="T5" fmla="*/ 1 h 75"/>
                <a:gd name="T6" fmla="*/ 1 w 44"/>
                <a:gd name="T7" fmla="*/ 1 h 75"/>
                <a:gd name="T8" fmla="*/ 1 w 44"/>
                <a:gd name="T9" fmla="*/ 1 h 75"/>
                <a:gd name="T10" fmla="*/ 1 w 44"/>
                <a:gd name="T11" fmla="*/ 1 h 75"/>
                <a:gd name="T12" fmla="*/ 1 w 44"/>
                <a:gd name="T13" fmla="*/ 1 h 75"/>
                <a:gd name="T14" fmla="*/ 1 w 44"/>
                <a:gd name="T15" fmla="*/ 1 h 75"/>
                <a:gd name="T16" fmla="*/ 1 w 44"/>
                <a:gd name="T17" fmla="*/ 1 h 75"/>
                <a:gd name="T18" fmla="*/ 1 w 44"/>
                <a:gd name="T19" fmla="*/ 1 h 75"/>
                <a:gd name="T20" fmla="*/ 1 w 44"/>
                <a:gd name="T21" fmla="*/ 1 h 75"/>
                <a:gd name="T22" fmla="*/ 1 w 44"/>
                <a:gd name="T23" fmla="*/ 1 h 75"/>
                <a:gd name="T24" fmla="*/ 1 w 44"/>
                <a:gd name="T25" fmla="*/ 1 h 75"/>
                <a:gd name="T26" fmla="*/ 1 w 44"/>
                <a:gd name="T27" fmla="*/ 1 h 75"/>
                <a:gd name="T28" fmla="*/ 1 w 44"/>
                <a:gd name="T29" fmla="*/ 1 h 75"/>
                <a:gd name="T30" fmla="*/ 1 w 44"/>
                <a:gd name="T31" fmla="*/ 1 h 75"/>
                <a:gd name="T32" fmla="*/ 1 w 44"/>
                <a:gd name="T33" fmla="*/ 1 h 75"/>
                <a:gd name="T34" fmla="*/ 0 w 44"/>
                <a:gd name="T35" fmla="*/ 1 h 75"/>
                <a:gd name="T36" fmla="*/ 0 w 44"/>
                <a:gd name="T37" fmla="*/ 1 h 75"/>
                <a:gd name="T38" fmla="*/ 0 w 44"/>
                <a:gd name="T39" fmla="*/ 1 h 75"/>
                <a:gd name="T40" fmla="*/ 1 w 44"/>
                <a:gd name="T41" fmla="*/ 1 h 75"/>
                <a:gd name="T42" fmla="*/ 1 w 44"/>
                <a:gd name="T43" fmla="*/ 1 h 75"/>
                <a:gd name="T44" fmla="*/ 1 w 44"/>
                <a:gd name="T45" fmla="*/ 1 h 75"/>
                <a:gd name="T46" fmla="*/ 1 w 44"/>
                <a:gd name="T47" fmla="*/ 1 h 75"/>
                <a:gd name="T48" fmla="*/ 1 w 44"/>
                <a:gd name="T49" fmla="*/ 1 h 75"/>
                <a:gd name="T50" fmla="*/ 1 w 44"/>
                <a:gd name="T51" fmla="*/ 1 h 75"/>
                <a:gd name="T52" fmla="*/ 1 w 44"/>
                <a:gd name="T53" fmla="*/ 0 h 75"/>
                <a:gd name="T54" fmla="*/ 1 w 44"/>
                <a:gd name="T55" fmla="*/ 0 h 75"/>
                <a:gd name="T56" fmla="*/ 1 w 44"/>
                <a:gd name="T57" fmla="*/ 1 h 75"/>
                <a:gd name="T58" fmla="*/ 1 w 44"/>
                <a:gd name="T59" fmla="*/ 1 h 75"/>
                <a:gd name="T60" fmla="*/ 1 w 44"/>
                <a:gd name="T61" fmla="*/ 1 h 75"/>
                <a:gd name="T62" fmla="*/ 1 w 44"/>
                <a:gd name="T63" fmla="*/ 1 h 75"/>
                <a:gd name="T64" fmla="*/ 1 w 44"/>
                <a:gd name="T65" fmla="*/ 1 h 75"/>
                <a:gd name="T66" fmla="*/ 1 w 44"/>
                <a:gd name="T67" fmla="*/ 1 h 75"/>
                <a:gd name="T68" fmla="*/ 1 w 44"/>
                <a:gd name="T69" fmla="*/ 1 h 75"/>
                <a:gd name="T70" fmla="*/ 1 w 44"/>
                <a:gd name="T71" fmla="*/ 1 h 75"/>
                <a:gd name="T72" fmla="*/ 1 w 44"/>
                <a:gd name="T73" fmla="*/ 1 h 75"/>
                <a:gd name="T74" fmla="*/ 1 w 44"/>
                <a:gd name="T75" fmla="*/ 1 h 75"/>
                <a:gd name="T76" fmla="*/ 1 w 44"/>
                <a:gd name="T77" fmla="*/ 1 h 75"/>
                <a:gd name="T78" fmla="*/ 1 w 44"/>
                <a:gd name="T79" fmla="*/ 1 h 75"/>
                <a:gd name="T80" fmla="*/ 1 w 44"/>
                <a:gd name="T81" fmla="*/ 1 h 75"/>
                <a:gd name="T82" fmla="*/ 1 w 44"/>
                <a:gd name="T83" fmla="*/ 1 h 75"/>
                <a:gd name="T84" fmla="*/ 1 w 44"/>
                <a:gd name="T85" fmla="*/ 1 h 75"/>
                <a:gd name="T86" fmla="*/ 1 w 44"/>
                <a:gd name="T87" fmla="*/ 1 h 75"/>
                <a:gd name="T88" fmla="*/ 1 w 44"/>
                <a:gd name="T89" fmla="*/ 1 h 75"/>
                <a:gd name="T90" fmla="*/ 1 w 44"/>
                <a:gd name="T91" fmla="*/ 1 h 75"/>
                <a:gd name="T92" fmla="*/ 1 w 44"/>
                <a:gd name="T93" fmla="*/ 1 h 75"/>
                <a:gd name="T94" fmla="*/ 1 w 44"/>
                <a:gd name="T95" fmla="*/ 1 h 75"/>
                <a:gd name="T96" fmla="*/ 1 w 44"/>
                <a:gd name="T97" fmla="*/ 1 h 75"/>
                <a:gd name="T98" fmla="*/ 1 w 44"/>
                <a:gd name="T99" fmla="*/ 1 h 75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44"/>
                <a:gd name="T151" fmla="*/ 0 h 75"/>
                <a:gd name="T152" fmla="*/ 44 w 44"/>
                <a:gd name="T153" fmla="*/ 75 h 75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44" h="75">
                  <a:moveTo>
                    <a:pt x="29" y="72"/>
                  </a:moveTo>
                  <a:lnTo>
                    <a:pt x="28" y="71"/>
                  </a:lnTo>
                  <a:lnTo>
                    <a:pt x="25" y="69"/>
                  </a:lnTo>
                  <a:lnTo>
                    <a:pt x="22" y="67"/>
                  </a:lnTo>
                  <a:lnTo>
                    <a:pt x="17" y="64"/>
                  </a:lnTo>
                  <a:lnTo>
                    <a:pt x="14" y="62"/>
                  </a:lnTo>
                  <a:lnTo>
                    <a:pt x="12" y="59"/>
                  </a:lnTo>
                  <a:lnTo>
                    <a:pt x="10" y="56"/>
                  </a:lnTo>
                  <a:lnTo>
                    <a:pt x="9" y="55"/>
                  </a:lnTo>
                  <a:lnTo>
                    <a:pt x="6" y="52"/>
                  </a:lnTo>
                  <a:lnTo>
                    <a:pt x="4" y="49"/>
                  </a:lnTo>
                  <a:lnTo>
                    <a:pt x="3" y="46"/>
                  </a:lnTo>
                  <a:lnTo>
                    <a:pt x="3" y="43"/>
                  </a:lnTo>
                  <a:lnTo>
                    <a:pt x="1" y="39"/>
                  </a:lnTo>
                  <a:lnTo>
                    <a:pt x="1" y="36"/>
                  </a:lnTo>
                  <a:lnTo>
                    <a:pt x="1" y="32"/>
                  </a:lnTo>
                  <a:lnTo>
                    <a:pt x="1" y="29"/>
                  </a:lnTo>
                  <a:lnTo>
                    <a:pt x="0" y="24"/>
                  </a:lnTo>
                  <a:lnTo>
                    <a:pt x="0" y="21"/>
                  </a:lnTo>
                  <a:lnTo>
                    <a:pt x="0" y="19"/>
                  </a:lnTo>
                  <a:lnTo>
                    <a:pt x="1" y="16"/>
                  </a:lnTo>
                  <a:lnTo>
                    <a:pt x="1" y="13"/>
                  </a:lnTo>
                  <a:lnTo>
                    <a:pt x="1" y="10"/>
                  </a:lnTo>
                  <a:lnTo>
                    <a:pt x="1" y="7"/>
                  </a:lnTo>
                  <a:lnTo>
                    <a:pt x="3" y="5"/>
                  </a:lnTo>
                  <a:lnTo>
                    <a:pt x="4" y="1"/>
                  </a:lnTo>
                  <a:lnTo>
                    <a:pt x="9" y="0"/>
                  </a:lnTo>
                  <a:lnTo>
                    <a:pt x="12" y="0"/>
                  </a:lnTo>
                  <a:lnTo>
                    <a:pt x="16" y="1"/>
                  </a:lnTo>
                  <a:lnTo>
                    <a:pt x="19" y="4"/>
                  </a:lnTo>
                  <a:lnTo>
                    <a:pt x="23" y="7"/>
                  </a:lnTo>
                  <a:lnTo>
                    <a:pt x="26" y="10"/>
                  </a:lnTo>
                  <a:lnTo>
                    <a:pt x="29" y="14"/>
                  </a:lnTo>
                  <a:lnTo>
                    <a:pt x="30" y="16"/>
                  </a:lnTo>
                  <a:lnTo>
                    <a:pt x="32" y="17"/>
                  </a:lnTo>
                  <a:lnTo>
                    <a:pt x="16" y="40"/>
                  </a:lnTo>
                  <a:lnTo>
                    <a:pt x="42" y="46"/>
                  </a:lnTo>
                  <a:lnTo>
                    <a:pt x="42" y="48"/>
                  </a:lnTo>
                  <a:lnTo>
                    <a:pt x="42" y="49"/>
                  </a:lnTo>
                  <a:lnTo>
                    <a:pt x="44" y="52"/>
                  </a:lnTo>
                  <a:lnTo>
                    <a:pt x="44" y="55"/>
                  </a:lnTo>
                  <a:lnTo>
                    <a:pt x="44" y="58"/>
                  </a:lnTo>
                  <a:lnTo>
                    <a:pt x="44" y="61"/>
                  </a:lnTo>
                  <a:lnTo>
                    <a:pt x="44" y="65"/>
                  </a:lnTo>
                  <a:lnTo>
                    <a:pt x="41" y="68"/>
                  </a:lnTo>
                  <a:lnTo>
                    <a:pt x="39" y="72"/>
                  </a:lnTo>
                  <a:lnTo>
                    <a:pt x="36" y="74"/>
                  </a:lnTo>
                  <a:lnTo>
                    <a:pt x="35" y="75"/>
                  </a:lnTo>
                  <a:lnTo>
                    <a:pt x="29" y="7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63" name="Freeform 61"/>
            <p:cNvSpPr>
              <a:spLocks/>
            </p:cNvSpPr>
            <p:nvPr/>
          </p:nvSpPr>
          <p:spPr bwMode="auto">
            <a:xfrm>
              <a:off x="490" y="3159"/>
              <a:ext cx="18" cy="16"/>
            </a:xfrm>
            <a:custGeom>
              <a:avLst/>
              <a:gdLst>
                <a:gd name="T0" fmla="*/ 1 w 35"/>
                <a:gd name="T1" fmla="*/ 0 h 33"/>
                <a:gd name="T2" fmla="*/ 1 w 35"/>
                <a:gd name="T3" fmla="*/ 0 h 33"/>
                <a:gd name="T4" fmla="*/ 1 w 35"/>
                <a:gd name="T5" fmla="*/ 0 h 33"/>
                <a:gd name="T6" fmla="*/ 1 w 35"/>
                <a:gd name="T7" fmla="*/ 0 h 33"/>
                <a:gd name="T8" fmla="*/ 1 w 35"/>
                <a:gd name="T9" fmla="*/ 0 h 33"/>
                <a:gd name="T10" fmla="*/ 1 w 35"/>
                <a:gd name="T11" fmla="*/ 0 h 33"/>
                <a:gd name="T12" fmla="*/ 1 w 35"/>
                <a:gd name="T13" fmla="*/ 0 h 33"/>
                <a:gd name="T14" fmla="*/ 1 w 35"/>
                <a:gd name="T15" fmla="*/ 0 h 33"/>
                <a:gd name="T16" fmla="*/ 1 w 35"/>
                <a:gd name="T17" fmla="*/ 0 h 33"/>
                <a:gd name="T18" fmla="*/ 1 w 35"/>
                <a:gd name="T19" fmla="*/ 0 h 33"/>
                <a:gd name="T20" fmla="*/ 1 w 35"/>
                <a:gd name="T21" fmla="*/ 0 h 33"/>
                <a:gd name="T22" fmla="*/ 1 w 35"/>
                <a:gd name="T23" fmla="*/ 0 h 33"/>
                <a:gd name="T24" fmla="*/ 1 w 35"/>
                <a:gd name="T25" fmla="*/ 0 h 33"/>
                <a:gd name="T26" fmla="*/ 1 w 35"/>
                <a:gd name="T27" fmla="*/ 0 h 33"/>
                <a:gd name="T28" fmla="*/ 0 w 35"/>
                <a:gd name="T29" fmla="*/ 0 h 33"/>
                <a:gd name="T30" fmla="*/ 0 w 35"/>
                <a:gd name="T31" fmla="*/ 0 h 33"/>
                <a:gd name="T32" fmla="*/ 0 w 35"/>
                <a:gd name="T33" fmla="*/ 0 h 33"/>
                <a:gd name="T34" fmla="*/ 1 w 35"/>
                <a:gd name="T35" fmla="*/ 0 h 33"/>
                <a:gd name="T36" fmla="*/ 1 w 35"/>
                <a:gd name="T37" fmla="*/ 0 h 33"/>
                <a:gd name="T38" fmla="*/ 1 w 35"/>
                <a:gd name="T39" fmla="*/ 0 h 33"/>
                <a:gd name="T40" fmla="*/ 1 w 35"/>
                <a:gd name="T41" fmla="*/ 0 h 33"/>
                <a:gd name="T42" fmla="*/ 1 w 35"/>
                <a:gd name="T43" fmla="*/ 0 h 33"/>
                <a:gd name="T44" fmla="*/ 1 w 35"/>
                <a:gd name="T45" fmla="*/ 0 h 33"/>
                <a:gd name="T46" fmla="*/ 1 w 35"/>
                <a:gd name="T47" fmla="*/ 0 h 33"/>
                <a:gd name="T48" fmla="*/ 1 w 35"/>
                <a:gd name="T49" fmla="*/ 0 h 33"/>
                <a:gd name="T50" fmla="*/ 1 w 35"/>
                <a:gd name="T51" fmla="*/ 0 h 33"/>
                <a:gd name="T52" fmla="*/ 1 w 35"/>
                <a:gd name="T53" fmla="*/ 0 h 33"/>
                <a:gd name="T54" fmla="*/ 1 w 35"/>
                <a:gd name="T55" fmla="*/ 0 h 33"/>
                <a:gd name="T56" fmla="*/ 1 w 35"/>
                <a:gd name="T57" fmla="*/ 0 h 33"/>
                <a:gd name="T58" fmla="*/ 1 w 35"/>
                <a:gd name="T59" fmla="*/ 0 h 33"/>
                <a:gd name="T60" fmla="*/ 1 w 35"/>
                <a:gd name="T61" fmla="*/ 0 h 33"/>
                <a:gd name="T62" fmla="*/ 1 w 35"/>
                <a:gd name="T63" fmla="*/ 0 h 33"/>
                <a:gd name="T64" fmla="*/ 1 w 35"/>
                <a:gd name="T65" fmla="*/ 0 h 33"/>
                <a:gd name="T66" fmla="*/ 1 w 35"/>
                <a:gd name="T67" fmla="*/ 0 h 33"/>
                <a:gd name="T68" fmla="*/ 1 w 35"/>
                <a:gd name="T69" fmla="*/ 0 h 33"/>
                <a:gd name="T70" fmla="*/ 1 w 35"/>
                <a:gd name="T71" fmla="*/ 0 h 33"/>
                <a:gd name="T72" fmla="*/ 1 w 35"/>
                <a:gd name="T73" fmla="*/ 0 h 33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35"/>
                <a:gd name="T112" fmla="*/ 0 h 33"/>
                <a:gd name="T113" fmla="*/ 35 w 35"/>
                <a:gd name="T114" fmla="*/ 33 h 33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35" h="33">
                  <a:moveTo>
                    <a:pt x="33" y="0"/>
                  </a:moveTo>
                  <a:lnTo>
                    <a:pt x="32" y="1"/>
                  </a:lnTo>
                  <a:lnTo>
                    <a:pt x="30" y="3"/>
                  </a:lnTo>
                  <a:lnTo>
                    <a:pt x="27" y="6"/>
                  </a:lnTo>
                  <a:lnTo>
                    <a:pt x="24" y="9"/>
                  </a:lnTo>
                  <a:lnTo>
                    <a:pt x="20" y="12"/>
                  </a:lnTo>
                  <a:lnTo>
                    <a:pt x="17" y="15"/>
                  </a:lnTo>
                  <a:lnTo>
                    <a:pt x="14" y="16"/>
                  </a:lnTo>
                  <a:lnTo>
                    <a:pt x="14" y="17"/>
                  </a:lnTo>
                  <a:lnTo>
                    <a:pt x="11" y="17"/>
                  </a:lnTo>
                  <a:lnTo>
                    <a:pt x="10" y="16"/>
                  </a:lnTo>
                  <a:lnTo>
                    <a:pt x="7" y="16"/>
                  </a:lnTo>
                  <a:lnTo>
                    <a:pt x="5" y="16"/>
                  </a:lnTo>
                  <a:lnTo>
                    <a:pt x="1" y="15"/>
                  </a:lnTo>
                  <a:lnTo>
                    <a:pt x="0" y="13"/>
                  </a:lnTo>
                  <a:lnTo>
                    <a:pt x="0" y="16"/>
                  </a:lnTo>
                  <a:lnTo>
                    <a:pt x="0" y="17"/>
                  </a:lnTo>
                  <a:lnTo>
                    <a:pt x="1" y="20"/>
                  </a:lnTo>
                  <a:lnTo>
                    <a:pt x="3" y="23"/>
                  </a:lnTo>
                  <a:lnTo>
                    <a:pt x="4" y="26"/>
                  </a:lnTo>
                  <a:lnTo>
                    <a:pt x="5" y="29"/>
                  </a:lnTo>
                  <a:lnTo>
                    <a:pt x="8" y="32"/>
                  </a:lnTo>
                  <a:lnTo>
                    <a:pt x="13" y="33"/>
                  </a:lnTo>
                  <a:lnTo>
                    <a:pt x="17" y="33"/>
                  </a:lnTo>
                  <a:lnTo>
                    <a:pt x="20" y="32"/>
                  </a:lnTo>
                  <a:lnTo>
                    <a:pt x="23" y="28"/>
                  </a:lnTo>
                  <a:lnTo>
                    <a:pt x="24" y="25"/>
                  </a:lnTo>
                  <a:lnTo>
                    <a:pt x="26" y="22"/>
                  </a:lnTo>
                  <a:lnTo>
                    <a:pt x="27" y="19"/>
                  </a:lnTo>
                  <a:lnTo>
                    <a:pt x="29" y="17"/>
                  </a:lnTo>
                  <a:lnTo>
                    <a:pt x="32" y="12"/>
                  </a:lnTo>
                  <a:lnTo>
                    <a:pt x="35" y="9"/>
                  </a:lnTo>
                  <a:lnTo>
                    <a:pt x="35" y="4"/>
                  </a:lnTo>
                  <a:lnTo>
                    <a:pt x="35" y="1"/>
                  </a:lnTo>
                  <a:lnTo>
                    <a:pt x="35" y="0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64" name="Freeform 62"/>
            <p:cNvSpPr>
              <a:spLocks/>
            </p:cNvSpPr>
            <p:nvPr/>
          </p:nvSpPr>
          <p:spPr bwMode="auto">
            <a:xfrm>
              <a:off x="436" y="3177"/>
              <a:ext cx="86" cy="48"/>
            </a:xfrm>
            <a:custGeom>
              <a:avLst/>
              <a:gdLst>
                <a:gd name="T0" fmla="*/ 1 w 171"/>
                <a:gd name="T1" fmla="*/ 1 h 94"/>
                <a:gd name="T2" fmla="*/ 1 w 171"/>
                <a:gd name="T3" fmla="*/ 1 h 94"/>
                <a:gd name="T4" fmla="*/ 1 w 171"/>
                <a:gd name="T5" fmla="*/ 1 h 94"/>
                <a:gd name="T6" fmla="*/ 1 w 171"/>
                <a:gd name="T7" fmla="*/ 1 h 94"/>
                <a:gd name="T8" fmla="*/ 1 w 171"/>
                <a:gd name="T9" fmla="*/ 1 h 94"/>
                <a:gd name="T10" fmla="*/ 1 w 171"/>
                <a:gd name="T11" fmla="*/ 1 h 94"/>
                <a:gd name="T12" fmla="*/ 1 w 171"/>
                <a:gd name="T13" fmla="*/ 1 h 94"/>
                <a:gd name="T14" fmla="*/ 1 w 171"/>
                <a:gd name="T15" fmla="*/ 1 h 94"/>
                <a:gd name="T16" fmla="*/ 0 w 171"/>
                <a:gd name="T17" fmla="*/ 1 h 94"/>
                <a:gd name="T18" fmla="*/ 1 w 171"/>
                <a:gd name="T19" fmla="*/ 1 h 94"/>
                <a:gd name="T20" fmla="*/ 1 w 171"/>
                <a:gd name="T21" fmla="*/ 1 h 94"/>
                <a:gd name="T22" fmla="*/ 1 w 171"/>
                <a:gd name="T23" fmla="*/ 1 h 94"/>
                <a:gd name="T24" fmla="*/ 1 w 171"/>
                <a:gd name="T25" fmla="*/ 1 h 94"/>
                <a:gd name="T26" fmla="*/ 1 w 171"/>
                <a:gd name="T27" fmla="*/ 1 h 94"/>
                <a:gd name="T28" fmla="*/ 1 w 171"/>
                <a:gd name="T29" fmla="*/ 1 h 94"/>
                <a:gd name="T30" fmla="*/ 1 w 171"/>
                <a:gd name="T31" fmla="*/ 1 h 94"/>
                <a:gd name="T32" fmla="*/ 1 w 171"/>
                <a:gd name="T33" fmla="*/ 1 h 94"/>
                <a:gd name="T34" fmla="*/ 1 w 171"/>
                <a:gd name="T35" fmla="*/ 1 h 94"/>
                <a:gd name="T36" fmla="*/ 1 w 171"/>
                <a:gd name="T37" fmla="*/ 1 h 94"/>
                <a:gd name="T38" fmla="*/ 1 w 171"/>
                <a:gd name="T39" fmla="*/ 1 h 94"/>
                <a:gd name="T40" fmla="*/ 1 w 171"/>
                <a:gd name="T41" fmla="*/ 1 h 94"/>
                <a:gd name="T42" fmla="*/ 1 w 171"/>
                <a:gd name="T43" fmla="*/ 1 h 94"/>
                <a:gd name="T44" fmla="*/ 1 w 171"/>
                <a:gd name="T45" fmla="*/ 1 h 94"/>
                <a:gd name="T46" fmla="*/ 1 w 171"/>
                <a:gd name="T47" fmla="*/ 1 h 94"/>
                <a:gd name="T48" fmla="*/ 1 w 171"/>
                <a:gd name="T49" fmla="*/ 1 h 94"/>
                <a:gd name="T50" fmla="*/ 1 w 171"/>
                <a:gd name="T51" fmla="*/ 1 h 94"/>
                <a:gd name="T52" fmla="*/ 1 w 171"/>
                <a:gd name="T53" fmla="*/ 1 h 94"/>
                <a:gd name="T54" fmla="*/ 1 w 171"/>
                <a:gd name="T55" fmla="*/ 1 h 94"/>
                <a:gd name="T56" fmla="*/ 1 w 171"/>
                <a:gd name="T57" fmla="*/ 1 h 94"/>
                <a:gd name="T58" fmla="*/ 1 w 171"/>
                <a:gd name="T59" fmla="*/ 1 h 94"/>
                <a:gd name="T60" fmla="*/ 1 w 171"/>
                <a:gd name="T61" fmla="*/ 1 h 94"/>
                <a:gd name="T62" fmla="*/ 1 w 171"/>
                <a:gd name="T63" fmla="*/ 1 h 94"/>
                <a:gd name="T64" fmla="*/ 1 w 171"/>
                <a:gd name="T65" fmla="*/ 1 h 94"/>
                <a:gd name="T66" fmla="*/ 1 w 171"/>
                <a:gd name="T67" fmla="*/ 1 h 94"/>
                <a:gd name="T68" fmla="*/ 1 w 171"/>
                <a:gd name="T69" fmla="*/ 1 h 94"/>
                <a:gd name="T70" fmla="*/ 1 w 171"/>
                <a:gd name="T71" fmla="*/ 1 h 94"/>
                <a:gd name="T72" fmla="*/ 1 w 171"/>
                <a:gd name="T73" fmla="*/ 1 h 94"/>
                <a:gd name="T74" fmla="*/ 1 w 171"/>
                <a:gd name="T75" fmla="*/ 1 h 94"/>
                <a:gd name="T76" fmla="*/ 1 w 171"/>
                <a:gd name="T77" fmla="*/ 1 h 94"/>
                <a:gd name="T78" fmla="*/ 1 w 171"/>
                <a:gd name="T79" fmla="*/ 1 h 94"/>
                <a:gd name="T80" fmla="*/ 1 w 171"/>
                <a:gd name="T81" fmla="*/ 1 h 94"/>
                <a:gd name="T82" fmla="*/ 1 w 171"/>
                <a:gd name="T83" fmla="*/ 1 h 94"/>
                <a:gd name="T84" fmla="*/ 1 w 171"/>
                <a:gd name="T85" fmla="*/ 1 h 94"/>
                <a:gd name="T86" fmla="*/ 1 w 171"/>
                <a:gd name="T87" fmla="*/ 1 h 94"/>
                <a:gd name="T88" fmla="*/ 1 w 171"/>
                <a:gd name="T89" fmla="*/ 1 h 94"/>
                <a:gd name="T90" fmla="*/ 1 w 171"/>
                <a:gd name="T91" fmla="*/ 1 h 94"/>
                <a:gd name="T92" fmla="*/ 1 w 171"/>
                <a:gd name="T93" fmla="*/ 0 h 94"/>
                <a:gd name="T94" fmla="*/ 1 w 171"/>
                <a:gd name="T95" fmla="*/ 1 h 94"/>
                <a:gd name="T96" fmla="*/ 1 w 171"/>
                <a:gd name="T97" fmla="*/ 1 h 94"/>
                <a:gd name="T98" fmla="*/ 1 w 171"/>
                <a:gd name="T99" fmla="*/ 1 h 94"/>
                <a:gd name="T100" fmla="*/ 1 w 171"/>
                <a:gd name="T101" fmla="*/ 1 h 94"/>
                <a:gd name="T102" fmla="*/ 1 w 171"/>
                <a:gd name="T103" fmla="*/ 1 h 94"/>
                <a:gd name="T104" fmla="*/ 1 w 171"/>
                <a:gd name="T105" fmla="*/ 1 h 94"/>
                <a:gd name="T106" fmla="*/ 1 w 171"/>
                <a:gd name="T107" fmla="*/ 1 h 94"/>
                <a:gd name="T108" fmla="*/ 1 w 171"/>
                <a:gd name="T109" fmla="*/ 1 h 94"/>
                <a:gd name="T110" fmla="*/ 1 w 171"/>
                <a:gd name="T111" fmla="*/ 1 h 94"/>
                <a:gd name="T112" fmla="*/ 1 w 171"/>
                <a:gd name="T113" fmla="*/ 1 h 94"/>
                <a:gd name="T114" fmla="*/ 1 w 171"/>
                <a:gd name="T115" fmla="*/ 1 h 94"/>
                <a:gd name="T116" fmla="*/ 1 w 171"/>
                <a:gd name="T117" fmla="*/ 1 h 94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71"/>
                <a:gd name="T178" fmla="*/ 0 h 94"/>
                <a:gd name="T179" fmla="*/ 171 w 171"/>
                <a:gd name="T180" fmla="*/ 94 h 94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71" h="94">
                  <a:moveTo>
                    <a:pt x="58" y="36"/>
                  </a:moveTo>
                  <a:lnTo>
                    <a:pt x="58" y="38"/>
                  </a:lnTo>
                  <a:lnTo>
                    <a:pt x="55" y="39"/>
                  </a:lnTo>
                  <a:lnTo>
                    <a:pt x="52" y="43"/>
                  </a:lnTo>
                  <a:lnTo>
                    <a:pt x="49" y="48"/>
                  </a:lnTo>
                  <a:lnTo>
                    <a:pt x="45" y="51"/>
                  </a:lnTo>
                  <a:lnTo>
                    <a:pt x="42" y="55"/>
                  </a:lnTo>
                  <a:lnTo>
                    <a:pt x="40" y="57"/>
                  </a:lnTo>
                  <a:lnTo>
                    <a:pt x="39" y="58"/>
                  </a:lnTo>
                  <a:lnTo>
                    <a:pt x="37" y="55"/>
                  </a:lnTo>
                  <a:lnTo>
                    <a:pt x="36" y="54"/>
                  </a:lnTo>
                  <a:lnTo>
                    <a:pt x="35" y="52"/>
                  </a:lnTo>
                  <a:lnTo>
                    <a:pt x="35" y="51"/>
                  </a:lnTo>
                  <a:lnTo>
                    <a:pt x="32" y="62"/>
                  </a:lnTo>
                  <a:lnTo>
                    <a:pt x="30" y="59"/>
                  </a:lnTo>
                  <a:lnTo>
                    <a:pt x="27" y="57"/>
                  </a:lnTo>
                  <a:lnTo>
                    <a:pt x="26" y="54"/>
                  </a:lnTo>
                  <a:lnTo>
                    <a:pt x="23" y="54"/>
                  </a:lnTo>
                  <a:lnTo>
                    <a:pt x="21" y="57"/>
                  </a:lnTo>
                  <a:lnTo>
                    <a:pt x="20" y="59"/>
                  </a:lnTo>
                  <a:lnTo>
                    <a:pt x="19" y="62"/>
                  </a:lnTo>
                  <a:lnTo>
                    <a:pt x="19" y="65"/>
                  </a:lnTo>
                  <a:lnTo>
                    <a:pt x="17" y="62"/>
                  </a:lnTo>
                  <a:lnTo>
                    <a:pt x="16" y="58"/>
                  </a:lnTo>
                  <a:lnTo>
                    <a:pt x="13" y="55"/>
                  </a:lnTo>
                  <a:lnTo>
                    <a:pt x="11" y="55"/>
                  </a:lnTo>
                  <a:lnTo>
                    <a:pt x="10" y="58"/>
                  </a:lnTo>
                  <a:lnTo>
                    <a:pt x="8" y="62"/>
                  </a:lnTo>
                  <a:lnTo>
                    <a:pt x="8" y="65"/>
                  </a:lnTo>
                  <a:lnTo>
                    <a:pt x="8" y="67"/>
                  </a:lnTo>
                  <a:lnTo>
                    <a:pt x="7" y="65"/>
                  </a:lnTo>
                  <a:lnTo>
                    <a:pt x="5" y="64"/>
                  </a:lnTo>
                  <a:lnTo>
                    <a:pt x="4" y="61"/>
                  </a:lnTo>
                  <a:lnTo>
                    <a:pt x="3" y="62"/>
                  </a:lnTo>
                  <a:lnTo>
                    <a:pt x="1" y="65"/>
                  </a:lnTo>
                  <a:lnTo>
                    <a:pt x="0" y="68"/>
                  </a:lnTo>
                  <a:lnTo>
                    <a:pt x="0" y="70"/>
                  </a:lnTo>
                  <a:lnTo>
                    <a:pt x="0" y="71"/>
                  </a:lnTo>
                  <a:lnTo>
                    <a:pt x="1" y="72"/>
                  </a:lnTo>
                  <a:lnTo>
                    <a:pt x="5" y="75"/>
                  </a:lnTo>
                  <a:lnTo>
                    <a:pt x="8" y="77"/>
                  </a:lnTo>
                  <a:lnTo>
                    <a:pt x="13" y="78"/>
                  </a:lnTo>
                  <a:lnTo>
                    <a:pt x="14" y="78"/>
                  </a:lnTo>
                  <a:lnTo>
                    <a:pt x="17" y="78"/>
                  </a:lnTo>
                  <a:lnTo>
                    <a:pt x="19" y="78"/>
                  </a:lnTo>
                  <a:lnTo>
                    <a:pt x="21" y="80"/>
                  </a:lnTo>
                  <a:lnTo>
                    <a:pt x="26" y="77"/>
                  </a:lnTo>
                  <a:lnTo>
                    <a:pt x="30" y="77"/>
                  </a:lnTo>
                  <a:lnTo>
                    <a:pt x="35" y="74"/>
                  </a:lnTo>
                  <a:lnTo>
                    <a:pt x="39" y="72"/>
                  </a:lnTo>
                  <a:lnTo>
                    <a:pt x="40" y="70"/>
                  </a:lnTo>
                  <a:lnTo>
                    <a:pt x="43" y="68"/>
                  </a:lnTo>
                  <a:lnTo>
                    <a:pt x="45" y="67"/>
                  </a:lnTo>
                  <a:lnTo>
                    <a:pt x="46" y="67"/>
                  </a:lnTo>
                  <a:lnTo>
                    <a:pt x="48" y="68"/>
                  </a:lnTo>
                  <a:lnTo>
                    <a:pt x="51" y="71"/>
                  </a:lnTo>
                  <a:lnTo>
                    <a:pt x="53" y="72"/>
                  </a:lnTo>
                  <a:lnTo>
                    <a:pt x="56" y="74"/>
                  </a:lnTo>
                  <a:lnTo>
                    <a:pt x="59" y="77"/>
                  </a:lnTo>
                  <a:lnTo>
                    <a:pt x="64" y="78"/>
                  </a:lnTo>
                  <a:lnTo>
                    <a:pt x="67" y="81"/>
                  </a:lnTo>
                  <a:lnTo>
                    <a:pt x="71" y="83"/>
                  </a:lnTo>
                  <a:lnTo>
                    <a:pt x="74" y="84"/>
                  </a:lnTo>
                  <a:lnTo>
                    <a:pt x="78" y="87"/>
                  </a:lnTo>
                  <a:lnTo>
                    <a:pt x="81" y="88"/>
                  </a:lnTo>
                  <a:lnTo>
                    <a:pt x="84" y="90"/>
                  </a:lnTo>
                  <a:lnTo>
                    <a:pt x="87" y="91"/>
                  </a:lnTo>
                  <a:lnTo>
                    <a:pt x="90" y="91"/>
                  </a:lnTo>
                  <a:lnTo>
                    <a:pt x="93" y="91"/>
                  </a:lnTo>
                  <a:lnTo>
                    <a:pt x="94" y="93"/>
                  </a:lnTo>
                  <a:lnTo>
                    <a:pt x="97" y="93"/>
                  </a:lnTo>
                  <a:lnTo>
                    <a:pt x="100" y="93"/>
                  </a:lnTo>
                  <a:lnTo>
                    <a:pt x="103" y="93"/>
                  </a:lnTo>
                  <a:lnTo>
                    <a:pt x="106" y="93"/>
                  </a:lnTo>
                  <a:lnTo>
                    <a:pt x="109" y="93"/>
                  </a:lnTo>
                  <a:lnTo>
                    <a:pt x="113" y="94"/>
                  </a:lnTo>
                  <a:lnTo>
                    <a:pt x="116" y="93"/>
                  </a:lnTo>
                  <a:lnTo>
                    <a:pt x="119" y="93"/>
                  </a:lnTo>
                  <a:lnTo>
                    <a:pt x="122" y="91"/>
                  </a:lnTo>
                  <a:lnTo>
                    <a:pt x="126" y="91"/>
                  </a:lnTo>
                  <a:lnTo>
                    <a:pt x="129" y="90"/>
                  </a:lnTo>
                  <a:lnTo>
                    <a:pt x="133" y="88"/>
                  </a:lnTo>
                  <a:lnTo>
                    <a:pt x="138" y="87"/>
                  </a:lnTo>
                  <a:lnTo>
                    <a:pt x="142" y="86"/>
                  </a:lnTo>
                  <a:lnTo>
                    <a:pt x="145" y="83"/>
                  </a:lnTo>
                  <a:lnTo>
                    <a:pt x="149" y="80"/>
                  </a:lnTo>
                  <a:lnTo>
                    <a:pt x="152" y="78"/>
                  </a:lnTo>
                  <a:lnTo>
                    <a:pt x="155" y="77"/>
                  </a:lnTo>
                  <a:lnTo>
                    <a:pt x="160" y="72"/>
                  </a:lnTo>
                  <a:lnTo>
                    <a:pt x="162" y="70"/>
                  </a:lnTo>
                  <a:lnTo>
                    <a:pt x="164" y="67"/>
                  </a:lnTo>
                  <a:lnTo>
                    <a:pt x="167" y="62"/>
                  </a:lnTo>
                  <a:lnTo>
                    <a:pt x="168" y="59"/>
                  </a:lnTo>
                  <a:lnTo>
                    <a:pt x="170" y="55"/>
                  </a:lnTo>
                  <a:lnTo>
                    <a:pt x="171" y="51"/>
                  </a:lnTo>
                  <a:lnTo>
                    <a:pt x="171" y="46"/>
                  </a:lnTo>
                  <a:lnTo>
                    <a:pt x="171" y="41"/>
                  </a:lnTo>
                  <a:lnTo>
                    <a:pt x="171" y="38"/>
                  </a:lnTo>
                  <a:lnTo>
                    <a:pt x="171" y="33"/>
                  </a:lnTo>
                  <a:lnTo>
                    <a:pt x="171" y="30"/>
                  </a:lnTo>
                  <a:lnTo>
                    <a:pt x="171" y="27"/>
                  </a:lnTo>
                  <a:lnTo>
                    <a:pt x="157" y="36"/>
                  </a:lnTo>
                  <a:lnTo>
                    <a:pt x="157" y="38"/>
                  </a:lnTo>
                  <a:lnTo>
                    <a:pt x="158" y="39"/>
                  </a:lnTo>
                  <a:lnTo>
                    <a:pt x="160" y="43"/>
                  </a:lnTo>
                  <a:lnTo>
                    <a:pt x="160" y="46"/>
                  </a:lnTo>
                  <a:lnTo>
                    <a:pt x="160" y="49"/>
                  </a:lnTo>
                  <a:lnTo>
                    <a:pt x="160" y="52"/>
                  </a:lnTo>
                  <a:lnTo>
                    <a:pt x="160" y="57"/>
                  </a:lnTo>
                  <a:lnTo>
                    <a:pt x="157" y="61"/>
                  </a:lnTo>
                  <a:lnTo>
                    <a:pt x="154" y="64"/>
                  </a:lnTo>
                  <a:lnTo>
                    <a:pt x="151" y="68"/>
                  </a:lnTo>
                  <a:lnTo>
                    <a:pt x="148" y="71"/>
                  </a:lnTo>
                  <a:lnTo>
                    <a:pt x="142" y="75"/>
                  </a:lnTo>
                  <a:lnTo>
                    <a:pt x="138" y="78"/>
                  </a:lnTo>
                  <a:lnTo>
                    <a:pt x="133" y="81"/>
                  </a:lnTo>
                  <a:lnTo>
                    <a:pt x="128" y="84"/>
                  </a:lnTo>
                  <a:lnTo>
                    <a:pt x="125" y="84"/>
                  </a:lnTo>
                  <a:lnTo>
                    <a:pt x="122" y="84"/>
                  </a:lnTo>
                  <a:lnTo>
                    <a:pt x="119" y="84"/>
                  </a:lnTo>
                  <a:lnTo>
                    <a:pt x="116" y="86"/>
                  </a:lnTo>
                  <a:lnTo>
                    <a:pt x="113" y="84"/>
                  </a:lnTo>
                  <a:lnTo>
                    <a:pt x="110" y="84"/>
                  </a:lnTo>
                  <a:lnTo>
                    <a:pt x="106" y="84"/>
                  </a:lnTo>
                  <a:lnTo>
                    <a:pt x="103" y="84"/>
                  </a:lnTo>
                  <a:lnTo>
                    <a:pt x="100" y="83"/>
                  </a:lnTo>
                  <a:lnTo>
                    <a:pt x="96" y="83"/>
                  </a:lnTo>
                  <a:lnTo>
                    <a:pt x="93" y="81"/>
                  </a:lnTo>
                  <a:lnTo>
                    <a:pt x="90" y="80"/>
                  </a:lnTo>
                  <a:lnTo>
                    <a:pt x="87" y="78"/>
                  </a:lnTo>
                  <a:lnTo>
                    <a:pt x="84" y="77"/>
                  </a:lnTo>
                  <a:lnTo>
                    <a:pt x="81" y="77"/>
                  </a:lnTo>
                  <a:lnTo>
                    <a:pt x="80" y="75"/>
                  </a:lnTo>
                  <a:lnTo>
                    <a:pt x="83" y="75"/>
                  </a:lnTo>
                  <a:lnTo>
                    <a:pt x="85" y="75"/>
                  </a:lnTo>
                  <a:lnTo>
                    <a:pt x="90" y="75"/>
                  </a:lnTo>
                  <a:lnTo>
                    <a:pt x="93" y="74"/>
                  </a:lnTo>
                  <a:lnTo>
                    <a:pt x="98" y="72"/>
                  </a:lnTo>
                  <a:lnTo>
                    <a:pt x="101" y="71"/>
                  </a:lnTo>
                  <a:lnTo>
                    <a:pt x="106" y="70"/>
                  </a:lnTo>
                  <a:lnTo>
                    <a:pt x="109" y="68"/>
                  </a:lnTo>
                  <a:lnTo>
                    <a:pt x="112" y="65"/>
                  </a:lnTo>
                  <a:lnTo>
                    <a:pt x="114" y="62"/>
                  </a:lnTo>
                  <a:lnTo>
                    <a:pt x="125" y="55"/>
                  </a:lnTo>
                  <a:lnTo>
                    <a:pt x="109" y="61"/>
                  </a:lnTo>
                  <a:lnTo>
                    <a:pt x="107" y="61"/>
                  </a:lnTo>
                  <a:lnTo>
                    <a:pt x="103" y="62"/>
                  </a:lnTo>
                  <a:lnTo>
                    <a:pt x="100" y="62"/>
                  </a:lnTo>
                  <a:lnTo>
                    <a:pt x="97" y="64"/>
                  </a:lnTo>
                  <a:lnTo>
                    <a:pt x="94" y="64"/>
                  </a:lnTo>
                  <a:lnTo>
                    <a:pt x="90" y="65"/>
                  </a:lnTo>
                  <a:lnTo>
                    <a:pt x="88" y="65"/>
                  </a:lnTo>
                  <a:lnTo>
                    <a:pt x="85" y="65"/>
                  </a:lnTo>
                  <a:lnTo>
                    <a:pt x="83" y="65"/>
                  </a:lnTo>
                  <a:lnTo>
                    <a:pt x="80" y="65"/>
                  </a:lnTo>
                  <a:lnTo>
                    <a:pt x="77" y="67"/>
                  </a:lnTo>
                  <a:lnTo>
                    <a:pt x="72" y="65"/>
                  </a:lnTo>
                  <a:lnTo>
                    <a:pt x="71" y="65"/>
                  </a:lnTo>
                  <a:lnTo>
                    <a:pt x="74" y="64"/>
                  </a:lnTo>
                  <a:lnTo>
                    <a:pt x="77" y="61"/>
                  </a:lnTo>
                  <a:lnTo>
                    <a:pt x="81" y="59"/>
                  </a:lnTo>
                  <a:lnTo>
                    <a:pt x="85" y="57"/>
                  </a:lnTo>
                  <a:lnTo>
                    <a:pt x="91" y="54"/>
                  </a:lnTo>
                  <a:lnTo>
                    <a:pt x="96" y="51"/>
                  </a:lnTo>
                  <a:lnTo>
                    <a:pt x="98" y="49"/>
                  </a:lnTo>
                  <a:lnTo>
                    <a:pt x="101" y="46"/>
                  </a:lnTo>
                  <a:lnTo>
                    <a:pt x="104" y="43"/>
                  </a:lnTo>
                  <a:lnTo>
                    <a:pt x="107" y="39"/>
                  </a:lnTo>
                  <a:lnTo>
                    <a:pt x="109" y="38"/>
                  </a:lnTo>
                  <a:lnTo>
                    <a:pt x="113" y="32"/>
                  </a:lnTo>
                  <a:lnTo>
                    <a:pt x="116" y="30"/>
                  </a:lnTo>
                  <a:lnTo>
                    <a:pt x="117" y="30"/>
                  </a:lnTo>
                  <a:lnTo>
                    <a:pt x="122" y="30"/>
                  </a:lnTo>
                  <a:lnTo>
                    <a:pt x="123" y="30"/>
                  </a:lnTo>
                  <a:lnTo>
                    <a:pt x="126" y="30"/>
                  </a:lnTo>
                  <a:lnTo>
                    <a:pt x="129" y="30"/>
                  </a:lnTo>
                  <a:lnTo>
                    <a:pt x="132" y="30"/>
                  </a:lnTo>
                  <a:lnTo>
                    <a:pt x="136" y="30"/>
                  </a:lnTo>
                  <a:lnTo>
                    <a:pt x="142" y="30"/>
                  </a:lnTo>
                  <a:lnTo>
                    <a:pt x="144" y="30"/>
                  </a:lnTo>
                  <a:lnTo>
                    <a:pt x="145" y="30"/>
                  </a:lnTo>
                  <a:lnTo>
                    <a:pt x="170" y="7"/>
                  </a:lnTo>
                  <a:lnTo>
                    <a:pt x="170" y="6"/>
                  </a:lnTo>
                  <a:lnTo>
                    <a:pt x="170" y="3"/>
                  </a:lnTo>
                  <a:lnTo>
                    <a:pt x="168" y="0"/>
                  </a:lnTo>
                  <a:lnTo>
                    <a:pt x="165" y="0"/>
                  </a:lnTo>
                  <a:lnTo>
                    <a:pt x="164" y="1"/>
                  </a:lnTo>
                  <a:lnTo>
                    <a:pt x="161" y="4"/>
                  </a:lnTo>
                  <a:lnTo>
                    <a:pt x="157" y="9"/>
                  </a:lnTo>
                  <a:lnTo>
                    <a:pt x="152" y="11"/>
                  </a:lnTo>
                  <a:lnTo>
                    <a:pt x="148" y="16"/>
                  </a:lnTo>
                  <a:lnTo>
                    <a:pt x="145" y="19"/>
                  </a:lnTo>
                  <a:lnTo>
                    <a:pt x="144" y="22"/>
                  </a:lnTo>
                  <a:lnTo>
                    <a:pt x="144" y="23"/>
                  </a:lnTo>
                  <a:lnTo>
                    <a:pt x="142" y="22"/>
                  </a:lnTo>
                  <a:lnTo>
                    <a:pt x="138" y="22"/>
                  </a:lnTo>
                  <a:lnTo>
                    <a:pt x="135" y="22"/>
                  </a:lnTo>
                  <a:lnTo>
                    <a:pt x="133" y="22"/>
                  </a:lnTo>
                  <a:lnTo>
                    <a:pt x="130" y="22"/>
                  </a:lnTo>
                  <a:lnTo>
                    <a:pt x="128" y="22"/>
                  </a:lnTo>
                  <a:lnTo>
                    <a:pt x="125" y="20"/>
                  </a:lnTo>
                  <a:lnTo>
                    <a:pt x="122" y="20"/>
                  </a:lnTo>
                  <a:lnTo>
                    <a:pt x="119" y="20"/>
                  </a:lnTo>
                  <a:lnTo>
                    <a:pt x="116" y="20"/>
                  </a:lnTo>
                  <a:lnTo>
                    <a:pt x="113" y="22"/>
                  </a:lnTo>
                  <a:lnTo>
                    <a:pt x="110" y="23"/>
                  </a:lnTo>
                  <a:lnTo>
                    <a:pt x="109" y="23"/>
                  </a:lnTo>
                  <a:lnTo>
                    <a:pt x="107" y="25"/>
                  </a:lnTo>
                  <a:lnTo>
                    <a:pt x="106" y="26"/>
                  </a:lnTo>
                  <a:lnTo>
                    <a:pt x="103" y="29"/>
                  </a:lnTo>
                  <a:lnTo>
                    <a:pt x="100" y="30"/>
                  </a:lnTo>
                  <a:lnTo>
                    <a:pt x="97" y="35"/>
                  </a:lnTo>
                  <a:lnTo>
                    <a:pt x="93" y="38"/>
                  </a:lnTo>
                  <a:lnTo>
                    <a:pt x="90" y="39"/>
                  </a:lnTo>
                  <a:lnTo>
                    <a:pt x="87" y="42"/>
                  </a:lnTo>
                  <a:lnTo>
                    <a:pt x="83" y="45"/>
                  </a:lnTo>
                  <a:lnTo>
                    <a:pt x="80" y="48"/>
                  </a:lnTo>
                  <a:lnTo>
                    <a:pt x="77" y="51"/>
                  </a:lnTo>
                  <a:lnTo>
                    <a:pt x="72" y="54"/>
                  </a:lnTo>
                  <a:lnTo>
                    <a:pt x="71" y="57"/>
                  </a:lnTo>
                  <a:lnTo>
                    <a:pt x="68" y="57"/>
                  </a:lnTo>
                  <a:lnTo>
                    <a:pt x="67" y="57"/>
                  </a:lnTo>
                  <a:lnTo>
                    <a:pt x="64" y="57"/>
                  </a:lnTo>
                  <a:lnTo>
                    <a:pt x="62" y="57"/>
                  </a:lnTo>
                  <a:lnTo>
                    <a:pt x="58" y="55"/>
                  </a:lnTo>
                  <a:lnTo>
                    <a:pt x="56" y="55"/>
                  </a:lnTo>
                  <a:lnTo>
                    <a:pt x="56" y="54"/>
                  </a:lnTo>
                  <a:lnTo>
                    <a:pt x="59" y="51"/>
                  </a:lnTo>
                  <a:lnTo>
                    <a:pt x="61" y="48"/>
                  </a:lnTo>
                  <a:lnTo>
                    <a:pt x="64" y="45"/>
                  </a:lnTo>
                  <a:lnTo>
                    <a:pt x="62" y="42"/>
                  </a:lnTo>
                  <a:lnTo>
                    <a:pt x="61" y="39"/>
                  </a:lnTo>
                  <a:lnTo>
                    <a:pt x="59" y="38"/>
                  </a:lnTo>
                  <a:lnTo>
                    <a:pt x="58" y="3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65" name="Freeform 63"/>
            <p:cNvSpPr>
              <a:spLocks/>
            </p:cNvSpPr>
            <p:nvPr/>
          </p:nvSpPr>
          <p:spPr bwMode="auto">
            <a:xfrm>
              <a:off x="506" y="3177"/>
              <a:ext cx="22" cy="24"/>
            </a:xfrm>
            <a:custGeom>
              <a:avLst/>
              <a:gdLst>
                <a:gd name="T0" fmla="*/ 1 w 43"/>
                <a:gd name="T1" fmla="*/ 1 h 48"/>
                <a:gd name="T2" fmla="*/ 1 w 43"/>
                <a:gd name="T3" fmla="*/ 1 h 48"/>
                <a:gd name="T4" fmla="*/ 1 w 43"/>
                <a:gd name="T5" fmla="*/ 1 h 48"/>
                <a:gd name="T6" fmla="*/ 1 w 43"/>
                <a:gd name="T7" fmla="*/ 1 h 48"/>
                <a:gd name="T8" fmla="*/ 1 w 43"/>
                <a:gd name="T9" fmla="*/ 1 h 48"/>
                <a:gd name="T10" fmla="*/ 1 w 43"/>
                <a:gd name="T11" fmla="*/ 1 h 48"/>
                <a:gd name="T12" fmla="*/ 1 w 43"/>
                <a:gd name="T13" fmla="*/ 1 h 48"/>
                <a:gd name="T14" fmla="*/ 1 w 43"/>
                <a:gd name="T15" fmla="*/ 1 h 48"/>
                <a:gd name="T16" fmla="*/ 1 w 43"/>
                <a:gd name="T17" fmla="*/ 1 h 48"/>
                <a:gd name="T18" fmla="*/ 1 w 43"/>
                <a:gd name="T19" fmla="*/ 1 h 48"/>
                <a:gd name="T20" fmla="*/ 1 w 43"/>
                <a:gd name="T21" fmla="*/ 1 h 48"/>
                <a:gd name="T22" fmla="*/ 1 w 43"/>
                <a:gd name="T23" fmla="*/ 1 h 48"/>
                <a:gd name="T24" fmla="*/ 1 w 43"/>
                <a:gd name="T25" fmla="*/ 1 h 48"/>
                <a:gd name="T26" fmla="*/ 1 w 43"/>
                <a:gd name="T27" fmla="*/ 1 h 48"/>
                <a:gd name="T28" fmla="*/ 1 w 43"/>
                <a:gd name="T29" fmla="*/ 1 h 48"/>
                <a:gd name="T30" fmla="*/ 1 w 43"/>
                <a:gd name="T31" fmla="*/ 1 h 48"/>
                <a:gd name="T32" fmla="*/ 0 w 43"/>
                <a:gd name="T33" fmla="*/ 1 h 48"/>
                <a:gd name="T34" fmla="*/ 1 w 43"/>
                <a:gd name="T35" fmla="*/ 1 h 48"/>
                <a:gd name="T36" fmla="*/ 1 w 43"/>
                <a:gd name="T37" fmla="*/ 1 h 48"/>
                <a:gd name="T38" fmla="*/ 1 w 43"/>
                <a:gd name="T39" fmla="*/ 1 h 48"/>
                <a:gd name="T40" fmla="*/ 1 w 43"/>
                <a:gd name="T41" fmla="*/ 1 h 48"/>
                <a:gd name="T42" fmla="*/ 1 w 43"/>
                <a:gd name="T43" fmla="*/ 1 h 48"/>
                <a:gd name="T44" fmla="*/ 1 w 43"/>
                <a:gd name="T45" fmla="*/ 1 h 48"/>
                <a:gd name="T46" fmla="*/ 1 w 43"/>
                <a:gd name="T47" fmla="*/ 1 h 48"/>
                <a:gd name="T48" fmla="*/ 1 w 43"/>
                <a:gd name="T49" fmla="*/ 1 h 48"/>
                <a:gd name="T50" fmla="*/ 1 w 43"/>
                <a:gd name="T51" fmla="*/ 1 h 48"/>
                <a:gd name="T52" fmla="*/ 1 w 43"/>
                <a:gd name="T53" fmla="*/ 1 h 48"/>
                <a:gd name="T54" fmla="*/ 1 w 43"/>
                <a:gd name="T55" fmla="*/ 1 h 48"/>
                <a:gd name="T56" fmla="*/ 1 w 43"/>
                <a:gd name="T57" fmla="*/ 1 h 48"/>
                <a:gd name="T58" fmla="*/ 1 w 43"/>
                <a:gd name="T59" fmla="*/ 1 h 48"/>
                <a:gd name="T60" fmla="*/ 1 w 43"/>
                <a:gd name="T61" fmla="*/ 1 h 48"/>
                <a:gd name="T62" fmla="*/ 1 w 43"/>
                <a:gd name="T63" fmla="*/ 1 h 48"/>
                <a:gd name="T64" fmla="*/ 1 w 43"/>
                <a:gd name="T65" fmla="*/ 1 h 48"/>
                <a:gd name="T66" fmla="*/ 1 w 43"/>
                <a:gd name="T67" fmla="*/ 1 h 48"/>
                <a:gd name="T68" fmla="*/ 1 w 43"/>
                <a:gd name="T69" fmla="*/ 1 h 48"/>
                <a:gd name="T70" fmla="*/ 1 w 43"/>
                <a:gd name="T71" fmla="*/ 1 h 48"/>
                <a:gd name="T72" fmla="*/ 1 w 43"/>
                <a:gd name="T73" fmla="*/ 1 h 48"/>
                <a:gd name="T74" fmla="*/ 1 w 43"/>
                <a:gd name="T75" fmla="*/ 1 h 48"/>
                <a:gd name="T76" fmla="*/ 1 w 43"/>
                <a:gd name="T77" fmla="*/ 1 h 48"/>
                <a:gd name="T78" fmla="*/ 1 w 43"/>
                <a:gd name="T79" fmla="*/ 1 h 48"/>
                <a:gd name="T80" fmla="*/ 1 w 43"/>
                <a:gd name="T81" fmla="*/ 1 h 48"/>
                <a:gd name="T82" fmla="*/ 1 w 43"/>
                <a:gd name="T83" fmla="*/ 0 h 48"/>
                <a:gd name="T84" fmla="*/ 1 w 43"/>
                <a:gd name="T85" fmla="*/ 0 h 48"/>
                <a:gd name="T86" fmla="*/ 1 w 43"/>
                <a:gd name="T87" fmla="*/ 1 h 48"/>
                <a:gd name="T88" fmla="*/ 1 w 43"/>
                <a:gd name="T89" fmla="*/ 1 h 48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43"/>
                <a:gd name="T136" fmla="*/ 0 h 48"/>
                <a:gd name="T137" fmla="*/ 43 w 43"/>
                <a:gd name="T138" fmla="*/ 48 h 48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43" h="48">
                  <a:moveTo>
                    <a:pt x="24" y="8"/>
                  </a:moveTo>
                  <a:lnTo>
                    <a:pt x="26" y="9"/>
                  </a:lnTo>
                  <a:lnTo>
                    <a:pt x="30" y="12"/>
                  </a:lnTo>
                  <a:lnTo>
                    <a:pt x="35" y="15"/>
                  </a:lnTo>
                  <a:lnTo>
                    <a:pt x="36" y="16"/>
                  </a:lnTo>
                  <a:lnTo>
                    <a:pt x="33" y="18"/>
                  </a:lnTo>
                  <a:lnTo>
                    <a:pt x="29" y="22"/>
                  </a:lnTo>
                  <a:lnTo>
                    <a:pt x="26" y="24"/>
                  </a:lnTo>
                  <a:lnTo>
                    <a:pt x="23" y="27"/>
                  </a:lnTo>
                  <a:lnTo>
                    <a:pt x="20" y="29"/>
                  </a:lnTo>
                  <a:lnTo>
                    <a:pt x="17" y="32"/>
                  </a:lnTo>
                  <a:lnTo>
                    <a:pt x="13" y="35"/>
                  </a:lnTo>
                  <a:lnTo>
                    <a:pt x="10" y="38"/>
                  </a:lnTo>
                  <a:lnTo>
                    <a:pt x="7" y="40"/>
                  </a:lnTo>
                  <a:lnTo>
                    <a:pt x="4" y="43"/>
                  </a:lnTo>
                  <a:lnTo>
                    <a:pt x="1" y="47"/>
                  </a:lnTo>
                  <a:lnTo>
                    <a:pt x="0" y="48"/>
                  </a:lnTo>
                  <a:lnTo>
                    <a:pt x="1" y="47"/>
                  </a:lnTo>
                  <a:lnTo>
                    <a:pt x="5" y="47"/>
                  </a:lnTo>
                  <a:lnTo>
                    <a:pt x="8" y="47"/>
                  </a:lnTo>
                  <a:lnTo>
                    <a:pt x="11" y="47"/>
                  </a:lnTo>
                  <a:lnTo>
                    <a:pt x="13" y="45"/>
                  </a:lnTo>
                  <a:lnTo>
                    <a:pt x="14" y="45"/>
                  </a:lnTo>
                  <a:lnTo>
                    <a:pt x="16" y="44"/>
                  </a:lnTo>
                  <a:lnTo>
                    <a:pt x="19" y="40"/>
                  </a:lnTo>
                  <a:lnTo>
                    <a:pt x="23" y="37"/>
                  </a:lnTo>
                  <a:lnTo>
                    <a:pt x="27" y="34"/>
                  </a:lnTo>
                  <a:lnTo>
                    <a:pt x="32" y="29"/>
                  </a:lnTo>
                  <a:lnTo>
                    <a:pt x="36" y="27"/>
                  </a:lnTo>
                  <a:lnTo>
                    <a:pt x="39" y="24"/>
                  </a:lnTo>
                  <a:lnTo>
                    <a:pt x="40" y="24"/>
                  </a:lnTo>
                  <a:lnTo>
                    <a:pt x="42" y="21"/>
                  </a:lnTo>
                  <a:lnTo>
                    <a:pt x="42" y="16"/>
                  </a:lnTo>
                  <a:lnTo>
                    <a:pt x="43" y="13"/>
                  </a:lnTo>
                  <a:lnTo>
                    <a:pt x="43" y="12"/>
                  </a:lnTo>
                  <a:lnTo>
                    <a:pt x="42" y="9"/>
                  </a:lnTo>
                  <a:lnTo>
                    <a:pt x="39" y="8"/>
                  </a:lnTo>
                  <a:lnTo>
                    <a:pt x="36" y="6"/>
                  </a:lnTo>
                  <a:lnTo>
                    <a:pt x="33" y="5"/>
                  </a:lnTo>
                  <a:lnTo>
                    <a:pt x="30" y="3"/>
                  </a:lnTo>
                  <a:lnTo>
                    <a:pt x="27" y="2"/>
                  </a:lnTo>
                  <a:lnTo>
                    <a:pt x="26" y="0"/>
                  </a:lnTo>
                  <a:lnTo>
                    <a:pt x="24" y="0"/>
                  </a:lnTo>
                  <a:lnTo>
                    <a:pt x="24" y="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66" name="Freeform 64"/>
            <p:cNvSpPr>
              <a:spLocks/>
            </p:cNvSpPr>
            <p:nvPr/>
          </p:nvSpPr>
          <p:spPr bwMode="auto">
            <a:xfrm>
              <a:off x="495" y="3223"/>
              <a:ext cx="20" cy="11"/>
            </a:xfrm>
            <a:custGeom>
              <a:avLst/>
              <a:gdLst>
                <a:gd name="T0" fmla="*/ 0 w 41"/>
                <a:gd name="T1" fmla="*/ 1 h 22"/>
                <a:gd name="T2" fmla="*/ 0 w 41"/>
                <a:gd name="T3" fmla="*/ 1 h 22"/>
                <a:gd name="T4" fmla="*/ 0 w 41"/>
                <a:gd name="T5" fmla="*/ 1 h 22"/>
                <a:gd name="T6" fmla="*/ 0 w 41"/>
                <a:gd name="T7" fmla="*/ 1 h 22"/>
                <a:gd name="T8" fmla="*/ 0 w 41"/>
                <a:gd name="T9" fmla="*/ 1 h 22"/>
                <a:gd name="T10" fmla="*/ 0 w 41"/>
                <a:gd name="T11" fmla="*/ 1 h 22"/>
                <a:gd name="T12" fmla="*/ 0 w 41"/>
                <a:gd name="T13" fmla="*/ 1 h 22"/>
                <a:gd name="T14" fmla="*/ 0 w 41"/>
                <a:gd name="T15" fmla="*/ 1 h 22"/>
                <a:gd name="T16" fmla="*/ 0 w 41"/>
                <a:gd name="T17" fmla="*/ 0 h 22"/>
                <a:gd name="T18" fmla="*/ 0 w 41"/>
                <a:gd name="T19" fmla="*/ 0 h 22"/>
                <a:gd name="T20" fmla="*/ 0 w 41"/>
                <a:gd name="T21" fmla="*/ 0 h 22"/>
                <a:gd name="T22" fmla="*/ 0 w 41"/>
                <a:gd name="T23" fmla="*/ 1 h 22"/>
                <a:gd name="T24" fmla="*/ 0 w 41"/>
                <a:gd name="T25" fmla="*/ 1 h 22"/>
                <a:gd name="T26" fmla="*/ 0 w 41"/>
                <a:gd name="T27" fmla="*/ 1 h 22"/>
                <a:gd name="T28" fmla="*/ 0 w 41"/>
                <a:gd name="T29" fmla="*/ 1 h 22"/>
                <a:gd name="T30" fmla="*/ 0 w 41"/>
                <a:gd name="T31" fmla="*/ 1 h 22"/>
                <a:gd name="T32" fmla="*/ 0 w 41"/>
                <a:gd name="T33" fmla="*/ 1 h 22"/>
                <a:gd name="T34" fmla="*/ 0 w 41"/>
                <a:gd name="T35" fmla="*/ 1 h 22"/>
                <a:gd name="T36" fmla="*/ 0 w 41"/>
                <a:gd name="T37" fmla="*/ 1 h 22"/>
                <a:gd name="T38" fmla="*/ 0 w 41"/>
                <a:gd name="T39" fmla="*/ 1 h 22"/>
                <a:gd name="T40" fmla="*/ 0 w 41"/>
                <a:gd name="T41" fmla="*/ 1 h 22"/>
                <a:gd name="T42" fmla="*/ 0 w 41"/>
                <a:gd name="T43" fmla="*/ 1 h 22"/>
                <a:gd name="T44" fmla="*/ 0 w 41"/>
                <a:gd name="T45" fmla="*/ 1 h 22"/>
                <a:gd name="T46" fmla="*/ 0 w 41"/>
                <a:gd name="T47" fmla="*/ 1 h 22"/>
                <a:gd name="T48" fmla="*/ 0 w 41"/>
                <a:gd name="T49" fmla="*/ 1 h 22"/>
                <a:gd name="T50" fmla="*/ 0 w 41"/>
                <a:gd name="T51" fmla="*/ 1 h 22"/>
                <a:gd name="T52" fmla="*/ 0 w 41"/>
                <a:gd name="T53" fmla="*/ 1 h 22"/>
                <a:gd name="T54" fmla="*/ 0 w 41"/>
                <a:gd name="T55" fmla="*/ 1 h 22"/>
                <a:gd name="T56" fmla="*/ 0 w 41"/>
                <a:gd name="T57" fmla="*/ 1 h 22"/>
                <a:gd name="T58" fmla="*/ 0 w 41"/>
                <a:gd name="T59" fmla="*/ 1 h 22"/>
                <a:gd name="T60" fmla="*/ 0 w 41"/>
                <a:gd name="T61" fmla="*/ 1 h 22"/>
                <a:gd name="T62" fmla="*/ 0 w 41"/>
                <a:gd name="T63" fmla="*/ 1 h 22"/>
                <a:gd name="T64" fmla="*/ 0 w 41"/>
                <a:gd name="T65" fmla="*/ 1 h 22"/>
                <a:gd name="T66" fmla="*/ 0 w 41"/>
                <a:gd name="T67" fmla="*/ 1 h 22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41"/>
                <a:gd name="T103" fmla="*/ 0 h 22"/>
                <a:gd name="T104" fmla="*/ 41 w 41"/>
                <a:gd name="T105" fmla="*/ 22 h 22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41" h="22">
                  <a:moveTo>
                    <a:pt x="0" y="19"/>
                  </a:moveTo>
                  <a:lnTo>
                    <a:pt x="2" y="16"/>
                  </a:lnTo>
                  <a:lnTo>
                    <a:pt x="5" y="13"/>
                  </a:lnTo>
                  <a:lnTo>
                    <a:pt x="8" y="11"/>
                  </a:lnTo>
                  <a:lnTo>
                    <a:pt x="11" y="8"/>
                  </a:lnTo>
                  <a:lnTo>
                    <a:pt x="13" y="5"/>
                  </a:lnTo>
                  <a:lnTo>
                    <a:pt x="16" y="3"/>
                  </a:lnTo>
                  <a:lnTo>
                    <a:pt x="19" y="2"/>
                  </a:lnTo>
                  <a:lnTo>
                    <a:pt x="22" y="0"/>
                  </a:lnTo>
                  <a:lnTo>
                    <a:pt x="25" y="0"/>
                  </a:lnTo>
                  <a:lnTo>
                    <a:pt x="28" y="0"/>
                  </a:lnTo>
                  <a:lnTo>
                    <a:pt x="31" y="2"/>
                  </a:lnTo>
                  <a:lnTo>
                    <a:pt x="35" y="3"/>
                  </a:lnTo>
                  <a:lnTo>
                    <a:pt x="38" y="5"/>
                  </a:lnTo>
                  <a:lnTo>
                    <a:pt x="40" y="6"/>
                  </a:lnTo>
                  <a:lnTo>
                    <a:pt x="41" y="6"/>
                  </a:lnTo>
                  <a:lnTo>
                    <a:pt x="41" y="8"/>
                  </a:lnTo>
                  <a:lnTo>
                    <a:pt x="38" y="8"/>
                  </a:lnTo>
                  <a:lnTo>
                    <a:pt x="35" y="8"/>
                  </a:lnTo>
                  <a:lnTo>
                    <a:pt x="32" y="8"/>
                  </a:lnTo>
                  <a:lnTo>
                    <a:pt x="29" y="8"/>
                  </a:lnTo>
                  <a:lnTo>
                    <a:pt x="25" y="8"/>
                  </a:lnTo>
                  <a:lnTo>
                    <a:pt x="22" y="9"/>
                  </a:lnTo>
                  <a:lnTo>
                    <a:pt x="19" y="9"/>
                  </a:lnTo>
                  <a:lnTo>
                    <a:pt x="18" y="12"/>
                  </a:lnTo>
                  <a:lnTo>
                    <a:pt x="15" y="13"/>
                  </a:lnTo>
                  <a:lnTo>
                    <a:pt x="11" y="18"/>
                  </a:lnTo>
                  <a:lnTo>
                    <a:pt x="8" y="21"/>
                  </a:lnTo>
                  <a:lnTo>
                    <a:pt x="6" y="22"/>
                  </a:lnTo>
                  <a:lnTo>
                    <a:pt x="3" y="22"/>
                  </a:lnTo>
                  <a:lnTo>
                    <a:pt x="2" y="21"/>
                  </a:lnTo>
                  <a:lnTo>
                    <a:pt x="0" y="1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67" name="Freeform 65"/>
            <p:cNvSpPr>
              <a:spLocks/>
            </p:cNvSpPr>
            <p:nvPr/>
          </p:nvSpPr>
          <p:spPr bwMode="auto">
            <a:xfrm>
              <a:off x="426" y="3093"/>
              <a:ext cx="29" cy="26"/>
            </a:xfrm>
            <a:custGeom>
              <a:avLst/>
              <a:gdLst>
                <a:gd name="T0" fmla="*/ 1 w 58"/>
                <a:gd name="T1" fmla="*/ 1 h 51"/>
                <a:gd name="T2" fmla="*/ 1 w 58"/>
                <a:gd name="T3" fmla="*/ 1 h 51"/>
                <a:gd name="T4" fmla="*/ 1 w 58"/>
                <a:gd name="T5" fmla="*/ 1 h 51"/>
                <a:gd name="T6" fmla="*/ 1 w 58"/>
                <a:gd name="T7" fmla="*/ 1 h 51"/>
                <a:gd name="T8" fmla="*/ 1 w 58"/>
                <a:gd name="T9" fmla="*/ 1 h 51"/>
                <a:gd name="T10" fmla="*/ 1 w 58"/>
                <a:gd name="T11" fmla="*/ 1 h 51"/>
                <a:gd name="T12" fmla="*/ 1 w 58"/>
                <a:gd name="T13" fmla="*/ 1 h 51"/>
                <a:gd name="T14" fmla="*/ 1 w 58"/>
                <a:gd name="T15" fmla="*/ 1 h 51"/>
                <a:gd name="T16" fmla="*/ 1 w 58"/>
                <a:gd name="T17" fmla="*/ 1 h 51"/>
                <a:gd name="T18" fmla="*/ 1 w 58"/>
                <a:gd name="T19" fmla="*/ 1 h 51"/>
                <a:gd name="T20" fmla="*/ 1 w 58"/>
                <a:gd name="T21" fmla="*/ 1 h 51"/>
                <a:gd name="T22" fmla="*/ 1 w 58"/>
                <a:gd name="T23" fmla="*/ 1 h 51"/>
                <a:gd name="T24" fmla="*/ 1 w 58"/>
                <a:gd name="T25" fmla="*/ 1 h 51"/>
                <a:gd name="T26" fmla="*/ 1 w 58"/>
                <a:gd name="T27" fmla="*/ 1 h 51"/>
                <a:gd name="T28" fmla="*/ 1 w 58"/>
                <a:gd name="T29" fmla="*/ 1 h 51"/>
                <a:gd name="T30" fmla="*/ 1 w 58"/>
                <a:gd name="T31" fmla="*/ 1 h 51"/>
                <a:gd name="T32" fmla="*/ 1 w 58"/>
                <a:gd name="T33" fmla="*/ 1 h 51"/>
                <a:gd name="T34" fmla="*/ 1 w 58"/>
                <a:gd name="T35" fmla="*/ 1 h 51"/>
                <a:gd name="T36" fmla="*/ 1 w 58"/>
                <a:gd name="T37" fmla="*/ 1 h 51"/>
                <a:gd name="T38" fmla="*/ 1 w 58"/>
                <a:gd name="T39" fmla="*/ 1 h 51"/>
                <a:gd name="T40" fmla="*/ 1 w 58"/>
                <a:gd name="T41" fmla="*/ 1 h 51"/>
                <a:gd name="T42" fmla="*/ 1 w 58"/>
                <a:gd name="T43" fmla="*/ 1 h 51"/>
                <a:gd name="T44" fmla="*/ 1 w 58"/>
                <a:gd name="T45" fmla="*/ 0 h 51"/>
                <a:gd name="T46" fmla="*/ 1 w 58"/>
                <a:gd name="T47" fmla="*/ 0 h 51"/>
                <a:gd name="T48" fmla="*/ 1 w 58"/>
                <a:gd name="T49" fmla="*/ 0 h 51"/>
                <a:gd name="T50" fmla="*/ 1 w 58"/>
                <a:gd name="T51" fmla="*/ 0 h 51"/>
                <a:gd name="T52" fmla="*/ 1 w 58"/>
                <a:gd name="T53" fmla="*/ 1 h 51"/>
                <a:gd name="T54" fmla="*/ 1 w 58"/>
                <a:gd name="T55" fmla="*/ 1 h 51"/>
                <a:gd name="T56" fmla="*/ 1 w 58"/>
                <a:gd name="T57" fmla="*/ 1 h 51"/>
                <a:gd name="T58" fmla="*/ 1 w 58"/>
                <a:gd name="T59" fmla="*/ 1 h 51"/>
                <a:gd name="T60" fmla="*/ 1 w 58"/>
                <a:gd name="T61" fmla="*/ 1 h 51"/>
                <a:gd name="T62" fmla="*/ 1 w 58"/>
                <a:gd name="T63" fmla="*/ 1 h 51"/>
                <a:gd name="T64" fmla="*/ 1 w 58"/>
                <a:gd name="T65" fmla="*/ 1 h 51"/>
                <a:gd name="T66" fmla="*/ 1 w 58"/>
                <a:gd name="T67" fmla="*/ 1 h 51"/>
                <a:gd name="T68" fmla="*/ 1 w 58"/>
                <a:gd name="T69" fmla="*/ 1 h 51"/>
                <a:gd name="T70" fmla="*/ 1 w 58"/>
                <a:gd name="T71" fmla="*/ 1 h 51"/>
                <a:gd name="T72" fmla="*/ 1 w 58"/>
                <a:gd name="T73" fmla="*/ 1 h 51"/>
                <a:gd name="T74" fmla="*/ 1 w 58"/>
                <a:gd name="T75" fmla="*/ 1 h 51"/>
                <a:gd name="T76" fmla="*/ 1 w 58"/>
                <a:gd name="T77" fmla="*/ 1 h 51"/>
                <a:gd name="T78" fmla="*/ 1 w 58"/>
                <a:gd name="T79" fmla="*/ 1 h 51"/>
                <a:gd name="T80" fmla="*/ 1 w 58"/>
                <a:gd name="T81" fmla="*/ 1 h 51"/>
                <a:gd name="T82" fmla="*/ 1 w 58"/>
                <a:gd name="T83" fmla="*/ 1 h 51"/>
                <a:gd name="T84" fmla="*/ 1 w 58"/>
                <a:gd name="T85" fmla="*/ 1 h 51"/>
                <a:gd name="T86" fmla="*/ 0 w 58"/>
                <a:gd name="T87" fmla="*/ 1 h 51"/>
                <a:gd name="T88" fmla="*/ 1 w 58"/>
                <a:gd name="T89" fmla="*/ 1 h 51"/>
                <a:gd name="T90" fmla="*/ 1 w 58"/>
                <a:gd name="T91" fmla="*/ 1 h 51"/>
                <a:gd name="T92" fmla="*/ 1 w 58"/>
                <a:gd name="T93" fmla="*/ 1 h 51"/>
                <a:gd name="T94" fmla="*/ 1 w 58"/>
                <a:gd name="T95" fmla="*/ 1 h 51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58"/>
                <a:gd name="T145" fmla="*/ 0 h 51"/>
                <a:gd name="T146" fmla="*/ 58 w 58"/>
                <a:gd name="T147" fmla="*/ 51 h 51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58" h="51">
                  <a:moveTo>
                    <a:pt x="2" y="51"/>
                  </a:moveTo>
                  <a:lnTo>
                    <a:pt x="3" y="50"/>
                  </a:lnTo>
                  <a:lnTo>
                    <a:pt x="5" y="47"/>
                  </a:lnTo>
                  <a:lnTo>
                    <a:pt x="8" y="42"/>
                  </a:lnTo>
                  <a:lnTo>
                    <a:pt x="12" y="38"/>
                  </a:lnTo>
                  <a:lnTo>
                    <a:pt x="13" y="34"/>
                  </a:lnTo>
                  <a:lnTo>
                    <a:pt x="16" y="32"/>
                  </a:lnTo>
                  <a:lnTo>
                    <a:pt x="18" y="29"/>
                  </a:lnTo>
                  <a:lnTo>
                    <a:pt x="21" y="26"/>
                  </a:lnTo>
                  <a:lnTo>
                    <a:pt x="24" y="23"/>
                  </a:lnTo>
                  <a:lnTo>
                    <a:pt x="28" y="21"/>
                  </a:lnTo>
                  <a:lnTo>
                    <a:pt x="31" y="18"/>
                  </a:lnTo>
                  <a:lnTo>
                    <a:pt x="35" y="16"/>
                  </a:lnTo>
                  <a:lnTo>
                    <a:pt x="40" y="16"/>
                  </a:lnTo>
                  <a:lnTo>
                    <a:pt x="44" y="16"/>
                  </a:lnTo>
                  <a:lnTo>
                    <a:pt x="47" y="16"/>
                  </a:lnTo>
                  <a:lnTo>
                    <a:pt x="51" y="15"/>
                  </a:lnTo>
                  <a:lnTo>
                    <a:pt x="53" y="15"/>
                  </a:lnTo>
                  <a:lnTo>
                    <a:pt x="56" y="13"/>
                  </a:lnTo>
                  <a:lnTo>
                    <a:pt x="57" y="10"/>
                  </a:lnTo>
                  <a:lnTo>
                    <a:pt x="58" y="6"/>
                  </a:lnTo>
                  <a:lnTo>
                    <a:pt x="57" y="3"/>
                  </a:lnTo>
                  <a:lnTo>
                    <a:pt x="56" y="0"/>
                  </a:lnTo>
                  <a:lnTo>
                    <a:pt x="51" y="0"/>
                  </a:lnTo>
                  <a:lnTo>
                    <a:pt x="47" y="0"/>
                  </a:lnTo>
                  <a:lnTo>
                    <a:pt x="44" y="0"/>
                  </a:lnTo>
                  <a:lnTo>
                    <a:pt x="41" y="2"/>
                  </a:lnTo>
                  <a:lnTo>
                    <a:pt x="38" y="3"/>
                  </a:lnTo>
                  <a:lnTo>
                    <a:pt x="37" y="5"/>
                  </a:lnTo>
                  <a:lnTo>
                    <a:pt x="34" y="6"/>
                  </a:lnTo>
                  <a:lnTo>
                    <a:pt x="31" y="6"/>
                  </a:lnTo>
                  <a:lnTo>
                    <a:pt x="28" y="7"/>
                  </a:lnTo>
                  <a:lnTo>
                    <a:pt x="26" y="9"/>
                  </a:lnTo>
                  <a:lnTo>
                    <a:pt x="22" y="12"/>
                  </a:lnTo>
                  <a:lnTo>
                    <a:pt x="19" y="13"/>
                  </a:lnTo>
                  <a:lnTo>
                    <a:pt x="16" y="16"/>
                  </a:lnTo>
                  <a:lnTo>
                    <a:pt x="15" y="19"/>
                  </a:lnTo>
                  <a:lnTo>
                    <a:pt x="12" y="23"/>
                  </a:lnTo>
                  <a:lnTo>
                    <a:pt x="9" y="28"/>
                  </a:lnTo>
                  <a:lnTo>
                    <a:pt x="6" y="31"/>
                  </a:lnTo>
                  <a:lnTo>
                    <a:pt x="5" y="37"/>
                  </a:lnTo>
                  <a:lnTo>
                    <a:pt x="3" y="39"/>
                  </a:lnTo>
                  <a:lnTo>
                    <a:pt x="2" y="42"/>
                  </a:lnTo>
                  <a:lnTo>
                    <a:pt x="0" y="45"/>
                  </a:lnTo>
                  <a:lnTo>
                    <a:pt x="2" y="48"/>
                  </a:lnTo>
                  <a:lnTo>
                    <a:pt x="2" y="50"/>
                  </a:lnTo>
                  <a:lnTo>
                    <a:pt x="2" y="5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68" name="Freeform 66"/>
            <p:cNvSpPr>
              <a:spLocks/>
            </p:cNvSpPr>
            <p:nvPr/>
          </p:nvSpPr>
          <p:spPr bwMode="auto">
            <a:xfrm>
              <a:off x="488" y="3068"/>
              <a:ext cx="26" cy="13"/>
            </a:xfrm>
            <a:custGeom>
              <a:avLst/>
              <a:gdLst>
                <a:gd name="T0" fmla="*/ 1 w 51"/>
                <a:gd name="T1" fmla="*/ 1 h 26"/>
                <a:gd name="T2" fmla="*/ 1 w 51"/>
                <a:gd name="T3" fmla="*/ 1 h 26"/>
                <a:gd name="T4" fmla="*/ 1 w 51"/>
                <a:gd name="T5" fmla="*/ 1 h 26"/>
                <a:gd name="T6" fmla="*/ 1 w 51"/>
                <a:gd name="T7" fmla="*/ 1 h 26"/>
                <a:gd name="T8" fmla="*/ 1 w 51"/>
                <a:gd name="T9" fmla="*/ 1 h 26"/>
                <a:gd name="T10" fmla="*/ 1 w 51"/>
                <a:gd name="T11" fmla="*/ 1 h 26"/>
                <a:gd name="T12" fmla="*/ 1 w 51"/>
                <a:gd name="T13" fmla="*/ 1 h 26"/>
                <a:gd name="T14" fmla="*/ 1 w 51"/>
                <a:gd name="T15" fmla="*/ 1 h 26"/>
                <a:gd name="T16" fmla="*/ 1 w 51"/>
                <a:gd name="T17" fmla="*/ 1 h 26"/>
                <a:gd name="T18" fmla="*/ 1 w 51"/>
                <a:gd name="T19" fmla="*/ 1 h 26"/>
                <a:gd name="T20" fmla="*/ 1 w 51"/>
                <a:gd name="T21" fmla="*/ 1 h 26"/>
                <a:gd name="T22" fmla="*/ 1 w 51"/>
                <a:gd name="T23" fmla="*/ 0 h 26"/>
                <a:gd name="T24" fmla="*/ 1 w 51"/>
                <a:gd name="T25" fmla="*/ 0 h 26"/>
                <a:gd name="T26" fmla="*/ 1 w 51"/>
                <a:gd name="T27" fmla="*/ 0 h 26"/>
                <a:gd name="T28" fmla="*/ 1 w 51"/>
                <a:gd name="T29" fmla="*/ 1 h 26"/>
                <a:gd name="T30" fmla="*/ 1 w 51"/>
                <a:gd name="T31" fmla="*/ 1 h 26"/>
                <a:gd name="T32" fmla="*/ 0 w 51"/>
                <a:gd name="T33" fmla="*/ 1 h 26"/>
                <a:gd name="T34" fmla="*/ 0 w 51"/>
                <a:gd name="T35" fmla="*/ 1 h 26"/>
                <a:gd name="T36" fmla="*/ 0 w 51"/>
                <a:gd name="T37" fmla="*/ 1 h 26"/>
                <a:gd name="T38" fmla="*/ 0 w 51"/>
                <a:gd name="T39" fmla="*/ 1 h 26"/>
                <a:gd name="T40" fmla="*/ 1 w 51"/>
                <a:gd name="T41" fmla="*/ 1 h 26"/>
                <a:gd name="T42" fmla="*/ 1 w 51"/>
                <a:gd name="T43" fmla="*/ 1 h 26"/>
                <a:gd name="T44" fmla="*/ 1 w 51"/>
                <a:gd name="T45" fmla="*/ 1 h 26"/>
                <a:gd name="T46" fmla="*/ 1 w 51"/>
                <a:gd name="T47" fmla="*/ 1 h 26"/>
                <a:gd name="T48" fmla="*/ 1 w 51"/>
                <a:gd name="T49" fmla="*/ 1 h 26"/>
                <a:gd name="T50" fmla="*/ 1 w 51"/>
                <a:gd name="T51" fmla="*/ 1 h 26"/>
                <a:gd name="T52" fmla="*/ 1 w 51"/>
                <a:gd name="T53" fmla="*/ 1 h 26"/>
                <a:gd name="T54" fmla="*/ 1 w 51"/>
                <a:gd name="T55" fmla="*/ 1 h 26"/>
                <a:gd name="T56" fmla="*/ 1 w 51"/>
                <a:gd name="T57" fmla="*/ 1 h 26"/>
                <a:gd name="T58" fmla="*/ 1 w 51"/>
                <a:gd name="T59" fmla="*/ 1 h 26"/>
                <a:gd name="T60" fmla="*/ 1 w 51"/>
                <a:gd name="T61" fmla="*/ 1 h 26"/>
                <a:gd name="T62" fmla="*/ 1 w 51"/>
                <a:gd name="T63" fmla="*/ 1 h 26"/>
                <a:gd name="T64" fmla="*/ 1 w 51"/>
                <a:gd name="T65" fmla="*/ 1 h 26"/>
                <a:gd name="T66" fmla="*/ 1 w 51"/>
                <a:gd name="T67" fmla="*/ 1 h 26"/>
                <a:gd name="T68" fmla="*/ 1 w 51"/>
                <a:gd name="T69" fmla="*/ 1 h 26"/>
                <a:gd name="T70" fmla="*/ 1 w 51"/>
                <a:gd name="T71" fmla="*/ 1 h 26"/>
                <a:gd name="T72" fmla="*/ 1 w 51"/>
                <a:gd name="T73" fmla="*/ 1 h 26"/>
                <a:gd name="T74" fmla="*/ 1 w 51"/>
                <a:gd name="T75" fmla="*/ 1 h 26"/>
                <a:gd name="T76" fmla="*/ 1 w 51"/>
                <a:gd name="T77" fmla="*/ 1 h 26"/>
                <a:gd name="T78" fmla="*/ 1 w 51"/>
                <a:gd name="T79" fmla="*/ 1 h 26"/>
                <a:gd name="T80" fmla="*/ 1 w 51"/>
                <a:gd name="T81" fmla="*/ 1 h 26"/>
                <a:gd name="T82" fmla="*/ 1 w 51"/>
                <a:gd name="T83" fmla="*/ 1 h 2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51"/>
                <a:gd name="T127" fmla="*/ 0 h 26"/>
                <a:gd name="T128" fmla="*/ 51 w 51"/>
                <a:gd name="T129" fmla="*/ 26 h 2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51" h="26">
                  <a:moveTo>
                    <a:pt x="48" y="14"/>
                  </a:moveTo>
                  <a:lnTo>
                    <a:pt x="47" y="13"/>
                  </a:lnTo>
                  <a:lnTo>
                    <a:pt x="44" y="11"/>
                  </a:lnTo>
                  <a:lnTo>
                    <a:pt x="41" y="10"/>
                  </a:lnTo>
                  <a:lnTo>
                    <a:pt x="38" y="9"/>
                  </a:lnTo>
                  <a:lnTo>
                    <a:pt x="35" y="7"/>
                  </a:lnTo>
                  <a:lnTo>
                    <a:pt x="32" y="6"/>
                  </a:lnTo>
                  <a:lnTo>
                    <a:pt x="29" y="4"/>
                  </a:lnTo>
                  <a:lnTo>
                    <a:pt x="26" y="3"/>
                  </a:lnTo>
                  <a:lnTo>
                    <a:pt x="24" y="1"/>
                  </a:lnTo>
                  <a:lnTo>
                    <a:pt x="21" y="1"/>
                  </a:lnTo>
                  <a:lnTo>
                    <a:pt x="16" y="0"/>
                  </a:lnTo>
                  <a:lnTo>
                    <a:pt x="13" y="0"/>
                  </a:lnTo>
                  <a:lnTo>
                    <a:pt x="9" y="0"/>
                  </a:lnTo>
                  <a:lnTo>
                    <a:pt x="5" y="4"/>
                  </a:lnTo>
                  <a:lnTo>
                    <a:pt x="2" y="7"/>
                  </a:lnTo>
                  <a:lnTo>
                    <a:pt x="0" y="11"/>
                  </a:lnTo>
                  <a:lnTo>
                    <a:pt x="0" y="14"/>
                  </a:lnTo>
                  <a:lnTo>
                    <a:pt x="0" y="17"/>
                  </a:lnTo>
                  <a:lnTo>
                    <a:pt x="0" y="19"/>
                  </a:lnTo>
                  <a:lnTo>
                    <a:pt x="2" y="22"/>
                  </a:lnTo>
                  <a:lnTo>
                    <a:pt x="3" y="26"/>
                  </a:lnTo>
                  <a:lnTo>
                    <a:pt x="6" y="26"/>
                  </a:lnTo>
                  <a:lnTo>
                    <a:pt x="9" y="25"/>
                  </a:lnTo>
                  <a:lnTo>
                    <a:pt x="13" y="22"/>
                  </a:lnTo>
                  <a:lnTo>
                    <a:pt x="15" y="20"/>
                  </a:lnTo>
                  <a:lnTo>
                    <a:pt x="18" y="19"/>
                  </a:lnTo>
                  <a:lnTo>
                    <a:pt x="19" y="17"/>
                  </a:lnTo>
                  <a:lnTo>
                    <a:pt x="22" y="17"/>
                  </a:lnTo>
                  <a:lnTo>
                    <a:pt x="25" y="17"/>
                  </a:lnTo>
                  <a:lnTo>
                    <a:pt x="31" y="17"/>
                  </a:lnTo>
                  <a:lnTo>
                    <a:pt x="35" y="19"/>
                  </a:lnTo>
                  <a:lnTo>
                    <a:pt x="40" y="20"/>
                  </a:lnTo>
                  <a:lnTo>
                    <a:pt x="44" y="22"/>
                  </a:lnTo>
                  <a:lnTo>
                    <a:pt x="48" y="22"/>
                  </a:lnTo>
                  <a:lnTo>
                    <a:pt x="50" y="23"/>
                  </a:lnTo>
                  <a:lnTo>
                    <a:pt x="51" y="23"/>
                  </a:lnTo>
                  <a:lnTo>
                    <a:pt x="51" y="19"/>
                  </a:lnTo>
                  <a:lnTo>
                    <a:pt x="50" y="17"/>
                  </a:lnTo>
                  <a:lnTo>
                    <a:pt x="50" y="14"/>
                  </a:lnTo>
                  <a:lnTo>
                    <a:pt x="48" y="1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69" name="Freeform 67"/>
            <p:cNvSpPr>
              <a:spLocks/>
            </p:cNvSpPr>
            <p:nvPr/>
          </p:nvSpPr>
          <p:spPr bwMode="auto">
            <a:xfrm>
              <a:off x="418" y="3043"/>
              <a:ext cx="136" cy="278"/>
            </a:xfrm>
            <a:custGeom>
              <a:avLst/>
              <a:gdLst>
                <a:gd name="T0" fmla="*/ 1 w 270"/>
                <a:gd name="T1" fmla="*/ 1 h 555"/>
                <a:gd name="T2" fmla="*/ 1 w 270"/>
                <a:gd name="T3" fmla="*/ 1 h 555"/>
                <a:gd name="T4" fmla="*/ 1 w 270"/>
                <a:gd name="T5" fmla="*/ 1 h 555"/>
                <a:gd name="T6" fmla="*/ 1 w 270"/>
                <a:gd name="T7" fmla="*/ 1 h 555"/>
                <a:gd name="T8" fmla="*/ 1 w 270"/>
                <a:gd name="T9" fmla="*/ 1 h 555"/>
                <a:gd name="T10" fmla="*/ 1 w 270"/>
                <a:gd name="T11" fmla="*/ 1 h 555"/>
                <a:gd name="T12" fmla="*/ 1 w 270"/>
                <a:gd name="T13" fmla="*/ 1 h 555"/>
                <a:gd name="T14" fmla="*/ 1 w 270"/>
                <a:gd name="T15" fmla="*/ 1 h 555"/>
                <a:gd name="T16" fmla="*/ 1 w 270"/>
                <a:gd name="T17" fmla="*/ 1 h 555"/>
                <a:gd name="T18" fmla="*/ 1 w 270"/>
                <a:gd name="T19" fmla="*/ 1 h 555"/>
                <a:gd name="T20" fmla="*/ 1 w 270"/>
                <a:gd name="T21" fmla="*/ 1 h 555"/>
                <a:gd name="T22" fmla="*/ 1 w 270"/>
                <a:gd name="T23" fmla="*/ 1 h 555"/>
                <a:gd name="T24" fmla="*/ 1 w 270"/>
                <a:gd name="T25" fmla="*/ 1 h 555"/>
                <a:gd name="T26" fmla="*/ 1 w 270"/>
                <a:gd name="T27" fmla="*/ 1 h 555"/>
                <a:gd name="T28" fmla="*/ 1 w 270"/>
                <a:gd name="T29" fmla="*/ 1 h 555"/>
                <a:gd name="T30" fmla="*/ 1 w 270"/>
                <a:gd name="T31" fmla="*/ 1 h 555"/>
                <a:gd name="T32" fmla="*/ 1 w 270"/>
                <a:gd name="T33" fmla="*/ 1 h 555"/>
                <a:gd name="T34" fmla="*/ 1 w 270"/>
                <a:gd name="T35" fmla="*/ 1 h 555"/>
                <a:gd name="T36" fmla="*/ 1 w 270"/>
                <a:gd name="T37" fmla="*/ 1 h 555"/>
                <a:gd name="T38" fmla="*/ 1 w 270"/>
                <a:gd name="T39" fmla="*/ 1 h 555"/>
                <a:gd name="T40" fmla="*/ 1 w 270"/>
                <a:gd name="T41" fmla="*/ 1 h 555"/>
                <a:gd name="T42" fmla="*/ 1 w 270"/>
                <a:gd name="T43" fmla="*/ 1 h 555"/>
                <a:gd name="T44" fmla="*/ 1 w 270"/>
                <a:gd name="T45" fmla="*/ 1 h 555"/>
                <a:gd name="T46" fmla="*/ 1 w 270"/>
                <a:gd name="T47" fmla="*/ 1 h 555"/>
                <a:gd name="T48" fmla="*/ 1 w 270"/>
                <a:gd name="T49" fmla="*/ 1 h 555"/>
                <a:gd name="T50" fmla="*/ 1 w 270"/>
                <a:gd name="T51" fmla="*/ 1 h 555"/>
                <a:gd name="T52" fmla="*/ 1 w 270"/>
                <a:gd name="T53" fmla="*/ 1 h 555"/>
                <a:gd name="T54" fmla="*/ 1 w 270"/>
                <a:gd name="T55" fmla="*/ 1 h 555"/>
                <a:gd name="T56" fmla="*/ 1 w 270"/>
                <a:gd name="T57" fmla="*/ 1 h 555"/>
                <a:gd name="T58" fmla="*/ 1 w 270"/>
                <a:gd name="T59" fmla="*/ 1 h 555"/>
                <a:gd name="T60" fmla="*/ 1 w 270"/>
                <a:gd name="T61" fmla="*/ 1 h 555"/>
                <a:gd name="T62" fmla="*/ 1 w 270"/>
                <a:gd name="T63" fmla="*/ 1 h 555"/>
                <a:gd name="T64" fmla="*/ 1 w 270"/>
                <a:gd name="T65" fmla="*/ 1 h 555"/>
                <a:gd name="T66" fmla="*/ 1 w 270"/>
                <a:gd name="T67" fmla="*/ 1 h 555"/>
                <a:gd name="T68" fmla="*/ 1 w 270"/>
                <a:gd name="T69" fmla="*/ 1 h 555"/>
                <a:gd name="T70" fmla="*/ 1 w 270"/>
                <a:gd name="T71" fmla="*/ 1 h 555"/>
                <a:gd name="T72" fmla="*/ 1 w 270"/>
                <a:gd name="T73" fmla="*/ 1 h 555"/>
                <a:gd name="T74" fmla="*/ 1 w 270"/>
                <a:gd name="T75" fmla="*/ 1 h 555"/>
                <a:gd name="T76" fmla="*/ 1 w 270"/>
                <a:gd name="T77" fmla="*/ 1 h 555"/>
                <a:gd name="T78" fmla="*/ 1 w 270"/>
                <a:gd name="T79" fmla="*/ 1 h 555"/>
                <a:gd name="T80" fmla="*/ 1 w 270"/>
                <a:gd name="T81" fmla="*/ 1 h 555"/>
                <a:gd name="T82" fmla="*/ 1 w 270"/>
                <a:gd name="T83" fmla="*/ 1 h 555"/>
                <a:gd name="T84" fmla="*/ 1 w 270"/>
                <a:gd name="T85" fmla="*/ 1 h 555"/>
                <a:gd name="T86" fmla="*/ 1 w 270"/>
                <a:gd name="T87" fmla="*/ 1 h 555"/>
                <a:gd name="T88" fmla="*/ 1 w 270"/>
                <a:gd name="T89" fmla="*/ 1 h 555"/>
                <a:gd name="T90" fmla="*/ 1 w 270"/>
                <a:gd name="T91" fmla="*/ 1 h 555"/>
                <a:gd name="T92" fmla="*/ 1 w 270"/>
                <a:gd name="T93" fmla="*/ 1 h 555"/>
                <a:gd name="T94" fmla="*/ 1 w 270"/>
                <a:gd name="T95" fmla="*/ 1 h 555"/>
                <a:gd name="T96" fmla="*/ 1 w 270"/>
                <a:gd name="T97" fmla="*/ 1 h 555"/>
                <a:gd name="T98" fmla="*/ 1 w 270"/>
                <a:gd name="T99" fmla="*/ 1 h 555"/>
                <a:gd name="T100" fmla="*/ 1 w 270"/>
                <a:gd name="T101" fmla="*/ 1 h 555"/>
                <a:gd name="T102" fmla="*/ 1 w 270"/>
                <a:gd name="T103" fmla="*/ 1 h 555"/>
                <a:gd name="T104" fmla="*/ 1 w 270"/>
                <a:gd name="T105" fmla="*/ 1 h 555"/>
                <a:gd name="T106" fmla="*/ 1 w 270"/>
                <a:gd name="T107" fmla="*/ 1 h 555"/>
                <a:gd name="T108" fmla="*/ 1 w 270"/>
                <a:gd name="T109" fmla="*/ 1 h 555"/>
                <a:gd name="T110" fmla="*/ 1 w 270"/>
                <a:gd name="T111" fmla="*/ 1 h 555"/>
                <a:gd name="T112" fmla="*/ 1 w 270"/>
                <a:gd name="T113" fmla="*/ 1 h 555"/>
                <a:gd name="T114" fmla="*/ 1 w 270"/>
                <a:gd name="T115" fmla="*/ 1 h 555"/>
                <a:gd name="T116" fmla="*/ 1 w 270"/>
                <a:gd name="T117" fmla="*/ 0 h 555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270"/>
                <a:gd name="T178" fmla="*/ 0 h 555"/>
                <a:gd name="T179" fmla="*/ 270 w 270"/>
                <a:gd name="T180" fmla="*/ 555 h 555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270" h="555">
                  <a:moveTo>
                    <a:pt x="110" y="7"/>
                  </a:moveTo>
                  <a:lnTo>
                    <a:pt x="112" y="7"/>
                  </a:lnTo>
                  <a:lnTo>
                    <a:pt x="113" y="9"/>
                  </a:lnTo>
                  <a:lnTo>
                    <a:pt x="116" y="12"/>
                  </a:lnTo>
                  <a:lnTo>
                    <a:pt x="120" y="14"/>
                  </a:lnTo>
                  <a:lnTo>
                    <a:pt x="122" y="16"/>
                  </a:lnTo>
                  <a:lnTo>
                    <a:pt x="125" y="17"/>
                  </a:lnTo>
                  <a:lnTo>
                    <a:pt x="128" y="19"/>
                  </a:lnTo>
                  <a:lnTo>
                    <a:pt x="131" y="22"/>
                  </a:lnTo>
                  <a:lnTo>
                    <a:pt x="135" y="23"/>
                  </a:lnTo>
                  <a:lnTo>
                    <a:pt x="138" y="26"/>
                  </a:lnTo>
                  <a:lnTo>
                    <a:pt x="141" y="28"/>
                  </a:lnTo>
                  <a:lnTo>
                    <a:pt x="144" y="30"/>
                  </a:lnTo>
                  <a:lnTo>
                    <a:pt x="147" y="32"/>
                  </a:lnTo>
                  <a:lnTo>
                    <a:pt x="151" y="35"/>
                  </a:lnTo>
                  <a:lnTo>
                    <a:pt x="154" y="38"/>
                  </a:lnTo>
                  <a:lnTo>
                    <a:pt x="157" y="41"/>
                  </a:lnTo>
                  <a:lnTo>
                    <a:pt x="160" y="42"/>
                  </a:lnTo>
                  <a:lnTo>
                    <a:pt x="164" y="45"/>
                  </a:lnTo>
                  <a:lnTo>
                    <a:pt x="167" y="48"/>
                  </a:lnTo>
                  <a:lnTo>
                    <a:pt x="170" y="51"/>
                  </a:lnTo>
                  <a:lnTo>
                    <a:pt x="173" y="54"/>
                  </a:lnTo>
                  <a:lnTo>
                    <a:pt x="176" y="57"/>
                  </a:lnTo>
                  <a:lnTo>
                    <a:pt x="179" y="60"/>
                  </a:lnTo>
                  <a:lnTo>
                    <a:pt x="181" y="62"/>
                  </a:lnTo>
                  <a:lnTo>
                    <a:pt x="184" y="65"/>
                  </a:lnTo>
                  <a:lnTo>
                    <a:pt x="187" y="68"/>
                  </a:lnTo>
                  <a:lnTo>
                    <a:pt x="189" y="71"/>
                  </a:lnTo>
                  <a:lnTo>
                    <a:pt x="192" y="76"/>
                  </a:lnTo>
                  <a:lnTo>
                    <a:pt x="193" y="77"/>
                  </a:lnTo>
                  <a:lnTo>
                    <a:pt x="195" y="80"/>
                  </a:lnTo>
                  <a:lnTo>
                    <a:pt x="196" y="83"/>
                  </a:lnTo>
                  <a:lnTo>
                    <a:pt x="197" y="86"/>
                  </a:lnTo>
                  <a:lnTo>
                    <a:pt x="199" y="89"/>
                  </a:lnTo>
                  <a:lnTo>
                    <a:pt x="200" y="90"/>
                  </a:lnTo>
                  <a:lnTo>
                    <a:pt x="202" y="93"/>
                  </a:lnTo>
                  <a:lnTo>
                    <a:pt x="203" y="97"/>
                  </a:lnTo>
                  <a:lnTo>
                    <a:pt x="205" y="102"/>
                  </a:lnTo>
                  <a:lnTo>
                    <a:pt x="206" y="107"/>
                  </a:lnTo>
                  <a:lnTo>
                    <a:pt x="208" y="109"/>
                  </a:lnTo>
                  <a:lnTo>
                    <a:pt x="208" y="112"/>
                  </a:lnTo>
                  <a:lnTo>
                    <a:pt x="209" y="115"/>
                  </a:lnTo>
                  <a:lnTo>
                    <a:pt x="211" y="118"/>
                  </a:lnTo>
                  <a:lnTo>
                    <a:pt x="211" y="122"/>
                  </a:lnTo>
                  <a:lnTo>
                    <a:pt x="212" y="126"/>
                  </a:lnTo>
                  <a:lnTo>
                    <a:pt x="213" y="132"/>
                  </a:lnTo>
                  <a:lnTo>
                    <a:pt x="215" y="137"/>
                  </a:lnTo>
                  <a:lnTo>
                    <a:pt x="216" y="141"/>
                  </a:lnTo>
                  <a:lnTo>
                    <a:pt x="218" y="145"/>
                  </a:lnTo>
                  <a:lnTo>
                    <a:pt x="219" y="150"/>
                  </a:lnTo>
                  <a:lnTo>
                    <a:pt x="221" y="154"/>
                  </a:lnTo>
                  <a:lnTo>
                    <a:pt x="222" y="158"/>
                  </a:lnTo>
                  <a:lnTo>
                    <a:pt x="225" y="163"/>
                  </a:lnTo>
                  <a:lnTo>
                    <a:pt x="227" y="167"/>
                  </a:lnTo>
                  <a:lnTo>
                    <a:pt x="229" y="171"/>
                  </a:lnTo>
                  <a:lnTo>
                    <a:pt x="231" y="177"/>
                  </a:lnTo>
                  <a:lnTo>
                    <a:pt x="234" y="183"/>
                  </a:lnTo>
                  <a:lnTo>
                    <a:pt x="235" y="185"/>
                  </a:lnTo>
                  <a:lnTo>
                    <a:pt x="237" y="187"/>
                  </a:lnTo>
                  <a:lnTo>
                    <a:pt x="238" y="190"/>
                  </a:lnTo>
                  <a:lnTo>
                    <a:pt x="240" y="193"/>
                  </a:lnTo>
                  <a:lnTo>
                    <a:pt x="241" y="196"/>
                  </a:lnTo>
                  <a:lnTo>
                    <a:pt x="243" y="199"/>
                  </a:lnTo>
                  <a:lnTo>
                    <a:pt x="243" y="202"/>
                  </a:lnTo>
                  <a:lnTo>
                    <a:pt x="244" y="205"/>
                  </a:lnTo>
                  <a:lnTo>
                    <a:pt x="245" y="208"/>
                  </a:lnTo>
                  <a:lnTo>
                    <a:pt x="247" y="211"/>
                  </a:lnTo>
                  <a:lnTo>
                    <a:pt x="248" y="214"/>
                  </a:lnTo>
                  <a:lnTo>
                    <a:pt x="250" y="216"/>
                  </a:lnTo>
                  <a:lnTo>
                    <a:pt x="250" y="219"/>
                  </a:lnTo>
                  <a:lnTo>
                    <a:pt x="251" y="222"/>
                  </a:lnTo>
                  <a:lnTo>
                    <a:pt x="251" y="225"/>
                  </a:lnTo>
                  <a:lnTo>
                    <a:pt x="253" y="230"/>
                  </a:lnTo>
                  <a:lnTo>
                    <a:pt x="253" y="232"/>
                  </a:lnTo>
                  <a:lnTo>
                    <a:pt x="253" y="235"/>
                  </a:lnTo>
                  <a:lnTo>
                    <a:pt x="254" y="238"/>
                  </a:lnTo>
                  <a:lnTo>
                    <a:pt x="254" y="243"/>
                  </a:lnTo>
                  <a:lnTo>
                    <a:pt x="254" y="246"/>
                  </a:lnTo>
                  <a:lnTo>
                    <a:pt x="254" y="248"/>
                  </a:lnTo>
                  <a:lnTo>
                    <a:pt x="254" y="251"/>
                  </a:lnTo>
                  <a:lnTo>
                    <a:pt x="254" y="256"/>
                  </a:lnTo>
                  <a:lnTo>
                    <a:pt x="254" y="260"/>
                  </a:lnTo>
                  <a:lnTo>
                    <a:pt x="253" y="266"/>
                  </a:lnTo>
                  <a:lnTo>
                    <a:pt x="253" y="270"/>
                  </a:lnTo>
                  <a:lnTo>
                    <a:pt x="253" y="276"/>
                  </a:lnTo>
                  <a:lnTo>
                    <a:pt x="251" y="280"/>
                  </a:lnTo>
                  <a:lnTo>
                    <a:pt x="250" y="286"/>
                  </a:lnTo>
                  <a:lnTo>
                    <a:pt x="250" y="288"/>
                  </a:lnTo>
                  <a:lnTo>
                    <a:pt x="250" y="291"/>
                  </a:lnTo>
                  <a:lnTo>
                    <a:pt x="248" y="294"/>
                  </a:lnTo>
                  <a:lnTo>
                    <a:pt x="248" y="296"/>
                  </a:lnTo>
                  <a:lnTo>
                    <a:pt x="247" y="299"/>
                  </a:lnTo>
                  <a:lnTo>
                    <a:pt x="247" y="302"/>
                  </a:lnTo>
                  <a:lnTo>
                    <a:pt x="247" y="305"/>
                  </a:lnTo>
                  <a:lnTo>
                    <a:pt x="245" y="308"/>
                  </a:lnTo>
                  <a:lnTo>
                    <a:pt x="245" y="311"/>
                  </a:lnTo>
                  <a:lnTo>
                    <a:pt x="244" y="314"/>
                  </a:lnTo>
                  <a:lnTo>
                    <a:pt x="244" y="317"/>
                  </a:lnTo>
                  <a:lnTo>
                    <a:pt x="244" y="321"/>
                  </a:lnTo>
                  <a:lnTo>
                    <a:pt x="243" y="324"/>
                  </a:lnTo>
                  <a:lnTo>
                    <a:pt x="241" y="327"/>
                  </a:lnTo>
                  <a:lnTo>
                    <a:pt x="240" y="330"/>
                  </a:lnTo>
                  <a:lnTo>
                    <a:pt x="240" y="333"/>
                  </a:lnTo>
                  <a:lnTo>
                    <a:pt x="238" y="336"/>
                  </a:lnTo>
                  <a:lnTo>
                    <a:pt x="238" y="339"/>
                  </a:lnTo>
                  <a:lnTo>
                    <a:pt x="237" y="341"/>
                  </a:lnTo>
                  <a:lnTo>
                    <a:pt x="237" y="344"/>
                  </a:lnTo>
                  <a:lnTo>
                    <a:pt x="235" y="347"/>
                  </a:lnTo>
                  <a:lnTo>
                    <a:pt x="234" y="350"/>
                  </a:lnTo>
                  <a:lnTo>
                    <a:pt x="232" y="353"/>
                  </a:lnTo>
                  <a:lnTo>
                    <a:pt x="232" y="356"/>
                  </a:lnTo>
                  <a:lnTo>
                    <a:pt x="231" y="359"/>
                  </a:lnTo>
                  <a:lnTo>
                    <a:pt x="229" y="362"/>
                  </a:lnTo>
                  <a:lnTo>
                    <a:pt x="228" y="365"/>
                  </a:lnTo>
                  <a:lnTo>
                    <a:pt x="228" y="368"/>
                  </a:lnTo>
                  <a:lnTo>
                    <a:pt x="227" y="371"/>
                  </a:lnTo>
                  <a:lnTo>
                    <a:pt x="225" y="373"/>
                  </a:lnTo>
                  <a:lnTo>
                    <a:pt x="222" y="376"/>
                  </a:lnTo>
                  <a:lnTo>
                    <a:pt x="222" y="379"/>
                  </a:lnTo>
                  <a:lnTo>
                    <a:pt x="221" y="381"/>
                  </a:lnTo>
                  <a:lnTo>
                    <a:pt x="219" y="384"/>
                  </a:lnTo>
                  <a:lnTo>
                    <a:pt x="218" y="387"/>
                  </a:lnTo>
                  <a:lnTo>
                    <a:pt x="216" y="389"/>
                  </a:lnTo>
                  <a:lnTo>
                    <a:pt x="213" y="395"/>
                  </a:lnTo>
                  <a:lnTo>
                    <a:pt x="211" y="400"/>
                  </a:lnTo>
                  <a:lnTo>
                    <a:pt x="208" y="404"/>
                  </a:lnTo>
                  <a:lnTo>
                    <a:pt x="205" y="410"/>
                  </a:lnTo>
                  <a:lnTo>
                    <a:pt x="202" y="413"/>
                  </a:lnTo>
                  <a:lnTo>
                    <a:pt x="199" y="417"/>
                  </a:lnTo>
                  <a:lnTo>
                    <a:pt x="196" y="420"/>
                  </a:lnTo>
                  <a:lnTo>
                    <a:pt x="193" y="424"/>
                  </a:lnTo>
                  <a:lnTo>
                    <a:pt x="190" y="427"/>
                  </a:lnTo>
                  <a:lnTo>
                    <a:pt x="187" y="430"/>
                  </a:lnTo>
                  <a:lnTo>
                    <a:pt x="186" y="433"/>
                  </a:lnTo>
                  <a:lnTo>
                    <a:pt x="183" y="436"/>
                  </a:lnTo>
                  <a:lnTo>
                    <a:pt x="179" y="440"/>
                  </a:lnTo>
                  <a:lnTo>
                    <a:pt x="176" y="445"/>
                  </a:lnTo>
                  <a:lnTo>
                    <a:pt x="171" y="448"/>
                  </a:lnTo>
                  <a:lnTo>
                    <a:pt x="167" y="452"/>
                  </a:lnTo>
                  <a:lnTo>
                    <a:pt x="164" y="453"/>
                  </a:lnTo>
                  <a:lnTo>
                    <a:pt x="160" y="456"/>
                  </a:lnTo>
                  <a:lnTo>
                    <a:pt x="155" y="458"/>
                  </a:lnTo>
                  <a:lnTo>
                    <a:pt x="152" y="459"/>
                  </a:lnTo>
                  <a:lnTo>
                    <a:pt x="147" y="459"/>
                  </a:lnTo>
                  <a:lnTo>
                    <a:pt x="142" y="461"/>
                  </a:lnTo>
                  <a:lnTo>
                    <a:pt x="139" y="461"/>
                  </a:lnTo>
                  <a:lnTo>
                    <a:pt x="136" y="462"/>
                  </a:lnTo>
                  <a:lnTo>
                    <a:pt x="133" y="462"/>
                  </a:lnTo>
                  <a:lnTo>
                    <a:pt x="131" y="464"/>
                  </a:lnTo>
                  <a:lnTo>
                    <a:pt x="126" y="464"/>
                  </a:lnTo>
                  <a:lnTo>
                    <a:pt x="123" y="464"/>
                  </a:lnTo>
                  <a:lnTo>
                    <a:pt x="119" y="464"/>
                  </a:lnTo>
                  <a:lnTo>
                    <a:pt x="116" y="464"/>
                  </a:lnTo>
                  <a:lnTo>
                    <a:pt x="112" y="462"/>
                  </a:lnTo>
                  <a:lnTo>
                    <a:pt x="109" y="462"/>
                  </a:lnTo>
                  <a:lnTo>
                    <a:pt x="104" y="462"/>
                  </a:lnTo>
                  <a:lnTo>
                    <a:pt x="102" y="462"/>
                  </a:lnTo>
                  <a:lnTo>
                    <a:pt x="97" y="461"/>
                  </a:lnTo>
                  <a:lnTo>
                    <a:pt x="94" y="461"/>
                  </a:lnTo>
                  <a:lnTo>
                    <a:pt x="90" y="461"/>
                  </a:lnTo>
                  <a:lnTo>
                    <a:pt x="87" y="459"/>
                  </a:lnTo>
                  <a:lnTo>
                    <a:pt x="83" y="459"/>
                  </a:lnTo>
                  <a:lnTo>
                    <a:pt x="80" y="459"/>
                  </a:lnTo>
                  <a:lnTo>
                    <a:pt x="77" y="458"/>
                  </a:lnTo>
                  <a:lnTo>
                    <a:pt x="74" y="458"/>
                  </a:lnTo>
                  <a:lnTo>
                    <a:pt x="70" y="456"/>
                  </a:lnTo>
                  <a:lnTo>
                    <a:pt x="67" y="456"/>
                  </a:lnTo>
                  <a:lnTo>
                    <a:pt x="64" y="455"/>
                  </a:lnTo>
                  <a:lnTo>
                    <a:pt x="61" y="455"/>
                  </a:lnTo>
                  <a:lnTo>
                    <a:pt x="56" y="453"/>
                  </a:lnTo>
                  <a:lnTo>
                    <a:pt x="52" y="453"/>
                  </a:lnTo>
                  <a:lnTo>
                    <a:pt x="49" y="453"/>
                  </a:lnTo>
                  <a:lnTo>
                    <a:pt x="46" y="453"/>
                  </a:lnTo>
                  <a:lnTo>
                    <a:pt x="45" y="453"/>
                  </a:lnTo>
                  <a:lnTo>
                    <a:pt x="45" y="455"/>
                  </a:lnTo>
                  <a:lnTo>
                    <a:pt x="46" y="458"/>
                  </a:lnTo>
                  <a:lnTo>
                    <a:pt x="49" y="461"/>
                  </a:lnTo>
                  <a:lnTo>
                    <a:pt x="54" y="465"/>
                  </a:lnTo>
                  <a:lnTo>
                    <a:pt x="58" y="471"/>
                  </a:lnTo>
                  <a:lnTo>
                    <a:pt x="62" y="474"/>
                  </a:lnTo>
                  <a:lnTo>
                    <a:pt x="68" y="478"/>
                  </a:lnTo>
                  <a:lnTo>
                    <a:pt x="72" y="481"/>
                  </a:lnTo>
                  <a:lnTo>
                    <a:pt x="77" y="484"/>
                  </a:lnTo>
                  <a:lnTo>
                    <a:pt x="78" y="484"/>
                  </a:lnTo>
                  <a:lnTo>
                    <a:pt x="83" y="484"/>
                  </a:lnTo>
                  <a:lnTo>
                    <a:pt x="86" y="485"/>
                  </a:lnTo>
                  <a:lnTo>
                    <a:pt x="91" y="485"/>
                  </a:lnTo>
                  <a:lnTo>
                    <a:pt x="96" y="485"/>
                  </a:lnTo>
                  <a:lnTo>
                    <a:pt x="100" y="485"/>
                  </a:lnTo>
                  <a:lnTo>
                    <a:pt x="104" y="485"/>
                  </a:lnTo>
                  <a:lnTo>
                    <a:pt x="110" y="485"/>
                  </a:lnTo>
                  <a:lnTo>
                    <a:pt x="115" y="485"/>
                  </a:lnTo>
                  <a:lnTo>
                    <a:pt x="120" y="484"/>
                  </a:lnTo>
                  <a:lnTo>
                    <a:pt x="123" y="484"/>
                  </a:lnTo>
                  <a:lnTo>
                    <a:pt x="128" y="484"/>
                  </a:lnTo>
                  <a:lnTo>
                    <a:pt x="131" y="484"/>
                  </a:lnTo>
                  <a:lnTo>
                    <a:pt x="133" y="484"/>
                  </a:lnTo>
                  <a:lnTo>
                    <a:pt x="135" y="484"/>
                  </a:lnTo>
                  <a:lnTo>
                    <a:pt x="136" y="484"/>
                  </a:lnTo>
                  <a:lnTo>
                    <a:pt x="145" y="522"/>
                  </a:lnTo>
                  <a:lnTo>
                    <a:pt x="145" y="520"/>
                  </a:lnTo>
                  <a:lnTo>
                    <a:pt x="144" y="519"/>
                  </a:lnTo>
                  <a:lnTo>
                    <a:pt x="141" y="516"/>
                  </a:lnTo>
                  <a:lnTo>
                    <a:pt x="138" y="516"/>
                  </a:lnTo>
                  <a:lnTo>
                    <a:pt x="133" y="516"/>
                  </a:lnTo>
                  <a:lnTo>
                    <a:pt x="129" y="516"/>
                  </a:lnTo>
                  <a:lnTo>
                    <a:pt x="128" y="514"/>
                  </a:lnTo>
                  <a:lnTo>
                    <a:pt x="125" y="514"/>
                  </a:lnTo>
                  <a:lnTo>
                    <a:pt x="122" y="514"/>
                  </a:lnTo>
                  <a:lnTo>
                    <a:pt x="119" y="514"/>
                  </a:lnTo>
                  <a:lnTo>
                    <a:pt x="115" y="514"/>
                  </a:lnTo>
                  <a:lnTo>
                    <a:pt x="112" y="514"/>
                  </a:lnTo>
                  <a:lnTo>
                    <a:pt x="107" y="514"/>
                  </a:lnTo>
                  <a:lnTo>
                    <a:pt x="103" y="514"/>
                  </a:lnTo>
                  <a:lnTo>
                    <a:pt x="97" y="514"/>
                  </a:lnTo>
                  <a:lnTo>
                    <a:pt x="93" y="513"/>
                  </a:lnTo>
                  <a:lnTo>
                    <a:pt x="90" y="513"/>
                  </a:lnTo>
                  <a:lnTo>
                    <a:pt x="87" y="513"/>
                  </a:lnTo>
                  <a:lnTo>
                    <a:pt x="84" y="513"/>
                  </a:lnTo>
                  <a:lnTo>
                    <a:pt x="83" y="513"/>
                  </a:lnTo>
                  <a:lnTo>
                    <a:pt x="78" y="513"/>
                  </a:lnTo>
                  <a:lnTo>
                    <a:pt x="75" y="513"/>
                  </a:lnTo>
                  <a:lnTo>
                    <a:pt x="72" y="512"/>
                  </a:lnTo>
                  <a:lnTo>
                    <a:pt x="71" y="512"/>
                  </a:lnTo>
                  <a:lnTo>
                    <a:pt x="68" y="512"/>
                  </a:lnTo>
                  <a:lnTo>
                    <a:pt x="65" y="512"/>
                  </a:lnTo>
                  <a:lnTo>
                    <a:pt x="62" y="512"/>
                  </a:lnTo>
                  <a:lnTo>
                    <a:pt x="59" y="512"/>
                  </a:lnTo>
                  <a:lnTo>
                    <a:pt x="56" y="512"/>
                  </a:lnTo>
                  <a:lnTo>
                    <a:pt x="54" y="512"/>
                  </a:lnTo>
                  <a:lnTo>
                    <a:pt x="51" y="512"/>
                  </a:lnTo>
                  <a:lnTo>
                    <a:pt x="48" y="512"/>
                  </a:lnTo>
                  <a:lnTo>
                    <a:pt x="42" y="510"/>
                  </a:lnTo>
                  <a:lnTo>
                    <a:pt x="38" y="510"/>
                  </a:lnTo>
                  <a:lnTo>
                    <a:pt x="32" y="510"/>
                  </a:lnTo>
                  <a:lnTo>
                    <a:pt x="27" y="509"/>
                  </a:lnTo>
                  <a:lnTo>
                    <a:pt x="23" y="509"/>
                  </a:lnTo>
                  <a:lnTo>
                    <a:pt x="19" y="509"/>
                  </a:lnTo>
                  <a:lnTo>
                    <a:pt x="14" y="509"/>
                  </a:lnTo>
                  <a:lnTo>
                    <a:pt x="11" y="509"/>
                  </a:lnTo>
                  <a:lnTo>
                    <a:pt x="7" y="509"/>
                  </a:lnTo>
                  <a:lnTo>
                    <a:pt x="6" y="509"/>
                  </a:lnTo>
                  <a:lnTo>
                    <a:pt x="1" y="509"/>
                  </a:lnTo>
                  <a:lnTo>
                    <a:pt x="0" y="510"/>
                  </a:lnTo>
                  <a:lnTo>
                    <a:pt x="1" y="513"/>
                  </a:lnTo>
                  <a:lnTo>
                    <a:pt x="3" y="514"/>
                  </a:lnTo>
                  <a:lnTo>
                    <a:pt x="4" y="517"/>
                  </a:lnTo>
                  <a:lnTo>
                    <a:pt x="6" y="520"/>
                  </a:lnTo>
                  <a:lnTo>
                    <a:pt x="8" y="525"/>
                  </a:lnTo>
                  <a:lnTo>
                    <a:pt x="10" y="529"/>
                  </a:lnTo>
                  <a:lnTo>
                    <a:pt x="13" y="533"/>
                  </a:lnTo>
                  <a:lnTo>
                    <a:pt x="16" y="538"/>
                  </a:lnTo>
                  <a:lnTo>
                    <a:pt x="19" y="542"/>
                  </a:lnTo>
                  <a:lnTo>
                    <a:pt x="20" y="545"/>
                  </a:lnTo>
                  <a:lnTo>
                    <a:pt x="23" y="549"/>
                  </a:lnTo>
                  <a:lnTo>
                    <a:pt x="24" y="552"/>
                  </a:lnTo>
                  <a:lnTo>
                    <a:pt x="26" y="554"/>
                  </a:lnTo>
                  <a:lnTo>
                    <a:pt x="27" y="555"/>
                  </a:lnTo>
                  <a:lnTo>
                    <a:pt x="29" y="555"/>
                  </a:lnTo>
                  <a:lnTo>
                    <a:pt x="30" y="555"/>
                  </a:lnTo>
                  <a:lnTo>
                    <a:pt x="35" y="554"/>
                  </a:lnTo>
                  <a:lnTo>
                    <a:pt x="38" y="554"/>
                  </a:lnTo>
                  <a:lnTo>
                    <a:pt x="39" y="554"/>
                  </a:lnTo>
                  <a:lnTo>
                    <a:pt x="20" y="520"/>
                  </a:lnTo>
                  <a:lnTo>
                    <a:pt x="145" y="526"/>
                  </a:lnTo>
                  <a:lnTo>
                    <a:pt x="163" y="551"/>
                  </a:lnTo>
                  <a:lnTo>
                    <a:pt x="183" y="551"/>
                  </a:lnTo>
                  <a:lnTo>
                    <a:pt x="154" y="520"/>
                  </a:lnTo>
                  <a:lnTo>
                    <a:pt x="149" y="484"/>
                  </a:lnTo>
                  <a:lnTo>
                    <a:pt x="149" y="482"/>
                  </a:lnTo>
                  <a:lnTo>
                    <a:pt x="152" y="482"/>
                  </a:lnTo>
                  <a:lnTo>
                    <a:pt x="154" y="481"/>
                  </a:lnTo>
                  <a:lnTo>
                    <a:pt x="158" y="478"/>
                  </a:lnTo>
                  <a:lnTo>
                    <a:pt x="161" y="475"/>
                  </a:lnTo>
                  <a:lnTo>
                    <a:pt x="167" y="472"/>
                  </a:lnTo>
                  <a:lnTo>
                    <a:pt x="170" y="469"/>
                  </a:lnTo>
                  <a:lnTo>
                    <a:pt x="173" y="466"/>
                  </a:lnTo>
                  <a:lnTo>
                    <a:pt x="176" y="464"/>
                  </a:lnTo>
                  <a:lnTo>
                    <a:pt x="179" y="462"/>
                  </a:lnTo>
                  <a:lnTo>
                    <a:pt x="183" y="458"/>
                  </a:lnTo>
                  <a:lnTo>
                    <a:pt x="186" y="455"/>
                  </a:lnTo>
                  <a:lnTo>
                    <a:pt x="189" y="451"/>
                  </a:lnTo>
                  <a:lnTo>
                    <a:pt x="193" y="446"/>
                  </a:lnTo>
                  <a:lnTo>
                    <a:pt x="197" y="442"/>
                  </a:lnTo>
                  <a:lnTo>
                    <a:pt x="200" y="437"/>
                  </a:lnTo>
                  <a:lnTo>
                    <a:pt x="205" y="432"/>
                  </a:lnTo>
                  <a:lnTo>
                    <a:pt x="209" y="427"/>
                  </a:lnTo>
                  <a:lnTo>
                    <a:pt x="211" y="423"/>
                  </a:lnTo>
                  <a:lnTo>
                    <a:pt x="213" y="420"/>
                  </a:lnTo>
                  <a:lnTo>
                    <a:pt x="215" y="417"/>
                  </a:lnTo>
                  <a:lnTo>
                    <a:pt x="216" y="414"/>
                  </a:lnTo>
                  <a:lnTo>
                    <a:pt x="219" y="411"/>
                  </a:lnTo>
                  <a:lnTo>
                    <a:pt x="221" y="408"/>
                  </a:lnTo>
                  <a:lnTo>
                    <a:pt x="222" y="405"/>
                  </a:lnTo>
                  <a:lnTo>
                    <a:pt x="225" y="401"/>
                  </a:lnTo>
                  <a:lnTo>
                    <a:pt x="228" y="398"/>
                  </a:lnTo>
                  <a:lnTo>
                    <a:pt x="229" y="394"/>
                  </a:lnTo>
                  <a:lnTo>
                    <a:pt x="231" y="389"/>
                  </a:lnTo>
                  <a:lnTo>
                    <a:pt x="234" y="387"/>
                  </a:lnTo>
                  <a:lnTo>
                    <a:pt x="235" y="382"/>
                  </a:lnTo>
                  <a:lnTo>
                    <a:pt x="238" y="378"/>
                  </a:lnTo>
                  <a:lnTo>
                    <a:pt x="240" y="373"/>
                  </a:lnTo>
                  <a:lnTo>
                    <a:pt x="243" y="371"/>
                  </a:lnTo>
                  <a:lnTo>
                    <a:pt x="244" y="365"/>
                  </a:lnTo>
                  <a:lnTo>
                    <a:pt x="245" y="360"/>
                  </a:lnTo>
                  <a:lnTo>
                    <a:pt x="248" y="356"/>
                  </a:lnTo>
                  <a:lnTo>
                    <a:pt x="250" y="352"/>
                  </a:lnTo>
                  <a:lnTo>
                    <a:pt x="251" y="347"/>
                  </a:lnTo>
                  <a:lnTo>
                    <a:pt x="253" y="344"/>
                  </a:lnTo>
                  <a:lnTo>
                    <a:pt x="254" y="340"/>
                  </a:lnTo>
                  <a:lnTo>
                    <a:pt x="256" y="336"/>
                  </a:lnTo>
                  <a:lnTo>
                    <a:pt x="257" y="331"/>
                  </a:lnTo>
                  <a:lnTo>
                    <a:pt x="257" y="327"/>
                  </a:lnTo>
                  <a:lnTo>
                    <a:pt x="259" y="324"/>
                  </a:lnTo>
                  <a:lnTo>
                    <a:pt x="260" y="320"/>
                  </a:lnTo>
                  <a:lnTo>
                    <a:pt x="261" y="315"/>
                  </a:lnTo>
                  <a:lnTo>
                    <a:pt x="261" y="312"/>
                  </a:lnTo>
                  <a:lnTo>
                    <a:pt x="263" y="308"/>
                  </a:lnTo>
                  <a:lnTo>
                    <a:pt x="264" y="305"/>
                  </a:lnTo>
                  <a:lnTo>
                    <a:pt x="264" y="301"/>
                  </a:lnTo>
                  <a:lnTo>
                    <a:pt x="266" y="298"/>
                  </a:lnTo>
                  <a:lnTo>
                    <a:pt x="266" y="294"/>
                  </a:lnTo>
                  <a:lnTo>
                    <a:pt x="267" y="291"/>
                  </a:lnTo>
                  <a:lnTo>
                    <a:pt x="267" y="288"/>
                  </a:lnTo>
                  <a:lnTo>
                    <a:pt x="269" y="285"/>
                  </a:lnTo>
                  <a:lnTo>
                    <a:pt x="269" y="282"/>
                  </a:lnTo>
                  <a:lnTo>
                    <a:pt x="269" y="279"/>
                  </a:lnTo>
                  <a:lnTo>
                    <a:pt x="269" y="275"/>
                  </a:lnTo>
                  <a:lnTo>
                    <a:pt x="270" y="272"/>
                  </a:lnTo>
                  <a:lnTo>
                    <a:pt x="270" y="269"/>
                  </a:lnTo>
                  <a:lnTo>
                    <a:pt x="270" y="266"/>
                  </a:lnTo>
                  <a:lnTo>
                    <a:pt x="270" y="260"/>
                  </a:lnTo>
                  <a:lnTo>
                    <a:pt x="270" y="256"/>
                  </a:lnTo>
                  <a:lnTo>
                    <a:pt x="270" y="250"/>
                  </a:lnTo>
                  <a:lnTo>
                    <a:pt x="270" y="246"/>
                  </a:lnTo>
                  <a:lnTo>
                    <a:pt x="270" y="241"/>
                  </a:lnTo>
                  <a:lnTo>
                    <a:pt x="270" y="237"/>
                  </a:lnTo>
                  <a:lnTo>
                    <a:pt x="269" y="232"/>
                  </a:lnTo>
                  <a:lnTo>
                    <a:pt x="269" y="230"/>
                  </a:lnTo>
                  <a:lnTo>
                    <a:pt x="267" y="227"/>
                  </a:lnTo>
                  <a:lnTo>
                    <a:pt x="267" y="224"/>
                  </a:lnTo>
                  <a:lnTo>
                    <a:pt x="266" y="219"/>
                  </a:lnTo>
                  <a:lnTo>
                    <a:pt x="266" y="216"/>
                  </a:lnTo>
                  <a:lnTo>
                    <a:pt x="264" y="214"/>
                  </a:lnTo>
                  <a:lnTo>
                    <a:pt x="264" y="212"/>
                  </a:lnTo>
                  <a:lnTo>
                    <a:pt x="264" y="209"/>
                  </a:lnTo>
                  <a:lnTo>
                    <a:pt x="264" y="208"/>
                  </a:lnTo>
                  <a:lnTo>
                    <a:pt x="263" y="206"/>
                  </a:lnTo>
                  <a:lnTo>
                    <a:pt x="261" y="203"/>
                  </a:lnTo>
                  <a:lnTo>
                    <a:pt x="260" y="201"/>
                  </a:lnTo>
                  <a:lnTo>
                    <a:pt x="259" y="196"/>
                  </a:lnTo>
                  <a:lnTo>
                    <a:pt x="256" y="192"/>
                  </a:lnTo>
                  <a:lnTo>
                    <a:pt x="253" y="187"/>
                  </a:lnTo>
                  <a:lnTo>
                    <a:pt x="250" y="183"/>
                  </a:lnTo>
                  <a:lnTo>
                    <a:pt x="247" y="177"/>
                  </a:lnTo>
                  <a:lnTo>
                    <a:pt x="244" y="171"/>
                  </a:lnTo>
                  <a:lnTo>
                    <a:pt x="240" y="167"/>
                  </a:lnTo>
                  <a:lnTo>
                    <a:pt x="237" y="163"/>
                  </a:lnTo>
                  <a:lnTo>
                    <a:pt x="235" y="158"/>
                  </a:lnTo>
                  <a:lnTo>
                    <a:pt x="232" y="154"/>
                  </a:lnTo>
                  <a:lnTo>
                    <a:pt x="231" y="151"/>
                  </a:lnTo>
                  <a:lnTo>
                    <a:pt x="228" y="148"/>
                  </a:lnTo>
                  <a:lnTo>
                    <a:pt x="228" y="147"/>
                  </a:lnTo>
                  <a:lnTo>
                    <a:pt x="227" y="144"/>
                  </a:lnTo>
                  <a:lnTo>
                    <a:pt x="225" y="141"/>
                  </a:lnTo>
                  <a:lnTo>
                    <a:pt x="224" y="137"/>
                  </a:lnTo>
                  <a:lnTo>
                    <a:pt x="222" y="132"/>
                  </a:lnTo>
                  <a:lnTo>
                    <a:pt x="222" y="129"/>
                  </a:lnTo>
                  <a:lnTo>
                    <a:pt x="221" y="126"/>
                  </a:lnTo>
                  <a:lnTo>
                    <a:pt x="221" y="123"/>
                  </a:lnTo>
                  <a:lnTo>
                    <a:pt x="219" y="122"/>
                  </a:lnTo>
                  <a:lnTo>
                    <a:pt x="219" y="119"/>
                  </a:lnTo>
                  <a:lnTo>
                    <a:pt x="218" y="116"/>
                  </a:lnTo>
                  <a:lnTo>
                    <a:pt x="218" y="113"/>
                  </a:lnTo>
                  <a:lnTo>
                    <a:pt x="216" y="110"/>
                  </a:lnTo>
                  <a:lnTo>
                    <a:pt x="215" y="107"/>
                  </a:lnTo>
                  <a:lnTo>
                    <a:pt x="215" y="105"/>
                  </a:lnTo>
                  <a:lnTo>
                    <a:pt x="213" y="100"/>
                  </a:lnTo>
                  <a:lnTo>
                    <a:pt x="213" y="99"/>
                  </a:lnTo>
                  <a:lnTo>
                    <a:pt x="212" y="96"/>
                  </a:lnTo>
                  <a:lnTo>
                    <a:pt x="212" y="92"/>
                  </a:lnTo>
                  <a:lnTo>
                    <a:pt x="211" y="89"/>
                  </a:lnTo>
                  <a:lnTo>
                    <a:pt x="211" y="87"/>
                  </a:lnTo>
                  <a:lnTo>
                    <a:pt x="209" y="84"/>
                  </a:lnTo>
                  <a:lnTo>
                    <a:pt x="208" y="81"/>
                  </a:lnTo>
                  <a:lnTo>
                    <a:pt x="208" y="78"/>
                  </a:lnTo>
                  <a:lnTo>
                    <a:pt x="206" y="76"/>
                  </a:lnTo>
                  <a:lnTo>
                    <a:pt x="205" y="71"/>
                  </a:lnTo>
                  <a:lnTo>
                    <a:pt x="203" y="68"/>
                  </a:lnTo>
                  <a:lnTo>
                    <a:pt x="200" y="64"/>
                  </a:lnTo>
                  <a:lnTo>
                    <a:pt x="197" y="60"/>
                  </a:lnTo>
                  <a:lnTo>
                    <a:pt x="193" y="54"/>
                  </a:lnTo>
                  <a:lnTo>
                    <a:pt x="187" y="49"/>
                  </a:lnTo>
                  <a:lnTo>
                    <a:pt x="184" y="46"/>
                  </a:lnTo>
                  <a:lnTo>
                    <a:pt x="181" y="44"/>
                  </a:lnTo>
                  <a:lnTo>
                    <a:pt x="179" y="41"/>
                  </a:lnTo>
                  <a:lnTo>
                    <a:pt x="176" y="38"/>
                  </a:lnTo>
                  <a:lnTo>
                    <a:pt x="171" y="35"/>
                  </a:lnTo>
                  <a:lnTo>
                    <a:pt x="168" y="32"/>
                  </a:lnTo>
                  <a:lnTo>
                    <a:pt x="165" y="29"/>
                  </a:lnTo>
                  <a:lnTo>
                    <a:pt x="163" y="26"/>
                  </a:lnTo>
                  <a:lnTo>
                    <a:pt x="158" y="23"/>
                  </a:lnTo>
                  <a:lnTo>
                    <a:pt x="155" y="20"/>
                  </a:lnTo>
                  <a:lnTo>
                    <a:pt x="152" y="19"/>
                  </a:lnTo>
                  <a:lnTo>
                    <a:pt x="149" y="16"/>
                  </a:lnTo>
                  <a:lnTo>
                    <a:pt x="147" y="13"/>
                  </a:lnTo>
                  <a:lnTo>
                    <a:pt x="144" y="12"/>
                  </a:lnTo>
                  <a:lnTo>
                    <a:pt x="141" y="9"/>
                  </a:lnTo>
                  <a:lnTo>
                    <a:pt x="139" y="7"/>
                  </a:lnTo>
                  <a:lnTo>
                    <a:pt x="133" y="4"/>
                  </a:lnTo>
                  <a:lnTo>
                    <a:pt x="131" y="1"/>
                  </a:lnTo>
                  <a:lnTo>
                    <a:pt x="129" y="0"/>
                  </a:lnTo>
                  <a:lnTo>
                    <a:pt x="128" y="0"/>
                  </a:lnTo>
                  <a:lnTo>
                    <a:pt x="110" y="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70" name="Freeform 68"/>
            <p:cNvSpPr>
              <a:spLocks/>
            </p:cNvSpPr>
            <p:nvPr/>
          </p:nvSpPr>
          <p:spPr bwMode="auto">
            <a:xfrm>
              <a:off x="419" y="2962"/>
              <a:ext cx="90" cy="101"/>
            </a:xfrm>
            <a:custGeom>
              <a:avLst/>
              <a:gdLst>
                <a:gd name="T0" fmla="*/ 1 w 179"/>
                <a:gd name="T1" fmla="*/ 1 h 202"/>
                <a:gd name="T2" fmla="*/ 1 w 179"/>
                <a:gd name="T3" fmla="*/ 1 h 202"/>
                <a:gd name="T4" fmla="*/ 1 w 179"/>
                <a:gd name="T5" fmla="*/ 1 h 202"/>
                <a:gd name="T6" fmla="*/ 1 w 179"/>
                <a:gd name="T7" fmla="*/ 1 h 202"/>
                <a:gd name="T8" fmla="*/ 1 w 179"/>
                <a:gd name="T9" fmla="*/ 1 h 202"/>
                <a:gd name="T10" fmla="*/ 1 w 179"/>
                <a:gd name="T11" fmla="*/ 1 h 202"/>
                <a:gd name="T12" fmla="*/ 1 w 179"/>
                <a:gd name="T13" fmla="*/ 1 h 202"/>
                <a:gd name="T14" fmla="*/ 1 w 179"/>
                <a:gd name="T15" fmla="*/ 1 h 202"/>
                <a:gd name="T16" fmla="*/ 1 w 179"/>
                <a:gd name="T17" fmla="*/ 1 h 202"/>
                <a:gd name="T18" fmla="*/ 1 w 179"/>
                <a:gd name="T19" fmla="*/ 1 h 202"/>
                <a:gd name="T20" fmla="*/ 1 w 179"/>
                <a:gd name="T21" fmla="*/ 1 h 202"/>
                <a:gd name="T22" fmla="*/ 1 w 179"/>
                <a:gd name="T23" fmla="*/ 1 h 202"/>
                <a:gd name="T24" fmla="*/ 1 w 179"/>
                <a:gd name="T25" fmla="*/ 1 h 202"/>
                <a:gd name="T26" fmla="*/ 1 w 179"/>
                <a:gd name="T27" fmla="*/ 1 h 202"/>
                <a:gd name="T28" fmla="*/ 1 w 179"/>
                <a:gd name="T29" fmla="*/ 1 h 202"/>
                <a:gd name="T30" fmla="*/ 1 w 179"/>
                <a:gd name="T31" fmla="*/ 1 h 202"/>
                <a:gd name="T32" fmla="*/ 1 w 179"/>
                <a:gd name="T33" fmla="*/ 1 h 202"/>
                <a:gd name="T34" fmla="*/ 1 w 179"/>
                <a:gd name="T35" fmla="*/ 1 h 202"/>
                <a:gd name="T36" fmla="*/ 1 w 179"/>
                <a:gd name="T37" fmla="*/ 1 h 202"/>
                <a:gd name="T38" fmla="*/ 1 w 179"/>
                <a:gd name="T39" fmla="*/ 1 h 202"/>
                <a:gd name="T40" fmla="*/ 1 w 179"/>
                <a:gd name="T41" fmla="*/ 1 h 202"/>
                <a:gd name="T42" fmla="*/ 1 w 179"/>
                <a:gd name="T43" fmla="*/ 1 h 202"/>
                <a:gd name="T44" fmla="*/ 1 w 179"/>
                <a:gd name="T45" fmla="*/ 1 h 202"/>
                <a:gd name="T46" fmla="*/ 1 w 179"/>
                <a:gd name="T47" fmla="*/ 1 h 202"/>
                <a:gd name="T48" fmla="*/ 1 w 179"/>
                <a:gd name="T49" fmla="*/ 1 h 202"/>
                <a:gd name="T50" fmla="*/ 1 w 179"/>
                <a:gd name="T51" fmla="*/ 1 h 202"/>
                <a:gd name="T52" fmla="*/ 1 w 179"/>
                <a:gd name="T53" fmla="*/ 1 h 202"/>
                <a:gd name="T54" fmla="*/ 1 w 179"/>
                <a:gd name="T55" fmla="*/ 1 h 202"/>
                <a:gd name="T56" fmla="*/ 1 w 179"/>
                <a:gd name="T57" fmla="*/ 1 h 202"/>
                <a:gd name="T58" fmla="*/ 1 w 179"/>
                <a:gd name="T59" fmla="*/ 1 h 202"/>
                <a:gd name="T60" fmla="*/ 1 w 179"/>
                <a:gd name="T61" fmla="*/ 1 h 202"/>
                <a:gd name="T62" fmla="*/ 1 w 179"/>
                <a:gd name="T63" fmla="*/ 1 h 202"/>
                <a:gd name="T64" fmla="*/ 1 w 179"/>
                <a:gd name="T65" fmla="*/ 1 h 202"/>
                <a:gd name="T66" fmla="*/ 1 w 179"/>
                <a:gd name="T67" fmla="*/ 1 h 202"/>
                <a:gd name="T68" fmla="*/ 1 w 179"/>
                <a:gd name="T69" fmla="*/ 0 h 202"/>
                <a:gd name="T70" fmla="*/ 1 w 179"/>
                <a:gd name="T71" fmla="*/ 0 h 202"/>
                <a:gd name="T72" fmla="*/ 1 w 179"/>
                <a:gd name="T73" fmla="*/ 1 h 202"/>
                <a:gd name="T74" fmla="*/ 1 w 179"/>
                <a:gd name="T75" fmla="*/ 1 h 202"/>
                <a:gd name="T76" fmla="*/ 1 w 179"/>
                <a:gd name="T77" fmla="*/ 1 h 202"/>
                <a:gd name="T78" fmla="*/ 1 w 179"/>
                <a:gd name="T79" fmla="*/ 1 h 202"/>
                <a:gd name="T80" fmla="*/ 1 w 179"/>
                <a:gd name="T81" fmla="*/ 1 h 202"/>
                <a:gd name="T82" fmla="*/ 1 w 179"/>
                <a:gd name="T83" fmla="*/ 1 h 202"/>
                <a:gd name="T84" fmla="*/ 1 w 179"/>
                <a:gd name="T85" fmla="*/ 1 h 202"/>
                <a:gd name="T86" fmla="*/ 1 w 179"/>
                <a:gd name="T87" fmla="*/ 1 h 202"/>
                <a:gd name="T88" fmla="*/ 1 w 179"/>
                <a:gd name="T89" fmla="*/ 1 h 202"/>
                <a:gd name="T90" fmla="*/ 1 w 179"/>
                <a:gd name="T91" fmla="*/ 1 h 202"/>
                <a:gd name="T92" fmla="*/ 1 w 179"/>
                <a:gd name="T93" fmla="*/ 1 h 202"/>
                <a:gd name="T94" fmla="*/ 1 w 179"/>
                <a:gd name="T95" fmla="*/ 1 h 202"/>
                <a:gd name="T96" fmla="*/ 1 w 179"/>
                <a:gd name="T97" fmla="*/ 1 h 202"/>
                <a:gd name="T98" fmla="*/ 1 w 179"/>
                <a:gd name="T99" fmla="*/ 1 h 202"/>
                <a:gd name="T100" fmla="*/ 1 w 179"/>
                <a:gd name="T101" fmla="*/ 1 h 202"/>
                <a:gd name="T102" fmla="*/ 1 w 179"/>
                <a:gd name="T103" fmla="*/ 1 h 202"/>
                <a:gd name="T104" fmla="*/ 1 w 179"/>
                <a:gd name="T105" fmla="*/ 1 h 202"/>
                <a:gd name="T106" fmla="*/ 1 w 179"/>
                <a:gd name="T107" fmla="*/ 1 h 202"/>
                <a:gd name="T108" fmla="*/ 1 w 179"/>
                <a:gd name="T109" fmla="*/ 1 h 202"/>
                <a:gd name="T110" fmla="*/ 1 w 179"/>
                <a:gd name="T111" fmla="*/ 1 h 202"/>
                <a:gd name="T112" fmla="*/ 1 w 179"/>
                <a:gd name="T113" fmla="*/ 1 h 202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79"/>
                <a:gd name="T172" fmla="*/ 0 h 202"/>
                <a:gd name="T173" fmla="*/ 179 w 179"/>
                <a:gd name="T174" fmla="*/ 202 h 202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79" h="202">
                  <a:moveTo>
                    <a:pt x="15" y="186"/>
                  </a:moveTo>
                  <a:lnTo>
                    <a:pt x="16" y="186"/>
                  </a:lnTo>
                  <a:lnTo>
                    <a:pt x="18" y="188"/>
                  </a:lnTo>
                  <a:lnTo>
                    <a:pt x="21" y="188"/>
                  </a:lnTo>
                  <a:lnTo>
                    <a:pt x="23" y="188"/>
                  </a:lnTo>
                  <a:lnTo>
                    <a:pt x="28" y="188"/>
                  </a:lnTo>
                  <a:lnTo>
                    <a:pt x="29" y="188"/>
                  </a:lnTo>
                  <a:lnTo>
                    <a:pt x="32" y="188"/>
                  </a:lnTo>
                  <a:lnTo>
                    <a:pt x="35" y="188"/>
                  </a:lnTo>
                  <a:lnTo>
                    <a:pt x="38" y="189"/>
                  </a:lnTo>
                  <a:lnTo>
                    <a:pt x="41" y="188"/>
                  </a:lnTo>
                  <a:lnTo>
                    <a:pt x="44" y="188"/>
                  </a:lnTo>
                  <a:lnTo>
                    <a:pt x="47" y="188"/>
                  </a:lnTo>
                  <a:lnTo>
                    <a:pt x="50" y="188"/>
                  </a:lnTo>
                  <a:lnTo>
                    <a:pt x="53" y="188"/>
                  </a:lnTo>
                  <a:lnTo>
                    <a:pt x="55" y="186"/>
                  </a:lnTo>
                  <a:lnTo>
                    <a:pt x="58" y="186"/>
                  </a:lnTo>
                  <a:lnTo>
                    <a:pt x="63" y="186"/>
                  </a:lnTo>
                  <a:lnTo>
                    <a:pt x="66" y="185"/>
                  </a:lnTo>
                  <a:lnTo>
                    <a:pt x="69" y="183"/>
                  </a:lnTo>
                  <a:lnTo>
                    <a:pt x="71" y="183"/>
                  </a:lnTo>
                  <a:lnTo>
                    <a:pt x="76" y="182"/>
                  </a:lnTo>
                  <a:lnTo>
                    <a:pt x="79" y="180"/>
                  </a:lnTo>
                  <a:lnTo>
                    <a:pt x="83" y="180"/>
                  </a:lnTo>
                  <a:lnTo>
                    <a:pt x="86" y="179"/>
                  </a:lnTo>
                  <a:lnTo>
                    <a:pt x="90" y="177"/>
                  </a:lnTo>
                  <a:lnTo>
                    <a:pt x="93" y="175"/>
                  </a:lnTo>
                  <a:lnTo>
                    <a:pt x="98" y="173"/>
                  </a:lnTo>
                  <a:lnTo>
                    <a:pt x="101" y="170"/>
                  </a:lnTo>
                  <a:lnTo>
                    <a:pt x="105" y="167"/>
                  </a:lnTo>
                  <a:lnTo>
                    <a:pt x="108" y="164"/>
                  </a:lnTo>
                  <a:lnTo>
                    <a:pt x="112" y="161"/>
                  </a:lnTo>
                  <a:lnTo>
                    <a:pt x="115" y="159"/>
                  </a:lnTo>
                  <a:lnTo>
                    <a:pt x="119" y="156"/>
                  </a:lnTo>
                  <a:lnTo>
                    <a:pt x="122" y="151"/>
                  </a:lnTo>
                  <a:lnTo>
                    <a:pt x="127" y="147"/>
                  </a:lnTo>
                  <a:lnTo>
                    <a:pt x="130" y="143"/>
                  </a:lnTo>
                  <a:lnTo>
                    <a:pt x="134" y="140"/>
                  </a:lnTo>
                  <a:lnTo>
                    <a:pt x="137" y="134"/>
                  </a:lnTo>
                  <a:lnTo>
                    <a:pt x="141" y="131"/>
                  </a:lnTo>
                  <a:lnTo>
                    <a:pt x="144" y="125"/>
                  </a:lnTo>
                  <a:lnTo>
                    <a:pt x="147" y="122"/>
                  </a:lnTo>
                  <a:lnTo>
                    <a:pt x="150" y="116"/>
                  </a:lnTo>
                  <a:lnTo>
                    <a:pt x="153" y="112"/>
                  </a:lnTo>
                  <a:lnTo>
                    <a:pt x="154" y="108"/>
                  </a:lnTo>
                  <a:lnTo>
                    <a:pt x="157" y="103"/>
                  </a:lnTo>
                  <a:lnTo>
                    <a:pt x="159" y="99"/>
                  </a:lnTo>
                  <a:lnTo>
                    <a:pt x="162" y="93"/>
                  </a:lnTo>
                  <a:lnTo>
                    <a:pt x="163" y="89"/>
                  </a:lnTo>
                  <a:lnTo>
                    <a:pt x="164" y="84"/>
                  </a:lnTo>
                  <a:lnTo>
                    <a:pt x="164" y="80"/>
                  </a:lnTo>
                  <a:lnTo>
                    <a:pt x="166" y="76"/>
                  </a:lnTo>
                  <a:lnTo>
                    <a:pt x="166" y="71"/>
                  </a:lnTo>
                  <a:lnTo>
                    <a:pt x="167" y="68"/>
                  </a:lnTo>
                  <a:lnTo>
                    <a:pt x="166" y="64"/>
                  </a:lnTo>
                  <a:lnTo>
                    <a:pt x="166" y="60"/>
                  </a:lnTo>
                  <a:lnTo>
                    <a:pt x="166" y="55"/>
                  </a:lnTo>
                  <a:lnTo>
                    <a:pt x="164" y="54"/>
                  </a:lnTo>
                  <a:lnTo>
                    <a:pt x="163" y="50"/>
                  </a:lnTo>
                  <a:lnTo>
                    <a:pt x="162" y="47"/>
                  </a:lnTo>
                  <a:lnTo>
                    <a:pt x="159" y="44"/>
                  </a:lnTo>
                  <a:lnTo>
                    <a:pt x="157" y="41"/>
                  </a:lnTo>
                  <a:lnTo>
                    <a:pt x="156" y="38"/>
                  </a:lnTo>
                  <a:lnTo>
                    <a:pt x="153" y="35"/>
                  </a:lnTo>
                  <a:lnTo>
                    <a:pt x="151" y="32"/>
                  </a:lnTo>
                  <a:lnTo>
                    <a:pt x="150" y="31"/>
                  </a:lnTo>
                  <a:lnTo>
                    <a:pt x="144" y="25"/>
                  </a:lnTo>
                  <a:lnTo>
                    <a:pt x="140" y="22"/>
                  </a:lnTo>
                  <a:lnTo>
                    <a:pt x="134" y="19"/>
                  </a:lnTo>
                  <a:lnTo>
                    <a:pt x="128" y="16"/>
                  </a:lnTo>
                  <a:lnTo>
                    <a:pt x="125" y="15"/>
                  </a:lnTo>
                  <a:lnTo>
                    <a:pt x="122" y="13"/>
                  </a:lnTo>
                  <a:lnTo>
                    <a:pt x="119" y="12"/>
                  </a:lnTo>
                  <a:lnTo>
                    <a:pt x="117" y="12"/>
                  </a:lnTo>
                  <a:lnTo>
                    <a:pt x="114" y="10"/>
                  </a:lnTo>
                  <a:lnTo>
                    <a:pt x="111" y="10"/>
                  </a:lnTo>
                  <a:lnTo>
                    <a:pt x="108" y="10"/>
                  </a:lnTo>
                  <a:lnTo>
                    <a:pt x="105" y="10"/>
                  </a:lnTo>
                  <a:lnTo>
                    <a:pt x="101" y="9"/>
                  </a:lnTo>
                  <a:lnTo>
                    <a:pt x="98" y="9"/>
                  </a:lnTo>
                  <a:lnTo>
                    <a:pt x="95" y="9"/>
                  </a:lnTo>
                  <a:lnTo>
                    <a:pt x="92" y="10"/>
                  </a:lnTo>
                  <a:lnTo>
                    <a:pt x="89" y="10"/>
                  </a:lnTo>
                  <a:lnTo>
                    <a:pt x="85" y="10"/>
                  </a:lnTo>
                  <a:lnTo>
                    <a:pt x="82" y="10"/>
                  </a:lnTo>
                  <a:lnTo>
                    <a:pt x="79" y="12"/>
                  </a:lnTo>
                  <a:lnTo>
                    <a:pt x="74" y="12"/>
                  </a:lnTo>
                  <a:lnTo>
                    <a:pt x="71" y="13"/>
                  </a:lnTo>
                  <a:lnTo>
                    <a:pt x="69" y="15"/>
                  </a:lnTo>
                  <a:lnTo>
                    <a:pt x="66" y="16"/>
                  </a:lnTo>
                  <a:lnTo>
                    <a:pt x="61" y="18"/>
                  </a:lnTo>
                  <a:lnTo>
                    <a:pt x="58" y="19"/>
                  </a:lnTo>
                  <a:lnTo>
                    <a:pt x="55" y="21"/>
                  </a:lnTo>
                  <a:lnTo>
                    <a:pt x="53" y="23"/>
                  </a:lnTo>
                  <a:lnTo>
                    <a:pt x="48" y="25"/>
                  </a:lnTo>
                  <a:lnTo>
                    <a:pt x="45" y="28"/>
                  </a:lnTo>
                  <a:lnTo>
                    <a:pt x="42" y="29"/>
                  </a:lnTo>
                  <a:lnTo>
                    <a:pt x="39" y="32"/>
                  </a:lnTo>
                  <a:lnTo>
                    <a:pt x="35" y="35"/>
                  </a:lnTo>
                  <a:lnTo>
                    <a:pt x="32" y="38"/>
                  </a:lnTo>
                  <a:lnTo>
                    <a:pt x="31" y="41"/>
                  </a:lnTo>
                  <a:lnTo>
                    <a:pt x="28" y="44"/>
                  </a:lnTo>
                  <a:lnTo>
                    <a:pt x="25" y="47"/>
                  </a:lnTo>
                  <a:lnTo>
                    <a:pt x="22" y="48"/>
                  </a:lnTo>
                  <a:lnTo>
                    <a:pt x="19" y="51"/>
                  </a:lnTo>
                  <a:lnTo>
                    <a:pt x="18" y="54"/>
                  </a:lnTo>
                  <a:lnTo>
                    <a:pt x="13" y="58"/>
                  </a:lnTo>
                  <a:lnTo>
                    <a:pt x="10" y="63"/>
                  </a:lnTo>
                  <a:lnTo>
                    <a:pt x="7" y="67"/>
                  </a:lnTo>
                  <a:lnTo>
                    <a:pt x="5" y="70"/>
                  </a:lnTo>
                  <a:lnTo>
                    <a:pt x="3" y="71"/>
                  </a:lnTo>
                  <a:lnTo>
                    <a:pt x="0" y="54"/>
                  </a:lnTo>
                  <a:lnTo>
                    <a:pt x="0" y="52"/>
                  </a:lnTo>
                  <a:lnTo>
                    <a:pt x="2" y="51"/>
                  </a:lnTo>
                  <a:lnTo>
                    <a:pt x="3" y="48"/>
                  </a:lnTo>
                  <a:lnTo>
                    <a:pt x="6" y="47"/>
                  </a:lnTo>
                  <a:lnTo>
                    <a:pt x="9" y="42"/>
                  </a:lnTo>
                  <a:lnTo>
                    <a:pt x="12" y="39"/>
                  </a:lnTo>
                  <a:lnTo>
                    <a:pt x="16" y="35"/>
                  </a:lnTo>
                  <a:lnTo>
                    <a:pt x="22" y="31"/>
                  </a:lnTo>
                  <a:lnTo>
                    <a:pt x="23" y="29"/>
                  </a:lnTo>
                  <a:lnTo>
                    <a:pt x="26" y="26"/>
                  </a:lnTo>
                  <a:lnTo>
                    <a:pt x="29" y="23"/>
                  </a:lnTo>
                  <a:lnTo>
                    <a:pt x="32" y="22"/>
                  </a:lnTo>
                  <a:lnTo>
                    <a:pt x="35" y="19"/>
                  </a:lnTo>
                  <a:lnTo>
                    <a:pt x="39" y="18"/>
                  </a:lnTo>
                  <a:lnTo>
                    <a:pt x="42" y="15"/>
                  </a:lnTo>
                  <a:lnTo>
                    <a:pt x="47" y="13"/>
                  </a:lnTo>
                  <a:lnTo>
                    <a:pt x="50" y="12"/>
                  </a:lnTo>
                  <a:lnTo>
                    <a:pt x="54" y="10"/>
                  </a:lnTo>
                  <a:lnTo>
                    <a:pt x="58" y="7"/>
                  </a:lnTo>
                  <a:lnTo>
                    <a:pt x="63" y="6"/>
                  </a:lnTo>
                  <a:lnTo>
                    <a:pt x="66" y="5"/>
                  </a:lnTo>
                  <a:lnTo>
                    <a:pt x="70" y="3"/>
                  </a:lnTo>
                  <a:lnTo>
                    <a:pt x="74" y="2"/>
                  </a:lnTo>
                  <a:lnTo>
                    <a:pt x="80" y="2"/>
                  </a:lnTo>
                  <a:lnTo>
                    <a:pt x="85" y="0"/>
                  </a:lnTo>
                  <a:lnTo>
                    <a:pt x="89" y="0"/>
                  </a:lnTo>
                  <a:lnTo>
                    <a:pt x="93" y="0"/>
                  </a:lnTo>
                  <a:lnTo>
                    <a:pt x="98" y="0"/>
                  </a:lnTo>
                  <a:lnTo>
                    <a:pt x="101" y="0"/>
                  </a:lnTo>
                  <a:lnTo>
                    <a:pt x="105" y="0"/>
                  </a:lnTo>
                  <a:lnTo>
                    <a:pt x="109" y="0"/>
                  </a:lnTo>
                  <a:lnTo>
                    <a:pt x="114" y="2"/>
                  </a:lnTo>
                  <a:lnTo>
                    <a:pt x="117" y="2"/>
                  </a:lnTo>
                  <a:lnTo>
                    <a:pt x="119" y="3"/>
                  </a:lnTo>
                  <a:lnTo>
                    <a:pt x="124" y="3"/>
                  </a:lnTo>
                  <a:lnTo>
                    <a:pt x="127" y="5"/>
                  </a:lnTo>
                  <a:lnTo>
                    <a:pt x="130" y="6"/>
                  </a:lnTo>
                  <a:lnTo>
                    <a:pt x="134" y="7"/>
                  </a:lnTo>
                  <a:lnTo>
                    <a:pt x="137" y="9"/>
                  </a:lnTo>
                  <a:lnTo>
                    <a:pt x="141" y="12"/>
                  </a:lnTo>
                  <a:lnTo>
                    <a:pt x="143" y="13"/>
                  </a:lnTo>
                  <a:lnTo>
                    <a:pt x="146" y="15"/>
                  </a:lnTo>
                  <a:lnTo>
                    <a:pt x="148" y="16"/>
                  </a:lnTo>
                  <a:lnTo>
                    <a:pt x="151" y="19"/>
                  </a:lnTo>
                  <a:lnTo>
                    <a:pt x="157" y="23"/>
                  </a:lnTo>
                  <a:lnTo>
                    <a:pt x="162" y="28"/>
                  </a:lnTo>
                  <a:lnTo>
                    <a:pt x="164" y="31"/>
                  </a:lnTo>
                  <a:lnTo>
                    <a:pt x="166" y="32"/>
                  </a:lnTo>
                  <a:lnTo>
                    <a:pt x="167" y="35"/>
                  </a:lnTo>
                  <a:lnTo>
                    <a:pt x="170" y="38"/>
                  </a:lnTo>
                  <a:lnTo>
                    <a:pt x="172" y="41"/>
                  </a:lnTo>
                  <a:lnTo>
                    <a:pt x="173" y="44"/>
                  </a:lnTo>
                  <a:lnTo>
                    <a:pt x="175" y="47"/>
                  </a:lnTo>
                  <a:lnTo>
                    <a:pt x="178" y="51"/>
                  </a:lnTo>
                  <a:lnTo>
                    <a:pt x="178" y="54"/>
                  </a:lnTo>
                  <a:lnTo>
                    <a:pt x="178" y="55"/>
                  </a:lnTo>
                  <a:lnTo>
                    <a:pt x="179" y="60"/>
                  </a:lnTo>
                  <a:lnTo>
                    <a:pt x="179" y="63"/>
                  </a:lnTo>
                  <a:lnTo>
                    <a:pt x="179" y="66"/>
                  </a:lnTo>
                  <a:lnTo>
                    <a:pt x="179" y="70"/>
                  </a:lnTo>
                  <a:lnTo>
                    <a:pt x="179" y="73"/>
                  </a:lnTo>
                  <a:lnTo>
                    <a:pt x="179" y="77"/>
                  </a:lnTo>
                  <a:lnTo>
                    <a:pt x="178" y="80"/>
                  </a:lnTo>
                  <a:lnTo>
                    <a:pt x="178" y="83"/>
                  </a:lnTo>
                  <a:lnTo>
                    <a:pt x="176" y="87"/>
                  </a:lnTo>
                  <a:lnTo>
                    <a:pt x="176" y="92"/>
                  </a:lnTo>
                  <a:lnTo>
                    <a:pt x="175" y="95"/>
                  </a:lnTo>
                  <a:lnTo>
                    <a:pt x="173" y="99"/>
                  </a:lnTo>
                  <a:lnTo>
                    <a:pt x="172" y="102"/>
                  </a:lnTo>
                  <a:lnTo>
                    <a:pt x="170" y="106"/>
                  </a:lnTo>
                  <a:lnTo>
                    <a:pt x="169" y="109"/>
                  </a:lnTo>
                  <a:lnTo>
                    <a:pt x="166" y="114"/>
                  </a:lnTo>
                  <a:lnTo>
                    <a:pt x="164" y="116"/>
                  </a:lnTo>
                  <a:lnTo>
                    <a:pt x="163" y="121"/>
                  </a:lnTo>
                  <a:lnTo>
                    <a:pt x="160" y="124"/>
                  </a:lnTo>
                  <a:lnTo>
                    <a:pt x="159" y="127"/>
                  </a:lnTo>
                  <a:lnTo>
                    <a:pt x="156" y="131"/>
                  </a:lnTo>
                  <a:lnTo>
                    <a:pt x="154" y="134"/>
                  </a:lnTo>
                  <a:lnTo>
                    <a:pt x="151" y="138"/>
                  </a:lnTo>
                  <a:lnTo>
                    <a:pt x="150" y="141"/>
                  </a:lnTo>
                  <a:lnTo>
                    <a:pt x="147" y="144"/>
                  </a:lnTo>
                  <a:lnTo>
                    <a:pt x="144" y="147"/>
                  </a:lnTo>
                  <a:lnTo>
                    <a:pt x="143" y="150"/>
                  </a:lnTo>
                  <a:lnTo>
                    <a:pt x="140" y="153"/>
                  </a:lnTo>
                  <a:lnTo>
                    <a:pt x="137" y="156"/>
                  </a:lnTo>
                  <a:lnTo>
                    <a:pt x="135" y="159"/>
                  </a:lnTo>
                  <a:lnTo>
                    <a:pt x="130" y="163"/>
                  </a:lnTo>
                  <a:lnTo>
                    <a:pt x="125" y="167"/>
                  </a:lnTo>
                  <a:lnTo>
                    <a:pt x="119" y="170"/>
                  </a:lnTo>
                  <a:lnTo>
                    <a:pt x="115" y="175"/>
                  </a:lnTo>
                  <a:lnTo>
                    <a:pt x="109" y="177"/>
                  </a:lnTo>
                  <a:lnTo>
                    <a:pt x="105" y="180"/>
                  </a:lnTo>
                  <a:lnTo>
                    <a:pt x="99" y="183"/>
                  </a:lnTo>
                  <a:lnTo>
                    <a:pt x="95" y="186"/>
                  </a:lnTo>
                  <a:lnTo>
                    <a:pt x="90" y="189"/>
                  </a:lnTo>
                  <a:lnTo>
                    <a:pt x="85" y="191"/>
                  </a:lnTo>
                  <a:lnTo>
                    <a:pt x="80" y="193"/>
                  </a:lnTo>
                  <a:lnTo>
                    <a:pt x="76" y="195"/>
                  </a:lnTo>
                  <a:lnTo>
                    <a:pt x="71" y="196"/>
                  </a:lnTo>
                  <a:lnTo>
                    <a:pt x="67" y="198"/>
                  </a:lnTo>
                  <a:lnTo>
                    <a:pt x="63" y="199"/>
                  </a:lnTo>
                  <a:lnTo>
                    <a:pt x="60" y="201"/>
                  </a:lnTo>
                  <a:lnTo>
                    <a:pt x="55" y="201"/>
                  </a:lnTo>
                  <a:lnTo>
                    <a:pt x="51" y="202"/>
                  </a:lnTo>
                  <a:lnTo>
                    <a:pt x="47" y="202"/>
                  </a:lnTo>
                  <a:lnTo>
                    <a:pt x="44" y="202"/>
                  </a:lnTo>
                  <a:lnTo>
                    <a:pt x="39" y="202"/>
                  </a:lnTo>
                  <a:lnTo>
                    <a:pt x="35" y="202"/>
                  </a:lnTo>
                  <a:lnTo>
                    <a:pt x="31" y="202"/>
                  </a:lnTo>
                  <a:lnTo>
                    <a:pt x="26" y="202"/>
                  </a:lnTo>
                  <a:lnTo>
                    <a:pt x="23" y="202"/>
                  </a:lnTo>
                  <a:lnTo>
                    <a:pt x="21" y="202"/>
                  </a:lnTo>
                  <a:lnTo>
                    <a:pt x="16" y="202"/>
                  </a:lnTo>
                  <a:lnTo>
                    <a:pt x="15" y="202"/>
                  </a:lnTo>
                  <a:lnTo>
                    <a:pt x="10" y="201"/>
                  </a:lnTo>
                  <a:lnTo>
                    <a:pt x="15" y="18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71" name="Freeform 69"/>
            <p:cNvSpPr>
              <a:spLocks/>
            </p:cNvSpPr>
            <p:nvPr/>
          </p:nvSpPr>
          <p:spPr bwMode="auto">
            <a:xfrm>
              <a:off x="256" y="2970"/>
              <a:ext cx="170" cy="205"/>
            </a:xfrm>
            <a:custGeom>
              <a:avLst/>
              <a:gdLst>
                <a:gd name="T0" fmla="*/ 0 w 342"/>
                <a:gd name="T1" fmla="*/ 1 h 409"/>
                <a:gd name="T2" fmla="*/ 0 w 342"/>
                <a:gd name="T3" fmla="*/ 1 h 409"/>
                <a:gd name="T4" fmla="*/ 0 w 342"/>
                <a:gd name="T5" fmla="*/ 1 h 409"/>
                <a:gd name="T6" fmla="*/ 0 w 342"/>
                <a:gd name="T7" fmla="*/ 1 h 409"/>
                <a:gd name="T8" fmla="*/ 0 w 342"/>
                <a:gd name="T9" fmla="*/ 1 h 409"/>
                <a:gd name="T10" fmla="*/ 0 w 342"/>
                <a:gd name="T11" fmla="*/ 1 h 409"/>
                <a:gd name="T12" fmla="*/ 0 w 342"/>
                <a:gd name="T13" fmla="*/ 1 h 409"/>
                <a:gd name="T14" fmla="*/ 0 w 342"/>
                <a:gd name="T15" fmla="*/ 1 h 409"/>
                <a:gd name="T16" fmla="*/ 0 w 342"/>
                <a:gd name="T17" fmla="*/ 1 h 409"/>
                <a:gd name="T18" fmla="*/ 0 w 342"/>
                <a:gd name="T19" fmla="*/ 1 h 409"/>
                <a:gd name="T20" fmla="*/ 0 w 342"/>
                <a:gd name="T21" fmla="*/ 1 h 409"/>
                <a:gd name="T22" fmla="*/ 0 w 342"/>
                <a:gd name="T23" fmla="*/ 1 h 409"/>
                <a:gd name="T24" fmla="*/ 0 w 342"/>
                <a:gd name="T25" fmla="*/ 1 h 409"/>
                <a:gd name="T26" fmla="*/ 0 w 342"/>
                <a:gd name="T27" fmla="*/ 1 h 409"/>
                <a:gd name="T28" fmla="*/ 0 w 342"/>
                <a:gd name="T29" fmla="*/ 1 h 409"/>
                <a:gd name="T30" fmla="*/ 0 w 342"/>
                <a:gd name="T31" fmla="*/ 1 h 409"/>
                <a:gd name="T32" fmla="*/ 0 w 342"/>
                <a:gd name="T33" fmla="*/ 1 h 409"/>
                <a:gd name="T34" fmla="*/ 0 w 342"/>
                <a:gd name="T35" fmla="*/ 1 h 409"/>
                <a:gd name="T36" fmla="*/ 0 w 342"/>
                <a:gd name="T37" fmla="*/ 1 h 409"/>
                <a:gd name="T38" fmla="*/ 0 w 342"/>
                <a:gd name="T39" fmla="*/ 1 h 409"/>
                <a:gd name="T40" fmla="*/ 0 w 342"/>
                <a:gd name="T41" fmla="*/ 1 h 409"/>
                <a:gd name="T42" fmla="*/ 0 w 342"/>
                <a:gd name="T43" fmla="*/ 1 h 409"/>
                <a:gd name="T44" fmla="*/ 0 w 342"/>
                <a:gd name="T45" fmla="*/ 1 h 409"/>
                <a:gd name="T46" fmla="*/ 0 w 342"/>
                <a:gd name="T47" fmla="*/ 1 h 409"/>
                <a:gd name="T48" fmla="*/ 0 w 342"/>
                <a:gd name="T49" fmla="*/ 1 h 409"/>
                <a:gd name="T50" fmla="*/ 0 w 342"/>
                <a:gd name="T51" fmla="*/ 1 h 409"/>
                <a:gd name="T52" fmla="*/ 0 w 342"/>
                <a:gd name="T53" fmla="*/ 1 h 409"/>
                <a:gd name="T54" fmla="*/ 0 w 342"/>
                <a:gd name="T55" fmla="*/ 1 h 409"/>
                <a:gd name="T56" fmla="*/ 0 w 342"/>
                <a:gd name="T57" fmla="*/ 1 h 409"/>
                <a:gd name="T58" fmla="*/ 0 w 342"/>
                <a:gd name="T59" fmla="*/ 1 h 409"/>
                <a:gd name="T60" fmla="*/ 0 w 342"/>
                <a:gd name="T61" fmla="*/ 1 h 409"/>
                <a:gd name="T62" fmla="*/ 0 w 342"/>
                <a:gd name="T63" fmla="*/ 1 h 409"/>
                <a:gd name="T64" fmla="*/ 0 w 342"/>
                <a:gd name="T65" fmla="*/ 1 h 409"/>
                <a:gd name="T66" fmla="*/ 0 w 342"/>
                <a:gd name="T67" fmla="*/ 1 h 409"/>
                <a:gd name="T68" fmla="*/ 0 w 342"/>
                <a:gd name="T69" fmla="*/ 1 h 409"/>
                <a:gd name="T70" fmla="*/ 0 w 342"/>
                <a:gd name="T71" fmla="*/ 1 h 409"/>
                <a:gd name="T72" fmla="*/ 0 w 342"/>
                <a:gd name="T73" fmla="*/ 1 h 409"/>
                <a:gd name="T74" fmla="*/ 0 w 342"/>
                <a:gd name="T75" fmla="*/ 1 h 409"/>
                <a:gd name="T76" fmla="*/ 0 w 342"/>
                <a:gd name="T77" fmla="*/ 1 h 409"/>
                <a:gd name="T78" fmla="*/ 0 w 342"/>
                <a:gd name="T79" fmla="*/ 1 h 409"/>
                <a:gd name="T80" fmla="*/ 0 w 342"/>
                <a:gd name="T81" fmla="*/ 1 h 409"/>
                <a:gd name="T82" fmla="*/ 0 w 342"/>
                <a:gd name="T83" fmla="*/ 1 h 409"/>
                <a:gd name="T84" fmla="*/ 0 w 342"/>
                <a:gd name="T85" fmla="*/ 1 h 409"/>
                <a:gd name="T86" fmla="*/ 0 w 342"/>
                <a:gd name="T87" fmla="*/ 1 h 409"/>
                <a:gd name="T88" fmla="*/ 0 w 342"/>
                <a:gd name="T89" fmla="*/ 1 h 409"/>
                <a:gd name="T90" fmla="*/ 0 w 342"/>
                <a:gd name="T91" fmla="*/ 1 h 409"/>
                <a:gd name="T92" fmla="*/ 0 w 342"/>
                <a:gd name="T93" fmla="*/ 1 h 409"/>
                <a:gd name="T94" fmla="*/ 0 w 342"/>
                <a:gd name="T95" fmla="*/ 1 h 409"/>
                <a:gd name="T96" fmla="*/ 0 w 342"/>
                <a:gd name="T97" fmla="*/ 1 h 409"/>
                <a:gd name="T98" fmla="*/ 0 w 342"/>
                <a:gd name="T99" fmla="*/ 1 h 409"/>
                <a:gd name="T100" fmla="*/ 0 w 342"/>
                <a:gd name="T101" fmla="*/ 1 h 409"/>
                <a:gd name="T102" fmla="*/ 0 w 342"/>
                <a:gd name="T103" fmla="*/ 1 h 409"/>
                <a:gd name="T104" fmla="*/ 0 w 342"/>
                <a:gd name="T105" fmla="*/ 1 h 409"/>
                <a:gd name="T106" fmla="*/ 0 w 342"/>
                <a:gd name="T107" fmla="*/ 1 h 409"/>
                <a:gd name="T108" fmla="*/ 0 w 342"/>
                <a:gd name="T109" fmla="*/ 1 h 409"/>
                <a:gd name="T110" fmla="*/ 0 w 342"/>
                <a:gd name="T111" fmla="*/ 1 h 409"/>
                <a:gd name="T112" fmla="*/ 0 w 342"/>
                <a:gd name="T113" fmla="*/ 0 h 409"/>
                <a:gd name="T114" fmla="*/ 0 w 342"/>
                <a:gd name="T115" fmla="*/ 1 h 409"/>
                <a:gd name="T116" fmla="*/ 0 w 342"/>
                <a:gd name="T117" fmla="*/ 1 h 409"/>
                <a:gd name="T118" fmla="*/ 0 w 342"/>
                <a:gd name="T119" fmla="*/ 1 h 409"/>
                <a:gd name="T120" fmla="*/ 0 w 342"/>
                <a:gd name="T121" fmla="*/ 1 h 409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342"/>
                <a:gd name="T184" fmla="*/ 0 h 409"/>
                <a:gd name="T185" fmla="*/ 342 w 342"/>
                <a:gd name="T186" fmla="*/ 409 h 409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342" h="409">
                  <a:moveTo>
                    <a:pt x="323" y="77"/>
                  </a:moveTo>
                  <a:lnTo>
                    <a:pt x="323" y="75"/>
                  </a:lnTo>
                  <a:lnTo>
                    <a:pt x="323" y="71"/>
                  </a:lnTo>
                  <a:lnTo>
                    <a:pt x="323" y="68"/>
                  </a:lnTo>
                  <a:lnTo>
                    <a:pt x="324" y="65"/>
                  </a:lnTo>
                  <a:lnTo>
                    <a:pt x="324" y="62"/>
                  </a:lnTo>
                  <a:lnTo>
                    <a:pt x="324" y="59"/>
                  </a:lnTo>
                  <a:lnTo>
                    <a:pt x="324" y="55"/>
                  </a:lnTo>
                  <a:lnTo>
                    <a:pt x="324" y="52"/>
                  </a:lnTo>
                  <a:lnTo>
                    <a:pt x="324" y="48"/>
                  </a:lnTo>
                  <a:lnTo>
                    <a:pt x="324" y="45"/>
                  </a:lnTo>
                  <a:lnTo>
                    <a:pt x="324" y="40"/>
                  </a:lnTo>
                  <a:lnTo>
                    <a:pt x="324" y="37"/>
                  </a:lnTo>
                  <a:lnTo>
                    <a:pt x="323" y="34"/>
                  </a:lnTo>
                  <a:lnTo>
                    <a:pt x="323" y="33"/>
                  </a:lnTo>
                  <a:lnTo>
                    <a:pt x="320" y="30"/>
                  </a:lnTo>
                  <a:lnTo>
                    <a:pt x="318" y="27"/>
                  </a:lnTo>
                  <a:lnTo>
                    <a:pt x="317" y="26"/>
                  </a:lnTo>
                  <a:lnTo>
                    <a:pt x="314" y="24"/>
                  </a:lnTo>
                  <a:lnTo>
                    <a:pt x="311" y="21"/>
                  </a:lnTo>
                  <a:lnTo>
                    <a:pt x="308" y="20"/>
                  </a:lnTo>
                  <a:lnTo>
                    <a:pt x="304" y="18"/>
                  </a:lnTo>
                  <a:lnTo>
                    <a:pt x="301" y="18"/>
                  </a:lnTo>
                  <a:lnTo>
                    <a:pt x="297" y="17"/>
                  </a:lnTo>
                  <a:lnTo>
                    <a:pt x="292" y="17"/>
                  </a:lnTo>
                  <a:lnTo>
                    <a:pt x="286" y="17"/>
                  </a:lnTo>
                  <a:lnTo>
                    <a:pt x="282" y="18"/>
                  </a:lnTo>
                  <a:lnTo>
                    <a:pt x="279" y="18"/>
                  </a:lnTo>
                  <a:lnTo>
                    <a:pt x="276" y="20"/>
                  </a:lnTo>
                  <a:lnTo>
                    <a:pt x="273" y="20"/>
                  </a:lnTo>
                  <a:lnTo>
                    <a:pt x="270" y="21"/>
                  </a:lnTo>
                  <a:lnTo>
                    <a:pt x="268" y="21"/>
                  </a:lnTo>
                  <a:lnTo>
                    <a:pt x="265" y="23"/>
                  </a:lnTo>
                  <a:lnTo>
                    <a:pt x="262" y="24"/>
                  </a:lnTo>
                  <a:lnTo>
                    <a:pt x="259" y="27"/>
                  </a:lnTo>
                  <a:lnTo>
                    <a:pt x="256" y="29"/>
                  </a:lnTo>
                  <a:lnTo>
                    <a:pt x="252" y="30"/>
                  </a:lnTo>
                  <a:lnTo>
                    <a:pt x="249" y="32"/>
                  </a:lnTo>
                  <a:lnTo>
                    <a:pt x="247" y="33"/>
                  </a:lnTo>
                  <a:lnTo>
                    <a:pt x="244" y="34"/>
                  </a:lnTo>
                  <a:lnTo>
                    <a:pt x="241" y="37"/>
                  </a:lnTo>
                  <a:lnTo>
                    <a:pt x="239" y="39"/>
                  </a:lnTo>
                  <a:lnTo>
                    <a:pt x="237" y="40"/>
                  </a:lnTo>
                  <a:lnTo>
                    <a:pt x="231" y="45"/>
                  </a:lnTo>
                  <a:lnTo>
                    <a:pt x="227" y="48"/>
                  </a:lnTo>
                  <a:lnTo>
                    <a:pt x="223" y="52"/>
                  </a:lnTo>
                  <a:lnTo>
                    <a:pt x="220" y="55"/>
                  </a:lnTo>
                  <a:lnTo>
                    <a:pt x="215" y="59"/>
                  </a:lnTo>
                  <a:lnTo>
                    <a:pt x="212" y="62"/>
                  </a:lnTo>
                  <a:lnTo>
                    <a:pt x="209" y="66"/>
                  </a:lnTo>
                  <a:lnTo>
                    <a:pt x="208" y="71"/>
                  </a:lnTo>
                  <a:lnTo>
                    <a:pt x="205" y="74"/>
                  </a:lnTo>
                  <a:lnTo>
                    <a:pt x="204" y="78"/>
                  </a:lnTo>
                  <a:lnTo>
                    <a:pt x="202" y="82"/>
                  </a:lnTo>
                  <a:lnTo>
                    <a:pt x="201" y="87"/>
                  </a:lnTo>
                  <a:lnTo>
                    <a:pt x="199" y="90"/>
                  </a:lnTo>
                  <a:lnTo>
                    <a:pt x="199" y="93"/>
                  </a:lnTo>
                  <a:lnTo>
                    <a:pt x="198" y="97"/>
                  </a:lnTo>
                  <a:lnTo>
                    <a:pt x="198" y="101"/>
                  </a:lnTo>
                  <a:lnTo>
                    <a:pt x="198" y="106"/>
                  </a:lnTo>
                  <a:lnTo>
                    <a:pt x="198" y="110"/>
                  </a:lnTo>
                  <a:lnTo>
                    <a:pt x="198" y="114"/>
                  </a:lnTo>
                  <a:lnTo>
                    <a:pt x="199" y="117"/>
                  </a:lnTo>
                  <a:lnTo>
                    <a:pt x="199" y="122"/>
                  </a:lnTo>
                  <a:lnTo>
                    <a:pt x="199" y="125"/>
                  </a:lnTo>
                  <a:lnTo>
                    <a:pt x="199" y="127"/>
                  </a:lnTo>
                  <a:lnTo>
                    <a:pt x="199" y="130"/>
                  </a:lnTo>
                  <a:lnTo>
                    <a:pt x="198" y="135"/>
                  </a:lnTo>
                  <a:lnTo>
                    <a:pt x="198" y="136"/>
                  </a:lnTo>
                  <a:lnTo>
                    <a:pt x="195" y="135"/>
                  </a:lnTo>
                  <a:lnTo>
                    <a:pt x="192" y="133"/>
                  </a:lnTo>
                  <a:lnTo>
                    <a:pt x="191" y="132"/>
                  </a:lnTo>
                  <a:lnTo>
                    <a:pt x="189" y="129"/>
                  </a:lnTo>
                  <a:lnTo>
                    <a:pt x="188" y="127"/>
                  </a:lnTo>
                  <a:lnTo>
                    <a:pt x="188" y="126"/>
                  </a:lnTo>
                  <a:lnTo>
                    <a:pt x="186" y="123"/>
                  </a:lnTo>
                  <a:lnTo>
                    <a:pt x="186" y="119"/>
                  </a:lnTo>
                  <a:lnTo>
                    <a:pt x="183" y="114"/>
                  </a:lnTo>
                  <a:lnTo>
                    <a:pt x="182" y="112"/>
                  </a:lnTo>
                  <a:lnTo>
                    <a:pt x="177" y="107"/>
                  </a:lnTo>
                  <a:lnTo>
                    <a:pt x="175" y="104"/>
                  </a:lnTo>
                  <a:lnTo>
                    <a:pt x="173" y="101"/>
                  </a:lnTo>
                  <a:lnTo>
                    <a:pt x="170" y="100"/>
                  </a:lnTo>
                  <a:lnTo>
                    <a:pt x="167" y="98"/>
                  </a:lnTo>
                  <a:lnTo>
                    <a:pt x="166" y="98"/>
                  </a:lnTo>
                  <a:lnTo>
                    <a:pt x="161" y="97"/>
                  </a:lnTo>
                  <a:lnTo>
                    <a:pt x="159" y="97"/>
                  </a:lnTo>
                  <a:lnTo>
                    <a:pt x="156" y="97"/>
                  </a:lnTo>
                  <a:lnTo>
                    <a:pt x="153" y="97"/>
                  </a:lnTo>
                  <a:lnTo>
                    <a:pt x="148" y="97"/>
                  </a:lnTo>
                  <a:lnTo>
                    <a:pt x="144" y="98"/>
                  </a:lnTo>
                  <a:lnTo>
                    <a:pt x="140" y="100"/>
                  </a:lnTo>
                  <a:lnTo>
                    <a:pt x="134" y="101"/>
                  </a:lnTo>
                  <a:lnTo>
                    <a:pt x="132" y="103"/>
                  </a:lnTo>
                  <a:lnTo>
                    <a:pt x="129" y="103"/>
                  </a:lnTo>
                  <a:lnTo>
                    <a:pt x="127" y="104"/>
                  </a:lnTo>
                  <a:lnTo>
                    <a:pt x="124" y="107"/>
                  </a:lnTo>
                  <a:lnTo>
                    <a:pt x="121" y="109"/>
                  </a:lnTo>
                  <a:lnTo>
                    <a:pt x="118" y="110"/>
                  </a:lnTo>
                  <a:lnTo>
                    <a:pt x="115" y="113"/>
                  </a:lnTo>
                  <a:lnTo>
                    <a:pt x="112" y="114"/>
                  </a:lnTo>
                  <a:lnTo>
                    <a:pt x="109" y="116"/>
                  </a:lnTo>
                  <a:lnTo>
                    <a:pt x="105" y="119"/>
                  </a:lnTo>
                  <a:lnTo>
                    <a:pt x="102" y="122"/>
                  </a:lnTo>
                  <a:lnTo>
                    <a:pt x="99" y="123"/>
                  </a:lnTo>
                  <a:lnTo>
                    <a:pt x="96" y="126"/>
                  </a:lnTo>
                  <a:lnTo>
                    <a:pt x="93" y="127"/>
                  </a:lnTo>
                  <a:lnTo>
                    <a:pt x="90" y="130"/>
                  </a:lnTo>
                  <a:lnTo>
                    <a:pt x="87" y="132"/>
                  </a:lnTo>
                  <a:lnTo>
                    <a:pt x="84" y="135"/>
                  </a:lnTo>
                  <a:lnTo>
                    <a:pt x="81" y="136"/>
                  </a:lnTo>
                  <a:lnTo>
                    <a:pt x="79" y="139"/>
                  </a:lnTo>
                  <a:lnTo>
                    <a:pt x="77" y="141"/>
                  </a:lnTo>
                  <a:lnTo>
                    <a:pt x="71" y="146"/>
                  </a:lnTo>
                  <a:lnTo>
                    <a:pt x="67" y="151"/>
                  </a:lnTo>
                  <a:lnTo>
                    <a:pt x="63" y="155"/>
                  </a:lnTo>
                  <a:lnTo>
                    <a:pt x="58" y="159"/>
                  </a:lnTo>
                  <a:lnTo>
                    <a:pt x="54" y="165"/>
                  </a:lnTo>
                  <a:lnTo>
                    <a:pt x="51" y="170"/>
                  </a:lnTo>
                  <a:lnTo>
                    <a:pt x="47" y="174"/>
                  </a:lnTo>
                  <a:lnTo>
                    <a:pt x="42" y="180"/>
                  </a:lnTo>
                  <a:lnTo>
                    <a:pt x="41" y="184"/>
                  </a:lnTo>
                  <a:lnTo>
                    <a:pt x="38" y="190"/>
                  </a:lnTo>
                  <a:lnTo>
                    <a:pt x="34" y="194"/>
                  </a:lnTo>
                  <a:lnTo>
                    <a:pt x="31" y="200"/>
                  </a:lnTo>
                  <a:lnTo>
                    <a:pt x="28" y="205"/>
                  </a:lnTo>
                  <a:lnTo>
                    <a:pt x="26" y="209"/>
                  </a:lnTo>
                  <a:lnTo>
                    <a:pt x="23" y="215"/>
                  </a:lnTo>
                  <a:lnTo>
                    <a:pt x="22" y="219"/>
                  </a:lnTo>
                  <a:lnTo>
                    <a:pt x="20" y="222"/>
                  </a:lnTo>
                  <a:lnTo>
                    <a:pt x="20" y="225"/>
                  </a:lnTo>
                  <a:lnTo>
                    <a:pt x="19" y="228"/>
                  </a:lnTo>
                  <a:lnTo>
                    <a:pt x="19" y="231"/>
                  </a:lnTo>
                  <a:lnTo>
                    <a:pt x="18" y="235"/>
                  </a:lnTo>
                  <a:lnTo>
                    <a:pt x="16" y="241"/>
                  </a:lnTo>
                  <a:lnTo>
                    <a:pt x="15" y="245"/>
                  </a:lnTo>
                  <a:lnTo>
                    <a:pt x="15" y="251"/>
                  </a:lnTo>
                  <a:lnTo>
                    <a:pt x="15" y="254"/>
                  </a:lnTo>
                  <a:lnTo>
                    <a:pt x="13" y="255"/>
                  </a:lnTo>
                  <a:lnTo>
                    <a:pt x="13" y="258"/>
                  </a:lnTo>
                  <a:lnTo>
                    <a:pt x="13" y="261"/>
                  </a:lnTo>
                  <a:lnTo>
                    <a:pt x="13" y="264"/>
                  </a:lnTo>
                  <a:lnTo>
                    <a:pt x="13" y="267"/>
                  </a:lnTo>
                  <a:lnTo>
                    <a:pt x="13" y="270"/>
                  </a:lnTo>
                  <a:lnTo>
                    <a:pt x="13" y="273"/>
                  </a:lnTo>
                  <a:lnTo>
                    <a:pt x="13" y="277"/>
                  </a:lnTo>
                  <a:lnTo>
                    <a:pt x="13" y="283"/>
                  </a:lnTo>
                  <a:lnTo>
                    <a:pt x="13" y="287"/>
                  </a:lnTo>
                  <a:lnTo>
                    <a:pt x="15" y="293"/>
                  </a:lnTo>
                  <a:lnTo>
                    <a:pt x="15" y="298"/>
                  </a:lnTo>
                  <a:lnTo>
                    <a:pt x="15" y="303"/>
                  </a:lnTo>
                  <a:lnTo>
                    <a:pt x="16" y="308"/>
                  </a:lnTo>
                  <a:lnTo>
                    <a:pt x="18" y="314"/>
                  </a:lnTo>
                  <a:lnTo>
                    <a:pt x="18" y="318"/>
                  </a:lnTo>
                  <a:lnTo>
                    <a:pt x="19" y="322"/>
                  </a:lnTo>
                  <a:lnTo>
                    <a:pt x="20" y="327"/>
                  </a:lnTo>
                  <a:lnTo>
                    <a:pt x="22" y="332"/>
                  </a:lnTo>
                  <a:lnTo>
                    <a:pt x="23" y="335"/>
                  </a:lnTo>
                  <a:lnTo>
                    <a:pt x="25" y="340"/>
                  </a:lnTo>
                  <a:lnTo>
                    <a:pt x="26" y="344"/>
                  </a:lnTo>
                  <a:lnTo>
                    <a:pt x="29" y="348"/>
                  </a:lnTo>
                  <a:lnTo>
                    <a:pt x="31" y="351"/>
                  </a:lnTo>
                  <a:lnTo>
                    <a:pt x="32" y="356"/>
                  </a:lnTo>
                  <a:lnTo>
                    <a:pt x="34" y="359"/>
                  </a:lnTo>
                  <a:lnTo>
                    <a:pt x="36" y="363"/>
                  </a:lnTo>
                  <a:lnTo>
                    <a:pt x="39" y="366"/>
                  </a:lnTo>
                  <a:lnTo>
                    <a:pt x="41" y="369"/>
                  </a:lnTo>
                  <a:lnTo>
                    <a:pt x="42" y="372"/>
                  </a:lnTo>
                  <a:lnTo>
                    <a:pt x="47" y="375"/>
                  </a:lnTo>
                  <a:lnTo>
                    <a:pt x="51" y="379"/>
                  </a:lnTo>
                  <a:lnTo>
                    <a:pt x="55" y="383"/>
                  </a:lnTo>
                  <a:lnTo>
                    <a:pt x="58" y="385"/>
                  </a:lnTo>
                  <a:lnTo>
                    <a:pt x="61" y="386"/>
                  </a:lnTo>
                  <a:lnTo>
                    <a:pt x="64" y="388"/>
                  </a:lnTo>
                  <a:lnTo>
                    <a:pt x="67" y="389"/>
                  </a:lnTo>
                  <a:lnTo>
                    <a:pt x="71" y="391"/>
                  </a:lnTo>
                  <a:lnTo>
                    <a:pt x="76" y="393"/>
                  </a:lnTo>
                  <a:lnTo>
                    <a:pt x="80" y="395"/>
                  </a:lnTo>
                  <a:lnTo>
                    <a:pt x="84" y="396"/>
                  </a:lnTo>
                  <a:lnTo>
                    <a:pt x="87" y="396"/>
                  </a:lnTo>
                  <a:lnTo>
                    <a:pt x="92" y="398"/>
                  </a:lnTo>
                  <a:lnTo>
                    <a:pt x="95" y="398"/>
                  </a:lnTo>
                  <a:lnTo>
                    <a:pt x="97" y="398"/>
                  </a:lnTo>
                  <a:lnTo>
                    <a:pt x="100" y="398"/>
                  </a:lnTo>
                  <a:lnTo>
                    <a:pt x="102" y="398"/>
                  </a:lnTo>
                  <a:lnTo>
                    <a:pt x="105" y="398"/>
                  </a:lnTo>
                  <a:lnTo>
                    <a:pt x="108" y="396"/>
                  </a:lnTo>
                  <a:lnTo>
                    <a:pt x="112" y="395"/>
                  </a:lnTo>
                  <a:lnTo>
                    <a:pt x="116" y="392"/>
                  </a:lnTo>
                  <a:lnTo>
                    <a:pt x="119" y="389"/>
                  </a:lnTo>
                  <a:lnTo>
                    <a:pt x="124" y="385"/>
                  </a:lnTo>
                  <a:lnTo>
                    <a:pt x="127" y="382"/>
                  </a:lnTo>
                  <a:lnTo>
                    <a:pt x="131" y="379"/>
                  </a:lnTo>
                  <a:lnTo>
                    <a:pt x="132" y="376"/>
                  </a:lnTo>
                  <a:lnTo>
                    <a:pt x="134" y="373"/>
                  </a:lnTo>
                  <a:lnTo>
                    <a:pt x="134" y="372"/>
                  </a:lnTo>
                  <a:lnTo>
                    <a:pt x="134" y="370"/>
                  </a:lnTo>
                  <a:lnTo>
                    <a:pt x="131" y="367"/>
                  </a:lnTo>
                  <a:lnTo>
                    <a:pt x="127" y="366"/>
                  </a:lnTo>
                  <a:lnTo>
                    <a:pt x="122" y="364"/>
                  </a:lnTo>
                  <a:lnTo>
                    <a:pt x="118" y="364"/>
                  </a:lnTo>
                  <a:lnTo>
                    <a:pt x="113" y="363"/>
                  </a:lnTo>
                  <a:lnTo>
                    <a:pt x="111" y="361"/>
                  </a:lnTo>
                  <a:lnTo>
                    <a:pt x="109" y="360"/>
                  </a:lnTo>
                  <a:lnTo>
                    <a:pt x="109" y="359"/>
                  </a:lnTo>
                  <a:lnTo>
                    <a:pt x="111" y="357"/>
                  </a:lnTo>
                  <a:lnTo>
                    <a:pt x="112" y="356"/>
                  </a:lnTo>
                  <a:lnTo>
                    <a:pt x="115" y="356"/>
                  </a:lnTo>
                  <a:lnTo>
                    <a:pt x="119" y="356"/>
                  </a:lnTo>
                  <a:lnTo>
                    <a:pt x="122" y="356"/>
                  </a:lnTo>
                  <a:lnTo>
                    <a:pt x="127" y="356"/>
                  </a:lnTo>
                  <a:lnTo>
                    <a:pt x="131" y="356"/>
                  </a:lnTo>
                  <a:lnTo>
                    <a:pt x="135" y="357"/>
                  </a:lnTo>
                  <a:lnTo>
                    <a:pt x="138" y="359"/>
                  </a:lnTo>
                  <a:lnTo>
                    <a:pt x="143" y="361"/>
                  </a:lnTo>
                  <a:lnTo>
                    <a:pt x="144" y="363"/>
                  </a:lnTo>
                  <a:lnTo>
                    <a:pt x="147" y="367"/>
                  </a:lnTo>
                  <a:lnTo>
                    <a:pt x="148" y="370"/>
                  </a:lnTo>
                  <a:lnTo>
                    <a:pt x="148" y="375"/>
                  </a:lnTo>
                  <a:lnTo>
                    <a:pt x="147" y="379"/>
                  </a:lnTo>
                  <a:lnTo>
                    <a:pt x="145" y="383"/>
                  </a:lnTo>
                  <a:lnTo>
                    <a:pt x="141" y="386"/>
                  </a:lnTo>
                  <a:lnTo>
                    <a:pt x="137" y="391"/>
                  </a:lnTo>
                  <a:lnTo>
                    <a:pt x="134" y="392"/>
                  </a:lnTo>
                  <a:lnTo>
                    <a:pt x="131" y="393"/>
                  </a:lnTo>
                  <a:lnTo>
                    <a:pt x="128" y="395"/>
                  </a:lnTo>
                  <a:lnTo>
                    <a:pt x="125" y="398"/>
                  </a:lnTo>
                  <a:lnTo>
                    <a:pt x="122" y="399"/>
                  </a:lnTo>
                  <a:lnTo>
                    <a:pt x="119" y="401"/>
                  </a:lnTo>
                  <a:lnTo>
                    <a:pt x="115" y="402"/>
                  </a:lnTo>
                  <a:lnTo>
                    <a:pt x="112" y="404"/>
                  </a:lnTo>
                  <a:lnTo>
                    <a:pt x="109" y="405"/>
                  </a:lnTo>
                  <a:lnTo>
                    <a:pt x="106" y="407"/>
                  </a:lnTo>
                  <a:lnTo>
                    <a:pt x="103" y="408"/>
                  </a:lnTo>
                  <a:lnTo>
                    <a:pt x="100" y="409"/>
                  </a:lnTo>
                  <a:lnTo>
                    <a:pt x="96" y="408"/>
                  </a:lnTo>
                  <a:lnTo>
                    <a:pt x="93" y="408"/>
                  </a:lnTo>
                  <a:lnTo>
                    <a:pt x="89" y="408"/>
                  </a:lnTo>
                  <a:lnTo>
                    <a:pt x="84" y="407"/>
                  </a:lnTo>
                  <a:lnTo>
                    <a:pt x="80" y="405"/>
                  </a:lnTo>
                  <a:lnTo>
                    <a:pt x="76" y="404"/>
                  </a:lnTo>
                  <a:lnTo>
                    <a:pt x="71" y="402"/>
                  </a:lnTo>
                  <a:lnTo>
                    <a:pt x="67" y="399"/>
                  </a:lnTo>
                  <a:lnTo>
                    <a:pt x="63" y="398"/>
                  </a:lnTo>
                  <a:lnTo>
                    <a:pt x="58" y="395"/>
                  </a:lnTo>
                  <a:lnTo>
                    <a:pt x="54" y="393"/>
                  </a:lnTo>
                  <a:lnTo>
                    <a:pt x="51" y="391"/>
                  </a:lnTo>
                  <a:lnTo>
                    <a:pt x="47" y="389"/>
                  </a:lnTo>
                  <a:lnTo>
                    <a:pt x="42" y="386"/>
                  </a:lnTo>
                  <a:lnTo>
                    <a:pt x="39" y="385"/>
                  </a:lnTo>
                  <a:lnTo>
                    <a:pt x="36" y="383"/>
                  </a:lnTo>
                  <a:lnTo>
                    <a:pt x="32" y="380"/>
                  </a:lnTo>
                  <a:lnTo>
                    <a:pt x="29" y="376"/>
                  </a:lnTo>
                  <a:lnTo>
                    <a:pt x="28" y="373"/>
                  </a:lnTo>
                  <a:lnTo>
                    <a:pt x="25" y="370"/>
                  </a:lnTo>
                  <a:lnTo>
                    <a:pt x="23" y="367"/>
                  </a:lnTo>
                  <a:lnTo>
                    <a:pt x="22" y="364"/>
                  </a:lnTo>
                  <a:lnTo>
                    <a:pt x="20" y="360"/>
                  </a:lnTo>
                  <a:lnTo>
                    <a:pt x="18" y="357"/>
                  </a:lnTo>
                  <a:lnTo>
                    <a:pt x="16" y="353"/>
                  </a:lnTo>
                  <a:lnTo>
                    <a:pt x="15" y="348"/>
                  </a:lnTo>
                  <a:lnTo>
                    <a:pt x="13" y="344"/>
                  </a:lnTo>
                  <a:lnTo>
                    <a:pt x="12" y="340"/>
                  </a:lnTo>
                  <a:lnTo>
                    <a:pt x="10" y="335"/>
                  </a:lnTo>
                  <a:lnTo>
                    <a:pt x="9" y="331"/>
                  </a:lnTo>
                  <a:lnTo>
                    <a:pt x="7" y="328"/>
                  </a:lnTo>
                  <a:lnTo>
                    <a:pt x="6" y="324"/>
                  </a:lnTo>
                  <a:lnTo>
                    <a:pt x="6" y="321"/>
                  </a:lnTo>
                  <a:lnTo>
                    <a:pt x="4" y="319"/>
                  </a:lnTo>
                  <a:lnTo>
                    <a:pt x="4" y="316"/>
                  </a:lnTo>
                  <a:lnTo>
                    <a:pt x="3" y="314"/>
                  </a:lnTo>
                  <a:lnTo>
                    <a:pt x="3" y="311"/>
                  </a:lnTo>
                  <a:lnTo>
                    <a:pt x="3" y="308"/>
                  </a:lnTo>
                  <a:lnTo>
                    <a:pt x="2" y="305"/>
                  </a:lnTo>
                  <a:lnTo>
                    <a:pt x="2" y="302"/>
                  </a:lnTo>
                  <a:lnTo>
                    <a:pt x="2" y="299"/>
                  </a:lnTo>
                  <a:lnTo>
                    <a:pt x="2" y="296"/>
                  </a:lnTo>
                  <a:lnTo>
                    <a:pt x="0" y="292"/>
                  </a:lnTo>
                  <a:lnTo>
                    <a:pt x="0" y="289"/>
                  </a:lnTo>
                  <a:lnTo>
                    <a:pt x="0" y="286"/>
                  </a:lnTo>
                  <a:lnTo>
                    <a:pt x="0" y="283"/>
                  </a:lnTo>
                  <a:lnTo>
                    <a:pt x="0" y="280"/>
                  </a:lnTo>
                  <a:lnTo>
                    <a:pt x="0" y="276"/>
                  </a:lnTo>
                  <a:lnTo>
                    <a:pt x="0" y="273"/>
                  </a:lnTo>
                  <a:lnTo>
                    <a:pt x="0" y="270"/>
                  </a:lnTo>
                  <a:lnTo>
                    <a:pt x="0" y="267"/>
                  </a:lnTo>
                  <a:lnTo>
                    <a:pt x="0" y="263"/>
                  </a:lnTo>
                  <a:lnTo>
                    <a:pt x="0" y="260"/>
                  </a:lnTo>
                  <a:lnTo>
                    <a:pt x="0" y="257"/>
                  </a:lnTo>
                  <a:lnTo>
                    <a:pt x="0" y="252"/>
                  </a:lnTo>
                  <a:lnTo>
                    <a:pt x="0" y="250"/>
                  </a:lnTo>
                  <a:lnTo>
                    <a:pt x="0" y="245"/>
                  </a:lnTo>
                  <a:lnTo>
                    <a:pt x="2" y="244"/>
                  </a:lnTo>
                  <a:lnTo>
                    <a:pt x="2" y="239"/>
                  </a:lnTo>
                  <a:lnTo>
                    <a:pt x="3" y="235"/>
                  </a:lnTo>
                  <a:lnTo>
                    <a:pt x="3" y="232"/>
                  </a:lnTo>
                  <a:lnTo>
                    <a:pt x="4" y="229"/>
                  </a:lnTo>
                  <a:lnTo>
                    <a:pt x="4" y="225"/>
                  </a:lnTo>
                  <a:lnTo>
                    <a:pt x="6" y="222"/>
                  </a:lnTo>
                  <a:lnTo>
                    <a:pt x="6" y="218"/>
                  </a:lnTo>
                  <a:lnTo>
                    <a:pt x="7" y="215"/>
                  </a:lnTo>
                  <a:lnTo>
                    <a:pt x="9" y="212"/>
                  </a:lnTo>
                  <a:lnTo>
                    <a:pt x="10" y="209"/>
                  </a:lnTo>
                  <a:lnTo>
                    <a:pt x="12" y="205"/>
                  </a:lnTo>
                  <a:lnTo>
                    <a:pt x="13" y="202"/>
                  </a:lnTo>
                  <a:lnTo>
                    <a:pt x="15" y="199"/>
                  </a:lnTo>
                  <a:lnTo>
                    <a:pt x="16" y="194"/>
                  </a:lnTo>
                  <a:lnTo>
                    <a:pt x="18" y="191"/>
                  </a:lnTo>
                  <a:lnTo>
                    <a:pt x="19" y="189"/>
                  </a:lnTo>
                  <a:lnTo>
                    <a:pt x="20" y="186"/>
                  </a:lnTo>
                  <a:lnTo>
                    <a:pt x="22" y="183"/>
                  </a:lnTo>
                  <a:lnTo>
                    <a:pt x="23" y="180"/>
                  </a:lnTo>
                  <a:lnTo>
                    <a:pt x="26" y="177"/>
                  </a:lnTo>
                  <a:lnTo>
                    <a:pt x="28" y="174"/>
                  </a:lnTo>
                  <a:lnTo>
                    <a:pt x="29" y="171"/>
                  </a:lnTo>
                  <a:lnTo>
                    <a:pt x="31" y="168"/>
                  </a:lnTo>
                  <a:lnTo>
                    <a:pt x="34" y="165"/>
                  </a:lnTo>
                  <a:lnTo>
                    <a:pt x="38" y="161"/>
                  </a:lnTo>
                  <a:lnTo>
                    <a:pt x="42" y="155"/>
                  </a:lnTo>
                  <a:lnTo>
                    <a:pt x="47" y="149"/>
                  </a:lnTo>
                  <a:lnTo>
                    <a:pt x="51" y="145"/>
                  </a:lnTo>
                  <a:lnTo>
                    <a:pt x="57" y="141"/>
                  </a:lnTo>
                  <a:lnTo>
                    <a:pt x="61" y="136"/>
                  </a:lnTo>
                  <a:lnTo>
                    <a:pt x="66" y="132"/>
                  </a:lnTo>
                  <a:lnTo>
                    <a:pt x="70" y="127"/>
                  </a:lnTo>
                  <a:lnTo>
                    <a:pt x="74" y="123"/>
                  </a:lnTo>
                  <a:lnTo>
                    <a:pt x="79" y="120"/>
                  </a:lnTo>
                  <a:lnTo>
                    <a:pt x="83" y="116"/>
                  </a:lnTo>
                  <a:lnTo>
                    <a:pt x="89" y="113"/>
                  </a:lnTo>
                  <a:lnTo>
                    <a:pt x="93" y="110"/>
                  </a:lnTo>
                  <a:lnTo>
                    <a:pt x="97" y="107"/>
                  </a:lnTo>
                  <a:lnTo>
                    <a:pt x="102" y="104"/>
                  </a:lnTo>
                  <a:lnTo>
                    <a:pt x="106" y="101"/>
                  </a:lnTo>
                  <a:lnTo>
                    <a:pt x="109" y="100"/>
                  </a:lnTo>
                  <a:lnTo>
                    <a:pt x="113" y="98"/>
                  </a:lnTo>
                  <a:lnTo>
                    <a:pt x="116" y="96"/>
                  </a:lnTo>
                  <a:lnTo>
                    <a:pt x="119" y="94"/>
                  </a:lnTo>
                  <a:lnTo>
                    <a:pt x="122" y="94"/>
                  </a:lnTo>
                  <a:lnTo>
                    <a:pt x="125" y="93"/>
                  </a:lnTo>
                  <a:lnTo>
                    <a:pt x="129" y="91"/>
                  </a:lnTo>
                  <a:lnTo>
                    <a:pt x="134" y="90"/>
                  </a:lnTo>
                  <a:lnTo>
                    <a:pt x="137" y="88"/>
                  </a:lnTo>
                  <a:lnTo>
                    <a:pt x="141" y="87"/>
                  </a:lnTo>
                  <a:lnTo>
                    <a:pt x="143" y="85"/>
                  </a:lnTo>
                  <a:lnTo>
                    <a:pt x="145" y="84"/>
                  </a:lnTo>
                  <a:lnTo>
                    <a:pt x="148" y="84"/>
                  </a:lnTo>
                  <a:lnTo>
                    <a:pt x="151" y="84"/>
                  </a:lnTo>
                  <a:lnTo>
                    <a:pt x="156" y="82"/>
                  </a:lnTo>
                  <a:lnTo>
                    <a:pt x="160" y="82"/>
                  </a:lnTo>
                  <a:lnTo>
                    <a:pt x="161" y="82"/>
                  </a:lnTo>
                  <a:lnTo>
                    <a:pt x="164" y="82"/>
                  </a:lnTo>
                  <a:lnTo>
                    <a:pt x="167" y="82"/>
                  </a:lnTo>
                  <a:lnTo>
                    <a:pt x="170" y="84"/>
                  </a:lnTo>
                  <a:lnTo>
                    <a:pt x="175" y="85"/>
                  </a:lnTo>
                  <a:lnTo>
                    <a:pt x="177" y="87"/>
                  </a:lnTo>
                  <a:lnTo>
                    <a:pt x="182" y="90"/>
                  </a:lnTo>
                  <a:lnTo>
                    <a:pt x="185" y="91"/>
                  </a:lnTo>
                  <a:lnTo>
                    <a:pt x="188" y="96"/>
                  </a:lnTo>
                  <a:lnTo>
                    <a:pt x="189" y="98"/>
                  </a:lnTo>
                  <a:lnTo>
                    <a:pt x="189" y="97"/>
                  </a:lnTo>
                  <a:lnTo>
                    <a:pt x="189" y="93"/>
                  </a:lnTo>
                  <a:lnTo>
                    <a:pt x="191" y="90"/>
                  </a:lnTo>
                  <a:lnTo>
                    <a:pt x="191" y="87"/>
                  </a:lnTo>
                  <a:lnTo>
                    <a:pt x="192" y="82"/>
                  </a:lnTo>
                  <a:lnTo>
                    <a:pt x="193" y="80"/>
                  </a:lnTo>
                  <a:lnTo>
                    <a:pt x="193" y="75"/>
                  </a:lnTo>
                  <a:lnTo>
                    <a:pt x="195" y="71"/>
                  </a:lnTo>
                  <a:lnTo>
                    <a:pt x="196" y="66"/>
                  </a:lnTo>
                  <a:lnTo>
                    <a:pt x="198" y="62"/>
                  </a:lnTo>
                  <a:lnTo>
                    <a:pt x="199" y="58"/>
                  </a:lnTo>
                  <a:lnTo>
                    <a:pt x="202" y="53"/>
                  </a:lnTo>
                  <a:lnTo>
                    <a:pt x="204" y="50"/>
                  </a:lnTo>
                  <a:lnTo>
                    <a:pt x="207" y="48"/>
                  </a:lnTo>
                  <a:lnTo>
                    <a:pt x="209" y="43"/>
                  </a:lnTo>
                  <a:lnTo>
                    <a:pt x="212" y="40"/>
                  </a:lnTo>
                  <a:lnTo>
                    <a:pt x="217" y="36"/>
                  </a:lnTo>
                  <a:lnTo>
                    <a:pt x="221" y="32"/>
                  </a:lnTo>
                  <a:lnTo>
                    <a:pt x="224" y="29"/>
                  </a:lnTo>
                  <a:lnTo>
                    <a:pt x="227" y="27"/>
                  </a:lnTo>
                  <a:lnTo>
                    <a:pt x="230" y="26"/>
                  </a:lnTo>
                  <a:lnTo>
                    <a:pt x="233" y="23"/>
                  </a:lnTo>
                  <a:lnTo>
                    <a:pt x="236" y="21"/>
                  </a:lnTo>
                  <a:lnTo>
                    <a:pt x="239" y="20"/>
                  </a:lnTo>
                  <a:lnTo>
                    <a:pt x="243" y="17"/>
                  </a:lnTo>
                  <a:lnTo>
                    <a:pt x="246" y="16"/>
                  </a:lnTo>
                  <a:lnTo>
                    <a:pt x="249" y="14"/>
                  </a:lnTo>
                  <a:lnTo>
                    <a:pt x="252" y="11"/>
                  </a:lnTo>
                  <a:lnTo>
                    <a:pt x="256" y="10"/>
                  </a:lnTo>
                  <a:lnTo>
                    <a:pt x="259" y="8"/>
                  </a:lnTo>
                  <a:lnTo>
                    <a:pt x="262" y="7"/>
                  </a:lnTo>
                  <a:lnTo>
                    <a:pt x="266" y="5"/>
                  </a:lnTo>
                  <a:lnTo>
                    <a:pt x="269" y="4"/>
                  </a:lnTo>
                  <a:lnTo>
                    <a:pt x="273" y="4"/>
                  </a:lnTo>
                  <a:lnTo>
                    <a:pt x="276" y="3"/>
                  </a:lnTo>
                  <a:lnTo>
                    <a:pt x="281" y="1"/>
                  </a:lnTo>
                  <a:lnTo>
                    <a:pt x="284" y="0"/>
                  </a:lnTo>
                  <a:lnTo>
                    <a:pt x="286" y="0"/>
                  </a:lnTo>
                  <a:lnTo>
                    <a:pt x="289" y="0"/>
                  </a:lnTo>
                  <a:lnTo>
                    <a:pt x="294" y="0"/>
                  </a:lnTo>
                  <a:lnTo>
                    <a:pt x="297" y="0"/>
                  </a:lnTo>
                  <a:lnTo>
                    <a:pt x="301" y="0"/>
                  </a:lnTo>
                  <a:lnTo>
                    <a:pt x="302" y="0"/>
                  </a:lnTo>
                  <a:lnTo>
                    <a:pt x="305" y="0"/>
                  </a:lnTo>
                  <a:lnTo>
                    <a:pt x="308" y="0"/>
                  </a:lnTo>
                  <a:lnTo>
                    <a:pt x="311" y="1"/>
                  </a:lnTo>
                  <a:lnTo>
                    <a:pt x="316" y="3"/>
                  </a:lnTo>
                  <a:lnTo>
                    <a:pt x="320" y="4"/>
                  </a:lnTo>
                  <a:lnTo>
                    <a:pt x="324" y="5"/>
                  </a:lnTo>
                  <a:lnTo>
                    <a:pt x="329" y="8"/>
                  </a:lnTo>
                  <a:lnTo>
                    <a:pt x="332" y="10"/>
                  </a:lnTo>
                  <a:lnTo>
                    <a:pt x="334" y="13"/>
                  </a:lnTo>
                  <a:lnTo>
                    <a:pt x="336" y="16"/>
                  </a:lnTo>
                  <a:lnTo>
                    <a:pt x="337" y="18"/>
                  </a:lnTo>
                  <a:lnTo>
                    <a:pt x="339" y="21"/>
                  </a:lnTo>
                  <a:lnTo>
                    <a:pt x="340" y="24"/>
                  </a:lnTo>
                  <a:lnTo>
                    <a:pt x="340" y="27"/>
                  </a:lnTo>
                  <a:lnTo>
                    <a:pt x="340" y="30"/>
                  </a:lnTo>
                  <a:lnTo>
                    <a:pt x="340" y="33"/>
                  </a:lnTo>
                  <a:lnTo>
                    <a:pt x="342" y="37"/>
                  </a:lnTo>
                  <a:lnTo>
                    <a:pt x="340" y="42"/>
                  </a:lnTo>
                  <a:lnTo>
                    <a:pt x="340" y="46"/>
                  </a:lnTo>
                  <a:lnTo>
                    <a:pt x="340" y="50"/>
                  </a:lnTo>
                  <a:lnTo>
                    <a:pt x="340" y="56"/>
                  </a:lnTo>
                  <a:lnTo>
                    <a:pt x="339" y="59"/>
                  </a:lnTo>
                  <a:lnTo>
                    <a:pt x="337" y="64"/>
                  </a:lnTo>
                  <a:lnTo>
                    <a:pt x="336" y="66"/>
                  </a:lnTo>
                  <a:lnTo>
                    <a:pt x="334" y="69"/>
                  </a:lnTo>
                  <a:lnTo>
                    <a:pt x="330" y="74"/>
                  </a:lnTo>
                  <a:lnTo>
                    <a:pt x="326" y="75"/>
                  </a:lnTo>
                  <a:lnTo>
                    <a:pt x="323" y="7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72" name="Freeform 70"/>
            <p:cNvSpPr>
              <a:spLocks/>
            </p:cNvSpPr>
            <p:nvPr/>
          </p:nvSpPr>
          <p:spPr bwMode="auto">
            <a:xfrm>
              <a:off x="352" y="3033"/>
              <a:ext cx="79" cy="134"/>
            </a:xfrm>
            <a:custGeom>
              <a:avLst/>
              <a:gdLst>
                <a:gd name="T0" fmla="*/ 1 w 157"/>
                <a:gd name="T1" fmla="*/ 1 h 267"/>
                <a:gd name="T2" fmla="*/ 1 w 157"/>
                <a:gd name="T3" fmla="*/ 1 h 267"/>
                <a:gd name="T4" fmla="*/ 1 w 157"/>
                <a:gd name="T5" fmla="*/ 1 h 267"/>
                <a:gd name="T6" fmla="*/ 1 w 157"/>
                <a:gd name="T7" fmla="*/ 1 h 267"/>
                <a:gd name="T8" fmla="*/ 1 w 157"/>
                <a:gd name="T9" fmla="*/ 1 h 267"/>
                <a:gd name="T10" fmla="*/ 1 w 157"/>
                <a:gd name="T11" fmla="*/ 1 h 267"/>
                <a:gd name="T12" fmla="*/ 1 w 157"/>
                <a:gd name="T13" fmla="*/ 1 h 267"/>
                <a:gd name="T14" fmla="*/ 1 w 157"/>
                <a:gd name="T15" fmla="*/ 1 h 267"/>
                <a:gd name="T16" fmla="*/ 1 w 157"/>
                <a:gd name="T17" fmla="*/ 1 h 267"/>
                <a:gd name="T18" fmla="*/ 1 w 157"/>
                <a:gd name="T19" fmla="*/ 1 h 267"/>
                <a:gd name="T20" fmla="*/ 1 w 157"/>
                <a:gd name="T21" fmla="*/ 1 h 267"/>
                <a:gd name="T22" fmla="*/ 1 w 157"/>
                <a:gd name="T23" fmla="*/ 1 h 267"/>
                <a:gd name="T24" fmla="*/ 1 w 157"/>
                <a:gd name="T25" fmla="*/ 1 h 267"/>
                <a:gd name="T26" fmla="*/ 1 w 157"/>
                <a:gd name="T27" fmla="*/ 1 h 267"/>
                <a:gd name="T28" fmla="*/ 1 w 157"/>
                <a:gd name="T29" fmla="*/ 1 h 267"/>
                <a:gd name="T30" fmla="*/ 1 w 157"/>
                <a:gd name="T31" fmla="*/ 1 h 267"/>
                <a:gd name="T32" fmla="*/ 1 w 157"/>
                <a:gd name="T33" fmla="*/ 1 h 267"/>
                <a:gd name="T34" fmla="*/ 1 w 157"/>
                <a:gd name="T35" fmla="*/ 1 h 267"/>
                <a:gd name="T36" fmla="*/ 1 w 157"/>
                <a:gd name="T37" fmla="*/ 1 h 267"/>
                <a:gd name="T38" fmla="*/ 1 w 157"/>
                <a:gd name="T39" fmla="*/ 1 h 267"/>
                <a:gd name="T40" fmla="*/ 1 w 157"/>
                <a:gd name="T41" fmla="*/ 1 h 267"/>
                <a:gd name="T42" fmla="*/ 1 w 157"/>
                <a:gd name="T43" fmla="*/ 1 h 267"/>
                <a:gd name="T44" fmla="*/ 1 w 157"/>
                <a:gd name="T45" fmla="*/ 1 h 267"/>
                <a:gd name="T46" fmla="*/ 1 w 157"/>
                <a:gd name="T47" fmla="*/ 1 h 267"/>
                <a:gd name="T48" fmla="*/ 1 w 157"/>
                <a:gd name="T49" fmla="*/ 1 h 267"/>
                <a:gd name="T50" fmla="*/ 1 w 157"/>
                <a:gd name="T51" fmla="*/ 1 h 267"/>
                <a:gd name="T52" fmla="*/ 1 w 157"/>
                <a:gd name="T53" fmla="*/ 1 h 267"/>
                <a:gd name="T54" fmla="*/ 1 w 157"/>
                <a:gd name="T55" fmla="*/ 1 h 267"/>
                <a:gd name="T56" fmla="*/ 1 w 157"/>
                <a:gd name="T57" fmla="*/ 1 h 267"/>
                <a:gd name="T58" fmla="*/ 0 w 157"/>
                <a:gd name="T59" fmla="*/ 1 h 267"/>
                <a:gd name="T60" fmla="*/ 1 w 157"/>
                <a:gd name="T61" fmla="*/ 1 h 267"/>
                <a:gd name="T62" fmla="*/ 1 w 157"/>
                <a:gd name="T63" fmla="*/ 1 h 267"/>
                <a:gd name="T64" fmla="*/ 1 w 157"/>
                <a:gd name="T65" fmla="*/ 1 h 267"/>
                <a:gd name="T66" fmla="*/ 1 w 157"/>
                <a:gd name="T67" fmla="*/ 1 h 267"/>
                <a:gd name="T68" fmla="*/ 1 w 157"/>
                <a:gd name="T69" fmla="*/ 1 h 267"/>
                <a:gd name="T70" fmla="*/ 1 w 157"/>
                <a:gd name="T71" fmla="*/ 1 h 267"/>
                <a:gd name="T72" fmla="*/ 1 w 157"/>
                <a:gd name="T73" fmla="*/ 1 h 267"/>
                <a:gd name="T74" fmla="*/ 1 w 157"/>
                <a:gd name="T75" fmla="*/ 1 h 267"/>
                <a:gd name="T76" fmla="*/ 1 w 157"/>
                <a:gd name="T77" fmla="*/ 1 h 267"/>
                <a:gd name="T78" fmla="*/ 1 w 157"/>
                <a:gd name="T79" fmla="*/ 1 h 267"/>
                <a:gd name="T80" fmla="*/ 1 w 157"/>
                <a:gd name="T81" fmla="*/ 1 h 267"/>
                <a:gd name="T82" fmla="*/ 1 w 157"/>
                <a:gd name="T83" fmla="*/ 1 h 267"/>
                <a:gd name="T84" fmla="*/ 1 w 157"/>
                <a:gd name="T85" fmla="*/ 1 h 267"/>
                <a:gd name="T86" fmla="*/ 1 w 157"/>
                <a:gd name="T87" fmla="*/ 1 h 267"/>
                <a:gd name="T88" fmla="*/ 1 w 157"/>
                <a:gd name="T89" fmla="*/ 1 h 267"/>
                <a:gd name="T90" fmla="*/ 1 w 157"/>
                <a:gd name="T91" fmla="*/ 1 h 267"/>
                <a:gd name="T92" fmla="*/ 1 w 157"/>
                <a:gd name="T93" fmla="*/ 1 h 267"/>
                <a:gd name="T94" fmla="*/ 1 w 157"/>
                <a:gd name="T95" fmla="*/ 1 h 267"/>
                <a:gd name="T96" fmla="*/ 1 w 157"/>
                <a:gd name="T97" fmla="*/ 1 h 267"/>
                <a:gd name="T98" fmla="*/ 1 w 157"/>
                <a:gd name="T99" fmla="*/ 1 h 267"/>
                <a:gd name="T100" fmla="*/ 1 w 157"/>
                <a:gd name="T101" fmla="*/ 1 h 267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57"/>
                <a:gd name="T154" fmla="*/ 0 h 267"/>
                <a:gd name="T155" fmla="*/ 157 w 157"/>
                <a:gd name="T156" fmla="*/ 267 h 267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57" h="267">
                  <a:moveTo>
                    <a:pt x="146" y="1"/>
                  </a:moveTo>
                  <a:lnTo>
                    <a:pt x="144" y="2"/>
                  </a:lnTo>
                  <a:lnTo>
                    <a:pt x="144" y="5"/>
                  </a:lnTo>
                  <a:lnTo>
                    <a:pt x="144" y="8"/>
                  </a:lnTo>
                  <a:lnTo>
                    <a:pt x="144" y="11"/>
                  </a:lnTo>
                  <a:lnTo>
                    <a:pt x="144" y="14"/>
                  </a:lnTo>
                  <a:lnTo>
                    <a:pt x="144" y="18"/>
                  </a:lnTo>
                  <a:lnTo>
                    <a:pt x="143" y="23"/>
                  </a:lnTo>
                  <a:lnTo>
                    <a:pt x="143" y="27"/>
                  </a:lnTo>
                  <a:lnTo>
                    <a:pt x="143" y="29"/>
                  </a:lnTo>
                  <a:lnTo>
                    <a:pt x="141" y="32"/>
                  </a:lnTo>
                  <a:lnTo>
                    <a:pt x="141" y="34"/>
                  </a:lnTo>
                  <a:lnTo>
                    <a:pt x="141" y="37"/>
                  </a:lnTo>
                  <a:lnTo>
                    <a:pt x="140" y="40"/>
                  </a:lnTo>
                  <a:lnTo>
                    <a:pt x="140" y="43"/>
                  </a:lnTo>
                  <a:lnTo>
                    <a:pt x="140" y="46"/>
                  </a:lnTo>
                  <a:lnTo>
                    <a:pt x="139" y="49"/>
                  </a:lnTo>
                  <a:lnTo>
                    <a:pt x="139" y="52"/>
                  </a:lnTo>
                  <a:lnTo>
                    <a:pt x="137" y="55"/>
                  </a:lnTo>
                  <a:lnTo>
                    <a:pt x="137" y="58"/>
                  </a:lnTo>
                  <a:lnTo>
                    <a:pt x="136" y="61"/>
                  </a:lnTo>
                  <a:lnTo>
                    <a:pt x="134" y="64"/>
                  </a:lnTo>
                  <a:lnTo>
                    <a:pt x="133" y="66"/>
                  </a:lnTo>
                  <a:lnTo>
                    <a:pt x="131" y="69"/>
                  </a:lnTo>
                  <a:lnTo>
                    <a:pt x="131" y="74"/>
                  </a:lnTo>
                  <a:lnTo>
                    <a:pt x="128" y="77"/>
                  </a:lnTo>
                  <a:lnTo>
                    <a:pt x="127" y="80"/>
                  </a:lnTo>
                  <a:lnTo>
                    <a:pt x="125" y="82"/>
                  </a:lnTo>
                  <a:lnTo>
                    <a:pt x="124" y="87"/>
                  </a:lnTo>
                  <a:lnTo>
                    <a:pt x="121" y="90"/>
                  </a:lnTo>
                  <a:lnTo>
                    <a:pt x="120" y="93"/>
                  </a:lnTo>
                  <a:lnTo>
                    <a:pt x="117" y="96"/>
                  </a:lnTo>
                  <a:lnTo>
                    <a:pt x="115" y="98"/>
                  </a:lnTo>
                  <a:lnTo>
                    <a:pt x="112" y="101"/>
                  </a:lnTo>
                  <a:lnTo>
                    <a:pt x="111" y="104"/>
                  </a:lnTo>
                  <a:lnTo>
                    <a:pt x="109" y="107"/>
                  </a:lnTo>
                  <a:lnTo>
                    <a:pt x="107" y="110"/>
                  </a:lnTo>
                  <a:lnTo>
                    <a:pt x="102" y="116"/>
                  </a:lnTo>
                  <a:lnTo>
                    <a:pt x="98" y="120"/>
                  </a:lnTo>
                  <a:lnTo>
                    <a:pt x="93" y="125"/>
                  </a:lnTo>
                  <a:lnTo>
                    <a:pt x="89" y="130"/>
                  </a:lnTo>
                  <a:lnTo>
                    <a:pt x="85" y="133"/>
                  </a:lnTo>
                  <a:lnTo>
                    <a:pt x="80" y="138"/>
                  </a:lnTo>
                  <a:lnTo>
                    <a:pt x="76" y="139"/>
                  </a:lnTo>
                  <a:lnTo>
                    <a:pt x="73" y="142"/>
                  </a:lnTo>
                  <a:lnTo>
                    <a:pt x="70" y="143"/>
                  </a:lnTo>
                  <a:lnTo>
                    <a:pt x="66" y="143"/>
                  </a:lnTo>
                  <a:lnTo>
                    <a:pt x="62" y="145"/>
                  </a:lnTo>
                  <a:lnTo>
                    <a:pt x="57" y="145"/>
                  </a:lnTo>
                  <a:lnTo>
                    <a:pt x="53" y="145"/>
                  </a:lnTo>
                  <a:lnTo>
                    <a:pt x="48" y="145"/>
                  </a:lnTo>
                  <a:lnTo>
                    <a:pt x="44" y="145"/>
                  </a:lnTo>
                  <a:lnTo>
                    <a:pt x="40" y="145"/>
                  </a:lnTo>
                  <a:lnTo>
                    <a:pt x="34" y="143"/>
                  </a:lnTo>
                  <a:lnTo>
                    <a:pt x="31" y="143"/>
                  </a:lnTo>
                  <a:lnTo>
                    <a:pt x="27" y="142"/>
                  </a:lnTo>
                  <a:lnTo>
                    <a:pt x="24" y="142"/>
                  </a:lnTo>
                  <a:lnTo>
                    <a:pt x="21" y="142"/>
                  </a:lnTo>
                  <a:lnTo>
                    <a:pt x="18" y="142"/>
                  </a:lnTo>
                  <a:lnTo>
                    <a:pt x="16" y="142"/>
                  </a:lnTo>
                  <a:lnTo>
                    <a:pt x="16" y="143"/>
                  </a:lnTo>
                  <a:lnTo>
                    <a:pt x="14" y="145"/>
                  </a:lnTo>
                  <a:lnTo>
                    <a:pt x="12" y="148"/>
                  </a:lnTo>
                  <a:lnTo>
                    <a:pt x="11" y="152"/>
                  </a:lnTo>
                  <a:lnTo>
                    <a:pt x="9" y="157"/>
                  </a:lnTo>
                  <a:lnTo>
                    <a:pt x="6" y="158"/>
                  </a:lnTo>
                  <a:lnTo>
                    <a:pt x="6" y="161"/>
                  </a:lnTo>
                  <a:lnTo>
                    <a:pt x="6" y="162"/>
                  </a:lnTo>
                  <a:lnTo>
                    <a:pt x="9" y="162"/>
                  </a:lnTo>
                  <a:lnTo>
                    <a:pt x="11" y="161"/>
                  </a:lnTo>
                  <a:lnTo>
                    <a:pt x="12" y="159"/>
                  </a:lnTo>
                  <a:lnTo>
                    <a:pt x="15" y="159"/>
                  </a:lnTo>
                  <a:lnTo>
                    <a:pt x="18" y="158"/>
                  </a:lnTo>
                  <a:lnTo>
                    <a:pt x="21" y="158"/>
                  </a:lnTo>
                  <a:lnTo>
                    <a:pt x="24" y="158"/>
                  </a:lnTo>
                  <a:lnTo>
                    <a:pt x="27" y="157"/>
                  </a:lnTo>
                  <a:lnTo>
                    <a:pt x="31" y="157"/>
                  </a:lnTo>
                  <a:lnTo>
                    <a:pt x="34" y="155"/>
                  </a:lnTo>
                  <a:lnTo>
                    <a:pt x="38" y="155"/>
                  </a:lnTo>
                  <a:lnTo>
                    <a:pt x="43" y="155"/>
                  </a:lnTo>
                  <a:lnTo>
                    <a:pt x="47" y="155"/>
                  </a:lnTo>
                  <a:lnTo>
                    <a:pt x="50" y="155"/>
                  </a:lnTo>
                  <a:lnTo>
                    <a:pt x="53" y="155"/>
                  </a:lnTo>
                  <a:lnTo>
                    <a:pt x="57" y="157"/>
                  </a:lnTo>
                  <a:lnTo>
                    <a:pt x="60" y="157"/>
                  </a:lnTo>
                  <a:lnTo>
                    <a:pt x="66" y="158"/>
                  </a:lnTo>
                  <a:lnTo>
                    <a:pt x="70" y="162"/>
                  </a:lnTo>
                  <a:lnTo>
                    <a:pt x="72" y="165"/>
                  </a:lnTo>
                  <a:lnTo>
                    <a:pt x="73" y="168"/>
                  </a:lnTo>
                  <a:lnTo>
                    <a:pt x="75" y="171"/>
                  </a:lnTo>
                  <a:lnTo>
                    <a:pt x="76" y="174"/>
                  </a:lnTo>
                  <a:lnTo>
                    <a:pt x="77" y="177"/>
                  </a:lnTo>
                  <a:lnTo>
                    <a:pt x="79" y="180"/>
                  </a:lnTo>
                  <a:lnTo>
                    <a:pt x="80" y="183"/>
                  </a:lnTo>
                  <a:lnTo>
                    <a:pt x="80" y="186"/>
                  </a:lnTo>
                  <a:lnTo>
                    <a:pt x="82" y="189"/>
                  </a:lnTo>
                  <a:lnTo>
                    <a:pt x="82" y="191"/>
                  </a:lnTo>
                  <a:lnTo>
                    <a:pt x="82" y="194"/>
                  </a:lnTo>
                  <a:lnTo>
                    <a:pt x="82" y="197"/>
                  </a:lnTo>
                  <a:lnTo>
                    <a:pt x="82" y="202"/>
                  </a:lnTo>
                  <a:lnTo>
                    <a:pt x="80" y="207"/>
                  </a:lnTo>
                  <a:lnTo>
                    <a:pt x="79" y="210"/>
                  </a:lnTo>
                  <a:lnTo>
                    <a:pt x="77" y="213"/>
                  </a:lnTo>
                  <a:lnTo>
                    <a:pt x="76" y="215"/>
                  </a:lnTo>
                  <a:lnTo>
                    <a:pt x="75" y="218"/>
                  </a:lnTo>
                  <a:lnTo>
                    <a:pt x="70" y="223"/>
                  </a:lnTo>
                  <a:lnTo>
                    <a:pt x="66" y="228"/>
                  </a:lnTo>
                  <a:lnTo>
                    <a:pt x="62" y="232"/>
                  </a:lnTo>
                  <a:lnTo>
                    <a:pt x="59" y="236"/>
                  </a:lnTo>
                  <a:lnTo>
                    <a:pt x="56" y="239"/>
                  </a:lnTo>
                  <a:lnTo>
                    <a:pt x="51" y="242"/>
                  </a:lnTo>
                  <a:lnTo>
                    <a:pt x="47" y="247"/>
                  </a:lnTo>
                  <a:lnTo>
                    <a:pt x="41" y="250"/>
                  </a:lnTo>
                  <a:lnTo>
                    <a:pt x="38" y="251"/>
                  </a:lnTo>
                  <a:lnTo>
                    <a:pt x="37" y="252"/>
                  </a:lnTo>
                  <a:lnTo>
                    <a:pt x="32" y="252"/>
                  </a:lnTo>
                  <a:lnTo>
                    <a:pt x="31" y="254"/>
                  </a:lnTo>
                  <a:lnTo>
                    <a:pt x="28" y="255"/>
                  </a:lnTo>
                  <a:lnTo>
                    <a:pt x="25" y="255"/>
                  </a:lnTo>
                  <a:lnTo>
                    <a:pt x="22" y="255"/>
                  </a:lnTo>
                  <a:lnTo>
                    <a:pt x="19" y="255"/>
                  </a:lnTo>
                  <a:lnTo>
                    <a:pt x="15" y="254"/>
                  </a:lnTo>
                  <a:lnTo>
                    <a:pt x="12" y="251"/>
                  </a:lnTo>
                  <a:lnTo>
                    <a:pt x="11" y="248"/>
                  </a:lnTo>
                  <a:lnTo>
                    <a:pt x="9" y="245"/>
                  </a:lnTo>
                  <a:lnTo>
                    <a:pt x="9" y="241"/>
                  </a:lnTo>
                  <a:lnTo>
                    <a:pt x="9" y="236"/>
                  </a:lnTo>
                  <a:lnTo>
                    <a:pt x="11" y="232"/>
                  </a:lnTo>
                  <a:lnTo>
                    <a:pt x="12" y="229"/>
                  </a:lnTo>
                  <a:lnTo>
                    <a:pt x="14" y="226"/>
                  </a:lnTo>
                  <a:lnTo>
                    <a:pt x="18" y="222"/>
                  </a:lnTo>
                  <a:lnTo>
                    <a:pt x="22" y="219"/>
                  </a:lnTo>
                  <a:lnTo>
                    <a:pt x="27" y="218"/>
                  </a:lnTo>
                  <a:lnTo>
                    <a:pt x="31" y="215"/>
                  </a:lnTo>
                  <a:lnTo>
                    <a:pt x="35" y="213"/>
                  </a:lnTo>
                  <a:lnTo>
                    <a:pt x="40" y="212"/>
                  </a:lnTo>
                  <a:lnTo>
                    <a:pt x="41" y="210"/>
                  </a:lnTo>
                  <a:lnTo>
                    <a:pt x="43" y="209"/>
                  </a:lnTo>
                  <a:lnTo>
                    <a:pt x="41" y="206"/>
                  </a:lnTo>
                  <a:lnTo>
                    <a:pt x="37" y="203"/>
                  </a:lnTo>
                  <a:lnTo>
                    <a:pt x="32" y="205"/>
                  </a:lnTo>
                  <a:lnTo>
                    <a:pt x="28" y="205"/>
                  </a:lnTo>
                  <a:lnTo>
                    <a:pt x="24" y="207"/>
                  </a:lnTo>
                  <a:lnTo>
                    <a:pt x="19" y="209"/>
                  </a:lnTo>
                  <a:lnTo>
                    <a:pt x="15" y="213"/>
                  </a:lnTo>
                  <a:lnTo>
                    <a:pt x="9" y="218"/>
                  </a:lnTo>
                  <a:lnTo>
                    <a:pt x="5" y="222"/>
                  </a:lnTo>
                  <a:lnTo>
                    <a:pt x="2" y="226"/>
                  </a:lnTo>
                  <a:lnTo>
                    <a:pt x="2" y="232"/>
                  </a:lnTo>
                  <a:lnTo>
                    <a:pt x="0" y="236"/>
                  </a:lnTo>
                  <a:lnTo>
                    <a:pt x="0" y="242"/>
                  </a:lnTo>
                  <a:lnTo>
                    <a:pt x="0" y="248"/>
                  </a:lnTo>
                  <a:lnTo>
                    <a:pt x="2" y="252"/>
                  </a:lnTo>
                  <a:lnTo>
                    <a:pt x="3" y="257"/>
                  </a:lnTo>
                  <a:lnTo>
                    <a:pt x="8" y="261"/>
                  </a:lnTo>
                  <a:lnTo>
                    <a:pt x="9" y="263"/>
                  </a:lnTo>
                  <a:lnTo>
                    <a:pt x="12" y="264"/>
                  </a:lnTo>
                  <a:lnTo>
                    <a:pt x="15" y="266"/>
                  </a:lnTo>
                  <a:lnTo>
                    <a:pt x="19" y="267"/>
                  </a:lnTo>
                  <a:lnTo>
                    <a:pt x="22" y="267"/>
                  </a:lnTo>
                  <a:lnTo>
                    <a:pt x="25" y="267"/>
                  </a:lnTo>
                  <a:lnTo>
                    <a:pt x="30" y="267"/>
                  </a:lnTo>
                  <a:lnTo>
                    <a:pt x="34" y="266"/>
                  </a:lnTo>
                  <a:lnTo>
                    <a:pt x="38" y="264"/>
                  </a:lnTo>
                  <a:lnTo>
                    <a:pt x="43" y="263"/>
                  </a:lnTo>
                  <a:lnTo>
                    <a:pt x="47" y="260"/>
                  </a:lnTo>
                  <a:lnTo>
                    <a:pt x="51" y="257"/>
                  </a:lnTo>
                  <a:lnTo>
                    <a:pt x="56" y="254"/>
                  </a:lnTo>
                  <a:lnTo>
                    <a:pt x="59" y="251"/>
                  </a:lnTo>
                  <a:lnTo>
                    <a:pt x="63" y="248"/>
                  </a:lnTo>
                  <a:lnTo>
                    <a:pt x="67" y="245"/>
                  </a:lnTo>
                  <a:lnTo>
                    <a:pt x="70" y="241"/>
                  </a:lnTo>
                  <a:lnTo>
                    <a:pt x="73" y="238"/>
                  </a:lnTo>
                  <a:lnTo>
                    <a:pt x="76" y="235"/>
                  </a:lnTo>
                  <a:lnTo>
                    <a:pt x="79" y="234"/>
                  </a:lnTo>
                  <a:lnTo>
                    <a:pt x="82" y="231"/>
                  </a:lnTo>
                  <a:lnTo>
                    <a:pt x="83" y="228"/>
                  </a:lnTo>
                  <a:lnTo>
                    <a:pt x="85" y="225"/>
                  </a:lnTo>
                  <a:lnTo>
                    <a:pt x="86" y="221"/>
                  </a:lnTo>
                  <a:lnTo>
                    <a:pt x="88" y="218"/>
                  </a:lnTo>
                  <a:lnTo>
                    <a:pt x="89" y="213"/>
                  </a:lnTo>
                  <a:lnTo>
                    <a:pt x="91" y="210"/>
                  </a:lnTo>
                  <a:lnTo>
                    <a:pt x="92" y="207"/>
                  </a:lnTo>
                  <a:lnTo>
                    <a:pt x="93" y="203"/>
                  </a:lnTo>
                  <a:lnTo>
                    <a:pt x="93" y="199"/>
                  </a:lnTo>
                  <a:lnTo>
                    <a:pt x="93" y="196"/>
                  </a:lnTo>
                  <a:lnTo>
                    <a:pt x="95" y="193"/>
                  </a:lnTo>
                  <a:lnTo>
                    <a:pt x="95" y="190"/>
                  </a:lnTo>
                  <a:lnTo>
                    <a:pt x="95" y="187"/>
                  </a:lnTo>
                  <a:lnTo>
                    <a:pt x="95" y="184"/>
                  </a:lnTo>
                  <a:lnTo>
                    <a:pt x="95" y="183"/>
                  </a:lnTo>
                  <a:lnTo>
                    <a:pt x="95" y="180"/>
                  </a:lnTo>
                  <a:lnTo>
                    <a:pt x="95" y="177"/>
                  </a:lnTo>
                  <a:lnTo>
                    <a:pt x="93" y="174"/>
                  </a:lnTo>
                  <a:lnTo>
                    <a:pt x="92" y="173"/>
                  </a:lnTo>
                  <a:lnTo>
                    <a:pt x="89" y="167"/>
                  </a:lnTo>
                  <a:lnTo>
                    <a:pt x="85" y="162"/>
                  </a:lnTo>
                  <a:lnTo>
                    <a:pt x="82" y="158"/>
                  </a:lnTo>
                  <a:lnTo>
                    <a:pt x="77" y="154"/>
                  </a:lnTo>
                  <a:lnTo>
                    <a:pt x="76" y="152"/>
                  </a:lnTo>
                  <a:lnTo>
                    <a:pt x="75" y="151"/>
                  </a:lnTo>
                  <a:lnTo>
                    <a:pt x="76" y="151"/>
                  </a:lnTo>
                  <a:lnTo>
                    <a:pt x="77" y="151"/>
                  </a:lnTo>
                  <a:lnTo>
                    <a:pt x="80" y="149"/>
                  </a:lnTo>
                  <a:lnTo>
                    <a:pt x="85" y="148"/>
                  </a:lnTo>
                  <a:lnTo>
                    <a:pt x="89" y="146"/>
                  </a:lnTo>
                  <a:lnTo>
                    <a:pt x="95" y="143"/>
                  </a:lnTo>
                  <a:lnTo>
                    <a:pt x="98" y="142"/>
                  </a:lnTo>
                  <a:lnTo>
                    <a:pt x="101" y="141"/>
                  </a:lnTo>
                  <a:lnTo>
                    <a:pt x="104" y="139"/>
                  </a:lnTo>
                  <a:lnTo>
                    <a:pt x="107" y="136"/>
                  </a:lnTo>
                  <a:lnTo>
                    <a:pt x="108" y="133"/>
                  </a:lnTo>
                  <a:lnTo>
                    <a:pt x="112" y="129"/>
                  </a:lnTo>
                  <a:lnTo>
                    <a:pt x="115" y="125"/>
                  </a:lnTo>
                  <a:lnTo>
                    <a:pt x="120" y="120"/>
                  </a:lnTo>
                  <a:lnTo>
                    <a:pt x="121" y="116"/>
                  </a:lnTo>
                  <a:lnTo>
                    <a:pt x="123" y="113"/>
                  </a:lnTo>
                  <a:lnTo>
                    <a:pt x="125" y="110"/>
                  </a:lnTo>
                  <a:lnTo>
                    <a:pt x="127" y="107"/>
                  </a:lnTo>
                  <a:lnTo>
                    <a:pt x="128" y="104"/>
                  </a:lnTo>
                  <a:lnTo>
                    <a:pt x="131" y="101"/>
                  </a:lnTo>
                  <a:lnTo>
                    <a:pt x="133" y="98"/>
                  </a:lnTo>
                  <a:lnTo>
                    <a:pt x="134" y="96"/>
                  </a:lnTo>
                  <a:lnTo>
                    <a:pt x="136" y="91"/>
                  </a:lnTo>
                  <a:lnTo>
                    <a:pt x="139" y="88"/>
                  </a:lnTo>
                  <a:lnTo>
                    <a:pt x="140" y="85"/>
                  </a:lnTo>
                  <a:lnTo>
                    <a:pt x="141" y="82"/>
                  </a:lnTo>
                  <a:lnTo>
                    <a:pt x="143" y="80"/>
                  </a:lnTo>
                  <a:lnTo>
                    <a:pt x="144" y="77"/>
                  </a:lnTo>
                  <a:lnTo>
                    <a:pt x="146" y="74"/>
                  </a:lnTo>
                  <a:lnTo>
                    <a:pt x="147" y="71"/>
                  </a:lnTo>
                  <a:lnTo>
                    <a:pt x="149" y="68"/>
                  </a:lnTo>
                  <a:lnTo>
                    <a:pt x="149" y="65"/>
                  </a:lnTo>
                  <a:lnTo>
                    <a:pt x="150" y="64"/>
                  </a:lnTo>
                  <a:lnTo>
                    <a:pt x="152" y="61"/>
                  </a:lnTo>
                  <a:lnTo>
                    <a:pt x="153" y="58"/>
                  </a:lnTo>
                  <a:lnTo>
                    <a:pt x="155" y="56"/>
                  </a:lnTo>
                  <a:lnTo>
                    <a:pt x="156" y="52"/>
                  </a:lnTo>
                  <a:lnTo>
                    <a:pt x="156" y="46"/>
                  </a:lnTo>
                  <a:lnTo>
                    <a:pt x="156" y="43"/>
                  </a:lnTo>
                  <a:lnTo>
                    <a:pt x="156" y="40"/>
                  </a:lnTo>
                  <a:lnTo>
                    <a:pt x="156" y="37"/>
                  </a:lnTo>
                  <a:lnTo>
                    <a:pt x="157" y="34"/>
                  </a:lnTo>
                  <a:lnTo>
                    <a:pt x="156" y="30"/>
                  </a:lnTo>
                  <a:lnTo>
                    <a:pt x="156" y="27"/>
                  </a:lnTo>
                  <a:lnTo>
                    <a:pt x="156" y="24"/>
                  </a:lnTo>
                  <a:lnTo>
                    <a:pt x="156" y="21"/>
                  </a:lnTo>
                  <a:lnTo>
                    <a:pt x="156" y="18"/>
                  </a:lnTo>
                  <a:lnTo>
                    <a:pt x="155" y="16"/>
                  </a:lnTo>
                  <a:lnTo>
                    <a:pt x="155" y="13"/>
                  </a:lnTo>
                  <a:lnTo>
                    <a:pt x="155" y="11"/>
                  </a:lnTo>
                  <a:lnTo>
                    <a:pt x="153" y="7"/>
                  </a:lnTo>
                  <a:lnTo>
                    <a:pt x="152" y="4"/>
                  </a:lnTo>
                  <a:lnTo>
                    <a:pt x="150" y="2"/>
                  </a:lnTo>
                  <a:lnTo>
                    <a:pt x="149" y="1"/>
                  </a:lnTo>
                  <a:lnTo>
                    <a:pt x="146" y="0"/>
                  </a:lnTo>
                  <a:lnTo>
                    <a:pt x="146" y="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73" name="Freeform 71"/>
            <p:cNvSpPr>
              <a:spLocks/>
            </p:cNvSpPr>
            <p:nvPr/>
          </p:nvSpPr>
          <p:spPr bwMode="auto">
            <a:xfrm>
              <a:off x="330" y="3135"/>
              <a:ext cx="62" cy="84"/>
            </a:xfrm>
            <a:custGeom>
              <a:avLst/>
              <a:gdLst>
                <a:gd name="T0" fmla="*/ 1 w 123"/>
                <a:gd name="T1" fmla="*/ 0 h 169"/>
                <a:gd name="T2" fmla="*/ 1 w 123"/>
                <a:gd name="T3" fmla="*/ 0 h 169"/>
                <a:gd name="T4" fmla="*/ 1 w 123"/>
                <a:gd name="T5" fmla="*/ 0 h 169"/>
                <a:gd name="T6" fmla="*/ 1 w 123"/>
                <a:gd name="T7" fmla="*/ 0 h 169"/>
                <a:gd name="T8" fmla="*/ 1 w 123"/>
                <a:gd name="T9" fmla="*/ 0 h 169"/>
                <a:gd name="T10" fmla="*/ 1 w 123"/>
                <a:gd name="T11" fmla="*/ 0 h 169"/>
                <a:gd name="T12" fmla="*/ 1 w 123"/>
                <a:gd name="T13" fmla="*/ 0 h 169"/>
                <a:gd name="T14" fmla="*/ 1 w 123"/>
                <a:gd name="T15" fmla="*/ 0 h 169"/>
                <a:gd name="T16" fmla="*/ 1 w 123"/>
                <a:gd name="T17" fmla="*/ 0 h 169"/>
                <a:gd name="T18" fmla="*/ 1 w 123"/>
                <a:gd name="T19" fmla="*/ 0 h 169"/>
                <a:gd name="T20" fmla="*/ 1 w 123"/>
                <a:gd name="T21" fmla="*/ 0 h 169"/>
                <a:gd name="T22" fmla="*/ 1 w 123"/>
                <a:gd name="T23" fmla="*/ 0 h 169"/>
                <a:gd name="T24" fmla="*/ 1 w 123"/>
                <a:gd name="T25" fmla="*/ 0 h 169"/>
                <a:gd name="T26" fmla="*/ 1 w 123"/>
                <a:gd name="T27" fmla="*/ 0 h 169"/>
                <a:gd name="T28" fmla="*/ 1 w 123"/>
                <a:gd name="T29" fmla="*/ 0 h 169"/>
                <a:gd name="T30" fmla="*/ 1 w 123"/>
                <a:gd name="T31" fmla="*/ 0 h 169"/>
                <a:gd name="T32" fmla="*/ 1 w 123"/>
                <a:gd name="T33" fmla="*/ 0 h 169"/>
                <a:gd name="T34" fmla="*/ 1 w 123"/>
                <a:gd name="T35" fmla="*/ 0 h 169"/>
                <a:gd name="T36" fmla="*/ 1 w 123"/>
                <a:gd name="T37" fmla="*/ 0 h 169"/>
                <a:gd name="T38" fmla="*/ 1 w 123"/>
                <a:gd name="T39" fmla="*/ 0 h 169"/>
                <a:gd name="T40" fmla="*/ 0 w 123"/>
                <a:gd name="T41" fmla="*/ 0 h 169"/>
                <a:gd name="T42" fmla="*/ 1 w 123"/>
                <a:gd name="T43" fmla="*/ 0 h 169"/>
                <a:gd name="T44" fmla="*/ 1 w 123"/>
                <a:gd name="T45" fmla="*/ 0 h 169"/>
                <a:gd name="T46" fmla="*/ 1 w 123"/>
                <a:gd name="T47" fmla="*/ 0 h 169"/>
                <a:gd name="T48" fmla="*/ 1 w 123"/>
                <a:gd name="T49" fmla="*/ 0 h 169"/>
                <a:gd name="T50" fmla="*/ 1 w 123"/>
                <a:gd name="T51" fmla="*/ 0 h 169"/>
                <a:gd name="T52" fmla="*/ 1 w 123"/>
                <a:gd name="T53" fmla="*/ 0 h 169"/>
                <a:gd name="T54" fmla="*/ 1 w 123"/>
                <a:gd name="T55" fmla="*/ 0 h 169"/>
                <a:gd name="T56" fmla="*/ 1 w 123"/>
                <a:gd name="T57" fmla="*/ 0 h 169"/>
                <a:gd name="T58" fmla="*/ 1 w 123"/>
                <a:gd name="T59" fmla="*/ 0 h 169"/>
                <a:gd name="T60" fmla="*/ 1 w 123"/>
                <a:gd name="T61" fmla="*/ 0 h 169"/>
                <a:gd name="T62" fmla="*/ 1 w 123"/>
                <a:gd name="T63" fmla="*/ 0 h 169"/>
                <a:gd name="T64" fmla="*/ 1 w 123"/>
                <a:gd name="T65" fmla="*/ 0 h 169"/>
                <a:gd name="T66" fmla="*/ 1 w 123"/>
                <a:gd name="T67" fmla="*/ 0 h 169"/>
                <a:gd name="T68" fmla="*/ 1 w 123"/>
                <a:gd name="T69" fmla="*/ 0 h 169"/>
                <a:gd name="T70" fmla="*/ 1 w 123"/>
                <a:gd name="T71" fmla="*/ 0 h 169"/>
                <a:gd name="T72" fmla="*/ 1 w 123"/>
                <a:gd name="T73" fmla="*/ 0 h 169"/>
                <a:gd name="T74" fmla="*/ 1 w 123"/>
                <a:gd name="T75" fmla="*/ 0 h 169"/>
                <a:gd name="T76" fmla="*/ 1 w 123"/>
                <a:gd name="T77" fmla="*/ 0 h 169"/>
                <a:gd name="T78" fmla="*/ 1 w 123"/>
                <a:gd name="T79" fmla="*/ 0 h 169"/>
                <a:gd name="T80" fmla="*/ 1 w 123"/>
                <a:gd name="T81" fmla="*/ 0 h 169"/>
                <a:gd name="T82" fmla="*/ 1 w 123"/>
                <a:gd name="T83" fmla="*/ 0 h 169"/>
                <a:gd name="T84" fmla="*/ 1 w 123"/>
                <a:gd name="T85" fmla="*/ 0 h 169"/>
                <a:gd name="T86" fmla="*/ 1 w 123"/>
                <a:gd name="T87" fmla="*/ 0 h 169"/>
                <a:gd name="T88" fmla="*/ 1 w 123"/>
                <a:gd name="T89" fmla="*/ 0 h 169"/>
                <a:gd name="T90" fmla="*/ 1 w 123"/>
                <a:gd name="T91" fmla="*/ 0 h 169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23"/>
                <a:gd name="T139" fmla="*/ 0 h 169"/>
                <a:gd name="T140" fmla="*/ 123 w 123"/>
                <a:gd name="T141" fmla="*/ 169 h 169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23" h="169">
                  <a:moveTo>
                    <a:pt x="70" y="9"/>
                  </a:moveTo>
                  <a:lnTo>
                    <a:pt x="70" y="9"/>
                  </a:lnTo>
                  <a:lnTo>
                    <a:pt x="73" y="9"/>
                  </a:lnTo>
                  <a:lnTo>
                    <a:pt x="75" y="9"/>
                  </a:lnTo>
                  <a:lnTo>
                    <a:pt x="80" y="9"/>
                  </a:lnTo>
                  <a:lnTo>
                    <a:pt x="84" y="9"/>
                  </a:lnTo>
                  <a:lnTo>
                    <a:pt x="90" y="10"/>
                  </a:lnTo>
                  <a:lnTo>
                    <a:pt x="94" y="13"/>
                  </a:lnTo>
                  <a:lnTo>
                    <a:pt x="99" y="18"/>
                  </a:lnTo>
                  <a:lnTo>
                    <a:pt x="99" y="19"/>
                  </a:lnTo>
                  <a:lnTo>
                    <a:pt x="100" y="23"/>
                  </a:lnTo>
                  <a:lnTo>
                    <a:pt x="102" y="26"/>
                  </a:lnTo>
                  <a:lnTo>
                    <a:pt x="103" y="31"/>
                  </a:lnTo>
                  <a:lnTo>
                    <a:pt x="105" y="35"/>
                  </a:lnTo>
                  <a:lnTo>
                    <a:pt x="106" y="41"/>
                  </a:lnTo>
                  <a:lnTo>
                    <a:pt x="106" y="44"/>
                  </a:lnTo>
                  <a:lnTo>
                    <a:pt x="106" y="45"/>
                  </a:lnTo>
                  <a:lnTo>
                    <a:pt x="107" y="48"/>
                  </a:lnTo>
                  <a:lnTo>
                    <a:pt x="107" y="51"/>
                  </a:lnTo>
                  <a:lnTo>
                    <a:pt x="107" y="57"/>
                  </a:lnTo>
                  <a:lnTo>
                    <a:pt x="107" y="61"/>
                  </a:lnTo>
                  <a:lnTo>
                    <a:pt x="107" y="67"/>
                  </a:lnTo>
                  <a:lnTo>
                    <a:pt x="107" y="71"/>
                  </a:lnTo>
                  <a:lnTo>
                    <a:pt x="107" y="77"/>
                  </a:lnTo>
                  <a:lnTo>
                    <a:pt x="107" y="81"/>
                  </a:lnTo>
                  <a:lnTo>
                    <a:pt x="106" y="86"/>
                  </a:lnTo>
                  <a:lnTo>
                    <a:pt x="106" y="90"/>
                  </a:lnTo>
                  <a:lnTo>
                    <a:pt x="105" y="93"/>
                  </a:lnTo>
                  <a:lnTo>
                    <a:pt x="102" y="97"/>
                  </a:lnTo>
                  <a:lnTo>
                    <a:pt x="100" y="100"/>
                  </a:lnTo>
                  <a:lnTo>
                    <a:pt x="97" y="105"/>
                  </a:lnTo>
                  <a:lnTo>
                    <a:pt x="94" y="108"/>
                  </a:lnTo>
                  <a:lnTo>
                    <a:pt x="91" y="112"/>
                  </a:lnTo>
                  <a:lnTo>
                    <a:pt x="89" y="116"/>
                  </a:lnTo>
                  <a:lnTo>
                    <a:pt x="86" y="121"/>
                  </a:lnTo>
                  <a:lnTo>
                    <a:pt x="81" y="124"/>
                  </a:lnTo>
                  <a:lnTo>
                    <a:pt x="77" y="127"/>
                  </a:lnTo>
                  <a:lnTo>
                    <a:pt x="74" y="129"/>
                  </a:lnTo>
                  <a:lnTo>
                    <a:pt x="70" y="134"/>
                  </a:lnTo>
                  <a:lnTo>
                    <a:pt x="67" y="135"/>
                  </a:lnTo>
                  <a:lnTo>
                    <a:pt x="62" y="138"/>
                  </a:lnTo>
                  <a:lnTo>
                    <a:pt x="59" y="141"/>
                  </a:lnTo>
                  <a:lnTo>
                    <a:pt x="57" y="143"/>
                  </a:lnTo>
                  <a:lnTo>
                    <a:pt x="52" y="144"/>
                  </a:lnTo>
                  <a:lnTo>
                    <a:pt x="49" y="145"/>
                  </a:lnTo>
                  <a:lnTo>
                    <a:pt x="45" y="147"/>
                  </a:lnTo>
                  <a:lnTo>
                    <a:pt x="42" y="148"/>
                  </a:lnTo>
                  <a:lnTo>
                    <a:pt x="38" y="148"/>
                  </a:lnTo>
                  <a:lnTo>
                    <a:pt x="35" y="150"/>
                  </a:lnTo>
                  <a:lnTo>
                    <a:pt x="30" y="150"/>
                  </a:lnTo>
                  <a:lnTo>
                    <a:pt x="27" y="151"/>
                  </a:lnTo>
                  <a:lnTo>
                    <a:pt x="25" y="151"/>
                  </a:lnTo>
                  <a:lnTo>
                    <a:pt x="22" y="153"/>
                  </a:lnTo>
                  <a:lnTo>
                    <a:pt x="19" y="153"/>
                  </a:lnTo>
                  <a:lnTo>
                    <a:pt x="16" y="154"/>
                  </a:lnTo>
                  <a:lnTo>
                    <a:pt x="11" y="154"/>
                  </a:lnTo>
                  <a:lnTo>
                    <a:pt x="10" y="156"/>
                  </a:lnTo>
                  <a:lnTo>
                    <a:pt x="9" y="157"/>
                  </a:lnTo>
                  <a:lnTo>
                    <a:pt x="7" y="158"/>
                  </a:lnTo>
                  <a:lnTo>
                    <a:pt x="4" y="161"/>
                  </a:lnTo>
                  <a:lnTo>
                    <a:pt x="3" y="163"/>
                  </a:lnTo>
                  <a:lnTo>
                    <a:pt x="0" y="164"/>
                  </a:lnTo>
                  <a:lnTo>
                    <a:pt x="0" y="166"/>
                  </a:lnTo>
                  <a:lnTo>
                    <a:pt x="0" y="167"/>
                  </a:lnTo>
                  <a:lnTo>
                    <a:pt x="3" y="169"/>
                  </a:lnTo>
                  <a:lnTo>
                    <a:pt x="4" y="167"/>
                  </a:lnTo>
                  <a:lnTo>
                    <a:pt x="6" y="167"/>
                  </a:lnTo>
                  <a:lnTo>
                    <a:pt x="9" y="167"/>
                  </a:lnTo>
                  <a:lnTo>
                    <a:pt x="11" y="167"/>
                  </a:lnTo>
                  <a:lnTo>
                    <a:pt x="14" y="167"/>
                  </a:lnTo>
                  <a:lnTo>
                    <a:pt x="17" y="167"/>
                  </a:lnTo>
                  <a:lnTo>
                    <a:pt x="22" y="166"/>
                  </a:lnTo>
                  <a:lnTo>
                    <a:pt x="26" y="166"/>
                  </a:lnTo>
                  <a:lnTo>
                    <a:pt x="29" y="164"/>
                  </a:lnTo>
                  <a:lnTo>
                    <a:pt x="33" y="163"/>
                  </a:lnTo>
                  <a:lnTo>
                    <a:pt x="36" y="163"/>
                  </a:lnTo>
                  <a:lnTo>
                    <a:pt x="41" y="161"/>
                  </a:lnTo>
                  <a:lnTo>
                    <a:pt x="45" y="160"/>
                  </a:lnTo>
                  <a:lnTo>
                    <a:pt x="48" y="158"/>
                  </a:lnTo>
                  <a:lnTo>
                    <a:pt x="51" y="157"/>
                  </a:lnTo>
                  <a:lnTo>
                    <a:pt x="55" y="156"/>
                  </a:lnTo>
                  <a:lnTo>
                    <a:pt x="58" y="154"/>
                  </a:lnTo>
                  <a:lnTo>
                    <a:pt x="61" y="151"/>
                  </a:lnTo>
                  <a:lnTo>
                    <a:pt x="65" y="148"/>
                  </a:lnTo>
                  <a:lnTo>
                    <a:pt x="70" y="147"/>
                  </a:lnTo>
                  <a:lnTo>
                    <a:pt x="74" y="143"/>
                  </a:lnTo>
                  <a:lnTo>
                    <a:pt x="80" y="140"/>
                  </a:lnTo>
                  <a:lnTo>
                    <a:pt x="84" y="135"/>
                  </a:lnTo>
                  <a:lnTo>
                    <a:pt x="89" y="131"/>
                  </a:lnTo>
                  <a:lnTo>
                    <a:pt x="93" y="125"/>
                  </a:lnTo>
                  <a:lnTo>
                    <a:pt x="97" y="121"/>
                  </a:lnTo>
                  <a:lnTo>
                    <a:pt x="100" y="118"/>
                  </a:lnTo>
                  <a:lnTo>
                    <a:pt x="102" y="115"/>
                  </a:lnTo>
                  <a:lnTo>
                    <a:pt x="105" y="112"/>
                  </a:lnTo>
                  <a:lnTo>
                    <a:pt x="106" y="109"/>
                  </a:lnTo>
                  <a:lnTo>
                    <a:pt x="107" y="106"/>
                  </a:lnTo>
                  <a:lnTo>
                    <a:pt x="110" y="103"/>
                  </a:lnTo>
                  <a:lnTo>
                    <a:pt x="112" y="99"/>
                  </a:lnTo>
                  <a:lnTo>
                    <a:pt x="113" y="96"/>
                  </a:lnTo>
                  <a:lnTo>
                    <a:pt x="115" y="93"/>
                  </a:lnTo>
                  <a:lnTo>
                    <a:pt x="116" y="90"/>
                  </a:lnTo>
                  <a:lnTo>
                    <a:pt x="118" y="86"/>
                  </a:lnTo>
                  <a:lnTo>
                    <a:pt x="119" y="83"/>
                  </a:lnTo>
                  <a:lnTo>
                    <a:pt x="120" y="80"/>
                  </a:lnTo>
                  <a:lnTo>
                    <a:pt x="120" y="76"/>
                  </a:lnTo>
                  <a:lnTo>
                    <a:pt x="122" y="73"/>
                  </a:lnTo>
                  <a:lnTo>
                    <a:pt x="122" y="70"/>
                  </a:lnTo>
                  <a:lnTo>
                    <a:pt x="122" y="65"/>
                  </a:lnTo>
                  <a:lnTo>
                    <a:pt x="122" y="63"/>
                  </a:lnTo>
                  <a:lnTo>
                    <a:pt x="122" y="60"/>
                  </a:lnTo>
                  <a:lnTo>
                    <a:pt x="123" y="57"/>
                  </a:lnTo>
                  <a:lnTo>
                    <a:pt x="122" y="52"/>
                  </a:lnTo>
                  <a:lnTo>
                    <a:pt x="120" y="49"/>
                  </a:lnTo>
                  <a:lnTo>
                    <a:pt x="120" y="47"/>
                  </a:lnTo>
                  <a:lnTo>
                    <a:pt x="120" y="44"/>
                  </a:lnTo>
                  <a:lnTo>
                    <a:pt x="119" y="41"/>
                  </a:lnTo>
                  <a:lnTo>
                    <a:pt x="119" y="38"/>
                  </a:lnTo>
                  <a:lnTo>
                    <a:pt x="118" y="35"/>
                  </a:lnTo>
                  <a:lnTo>
                    <a:pt x="118" y="32"/>
                  </a:lnTo>
                  <a:lnTo>
                    <a:pt x="116" y="29"/>
                  </a:lnTo>
                  <a:lnTo>
                    <a:pt x="115" y="26"/>
                  </a:lnTo>
                  <a:lnTo>
                    <a:pt x="113" y="25"/>
                  </a:lnTo>
                  <a:lnTo>
                    <a:pt x="113" y="22"/>
                  </a:lnTo>
                  <a:lnTo>
                    <a:pt x="110" y="18"/>
                  </a:lnTo>
                  <a:lnTo>
                    <a:pt x="109" y="15"/>
                  </a:lnTo>
                  <a:lnTo>
                    <a:pt x="106" y="12"/>
                  </a:lnTo>
                  <a:lnTo>
                    <a:pt x="105" y="9"/>
                  </a:lnTo>
                  <a:lnTo>
                    <a:pt x="103" y="6"/>
                  </a:lnTo>
                  <a:lnTo>
                    <a:pt x="102" y="6"/>
                  </a:lnTo>
                  <a:lnTo>
                    <a:pt x="100" y="3"/>
                  </a:lnTo>
                  <a:lnTo>
                    <a:pt x="96" y="2"/>
                  </a:lnTo>
                  <a:lnTo>
                    <a:pt x="91" y="0"/>
                  </a:lnTo>
                  <a:lnTo>
                    <a:pt x="87" y="0"/>
                  </a:lnTo>
                  <a:lnTo>
                    <a:pt x="83" y="0"/>
                  </a:lnTo>
                  <a:lnTo>
                    <a:pt x="78" y="0"/>
                  </a:lnTo>
                  <a:lnTo>
                    <a:pt x="75" y="0"/>
                  </a:lnTo>
                  <a:lnTo>
                    <a:pt x="70" y="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74" name="Freeform 72"/>
            <p:cNvSpPr>
              <a:spLocks/>
            </p:cNvSpPr>
            <p:nvPr/>
          </p:nvSpPr>
          <p:spPr bwMode="auto">
            <a:xfrm>
              <a:off x="350" y="3196"/>
              <a:ext cx="48" cy="45"/>
            </a:xfrm>
            <a:custGeom>
              <a:avLst/>
              <a:gdLst>
                <a:gd name="T0" fmla="*/ 1 w 96"/>
                <a:gd name="T1" fmla="*/ 0 h 92"/>
                <a:gd name="T2" fmla="*/ 1 w 96"/>
                <a:gd name="T3" fmla="*/ 0 h 92"/>
                <a:gd name="T4" fmla="*/ 1 w 96"/>
                <a:gd name="T5" fmla="*/ 0 h 92"/>
                <a:gd name="T6" fmla="*/ 1 w 96"/>
                <a:gd name="T7" fmla="*/ 0 h 92"/>
                <a:gd name="T8" fmla="*/ 1 w 96"/>
                <a:gd name="T9" fmla="*/ 0 h 92"/>
                <a:gd name="T10" fmla="*/ 1 w 96"/>
                <a:gd name="T11" fmla="*/ 0 h 92"/>
                <a:gd name="T12" fmla="*/ 1 w 96"/>
                <a:gd name="T13" fmla="*/ 0 h 92"/>
                <a:gd name="T14" fmla="*/ 1 w 96"/>
                <a:gd name="T15" fmla="*/ 0 h 92"/>
                <a:gd name="T16" fmla="*/ 1 w 96"/>
                <a:gd name="T17" fmla="*/ 0 h 92"/>
                <a:gd name="T18" fmla="*/ 1 w 96"/>
                <a:gd name="T19" fmla="*/ 0 h 92"/>
                <a:gd name="T20" fmla="*/ 1 w 96"/>
                <a:gd name="T21" fmla="*/ 0 h 92"/>
                <a:gd name="T22" fmla="*/ 1 w 96"/>
                <a:gd name="T23" fmla="*/ 0 h 92"/>
                <a:gd name="T24" fmla="*/ 1 w 96"/>
                <a:gd name="T25" fmla="*/ 0 h 92"/>
                <a:gd name="T26" fmla="*/ 1 w 96"/>
                <a:gd name="T27" fmla="*/ 0 h 92"/>
                <a:gd name="T28" fmla="*/ 1 w 96"/>
                <a:gd name="T29" fmla="*/ 0 h 92"/>
                <a:gd name="T30" fmla="*/ 1 w 96"/>
                <a:gd name="T31" fmla="*/ 0 h 92"/>
                <a:gd name="T32" fmla="*/ 1 w 96"/>
                <a:gd name="T33" fmla="*/ 0 h 92"/>
                <a:gd name="T34" fmla="*/ 1 w 96"/>
                <a:gd name="T35" fmla="*/ 0 h 92"/>
                <a:gd name="T36" fmla="*/ 1 w 96"/>
                <a:gd name="T37" fmla="*/ 0 h 92"/>
                <a:gd name="T38" fmla="*/ 1 w 96"/>
                <a:gd name="T39" fmla="*/ 0 h 92"/>
                <a:gd name="T40" fmla="*/ 0 w 96"/>
                <a:gd name="T41" fmla="*/ 0 h 92"/>
                <a:gd name="T42" fmla="*/ 1 w 96"/>
                <a:gd name="T43" fmla="*/ 0 h 92"/>
                <a:gd name="T44" fmla="*/ 1 w 96"/>
                <a:gd name="T45" fmla="*/ 0 h 92"/>
                <a:gd name="T46" fmla="*/ 1 w 96"/>
                <a:gd name="T47" fmla="*/ 0 h 92"/>
                <a:gd name="T48" fmla="*/ 1 w 96"/>
                <a:gd name="T49" fmla="*/ 0 h 92"/>
                <a:gd name="T50" fmla="*/ 1 w 96"/>
                <a:gd name="T51" fmla="*/ 0 h 92"/>
                <a:gd name="T52" fmla="*/ 1 w 96"/>
                <a:gd name="T53" fmla="*/ 0 h 92"/>
                <a:gd name="T54" fmla="*/ 1 w 96"/>
                <a:gd name="T55" fmla="*/ 0 h 92"/>
                <a:gd name="T56" fmla="*/ 1 w 96"/>
                <a:gd name="T57" fmla="*/ 0 h 92"/>
                <a:gd name="T58" fmla="*/ 1 w 96"/>
                <a:gd name="T59" fmla="*/ 0 h 92"/>
                <a:gd name="T60" fmla="*/ 1 w 96"/>
                <a:gd name="T61" fmla="*/ 0 h 92"/>
                <a:gd name="T62" fmla="*/ 1 w 96"/>
                <a:gd name="T63" fmla="*/ 0 h 92"/>
                <a:gd name="T64" fmla="*/ 1 w 96"/>
                <a:gd name="T65" fmla="*/ 0 h 92"/>
                <a:gd name="T66" fmla="*/ 1 w 96"/>
                <a:gd name="T67" fmla="*/ 0 h 92"/>
                <a:gd name="T68" fmla="*/ 1 w 96"/>
                <a:gd name="T69" fmla="*/ 0 h 92"/>
                <a:gd name="T70" fmla="*/ 1 w 96"/>
                <a:gd name="T71" fmla="*/ 0 h 92"/>
                <a:gd name="T72" fmla="*/ 1 w 96"/>
                <a:gd name="T73" fmla="*/ 0 h 92"/>
                <a:gd name="T74" fmla="*/ 1 w 96"/>
                <a:gd name="T75" fmla="*/ 0 h 92"/>
                <a:gd name="T76" fmla="*/ 1 w 96"/>
                <a:gd name="T77" fmla="*/ 0 h 92"/>
                <a:gd name="T78" fmla="*/ 1 w 96"/>
                <a:gd name="T79" fmla="*/ 0 h 92"/>
                <a:gd name="T80" fmla="*/ 1 w 96"/>
                <a:gd name="T81" fmla="*/ 0 h 92"/>
                <a:gd name="T82" fmla="*/ 1 w 96"/>
                <a:gd name="T83" fmla="*/ 0 h 92"/>
                <a:gd name="T84" fmla="*/ 1 w 96"/>
                <a:gd name="T85" fmla="*/ 0 h 92"/>
                <a:gd name="T86" fmla="*/ 1 w 96"/>
                <a:gd name="T87" fmla="*/ 0 h 92"/>
                <a:gd name="T88" fmla="*/ 1 w 96"/>
                <a:gd name="T89" fmla="*/ 0 h 92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96"/>
                <a:gd name="T136" fmla="*/ 0 h 92"/>
                <a:gd name="T137" fmla="*/ 96 w 96"/>
                <a:gd name="T138" fmla="*/ 92 h 92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96" h="92">
                  <a:moveTo>
                    <a:pt x="84" y="0"/>
                  </a:moveTo>
                  <a:lnTo>
                    <a:pt x="84" y="3"/>
                  </a:lnTo>
                  <a:lnTo>
                    <a:pt x="83" y="7"/>
                  </a:lnTo>
                  <a:lnTo>
                    <a:pt x="81" y="9"/>
                  </a:lnTo>
                  <a:lnTo>
                    <a:pt x="81" y="12"/>
                  </a:lnTo>
                  <a:lnTo>
                    <a:pt x="80" y="16"/>
                  </a:lnTo>
                  <a:lnTo>
                    <a:pt x="80" y="19"/>
                  </a:lnTo>
                  <a:lnTo>
                    <a:pt x="79" y="23"/>
                  </a:lnTo>
                  <a:lnTo>
                    <a:pt x="77" y="26"/>
                  </a:lnTo>
                  <a:lnTo>
                    <a:pt x="77" y="31"/>
                  </a:lnTo>
                  <a:lnTo>
                    <a:pt x="76" y="34"/>
                  </a:lnTo>
                  <a:lnTo>
                    <a:pt x="74" y="38"/>
                  </a:lnTo>
                  <a:lnTo>
                    <a:pt x="73" y="41"/>
                  </a:lnTo>
                  <a:lnTo>
                    <a:pt x="73" y="44"/>
                  </a:lnTo>
                  <a:lnTo>
                    <a:pt x="71" y="48"/>
                  </a:lnTo>
                  <a:lnTo>
                    <a:pt x="70" y="50"/>
                  </a:lnTo>
                  <a:lnTo>
                    <a:pt x="68" y="52"/>
                  </a:lnTo>
                  <a:lnTo>
                    <a:pt x="66" y="55"/>
                  </a:lnTo>
                  <a:lnTo>
                    <a:pt x="64" y="58"/>
                  </a:lnTo>
                  <a:lnTo>
                    <a:pt x="60" y="63"/>
                  </a:lnTo>
                  <a:lnTo>
                    <a:pt x="54" y="68"/>
                  </a:lnTo>
                  <a:lnTo>
                    <a:pt x="51" y="70"/>
                  </a:lnTo>
                  <a:lnTo>
                    <a:pt x="50" y="71"/>
                  </a:lnTo>
                  <a:lnTo>
                    <a:pt x="47" y="74"/>
                  </a:lnTo>
                  <a:lnTo>
                    <a:pt x="44" y="76"/>
                  </a:lnTo>
                  <a:lnTo>
                    <a:pt x="38" y="79"/>
                  </a:lnTo>
                  <a:lnTo>
                    <a:pt x="35" y="82"/>
                  </a:lnTo>
                  <a:lnTo>
                    <a:pt x="32" y="82"/>
                  </a:lnTo>
                  <a:lnTo>
                    <a:pt x="29" y="82"/>
                  </a:lnTo>
                  <a:lnTo>
                    <a:pt x="26" y="80"/>
                  </a:lnTo>
                  <a:lnTo>
                    <a:pt x="25" y="80"/>
                  </a:lnTo>
                  <a:lnTo>
                    <a:pt x="22" y="79"/>
                  </a:lnTo>
                  <a:lnTo>
                    <a:pt x="19" y="79"/>
                  </a:lnTo>
                  <a:lnTo>
                    <a:pt x="16" y="79"/>
                  </a:lnTo>
                  <a:lnTo>
                    <a:pt x="13" y="79"/>
                  </a:lnTo>
                  <a:lnTo>
                    <a:pt x="10" y="77"/>
                  </a:lnTo>
                  <a:lnTo>
                    <a:pt x="7" y="76"/>
                  </a:lnTo>
                  <a:lnTo>
                    <a:pt x="4" y="76"/>
                  </a:lnTo>
                  <a:lnTo>
                    <a:pt x="3" y="76"/>
                  </a:lnTo>
                  <a:lnTo>
                    <a:pt x="2" y="74"/>
                  </a:lnTo>
                  <a:lnTo>
                    <a:pt x="0" y="76"/>
                  </a:lnTo>
                  <a:lnTo>
                    <a:pt x="0" y="79"/>
                  </a:lnTo>
                  <a:lnTo>
                    <a:pt x="2" y="82"/>
                  </a:lnTo>
                  <a:lnTo>
                    <a:pt x="4" y="86"/>
                  </a:lnTo>
                  <a:lnTo>
                    <a:pt x="9" y="89"/>
                  </a:lnTo>
                  <a:lnTo>
                    <a:pt x="13" y="90"/>
                  </a:lnTo>
                  <a:lnTo>
                    <a:pt x="18" y="92"/>
                  </a:lnTo>
                  <a:lnTo>
                    <a:pt x="20" y="90"/>
                  </a:lnTo>
                  <a:lnTo>
                    <a:pt x="23" y="90"/>
                  </a:lnTo>
                  <a:lnTo>
                    <a:pt x="26" y="90"/>
                  </a:lnTo>
                  <a:lnTo>
                    <a:pt x="29" y="90"/>
                  </a:lnTo>
                  <a:lnTo>
                    <a:pt x="32" y="90"/>
                  </a:lnTo>
                  <a:lnTo>
                    <a:pt x="36" y="89"/>
                  </a:lnTo>
                  <a:lnTo>
                    <a:pt x="39" y="89"/>
                  </a:lnTo>
                  <a:lnTo>
                    <a:pt x="44" y="87"/>
                  </a:lnTo>
                  <a:lnTo>
                    <a:pt x="47" y="86"/>
                  </a:lnTo>
                  <a:lnTo>
                    <a:pt x="50" y="84"/>
                  </a:lnTo>
                  <a:lnTo>
                    <a:pt x="52" y="83"/>
                  </a:lnTo>
                  <a:lnTo>
                    <a:pt x="57" y="82"/>
                  </a:lnTo>
                  <a:lnTo>
                    <a:pt x="58" y="79"/>
                  </a:lnTo>
                  <a:lnTo>
                    <a:pt x="61" y="76"/>
                  </a:lnTo>
                  <a:lnTo>
                    <a:pt x="64" y="73"/>
                  </a:lnTo>
                  <a:lnTo>
                    <a:pt x="67" y="71"/>
                  </a:lnTo>
                  <a:lnTo>
                    <a:pt x="70" y="67"/>
                  </a:lnTo>
                  <a:lnTo>
                    <a:pt x="73" y="64"/>
                  </a:lnTo>
                  <a:lnTo>
                    <a:pt x="76" y="61"/>
                  </a:lnTo>
                  <a:lnTo>
                    <a:pt x="79" y="58"/>
                  </a:lnTo>
                  <a:lnTo>
                    <a:pt x="80" y="54"/>
                  </a:lnTo>
                  <a:lnTo>
                    <a:pt x="83" y="51"/>
                  </a:lnTo>
                  <a:lnTo>
                    <a:pt x="84" y="47"/>
                  </a:lnTo>
                  <a:lnTo>
                    <a:pt x="87" y="44"/>
                  </a:lnTo>
                  <a:lnTo>
                    <a:pt x="89" y="39"/>
                  </a:lnTo>
                  <a:lnTo>
                    <a:pt x="90" y="36"/>
                  </a:lnTo>
                  <a:lnTo>
                    <a:pt x="92" y="32"/>
                  </a:lnTo>
                  <a:lnTo>
                    <a:pt x="93" y="29"/>
                  </a:lnTo>
                  <a:lnTo>
                    <a:pt x="93" y="26"/>
                  </a:lnTo>
                  <a:lnTo>
                    <a:pt x="95" y="23"/>
                  </a:lnTo>
                  <a:lnTo>
                    <a:pt x="95" y="21"/>
                  </a:lnTo>
                  <a:lnTo>
                    <a:pt x="95" y="18"/>
                  </a:lnTo>
                  <a:lnTo>
                    <a:pt x="96" y="13"/>
                  </a:lnTo>
                  <a:lnTo>
                    <a:pt x="96" y="10"/>
                  </a:lnTo>
                  <a:lnTo>
                    <a:pt x="96" y="7"/>
                  </a:lnTo>
                  <a:lnTo>
                    <a:pt x="96" y="5"/>
                  </a:lnTo>
                  <a:lnTo>
                    <a:pt x="96" y="3"/>
                  </a:lnTo>
                  <a:lnTo>
                    <a:pt x="96" y="2"/>
                  </a:lnTo>
                  <a:lnTo>
                    <a:pt x="93" y="0"/>
                  </a:lnTo>
                  <a:lnTo>
                    <a:pt x="89" y="0"/>
                  </a:lnTo>
                  <a:lnTo>
                    <a:pt x="86" y="0"/>
                  </a:lnTo>
                  <a:lnTo>
                    <a:pt x="84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75" name="Freeform 73"/>
            <p:cNvSpPr>
              <a:spLocks/>
            </p:cNvSpPr>
            <p:nvPr/>
          </p:nvSpPr>
          <p:spPr bwMode="auto">
            <a:xfrm>
              <a:off x="362" y="3231"/>
              <a:ext cx="23" cy="17"/>
            </a:xfrm>
            <a:custGeom>
              <a:avLst/>
              <a:gdLst>
                <a:gd name="T0" fmla="*/ 0 w 47"/>
                <a:gd name="T1" fmla="*/ 0 h 34"/>
                <a:gd name="T2" fmla="*/ 0 w 47"/>
                <a:gd name="T3" fmla="*/ 1 h 34"/>
                <a:gd name="T4" fmla="*/ 0 w 47"/>
                <a:gd name="T5" fmla="*/ 1 h 34"/>
                <a:gd name="T6" fmla="*/ 0 w 47"/>
                <a:gd name="T7" fmla="*/ 1 h 34"/>
                <a:gd name="T8" fmla="*/ 0 w 47"/>
                <a:gd name="T9" fmla="*/ 1 h 34"/>
                <a:gd name="T10" fmla="*/ 0 w 47"/>
                <a:gd name="T11" fmla="*/ 1 h 34"/>
                <a:gd name="T12" fmla="*/ 0 w 47"/>
                <a:gd name="T13" fmla="*/ 1 h 34"/>
                <a:gd name="T14" fmla="*/ 0 w 47"/>
                <a:gd name="T15" fmla="*/ 1 h 34"/>
                <a:gd name="T16" fmla="*/ 0 w 47"/>
                <a:gd name="T17" fmla="*/ 1 h 34"/>
                <a:gd name="T18" fmla="*/ 0 w 47"/>
                <a:gd name="T19" fmla="*/ 1 h 34"/>
                <a:gd name="T20" fmla="*/ 0 w 47"/>
                <a:gd name="T21" fmla="*/ 1 h 34"/>
                <a:gd name="T22" fmla="*/ 0 w 47"/>
                <a:gd name="T23" fmla="*/ 1 h 34"/>
                <a:gd name="T24" fmla="*/ 0 w 47"/>
                <a:gd name="T25" fmla="*/ 1 h 34"/>
                <a:gd name="T26" fmla="*/ 0 w 47"/>
                <a:gd name="T27" fmla="*/ 1 h 34"/>
                <a:gd name="T28" fmla="*/ 0 w 47"/>
                <a:gd name="T29" fmla="*/ 1 h 34"/>
                <a:gd name="T30" fmla="*/ 0 w 47"/>
                <a:gd name="T31" fmla="*/ 1 h 34"/>
                <a:gd name="T32" fmla="*/ 0 w 47"/>
                <a:gd name="T33" fmla="*/ 1 h 34"/>
                <a:gd name="T34" fmla="*/ 0 w 47"/>
                <a:gd name="T35" fmla="*/ 1 h 34"/>
                <a:gd name="T36" fmla="*/ 0 w 47"/>
                <a:gd name="T37" fmla="*/ 1 h 34"/>
                <a:gd name="T38" fmla="*/ 0 w 47"/>
                <a:gd name="T39" fmla="*/ 1 h 34"/>
                <a:gd name="T40" fmla="*/ 0 w 47"/>
                <a:gd name="T41" fmla="*/ 1 h 34"/>
                <a:gd name="T42" fmla="*/ 0 w 47"/>
                <a:gd name="T43" fmla="*/ 1 h 34"/>
                <a:gd name="T44" fmla="*/ 0 w 47"/>
                <a:gd name="T45" fmla="*/ 1 h 34"/>
                <a:gd name="T46" fmla="*/ 0 w 47"/>
                <a:gd name="T47" fmla="*/ 1 h 34"/>
                <a:gd name="T48" fmla="*/ 0 w 47"/>
                <a:gd name="T49" fmla="*/ 1 h 34"/>
                <a:gd name="T50" fmla="*/ 0 w 47"/>
                <a:gd name="T51" fmla="*/ 1 h 34"/>
                <a:gd name="T52" fmla="*/ 0 w 47"/>
                <a:gd name="T53" fmla="*/ 1 h 34"/>
                <a:gd name="T54" fmla="*/ 0 w 47"/>
                <a:gd name="T55" fmla="*/ 1 h 34"/>
                <a:gd name="T56" fmla="*/ 0 w 47"/>
                <a:gd name="T57" fmla="*/ 1 h 34"/>
                <a:gd name="T58" fmla="*/ 0 w 47"/>
                <a:gd name="T59" fmla="*/ 1 h 34"/>
                <a:gd name="T60" fmla="*/ 0 w 47"/>
                <a:gd name="T61" fmla="*/ 1 h 34"/>
                <a:gd name="T62" fmla="*/ 0 w 47"/>
                <a:gd name="T63" fmla="*/ 1 h 34"/>
                <a:gd name="T64" fmla="*/ 0 w 47"/>
                <a:gd name="T65" fmla="*/ 0 h 34"/>
                <a:gd name="T66" fmla="*/ 0 w 47"/>
                <a:gd name="T67" fmla="*/ 0 h 34"/>
                <a:gd name="T68" fmla="*/ 0 w 47"/>
                <a:gd name="T69" fmla="*/ 0 h 34"/>
                <a:gd name="T70" fmla="*/ 0 w 47"/>
                <a:gd name="T71" fmla="*/ 0 h 34"/>
                <a:gd name="T72" fmla="*/ 0 w 47"/>
                <a:gd name="T73" fmla="*/ 0 h 34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7"/>
                <a:gd name="T112" fmla="*/ 0 h 34"/>
                <a:gd name="T113" fmla="*/ 47 w 47"/>
                <a:gd name="T114" fmla="*/ 34 h 34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7" h="34">
                  <a:moveTo>
                    <a:pt x="0" y="0"/>
                  </a:moveTo>
                  <a:lnTo>
                    <a:pt x="0" y="2"/>
                  </a:lnTo>
                  <a:lnTo>
                    <a:pt x="0" y="5"/>
                  </a:lnTo>
                  <a:lnTo>
                    <a:pt x="0" y="9"/>
                  </a:lnTo>
                  <a:lnTo>
                    <a:pt x="2" y="13"/>
                  </a:lnTo>
                  <a:lnTo>
                    <a:pt x="2" y="18"/>
                  </a:lnTo>
                  <a:lnTo>
                    <a:pt x="5" y="21"/>
                  </a:lnTo>
                  <a:lnTo>
                    <a:pt x="8" y="25"/>
                  </a:lnTo>
                  <a:lnTo>
                    <a:pt x="11" y="28"/>
                  </a:lnTo>
                  <a:lnTo>
                    <a:pt x="13" y="29"/>
                  </a:lnTo>
                  <a:lnTo>
                    <a:pt x="19" y="31"/>
                  </a:lnTo>
                  <a:lnTo>
                    <a:pt x="24" y="32"/>
                  </a:lnTo>
                  <a:lnTo>
                    <a:pt x="29" y="32"/>
                  </a:lnTo>
                  <a:lnTo>
                    <a:pt x="34" y="34"/>
                  </a:lnTo>
                  <a:lnTo>
                    <a:pt x="38" y="34"/>
                  </a:lnTo>
                  <a:lnTo>
                    <a:pt x="40" y="34"/>
                  </a:lnTo>
                  <a:lnTo>
                    <a:pt x="41" y="34"/>
                  </a:lnTo>
                  <a:lnTo>
                    <a:pt x="47" y="24"/>
                  </a:lnTo>
                  <a:lnTo>
                    <a:pt x="45" y="24"/>
                  </a:lnTo>
                  <a:lnTo>
                    <a:pt x="43" y="24"/>
                  </a:lnTo>
                  <a:lnTo>
                    <a:pt x="38" y="24"/>
                  </a:lnTo>
                  <a:lnTo>
                    <a:pt x="34" y="24"/>
                  </a:lnTo>
                  <a:lnTo>
                    <a:pt x="29" y="24"/>
                  </a:lnTo>
                  <a:lnTo>
                    <a:pt x="25" y="24"/>
                  </a:lnTo>
                  <a:lnTo>
                    <a:pt x="21" y="22"/>
                  </a:lnTo>
                  <a:lnTo>
                    <a:pt x="18" y="21"/>
                  </a:lnTo>
                  <a:lnTo>
                    <a:pt x="15" y="18"/>
                  </a:lnTo>
                  <a:lnTo>
                    <a:pt x="13" y="16"/>
                  </a:lnTo>
                  <a:lnTo>
                    <a:pt x="13" y="12"/>
                  </a:lnTo>
                  <a:lnTo>
                    <a:pt x="13" y="11"/>
                  </a:lnTo>
                  <a:lnTo>
                    <a:pt x="13" y="5"/>
                  </a:lnTo>
                  <a:lnTo>
                    <a:pt x="13" y="2"/>
                  </a:lnTo>
                  <a:lnTo>
                    <a:pt x="9" y="0"/>
                  </a:lnTo>
                  <a:lnTo>
                    <a:pt x="5" y="0"/>
                  </a:ln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76" name="Freeform 74"/>
            <p:cNvSpPr>
              <a:spLocks/>
            </p:cNvSpPr>
            <p:nvPr/>
          </p:nvSpPr>
          <p:spPr bwMode="auto">
            <a:xfrm>
              <a:off x="379" y="3232"/>
              <a:ext cx="60" cy="69"/>
            </a:xfrm>
            <a:custGeom>
              <a:avLst/>
              <a:gdLst>
                <a:gd name="T0" fmla="*/ 0 w 121"/>
                <a:gd name="T1" fmla="*/ 1 h 138"/>
                <a:gd name="T2" fmla="*/ 0 w 121"/>
                <a:gd name="T3" fmla="*/ 1 h 138"/>
                <a:gd name="T4" fmla="*/ 0 w 121"/>
                <a:gd name="T5" fmla="*/ 1 h 138"/>
                <a:gd name="T6" fmla="*/ 0 w 121"/>
                <a:gd name="T7" fmla="*/ 1 h 138"/>
                <a:gd name="T8" fmla="*/ 0 w 121"/>
                <a:gd name="T9" fmla="*/ 1 h 138"/>
                <a:gd name="T10" fmla="*/ 0 w 121"/>
                <a:gd name="T11" fmla="*/ 1 h 138"/>
                <a:gd name="T12" fmla="*/ 0 w 121"/>
                <a:gd name="T13" fmla="*/ 1 h 138"/>
                <a:gd name="T14" fmla="*/ 0 w 121"/>
                <a:gd name="T15" fmla="*/ 1 h 138"/>
                <a:gd name="T16" fmla="*/ 0 w 121"/>
                <a:gd name="T17" fmla="*/ 1 h 138"/>
                <a:gd name="T18" fmla="*/ 0 w 121"/>
                <a:gd name="T19" fmla="*/ 1 h 138"/>
                <a:gd name="T20" fmla="*/ 0 w 121"/>
                <a:gd name="T21" fmla="*/ 1 h 138"/>
                <a:gd name="T22" fmla="*/ 0 w 121"/>
                <a:gd name="T23" fmla="*/ 1 h 138"/>
                <a:gd name="T24" fmla="*/ 0 w 121"/>
                <a:gd name="T25" fmla="*/ 1 h 138"/>
                <a:gd name="T26" fmla="*/ 0 w 121"/>
                <a:gd name="T27" fmla="*/ 1 h 138"/>
                <a:gd name="T28" fmla="*/ 0 w 121"/>
                <a:gd name="T29" fmla="*/ 1 h 138"/>
                <a:gd name="T30" fmla="*/ 0 w 121"/>
                <a:gd name="T31" fmla="*/ 1 h 138"/>
                <a:gd name="T32" fmla="*/ 0 w 121"/>
                <a:gd name="T33" fmla="*/ 1 h 138"/>
                <a:gd name="T34" fmla="*/ 0 w 121"/>
                <a:gd name="T35" fmla="*/ 1 h 138"/>
                <a:gd name="T36" fmla="*/ 0 w 121"/>
                <a:gd name="T37" fmla="*/ 1 h 138"/>
                <a:gd name="T38" fmla="*/ 0 w 121"/>
                <a:gd name="T39" fmla="*/ 1 h 138"/>
                <a:gd name="T40" fmla="*/ 0 w 121"/>
                <a:gd name="T41" fmla="*/ 1 h 138"/>
                <a:gd name="T42" fmla="*/ 0 w 121"/>
                <a:gd name="T43" fmla="*/ 1 h 138"/>
                <a:gd name="T44" fmla="*/ 0 w 121"/>
                <a:gd name="T45" fmla="*/ 1 h 138"/>
                <a:gd name="T46" fmla="*/ 0 w 121"/>
                <a:gd name="T47" fmla="*/ 1 h 138"/>
                <a:gd name="T48" fmla="*/ 0 w 121"/>
                <a:gd name="T49" fmla="*/ 1 h 138"/>
                <a:gd name="T50" fmla="*/ 0 w 121"/>
                <a:gd name="T51" fmla="*/ 1 h 138"/>
                <a:gd name="T52" fmla="*/ 0 w 121"/>
                <a:gd name="T53" fmla="*/ 1 h 138"/>
                <a:gd name="T54" fmla="*/ 0 w 121"/>
                <a:gd name="T55" fmla="*/ 1 h 138"/>
                <a:gd name="T56" fmla="*/ 0 w 121"/>
                <a:gd name="T57" fmla="*/ 1 h 138"/>
                <a:gd name="T58" fmla="*/ 0 w 121"/>
                <a:gd name="T59" fmla="*/ 1 h 138"/>
                <a:gd name="T60" fmla="*/ 0 w 121"/>
                <a:gd name="T61" fmla="*/ 1 h 138"/>
                <a:gd name="T62" fmla="*/ 0 w 121"/>
                <a:gd name="T63" fmla="*/ 1 h 138"/>
                <a:gd name="T64" fmla="*/ 0 w 121"/>
                <a:gd name="T65" fmla="*/ 1 h 138"/>
                <a:gd name="T66" fmla="*/ 0 w 121"/>
                <a:gd name="T67" fmla="*/ 1 h 138"/>
                <a:gd name="T68" fmla="*/ 0 w 121"/>
                <a:gd name="T69" fmla="*/ 1 h 138"/>
                <a:gd name="T70" fmla="*/ 0 w 121"/>
                <a:gd name="T71" fmla="*/ 1 h 138"/>
                <a:gd name="T72" fmla="*/ 0 w 121"/>
                <a:gd name="T73" fmla="*/ 1 h 138"/>
                <a:gd name="T74" fmla="*/ 0 w 121"/>
                <a:gd name="T75" fmla="*/ 1 h 138"/>
                <a:gd name="T76" fmla="*/ 0 w 121"/>
                <a:gd name="T77" fmla="*/ 1 h 138"/>
                <a:gd name="T78" fmla="*/ 0 w 121"/>
                <a:gd name="T79" fmla="*/ 1 h 138"/>
                <a:gd name="T80" fmla="*/ 0 w 121"/>
                <a:gd name="T81" fmla="*/ 1 h 138"/>
                <a:gd name="T82" fmla="*/ 0 w 121"/>
                <a:gd name="T83" fmla="*/ 1 h 138"/>
                <a:gd name="T84" fmla="*/ 0 w 121"/>
                <a:gd name="T85" fmla="*/ 1 h 138"/>
                <a:gd name="T86" fmla="*/ 0 w 121"/>
                <a:gd name="T87" fmla="*/ 1 h 138"/>
                <a:gd name="T88" fmla="*/ 0 w 121"/>
                <a:gd name="T89" fmla="*/ 1 h 138"/>
                <a:gd name="T90" fmla="*/ 0 w 121"/>
                <a:gd name="T91" fmla="*/ 1 h 138"/>
                <a:gd name="T92" fmla="*/ 0 w 121"/>
                <a:gd name="T93" fmla="*/ 1 h 138"/>
                <a:gd name="T94" fmla="*/ 0 w 121"/>
                <a:gd name="T95" fmla="*/ 1 h 138"/>
                <a:gd name="T96" fmla="*/ 0 w 121"/>
                <a:gd name="T97" fmla="*/ 1 h 138"/>
                <a:gd name="T98" fmla="*/ 0 w 121"/>
                <a:gd name="T99" fmla="*/ 1 h 138"/>
                <a:gd name="T100" fmla="*/ 0 w 121"/>
                <a:gd name="T101" fmla="*/ 1 h 138"/>
                <a:gd name="T102" fmla="*/ 0 w 121"/>
                <a:gd name="T103" fmla="*/ 1 h 138"/>
                <a:gd name="T104" fmla="*/ 0 w 121"/>
                <a:gd name="T105" fmla="*/ 1 h 138"/>
                <a:gd name="T106" fmla="*/ 0 w 121"/>
                <a:gd name="T107" fmla="*/ 0 h 138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121"/>
                <a:gd name="T163" fmla="*/ 0 h 138"/>
                <a:gd name="T164" fmla="*/ 121 w 121"/>
                <a:gd name="T165" fmla="*/ 138 h 138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121" h="138">
                  <a:moveTo>
                    <a:pt x="31" y="1"/>
                  </a:moveTo>
                  <a:lnTo>
                    <a:pt x="28" y="1"/>
                  </a:lnTo>
                  <a:lnTo>
                    <a:pt x="25" y="3"/>
                  </a:lnTo>
                  <a:lnTo>
                    <a:pt x="22" y="4"/>
                  </a:lnTo>
                  <a:lnTo>
                    <a:pt x="18" y="7"/>
                  </a:lnTo>
                  <a:lnTo>
                    <a:pt x="13" y="9"/>
                  </a:lnTo>
                  <a:lnTo>
                    <a:pt x="10" y="13"/>
                  </a:lnTo>
                  <a:lnTo>
                    <a:pt x="8" y="17"/>
                  </a:lnTo>
                  <a:lnTo>
                    <a:pt x="5" y="22"/>
                  </a:lnTo>
                  <a:lnTo>
                    <a:pt x="5" y="23"/>
                  </a:lnTo>
                  <a:lnTo>
                    <a:pt x="3" y="26"/>
                  </a:lnTo>
                  <a:lnTo>
                    <a:pt x="3" y="29"/>
                  </a:lnTo>
                  <a:lnTo>
                    <a:pt x="2" y="32"/>
                  </a:lnTo>
                  <a:lnTo>
                    <a:pt x="2" y="35"/>
                  </a:lnTo>
                  <a:lnTo>
                    <a:pt x="0" y="39"/>
                  </a:lnTo>
                  <a:lnTo>
                    <a:pt x="0" y="42"/>
                  </a:lnTo>
                  <a:lnTo>
                    <a:pt x="0" y="46"/>
                  </a:lnTo>
                  <a:lnTo>
                    <a:pt x="0" y="49"/>
                  </a:lnTo>
                  <a:lnTo>
                    <a:pt x="0" y="54"/>
                  </a:lnTo>
                  <a:lnTo>
                    <a:pt x="0" y="57"/>
                  </a:lnTo>
                  <a:lnTo>
                    <a:pt x="2" y="59"/>
                  </a:lnTo>
                  <a:lnTo>
                    <a:pt x="2" y="62"/>
                  </a:lnTo>
                  <a:lnTo>
                    <a:pt x="2" y="65"/>
                  </a:lnTo>
                  <a:lnTo>
                    <a:pt x="3" y="68"/>
                  </a:lnTo>
                  <a:lnTo>
                    <a:pt x="5" y="70"/>
                  </a:lnTo>
                  <a:lnTo>
                    <a:pt x="8" y="73"/>
                  </a:lnTo>
                  <a:lnTo>
                    <a:pt x="10" y="75"/>
                  </a:lnTo>
                  <a:lnTo>
                    <a:pt x="15" y="77"/>
                  </a:lnTo>
                  <a:lnTo>
                    <a:pt x="18" y="77"/>
                  </a:lnTo>
                  <a:lnTo>
                    <a:pt x="21" y="77"/>
                  </a:lnTo>
                  <a:lnTo>
                    <a:pt x="23" y="75"/>
                  </a:lnTo>
                  <a:lnTo>
                    <a:pt x="26" y="74"/>
                  </a:lnTo>
                  <a:lnTo>
                    <a:pt x="29" y="73"/>
                  </a:lnTo>
                  <a:lnTo>
                    <a:pt x="32" y="71"/>
                  </a:lnTo>
                  <a:lnTo>
                    <a:pt x="35" y="68"/>
                  </a:lnTo>
                  <a:lnTo>
                    <a:pt x="37" y="67"/>
                  </a:lnTo>
                  <a:lnTo>
                    <a:pt x="39" y="65"/>
                  </a:lnTo>
                  <a:lnTo>
                    <a:pt x="41" y="62"/>
                  </a:lnTo>
                  <a:lnTo>
                    <a:pt x="42" y="61"/>
                  </a:lnTo>
                  <a:lnTo>
                    <a:pt x="45" y="62"/>
                  </a:lnTo>
                  <a:lnTo>
                    <a:pt x="47" y="62"/>
                  </a:lnTo>
                  <a:lnTo>
                    <a:pt x="51" y="65"/>
                  </a:lnTo>
                  <a:lnTo>
                    <a:pt x="55" y="68"/>
                  </a:lnTo>
                  <a:lnTo>
                    <a:pt x="60" y="71"/>
                  </a:lnTo>
                  <a:lnTo>
                    <a:pt x="63" y="73"/>
                  </a:lnTo>
                  <a:lnTo>
                    <a:pt x="64" y="74"/>
                  </a:lnTo>
                  <a:lnTo>
                    <a:pt x="69" y="75"/>
                  </a:lnTo>
                  <a:lnTo>
                    <a:pt x="71" y="77"/>
                  </a:lnTo>
                  <a:lnTo>
                    <a:pt x="76" y="80"/>
                  </a:lnTo>
                  <a:lnTo>
                    <a:pt x="82" y="84"/>
                  </a:lnTo>
                  <a:lnTo>
                    <a:pt x="86" y="87"/>
                  </a:lnTo>
                  <a:lnTo>
                    <a:pt x="92" y="91"/>
                  </a:lnTo>
                  <a:lnTo>
                    <a:pt x="95" y="94"/>
                  </a:lnTo>
                  <a:lnTo>
                    <a:pt x="99" y="97"/>
                  </a:lnTo>
                  <a:lnTo>
                    <a:pt x="102" y="100"/>
                  </a:lnTo>
                  <a:lnTo>
                    <a:pt x="105" y="103"/>
                  </a:lnTo>
                  <a:lnTo>
                    <a:pt x="106" y="104"/>
                  </a:lnTo>
                  <a:lnTo>
                    <a:pt x="106" y="107"/>
                  </a:lnTo>
                  <a:lnTo>
                    <a:pt x="108" y="110"/>
                  </a:lnTo>
                  <a:lnTo>
                    <a:pt x="108" y="113"/>
                  </a:lnTo>
                  <a:lnTo>
                    <a:pt x="108" y="116"/>
                  </a:lnTo>
                  <a:lnTo>
                    <a:pt x="108" y="119"/>
                  </a:lnTo>
                  <a:lnTo>
                    <a:pt x="108" y="122"/>
                  </a:lnTo>
                  <a:lnTo>
                    <a:pt x="108" y="125"/>
                  </a:lnTo>
                  <a:lnTo>
                    <a:pt x="106" y="129"/>
                  </a:lnTo>
                  <a:lnTo>
                    <a:pt x="106" y="134"/>
                  </a:lnTo>
                  <a:lnTo>
                    <a:pt x="105" y="136"/>
                  </a:lnTo>
                  <a:lnTo>
                    <a:pt x="105" y="138"/>
                  </a:lnTo>
                  <a:lnTo>
                    <a:pt x="119" y="136"/>
                  </a:lnTo>
                  <a:lnTo>
                    <a:pt x="119" y="135"/>
                  </a:lnTo>
                  <a:lnTo>
                    <a:pt x="119" y="134"/>
                  </a:lnTo>
                  <a:lnTo>
                    <a:pt x="119" y="129"/>
                  </a:lnTo>
                  <a:lnTo>
                    <a:pt x="121" y="126"/>
                  </a:lnTo>
                  <a:lnTo>
                    <a:pt x="119" y="123"/>
                  </a:lnTo>
                  <a:lnTo>
                    <a:pt x="119" y="120"/>
                  </a:lnTo>
                  <a:lnTo>
                    <a:pt x="119" y="118"/>
                  </a:lnTo>
                  <a:lnTo>
                    <a:pt x="119" y="116"/>
                  </a:lnTo>
                  <a:lnTo>
                    <a:pt x="119" y="113"/>
                  </a:lnTo>
                  <a:lnTo>
                    <a:pt x="119" y="110"/>
                  </a:lnTo>
                  <a:lnTo>
                    <a:pt x="119" y="107"/>
                  </a:lnTo>
                  <a:lnTo>
                    <a:pt x="118" y="104"/>
                  </a:lnTo>
                  <a:lnTo>
                    <a:pt x="117" y="100"/>
                  </a:lnTo>
                  <a:lnTo>
                    <a:pt x="114" y="97"/>
                  </a:lnTo>
                  <a:lnTo>
                    <a:pt x="109" y="93"/>
                  </a:lnTo>
                  <a:lnTo>
                    <a:pt x="105" y="87"/>
                  </a:lnTo>
                  <a:lnTo>
                    <a:pt x="102" y="84"/>
                  </a:lnTo>
                  <a:lnTo>
                    <a:pt x="99" y="83"/>
                  </a:lnTo>
                  <a:lnTo>
                    <a:pt x="96" y="80"/>
                  </a:lnTo>
                  <a:lnTo>
                    <a:pt x="93" y="78"/>
                  </a:lnTo>
                  <a:lnTo>
                    <a:pt x="90" y="75"/>
                  </a:lnTo>
                  <a:lnTo>
                    <a:pt x="87" y="73"/>
                  </a:lnTo>
                  <a:lnTo>
                    <a:pt x="85" y="71"/>
                  </a:lnTo>
                  <a:lnTo>
                    <a:pt x="82" y="68"/>
                  </a:lnTo>
                  <a:lnTo>
                    <a:pt x="77" y="65"/>
                  </a:lnTo>
                  <a:lnTo>
                    <a:pt x="74" y="64"/>
                  </a:lnTo>
                  <a:lnTo>
                    <a:pt x="71" y="61"/>
                  </a:lnTo>
                  <a:lnTo>
                    <a:pt x="69" y="59"/>
                  </a:lnTo>
                  <a:lnTo>
                    <a:pt x="64" y="58"/>
                  </a:lnTo>
                  <a:lnTo>
                    <a:pt x="61" y="55"/>
                  </a:lnTo>
                  <a:lnTo>
                    <a:pt x="58" y="54"/>
                  </a:lnTo>
                  <a:lnTo>
                    <a:pt x="57" y="52"/>
                  </a:lnTo>
                  <a:lnTo>
                    <a:pt x="53" y="49"/>
                  </a:lnTo>
                  <a:lnTo>
                    <a:pt x="50" y="48"/>
                  </a:lnTo>
                  <a:lnTo>
                    <a:pt x="47" y="46"/>
                  </a:lnTo>
                  <a:lnTo>
                    <a:pt x="45" y="46"/>
                  </a:lnTo>
                  <a:lnTo>
                    <a:pt x="42" y="46"/>
                  </a:lnTo>
                  <a:lnTo>
                    <a:pt x="39" y="46"/>
                  </a:lnTo>
                  <a:lnTo>
                    <a:pt x="39" y="48"/>
                  </a:lnTo>
                  <a:lnTo>
                    <a:pt x="38" y="49"/>
                  </a:lnTo>
                  <a:lnTo>
                    <a:pt x="37" y="54"/>
                  </a:lnTo>
                  <a:lnTo>
                    <a:pt x="34" y="55"/>
                  </a:lnTo>
                  <a:lnTo>
                    <a:pt x="32" y="59"/>
                  </a:lnTo>
                  <a:lnTo>
                    <a:pt x="28" y="61"/>
                  </a:lnTo>
                  <a:lnTo>
                    <a:pt x="25" y="64"/>
                  </a:lnTo>
                  <a:lnTo>
                    <a:pt x="22" y="65"/>
                  </a:lnTo>
                  <a:lnTo>
                    <a:pt x="19" y="67"/>
                  </a:lnTo>
                  <a:lnTo>
                    <a:pt x="15" y="65"/>
                  </a:lnTo>
                  <a:lnTo>
                    <a:pt x="12" y="62"/>
                  </a:lnTo>
                  <a:lnTo>
                    <a:pt x="10" y="58"/>
                  </a:lnTo>
                  <a:lnTo>
                    <a:pt x="10" y="54"/>
                  </a:lnTo>
                  <a:lnTo>
                    <a:pt x="10" y="51"/>
                  </a:lnTo>
                  <a:lnTo>
                    <a:pt x="10" y="48"/>
                  </a:lnTo>
                  <a:lnTo>
                    <a:pt x="10" y="45"/>
                  </a:lnTo>
                  <a:lnTo>
                    <a:pt x="12" y="42"/>
                  </a:lnTo>
                  <a:lnTo>
                    <a:pt x="13" y="38"/>
                  </a:lnTo>
                  <a:lnTo>
                    <a:pt x="15" y="33"/>
                  </a:lnTo>
                  <a:lnTo>
                    <a:pt x="15" y="30"/>
                  </a:lnTo>
                  <a:lnTo>
                    <a:pt x="16" y="26"/>
                  </a:lnTo>
                  <a:lnTo>
                    <a:pt x="19" y="23"/>
                  </a:lnTo>
                  <a:lnTo>
                    <a:pt x="21" y="20"/>
                  </a:lnTo>
                  <a:lnTo>
                    <a:pt x="22" y="17"/>
                  </a:lnTo>
                  <a:lnTo>
                    <a:pt x="25" y="14"/>
                  </a:lnTo>
                  <a:lnTo>
                    <a:pt x="28" y="11"/>
                  </a:lnTo>
                  <a:lnTo>
                    <a:pt x="31" y="10"/>
                  </a:lnTo>
                  <a:lnTo>
                    <a:pt x="32" y="10"/>
                  </a:lnTo>
                  <a:lnTo>
                    <a:pt x="34" y="11"/>
                  </a:lnTo>
                  <a:lnTo>
                    <a:pt x="35" y="14"/>
                  </a:lnTo>
                  <a:lnTo>
                    <a:pt x="35" y="17"/>
                  </a:lnTo>
                  <a:lnTo>
                    <a:pt x="35" y="20"/>
                  </a:lnTo>
                  <a:lnTo>
                    <a:pt x="37" y="25"/>
                  </a:lnTo>
                  <a:lnTo>
                    <a:pt x="37" y="27"/>
                  </a:lnTo>
                  <a:lnTo>
                    <a:pt x="38" y="30"/>
                  </a:lnTo>
                  <a:lnTo>
                    <a:pt x="39" y="35"/>
                  </a:lnTo>
                  <a:lnTo>
                    <a:pt x="44" y="38"/>
                  </a:lnTo>
                  <a:lnTo>
                    <a:pt x="47" y="39"/>
                  </a:lnTo>
                  <a:lnTo>
                    <a:pt x="50" y="36"/>
                  </a:lnTo>
                  <a:lnTo>
                    <a:pt x="50" y="35"/>
                  </a:lnTo>
                  <a:lnTo>
                    <a:pt x="50" y="33"/>
                  </a:lnTo>
                  <a:lnTo>
                    <a:pt x="50" y="30"/>
                  </a:lnTo>
                  <a:lnTo>
                    <a:pt x="50" y="27"/>
                  </a:lnTo>
                  <a:lnTo>
                    <a:pt x="48" y="25"/>
                  </a:lnTo>
                  <a:lnTo>
                    <a:pt x="48" y="20"/>
                  </a:lnTo>
                  <a:lnTo>
                    <a:pt x="47" y="17"/>
                  </a:lnTo>
                  <a:lnTo>
                    <a:pt x="47" y="14"/>
                  </a:lnTo>
                  <a:lnTo>
                    <a:pt x="45" y="10"/>
                  </a:lnTo>
                  <a:lnTo>
                    <a:pt x="44" y="7"/>
                  </a:lnTo>
                  <a:lnTo>
                    <a:pt x="42" y="6"/>
                  </a:lnTo>
                  <a:lnTo>
                    <a:pt x="41" y="3"/>
                  </a:lnTo>
                  <a:lnTo>
                    <a:pt x="38" y="1"/>
                  </a:lnTo>
                  <a:lnTo>
                    <a:pt x="35" y="1"/>
                  </a:lnTo>
                  <a:lnTo>
                    <a:pt x="34" y="0"/>
                  </a:lnTo>
                  <a:lnTo>
                    <a:pt x="31" y="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77" name="Freeform 75"/>
            <p:cNvSpPr>
              <a:spLocks/>
            </p:cNvSpPr>
            <p:nvPr/>
          </p:nvSpPr>
          <p:spPr bwMode="auto">
            <a:xfrm>
              <a:off x="398" y="3246"/>
              <a:ext cx="7" cy="14"/>
            </a:xfrm>
            <a:custGeom>
              <a:avLst/>
              <a:gdLst>
                <a:gd name="T0" fmla="*/ 0 w 15"/>
                <a:gd name="T1" fmla="*/ 0 h 30"/>
                <a:gd name="T2" fmla="*/ 0 w 15"/>
                <a:gd name="T3" fmla="*/ 0 h 30"/>
                <a:gd name="T4" fmla="*/ 0 w 15"/>
                <a:gd name="T5" fmla="*/ 0 h 30"/>
                <a:gd name="T6" fmla="*/ 0 w 15"/>
                <a:gd name="T7" fmla="*/ 0 h 30"/>
                <a:gd name="T8" fmla="*/ 0 w 15"/>
                <a:gd name="T9" fmla="*/ 0 h 30"/>
                <a:gd name="T10" fmla="*/ 0 w 15"/>
                <a:gd name="T11" fmla="*/ 0 h 3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5"/>
                <a:gd name="T19" fmla="*/ 0 h 30"/>
                <a:gd name="T20" fmla="*/ 15 w 15"/>
                <a:gd name="T21" fmla="*/ 30 h 3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5" h="30">
                  <a:moveTo>
                    <a:pt x="3" y="0"/>
                  </a:moveTo>
                  <a:lnTo>
                    <a:pt x="0" y="27"/>
                  </a:lnTo>
                  <a:lnTo>
                    <a:pt x="15" y="30"/>
                  </a:lnTo>
                  <a:lnTo>
                    <a:pt x="10" y="6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78" name="Freeform 76"/>
            <p:cNvSpPr>
              <a:spLocks/>
            </p:cNvSpPr>
            <p:nvPr/>
          </p:nvSpPr>
          <p:spPr bwMode="auto">
            <a:xfrm>
              <a:off x="250" y="3147"/>
              <a:ext cx="101" cy="160"/>
            </a:xfrm>
            <a:custGeom>
              <a:avLst/>
              <a:gdLst>
                <a:gd name="T0" fmla="*/ 1 w 202"/>
                <a:gd name="T1" fmla="*/ 0 h 321"/>
                <a:gd name="T2" fmla="*/ 1 w 202"/>
                <a:gd name="T3" fmla="*/ 0 h 321"/>
                <a:gd name="T4" fmla="*/ 1 w 202"/>
                <a:gd name="T5" fmla="*/ 0 h 321"/>
                <a:gd name="T6" fmla="*/ 1 w 202"/>
                <a:gd name="T7" fmla="*/ 0 h 321"/>
                <a:gd name="T8" fmla="*/ 1 w 202"/>
                <a:gd name="T9" fmla="*/ 0 h 321"/>
                <a:gd name="T10" fmla="*/ 1 w 202"/>
                <a:gd name="T11" fmla="*/ 0 h 321"/>
                <a:gd name="T12" fmla="*/ 1 w 202"/>
                <a:gd name="T13" fmla="*/ 0 h 321"/>
                <a:gd name="T14" fmla="*/ 1 w 202"/>
                <a:gd name="T15" fmla="*/ 0 h 321"/>
                <a:gd name="T16" fmla="*/ 1 w 202"/>
                <a:gd name="T17" fmla="*/ 0 h 321"/>
                <a:gd name="T18" fmla="*/ 1 w 202"/>
                <a:gd name="T19" fmla="*/ 0 h 321"/>
                <a:gd name="T20" fmla="*/ 1 w 202"/>
                <a:gd name="T21" fmla="*/ 0 h 321"/>
                <a:gd name="T22" fmla="*/ 1 w 202"/>
                <a:gd name="T23" fmla="*/ 0 h 321"/>
                <a:gd name="T24" fmla="*/ 1 w 202"/>
                <a:gd name="T25" fmla="*/ 0 h 321"/>
                <a:gd name="T26" fmla="*/ 1 w 202"/>
                <a:gd name="T27" fmla="*/ 0 h 321"/>
                <a:gd name="T28" fmla="*/ 1 w 202"/>
                <a:gd name="T29" fmla="*/ 0 h 321"/>
                <a:gd name="T30" fmla="*/ 1 w 202"/>
                <a:gd name="T31" fmla="*/ 0 h 321"/>
                <a:gd name="T32" fmla="*/ 1 w 202"/>
                <a:gd name="T33" fmla="*/ 0 h 321"/>
                <a:gd name="T34" fmla="*/ 1 w 202"/>
                <a:gd name="T35" fmla="*/ 0 h 321"/>
                <a:gd name="T36" fmla="*/ 1 w 202"/>
                <a:gd name="T37" fmla="*/ 0 h 321"/>
                <a:gd name="T38" fmla="*/ 1 w 202"/>
                <a:gd name="T39" fmla="*/ 0 h 321"/>
                <a:gd name="T40" fmla="*/ 1 w 202"/>
                <a:gd name="T41" fmla="*/ 0 h 321"/>
                <a:gd name="T42" fmla="*/ 1 w 202"/>
                <a:gd name="T43" fmla="*/ 0 h 321"/>
                <a:gd name="T44" fmla="*/ 1 w 202"/>
                <a:gd name="T45" fmla="*/ 0 h 321"/>
                <a:gd name="T46" fmla="*/ 1 w 202"/>
                <a:gd name="T47" fmla="*/ 0 h 321"/>
                <a:gd name="T48" fmla="*/ 1 w 202"/>
                <a:gd name="T49" fmla="*/ 0 h 321"/>
                <a:gd name="T50" fmla="*/ 1 w 202"/>
                <a:gd name="T51" fmla="*/ 0 h 321"/>
                <a:gd name="T52" fmla="*/ 1 w 202"/>
                <a:gd name="T53" fmla="*/ 0 h 321"/>
                <a:gd name="T54" fmla="*/ 1 w 202"/>
                <a:gd name="T55" fmla="*/ 0 h 321"/>
                <a:gd name="T56" fmla="*/ 1 w 202"/>
                <a:gd name="T57" fmla="*/ 0 h 321"/>
                <a:gd name="T58" fmla="*/ 1 w 202"/>
                <a:gd name="T59" fmla="*/ 0 h 321"/>
                <a:gd name="T60" fmla="*/ 1 w 202"/>
                <a:gd name="T61" fmla="*/ 0 h 321"/>
                <a:gd name="T62" fmla="*/ 1 w 202"/>
                <a:gd name="T63" fmla="*/ 0 h 321"/>
                <a:gd name="T64" fmla="*/ 1 w 202"/>
                <a:gd name="T65" fmla="*/ 0 h 321"/>
                <a:gd name="T66" fmla="*/ 1 w 202"/>
                <a:gd name="T67" fmla="*/ 0 h 321"/>
                <a:gd name="T68" fmla="*/ 1 w 202"/>
                <a:gd name="T69" fmla="*/ 0 h 321"/>
                <a:gd name="T70" fmla="*/ 1 w 202"/>
                <a:gd name="T71" fmla="*/ 0 h 321"/>
                <a:gd name="T72" fmla="*/ 1 w 202"/>
                <a:gd name="T73" fmla="*/ 0 h 321"/>
                <a:gd name="T74" fmla="*/ 1 w 202"/>
                <a:gd name="T75" fmla="*/ 0 h 321"/>
                <a:gd name="T76" fmla="*/ 1 w 202"/>
                <a:gd name="T77" fmla="*/ 0 h 321"/>
                <a:gd name="T78" fmla="*/ 1 w 202"/>
                <a:gd name="T79" fmla="*/ 0 h 321"/>
                <a:gd name="T80" fmla="*/ 1 w 202"/>
                <a:gd name="T81" fmla="*/ 0 h 321"/>
                <a:gd name="T82" fmla="*/ 1 w 202"/>
                <a:gd name="T83" fmla="*/ 0 h 321"/>
                <a:gd name="T84" fmla="*/ 1 w 202"/>
                <a:gd name="T85" fmla="*/ 0 h 321"/>
                <a:gd name="T86" fmla="*/ 1 w 202"/>
                <a:gd name="T87" fmla="*/ 0 h 321"/>
                <a:gd name="T88" fmla="*/ 1 w 202"/>
                <a:gd name="T89" fmla="*/ 0 h 321"/>
                <a:gd name="T90" fmla="*/ 1 w 202"/>
                <a:gd name="T91" fmla="*/ 0 h 321"/>
                <a:gd name="T92" fmla="*/ 1 w 202"/>
                <a:gd name="T93" fmla="*/ 0 h 321"/>
                <a:gd name="T94" fmla="*/ 1 w 202"/>
                <a:gd name="T95" fmla="*/ 0 h 321"/>
                <a:gd name="T96" fmla="*/ 1 w 202"/>
                <a:gd name="T97" fmla="*/ 0 h 321"/>
                <a:gd name="T98" fmla="*/ 1 w 202"/>
                <a:gd name="T99" fmla="*/ 0 h 321"/>
                <a:gd name="T100" fmla="*/ 1 w 202"/>
                <a:gd name="T101" fmla="*/ 0 h 321"/>
                <a:gd name="T102" fmla="*/ 1 w 202"/>
                <a:gd name="T103" fmla="*/ 0 h 321"/>
                <a:gd name="T104" fmla="*/ 1 w 202"/>
                <a:gd name="T105" fmla="*/ 0 h 321"/>
                <a:gd name="T106" fmla="*/ 1 w 202"/>
                <a:gd name="T107" fmla="*/ 0 h 321"/>
                <a:gd name="T108" fmla="*/ 1 w 202"/>
                <a:gd name="T109" fmla="*/ 0 h 321"/>
                <a:gd name="T110" fmla="*/ 1 w 202"/>
                <a:gd name="T111" fmla="*/ 0 h 321"/>
                <a:gd name="T112" fmla="*/ 1 w 202"/>
                <a:gd name="T113" fmla="*/ 0 h 321"/>
                <a:gd name="T114" fmla="*/ 1 w 202"/>
                <a:gd name="T115" fmla="*/ 0 h 321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202"/>
                <a:gd name="T175" fmla="*/ 0 h 321"/>
                <a:gd name="T176" fmla="*/ 202 w 202"/>
                <a:gd name="T177" fmla="*/ 321 h 321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202" h="321">
                  <a:moveTo>
                    <a:pt x="91" y="93"/>
                  </a:moveTo>
                  <a:lnTo>
                    <a:pt x="90" y="93"/>
                  </a:lnTo>
                  <a:lnTo>
                    <a:pt x="87" y="90"/>
                  </a:lnTo>
                  <a:lnTo>
                    <a:pt x="86" y="88"/>
                  </a:lnTo>
                  <a:lnTo>
                    <a:pt x="86" y="86"/>
                  </a:lnTo>
                  <a:lnTo>
                    <a:pt x="86" y="83"/>
                  </a:lnTo>
                  <a:lnTo>
                    <a:pt x="86" y="81"/>
                  </a:lnTo>
                  <a:lnTo>
                    <a:pt x="86" y="78"/>
                  </a:lnTo>
                  <a:lnTo>
                    <a:pt x="86" y="75"/>
                  </a:lnTo>
                  <a:lnTo>
                    <a:pt x="86" y="72"/>
                  </a:lnTo>
                  <a:lnTo>
                    <a:pt x="86" y="68"/>
                  </a:lnTo>
                  <a:lnTo>
                    <a:pt x="87" y="65"/>
                  </a:lnTo>
                  <a:lnTo>
                    <a:pt x="89" y="61"/>
                  </a:lnTo>
                  <a:lnTo>
                    <a:pt x="90" y="56"/>
                  </a:lnTo>
                  <a:lnTo>
                    <a:pt x="91" y="52"/>
                  </a:lnTo>
                  <a:lnTo>
                    <a:pt x="93" y="48"/>
                  </a:lnTo>
                  <a:lnTo>
                    <a:pt x="96" y="43"/>
                  </a:lnTo>
                  <a:lnTo>
                    <a:pt x="97" y="39"/>
                  </a:lnTo>
                  <a:lnTo>
                    <a:pt x="100" y="35"/>
                  </a:lnTo>
                  <a:lnTo>
                    <a:pt x="102" y="30"/>
                  </a:lnTo>
                  <a:lnTo>
                    <a:pt x="103" y="27"/>
                  </a:lnTo>
                  <a:lnTo>
                    <a:pt x="105" y="23"/>
                  </a:lnTo>
                  <a:lnTo>
                    <a:pt x="106" y="22"/>
                  </a:lnTo>
                  <a:lnTo>
                    <a:pt x="107" y="19"/>
                  </a:lnTo>
                  <a:lnTo>
                    <a:pt x="110" y="19"/>
                  </a:lnTo>
                  <a:lnTo>
                    <a:pt x="112" y="16"/>
                  </a:lnTo>
                  <a:lnTo>
                    <a:pt x="116" y="13"/>
                  </a:lnTo>
                  <a:lnTo>
                    <a:pt x="121" y="10"/>
                  </a:lnTo>
                  <a:lnTo>
                    <a:pt x="125" y="8"/>
                  </a:lnTo>
                  <a:lnTo>
                    <a:pt x="128" y="7"/>
                  </a:lnTo>
                  <a:lnTo>
                    <a:pt x="131" y="6"/>
                  </a:lnTo>
                  <a:lnTo>
                    <a:pt x="134" y="6"/>
                  </a:lnTo>
                  <a:lnTo>
                    <a:pt x="135" y="4"/>
                  </a:lnTo>
                  <a:lnTo>
                    <a:pt x="137" y="3"/>
                  </a:lnTo>
                  <a:lnTo>
                    <a:pt x="135" y="1"/>
                  </a:lnTo>
                  <a:lnTo>
                    <a:pt x="134" y="0"/>
                  </a:lnTo>
                  <a:lnTo>
                    <a:pt x="131" y="0"/>
                  </a:lnTo>
                  <a:lnTo>
                    <a:pt x="126" y="0"/>
                  </a:lnTo>
                  <a:lnTo>
                    <a:pt x="122" y="0"/>
                  </a:lnTo>
                  <a:lnTo>
                    <a:pt x="119" y="0"/>
                  </a:lnTo>
                  <a:lnTo>
                    <a:pt x="116" y="1"/>
                  </a:lnTo>
                  <a:lnTo>
                    <a:pt x="113" y="3"/>
                  </a:lnTo>
                  <a:lnTo>
                    <a:pt x="110" y="4"/>
                  </a:lnTo>
                  <a:lnTo>
                    <a:pt x="107" y="6"/>
                  </a:lnTo>
                  <a:lnTo>
                    <a:pt x="105" y="8"/>
                  </a:lnTo>
                  <a:lnTo>
                    <a:pt x="100" y="10"/>
                  </a:lnTo>
                  <a:lnTo>
                    <a:pt x="97" y="16"/>
                  </a:lnTo>
                  <a:lnTo>
                    <a:pt x="94" y="17"/>
                  </a:lnTo>
                  <a:lnTo>
                    <a:pt x="93" y="20"/>
                  </a:lnTo>
                  <a:lnTo>
                    <a:pt x="91" y="23"/>
                  </a:lnTo>
                  <a:lnTo>
                    <a:pt x="90" y="27"/>
                  </a:lnTo>
                  <a:lnTo>
                    <a:pt x="89" y="29"/>
                  </a:lnTo>
                  <a:lnTo>
                    <a:pt x="87" y="32"/>
                  </a:lnTo>
                  <a:lnTo>
                    <a:pt x="86" y="35"/>
                  </a:lnTo>
                  <a:lnTo>
                    <a:pt x="84" y="38"/>
                  </a:lnTo>
                  <a:lnTo>
                    <a:pt x="83" y="40"/>
                  </a:lnTo>
                  <a:lnTo>
                    <a:pt x="83" y="42"/>
                  </a:lnTo>
                  <a:lnTo>
                    <a:pt x="81" y="40"/>
                  </a:lnTo>
                  <a:lnTo>
                    <a:pt x="80" y="40"/>
                  </a:lnTo>
                  <a:lnTo>
                    <a:pt x="78" y="39"/>
                  </a:lnTo>
                  <a:lnTo>
                    <a:pt x="76" y="38"/>
                  </a:lnTo>
                  <a:lnTo>
                    <a:pt x="71" y="36"/>
                  </a:lnTo>
                  <a:lnTo>
                    <a:pt x="67" y="36"/>
                  </a:lnTo>
                  <a:lnTo>
                    <a:pt x="62" y="36"/>
                  </a:lnTo>
                  <a:lnTo>
                    <a:pt x="60" y="38"/>
                  </a:lnTo>
                  <a:lnTo>
                    <a:pt x="55" y="39"/>
                  </a:lnTo>
                  <a:lnTo>
                    <a:pt x="52" y="40"/>
                  </a:lnTo>
                  <a:lnTo>
                    <a:pt x="48" y="42"/>
                  </a:lnTo>
                  <a:lnTo>
                    <a:pt x="44" y="45"/>
                  </a:lnTo>
                  <a:lnTo>
                    <a:pt x="39" y="48"/>
                  </a:lnTo>
                  <a:lnTo>
                    <a:pt x="35" y="52"/>
                  </a:lnTo>
                  <a:lnTo>
                    <a:pt x="30" y="56"/>
                  </a:lnTo>
                  <a:lnTo>
                    <a:pt x="26" y="61"/>
                  </a:lnTo>
                  <a:lnTo>
                    <a:pt x="23" y="64"/>
                  </a:lnTo>
                  <a:lnTo>
                    <a:pt x="20" y="67"/>
                  </a:lnTo>
                  <a:lnTo>
                    <a:pt x="19" y="70"/>
                  </a:lnTo>
                  <a:lnTo>
                    <a:pt x="16" y="72"/>
                  </a:lnTo>
                  <a:lnTo>
                    <a:pt x="14" y="75"/>
                  </a:lnTo>
                  <a:lnTo>
                    <a:pt x="12" y="78"/>
                  </a:lnTo>
                  <a:lnTo>
                    <a:pt x="10" y="83"/>
                  </a:lnTo>
                  <a:lnTo>
                    <a:pt x="9" y="86"/>
                  </a:lnTo>
                  <a:lnTo>
                    <a:pt x="7" y="90"/>
                  </a:lnTo>
                  <a:lnTo>
                    <a:pt x="6" y="93"/>
                  </a:lnTo>
                  <a:lnTo>
                    <a:pt x="4" y="97"/>
                  </a:lnTo>
                  <a:lnTo>
                    <a:pt x="3" y="102"/>
                  </a:lnTo>
                  <a:lnTo>
                    <a:pt x="1" y="106"/>
                  </a:lnTo>
                  <a:lnTo>
                    <a:pt x="1" y="110"/>
                  </a:lnTo>
                  <a:lnTo>
                    <a:pt x="1" y="115"/>
                  </a:lnTo>
                  <a:lnTo>
                    <a:pt x="1" y="120"/>
                  </a:lnTo>
                  <a:lnTo>
                    <a:pt x="0" y="125"/>
                  </a:lnTo>
                  <a:lnTo>
                    <a:pt x="0" y="129"/>
                  </a:lnTo>
                  <a:lnTo>
                    <a:pt x="1" y="133"/>
                  </a:lnTo>
                  <a:lnTo>
                    <a:pt x="1" y="138"/>
                  </a:lnTo>
                  <a:lnTo>
                    <a:pt x="1" y="142"/>
                  </a:lnTo>
                  <a:lnTo>
                    <a:pt x="3" y="145"/>
                  </a:lnTo>
                  <a:lnTo>
                    <a:pt x="4" y="149"/>
                  </a:lnTo>
                  <a:lnTo>
                    <a:pt x="6" y="152"/>
                  </a:lnTo>
                  <a:lnTo>
                    <a:pt x="7" y="155"/>
                  </a:lnTo>
                  <a:lnTo>
                    <a:pt x="9" y="158"/>
                  </a:lnTo>
                  <a:lnTo>
                    <a:pt x="10" y="161"/>
                  </a:lnTo>
                  <a:lnTo>
                    <a:pt x="13" y="164"/>
                  </a:lnTo>
                  <a:lnTo>
                    <a:pt x="14" y="167"/>
                  </a:lnTo>
                  <a:lnTo>
                    <a:pt x="16" y="170"/>
                  </a:lnTo>
                  <a:lnTo>
                    <a:pt x="17" y="173"/>
                  </a:lnTo>
                  <a:lnTo>
                    <a:pt x="20" y="176"/>
                  </a:lnTo>
                  <a:lnTo>
                    <a:pt x="23" y="179"/>
                  </a:lnTo>
                  <a:lnTo>
                    <a:pt x="26" y="181"/>
                  </a:lnTo>
                  <a:lnTo>
                    <a:pt x="30" y="184"/>
                  </a:lnTo>
                  <a:lnTo>
                    <a:pt x="33" y="187"/>
                  </a:lnTo>
                  <a:lnTo>
                    <a:pt x="38" y="190"/>
                  </a:lnTo>
                  <a:lnTo>
                    <a:pt x="39" y="192"/>
                  </a:lnTo>
                  <a:lnTo>
                    <a:pt x="38" y="193"/>
                  </a:lnTo>
                  <a:lnTo>
                    <a:pt x="36" y="196"/>
                  </a:lnTo>
                  <a:lnTo>
                    <a:pt x="33" y="199"/>
                  </a:lnTo>
                  <a:lnTo>
                    <a:pt x="30" y="202"/>
                  </a:lnTo>
                  <a:lnTo>
                    <a:pt x="28" y="208"/>
                  </a:lnTo>
                  <a:lnTo>
                    <a:pt x="25" y="209"/>
                  </a:lnTo>
                  <a:lnTo>
                    <a:pt x="23" y="212"/>
                  </a:lnTo>
                  <a:lnTo>
                    <a:pt x="22" y="215"/>
                  </a:lnTo>
                  <a:lnTo>
                    <a:pt x="20" y="218"/>
                  </a:lnTo>
                  <a:lnTo>
                    <a:pt x="19" y="221"/>
                  </a:lnTo>
                  <a:lnTo>
                    <a:pt x="17" y="225"/>
                  </a:lnTo>
                  <a:lnTo>
                    <a:pt x="16" y="228"/>
                  </a:lnTo>
                  <a:lnTo>
                    <a:pt x="14" y="231"/>
                  </a:lnTo>
                  <a:lnTo>
                    <a:pt x="12" y="234"/>
                  </a:lnTo>
                  <a:lnTo>
                    <a:pt x="10" y="237"/>
                  </a:lnTo>
                  <a:lnTo>
                    <a:pt x="10" y="241"/>
                  </a:lnTo>
                  <a:lnTo>
                    <a:pt x="9" y="244"/>
                  </a:lnTo>
                  <a:lnTo>
                    <a:pt x="7" y="248"/>
                  </a:lnTo>
                  <a:lnTo>
                    <a:pt x="6" y="251"/>
                  </a:lnTo>
                  <a:lnTo>
                    <a:pt x="6" y="256"/>
                  </a:lnTo>
                  <a:lnTo>
                    <a:pt x="6" y="258"/>
                  </a:lnTo>
                  <a:lnTo>
                    <a:pt x="4" y="263"/>
                  </a:lnTo>
                  <a:lnTo>
                    <a:pt x="4" y="267"/>
                  </a:lnTo>
                  <a:lnTo>
                    <a:pt x="4" y="270"/>
                  </a:lnTo>
                  <a:lnTo>
                    <a:pt x="6" y="274"/>
                  </a:lnTo>
                  <a:lnTo>
                    <a:pt x="6" y="277"/>
                  </a:lnTo>
                  <a:lnTo>
                    <a:pt x="6" y="280"/>
                  </a:lnTo>
                  <a:lnTo>
                    <a:pt x="6" y="283"/>
                  </a:lnTo>
                  <a:lnTo>
                    <a:pt x="7" y="286"/>
                  </a:lnTo>
                  <a:lnTo>
                    <a:pt x="9" y="289"/>
                  </a:lnTo>
                  <a:lnTo>
                    <a:pt x="10" y="292"/>
                  </a:lnTo>
                  <a:lnTo>
                    <a:pt x="12" y="295"/>
                  </a:lnTo>
                  <a:lnTo>
                    <a:pt x="13" y="298"/>
                  </a:lnTo>
                  <a:lnTo>
                    <a:pt x="14" y="301"/>
                  </a:lnTo>
                  <a:lnTo>
                    <a:pt x="19" y="306"/>
                  </a:lnTo>
                  <a:lnTo>
                    <a:pt x="23" y="308"/>
                  </a:lnTo>
                  <a:lnTo>
                    <a:pt x="28" y="312"/>
                  </a:lnTo>
                  <a:lnTo>
                    <a:pt x="30" y="314"/>
                  </a:lnTo>
                  <a:lnTo>
                    <a:pt x="35" y="317"/>
                  </a:lnTo>
                  <a:lnTo>
                    <a:pt x="41" y="318"/>
                  </a:lnTo>
                  <a:lnTo>
                    <a:pt x="45" y="320"/>
                  </a:lnTo>
                  <a:lnTo>
                    <a:pt x="51" y="320"/>
                  </a:lnTo>
                  <a:lnTo>
                    <a:pt x="55" y="321"/>
                  </a:lnTo>
                  <a:lnTo>
                    <a:pt x="61" y="320"/>
                  </a:lnTo>
                  <a:lnTo>
                    <a:pt x="65" y="320"/>
                  </a:lnTo>
                  <a:lnTo>
                    <a:pt x="68" y="320"/>
                  </a:lnTo>
                  <a:lnTo>
                    <a:pt x="71" y="318"/>
                  </a:lnTo>
                  <a:lnTo>
                    <a:pt x="74" y="318"/>
                  </a:lnTo>
                  <a:lnTo>
                    <a:pt x="77" y="317"/>
                  </a:lnTo>
                  <a:lnTo>
                    <a:pt x="80" y="315"/>
                  </a:lnTo>
                  <a:lnTo>
                    <a:pt x="84" y="315"/>
                  </a:lnTo>
                  <a:lnTo>
                    <a:pt x="89" y="314"/>
                  </a:lnTo>
                  <a:lnTo>
                    <a:pt x="93" y="312"/>
                  </a:lnTo>
                  <a:lnTo>
                    <a:pt x="97" y="311"/>
                  </a:lnTo>
                  <a:lnTo>
                    <a:pt x="102" y="308"/>
                  </a:lnTo>
                  <a:lnTo>
                    <a:pt x="106" y="306"/>
                  </a:lnTo>
                  <a:lnTo>
                    <a:pt x="112" y="305"/>
                  </a:lnTo>
                  <a:lnTo>
                    <a:pt x="116" y="302"/>
                  </a:lnTo>
                  <a:lnTo>
                    <a:pt x="121" y="301"/>
                  </a:lnTo>
                  <a:lnTo>
                    <a:pt x="125" y="298"/>
                  </a:lnTo>
                  <a:lnTo>
                    <a:pt x="131" y="296"/>
                  </a:lnTo>
                  <a:lnTo>
                    <a:pt x="135" y="293"/>
                  </a:lnTo>
                  <a:lnTo>
                    <a:pt x="141" y="290"/>
                  </a:lnTo>
                  <a:lnTo>
                    <a:pt x="145" y="289"/>
                  </a:lnTo>
                  <a:lnTo>
                    <a:pt x="150" y="286"/>
                  </a:lnTo>
                  <a:lnTo>
                    <a:pt x="154" y="283"/>
                  </a:lnTo>
                  <a:lnTo>
                    <a:pt x="158" y="280"/>
                  </a:lnTo>
                  <a:lnTo>
                    <a:pt x="163" y="277"/>
                  </a:lnTo>
                  <a:lnTo>
                    <a:pt x="167" y="274"/>
                  </a:lnTo>
                  <a:lnTo>
                    <a:pt x="171" y="272"/>
                  </a:lnTo>
                  <a:lnTo>
                    <a:pt x="176" y="269"/>
                  </a:lnTo>
                  <a:lnTo>
                    <a:pt x="179" y="266"/>
                  </a:lnTo>
                  <a:lnTo>
                    <a:pt x="183" y="264"/>
                  </a:lnTo>
                  <a:lnTo>
                    <a:pt x="186" y="260"/>
                  </a:lnTo>
                  <a:lnTo>
                    <a:pt x="189" y="257"/>
                  </a:lnTo>
                  <a:lnTo>
                    <a:pt x="192" y="254"/>
                  </a:lnTo>
                  <a:lnTo>
                    <a:pt x="193" y="253"/>
                  </a:lnTo>
                  <a:lnTo>
                    <a:pt x="195" y="248"/>
                  </a:lnTo>
                  <a:lnTo>
                    <a:pt x="196" y="245"/>
                  </a:lnTo>
                  <a:lnTo>
                    <a:pt x="198" y="243"/>
                  </a:lnTo>
                  <a:lnTo>
                    <a:pt x="199" y="241"/>
                  </a:lnTo>
                  <a:lnTo>
                    <a:pt x="201" y="235"/>
                  </a:lnTo>
                  <a:lnTo>
                    <a:pt x="202" y="231"/>
                  </a:lnTo>
                  <a:lnTo>
                    <a:pt x="202" y="227"/>
                  </a:lnTo>
                  <a:lnTo>
                    <a:pt x="202" y="224"/>
                  </a:lnTo>
                  <a:lnTo>
                    <a:pt x="202" y="219"/>
                  </a:lnTo>
                  <a:lnTo>
                    <a:pt x="201" y="218"/>
                  </a:lnTo>
                  <a:lnTo>
                    <a:pt x="199" y="215"/>
                  </a:lnTo>
                  <a:lnTo>
                    <a:pt x="198" y="212"/>
                  </a:lnTo>
                  <a:lnTo>
                    <a:pt x="195" y="211"/>
                  </a:lnTo>
                  <a:lnTo>
                    <a:pt x="193" y="209"/>
                  </a:lnTo>
                  <a:lnTo>
                    <a:pt x="190" y="206"/>
                  </a:lnTo>
                  <a:lnTo>
                    <a:pt x="187" y="205"/>
                  </a:lnTo>
                  <a:lnTo>
                    <a:pt x="185" y="205"/>
                  </a:lnTo>
                  <a:lnTo>
                    <a:pt x="182" y="205"/>
                  </a:lnTo>
                  <a:lnTo>
                    <a:pt x="176" y="205"/>
                  </a:lnTo>
                  <a:lnTo>
                    <a:pt x="171" y="206"/>
                  </a:lnTo>
                  <a:lnTo>
                    <a:pt x="167" y="206"/>
                  </a:lnTo>
                  <a:lnTo>
                    <a:pt x="164" y="206"/>
                  </a:lnTo>
                  <a:lnTo>
                    <a:pt x="163" y="208"/>
                  </a:lnTo>
                  <a:lnTo>
                    <a:pt x="164" y="209"/>
                  </a:lnTo>
                  <a:lnTo>
                    <a:pt x="166" y="209"/>
                  </a:lnTo>
                  <a:lnTo>
                    <a:pt x="169" y="211"/>
                  </a:lnTo>
                  <a:lnTo>
                    <a:pt x="173" y="211"/>
                  </a:lnTo>
                  <a:lnTo>
                    <a:pt x="177" y="212"/>
                  </a:lnTo>
                  <a:lnTo>
                    <a:pt x="180" y="213"/>
                  </a:lnTo>
                  <a:lnTo>
                    <a:pt x="185" y="215"/>
                  </a:lnTo>
                  <a:lnTo>
                    <a:pt x="187" y="218"/>
                  </a:lnTo>
                  <a:lnTo>
                    <a:pt x="190" y="224"/>
                  </a:lnTo>
                  <a:lnTo>
                    <a:pt x="190" y="227"/>
                  </a:lnTo>
                  <a:lnTo>
                    <a:pt x="190" y="231"/>
                  </a:lnTo>
                  <a:lnTo>
                    <a:pt x="189" y="234"/>
                  </a:lnTo>
                  <a:lnTo>
                    <a:pt x="189" y="238"/>
                  </a:lnTo>
                  <a:lnTo>
                    <a:pt x="186" y="241"/>
                  </a:lnTo>
                  <a:lnTo>
                    <a:pt x="185" y="245"/>
                  </a:lnTo>
                  <a:lnTo>
                    <a:pt x="182" y="250"/>
                  </a:lnTo>
                  <a:lnTo>
                    <a:pt x="179" y="254"/>
                  </a:lnTo>
                  <a:lnTo>
                    <a:pt x="176" y="256"/>
                  </a:lnTo>
                  <a:lnTo>
                    <a:pt x="171" y="258"/>
                  </a:lnTo>
                  <a:lnTo>
                    <a:pt x="169" y="260"/>
                  </a:lnTo>
                  <a:lnTo>
                    <a:pt x="167" y="263"/>
                  </a:lnTo>
                  <a:lnTo>
                    <a:pt x="164" y="264"/>
                  </a:lnTo>
                  <a:lnTo>
                    <a:pt x="161" y="267"/>
                  </a:lnTo>
                  <a:lnTo>
                    <a:pt x="157" y="269"/>
                  </a:lnTo>
                  <a:lnTo>
                    <a:pt x="154" y="270"/>
                  </a:lnTo>
                  <a:lnTo>
                    <a:pt x="150" y="273"/>
                  </a:lnTo>
                  <a:lnTo>
                    <a:pt x="147" y="274"/>
                  </a:lnTo>
                  <a:lnTo>
                    <a:pt x="142" y="277"/>
                  </a:lnTo>
                  <a:lnTo>
                    <a:pt x="138" y="279"/>
                  </a:lnTo>
                  <a:lnTo>
                    <a:pt x="134" y="282"/>
                  </a:lnTo>
                  <a:lnTo>
                    <a:pt x="131" y="285"/>
                  </a:lnTo>
                  <a:lnTo>
                    <a:pt x="126" y="286"/>
                  </a:lnTo>
                  <a:lnTo>
                    <a:pt x="122" y="288"/>
                  </a:lnTo>
                  <a:lnTo>
                    <a:pt x="118" y="290"/>
                  </a:lnTo>
                  <a:lnTo>
                    <a:pt x="113" y="292"/>
                  </a:lnTo>
                  <a:lnTo>
                    <a:pt x="109" y="295"/>
                  </a:lnTo>
                  <a:lnTo>
                    <a:pt x="105" y="296"/>
                  </a:lnTo>
                  <a:lnTo>
                    <a:pt x="100" y="298"/>
                  </a:lnTo>
                  <a:lnTo>
                    <a:pt x="97" y="301"/>
                  </a:lnTo>
                  <a:lnTo>
                    <a:pt x="91" y="302"/>
                  </a:lnTo>
                  <a:lnTo>
                    <a:pt x="89" y="304"/>
                  </a:lnTo>
                  <a:lnTo>
                    <a:pt x="86" y="305"/>
                  </a:lnTo>
                  <a:lnTo>
                    <a:pt x="83" y="306"/>
                  </a:lnTo>
                  <a:lnTo>
                    <a:pt x="78" y="308"/>
                  </a:lnTo>
                  <a:lnTo>
                    <a:pt x="77" y="309"/>
                  </a:lnTo>
                  <a:lnTo>
                    <a:pt x="74" y="311"/>
                  </a:lnTo>
                  <a:lnTo>
                    <a:pt x="73" y="312"/>
                  </a:lnTo>
                  <a:lnTo>
                    <a:pt x="67" y="312"/>
                  </a:lnTo>
                  <a:lnTo>
                    <a:pt x="62" y="312"/>
                  </a:lnTo>
                  <a:lnTo>
                    <a:pt x="57" y="312"/>
                  </a:lnTo>
                  <a:lnTo>
                    <a:pt x="52" y="312"/>
                  </a:lnTo>
                  <a:lnTo>
                    <a:pt x="46" y="311"/>
                  </a:lnTo>
                  <a:lnTo>
                    <a:pt x="42" y="309"/>
                  </a:lnTo>
                  <a:lnTo>
                    <a:pt x="38" y="306"/>
                  </a:lnTo>
                  <a:lnTo>
                    <a:pt x="33" y="305"/>
                  </a:lnTo>
                  <a:lnTo>
                    <a:pt x="29" y="302"/>
                  </a:lnTo>
                  <a:lnTo>
                    <a:pt x="25" y="298"/>
                  </a:lnTo>
                  <a:lnTo>
                    <a:pt x="22" y="295"/>
                  </a:lnTo>
                  <a:lnTo>
                    <a:pt x="20" y="290"/>
                  </a:lnTo>
                  <a:lnTo>
                    <a:pt x="17" y="286"/>
                  </a:lnTo>
                  <a:lnTo>
                    <a:pt x="17" y="280"/>
                  </a:lnTo>
                  <a:lnTo>
                    <a:pt x="16" y="277"/>
                  </a:lnTo>
                  <a:lnTo>
                    <a:pt x="16" y="276"/>
                  </a:lnTo>
                  <a:lnTo>
                    <a:pt x="16" y="273"/>
                  </a:lnTo>
                  <a:lnTo>
                    <a:pt x="17" y="270"/>
                  </a:lnTo>
                  <a:lnTo>
                    <a:pt x="17" y="267"/>
                  </a:lnTo>
                  <a:lnTo>
                    <a:pt x="17" y="263"/>
                  </a:lnTo>
                  <a:lnTo>
                    <a:pt x="19" y="260"/>
                  </a:lnTo>
                  <a:lnTo>
                    <a:pt x="20" y="257"/>
                  </a:lnTo>
                  <a:lnTo>
                    <a:pt x="20" y="253"/>
                  </a:lnTo>
                  <a:lnTo>
                    <a:pt x="22" y="250"/>
                  </a:lnTo>
                  <a:lnTo>
                    <a:pt x="23" y="247"/>
                  </a:lnTo>
                  <a:lnTo>
                    <a:pt x="25" y="244"/>
                  </a:lnTo>
                  <a:lnTo>
                    <a:pt x="25" y="241"/>
                  </a:lnTo>
                  <a:lnTo>
                    <a:pt x="26" y="237"/>
                  </a:lnTo>
                  <a:lnTo>
                    <a:pt x="28" y="234"/>
                  </a:lnTo>
                  <a:lnTo>
                    <a:pt x="29" y="231"/>
                  </a:lnTo>
                  <a:lnTo>
                    <a:pt x="30" y="228"/>
                  </a:lnTo>
                  <a:lnTo>
                    <a:pt x="32" y="225"/>
                  </a:lnTo>
                  <a:lnTo>
                    <a:pt x="33" y="222"/>
                  </a:lnTo>
                  <a:lnTo>
                    <a:pt x="36" y="219"/>
                  </a:lnTo>
                  <a:lnTo>
                    <a:pt x="38" y="216"/>
                  </a:lnTo>
                  <a:lnTo>
                    <a:pt x="39" y="213"/>
                  </a:lnTo>
                  <a:lnTo>
                    <a:pt x="41" y="211"/>
                  </a:lnTo>
                  <a:lnTo>
                    <a:pt x="42" y="209"/>
                  </a:lnTo>
                  <a:lnTo>
                    <a:pt x="45" y="203"/>
                  </a:lnTo>
                  <a:lnTo>
                    <a:pt x="48" y="200"/>
                  </a:lnTo>
                  <a:lnTo>
                    <a:pt x="49" y="196"/>
                  </a:lnTo>
                  <a:lnTo>
                    <a:pt x="52" y="195"/>
                  </a:lnTo>
                  <a:lnTo>
                    <a:pt x="54" y="192"/>
                  </a:lnTo>
                  <a:lnTo>
                    <a:pt x="55" y="192"/>
                  </a:lnTo>
                  <a:lnTo>
                    <a:pt x="57" y="190"/>
                  </a:lnTo>
                  <a:lnTo>
                    <a:pt x="61" y="190"/>
                  </a:lnTo>
                  <a:lnTo>
                    <a:pt x="65" y="190"/>
                  </a:lnTo>
                  <a:lnTo>
                    <a:pt x="70" y="190"/>
                  </a:lnTo>
                  <a:lnTo>
                    <a:pt x="76" y="190"/>
                  </a:lnTo>
                  <a:lnTo>
                    <a:pt x="80" y="190"/>
                  </a:lnTo>
                  <a:lnTo>
                    <a:pt x="84" y="189"/>
                  </a:lnTo>
                  <a:lnTo>
                    <a:pt x="89" y="189"/>
                  </a:lnTo>
                  <a:lnTo>
                    <a:pt x="91" y="187"/>
                  </a:lnTo>
                  <a:lnTo>
                    <a:pt x="94" y="187"/>
                  </a:lnTo>
                  <a:lnTo>
                    <a:pt x="97" y="186"/>
                  </a:lnTo>
                  <a:lnTo>
                    <a:pt x="99" y="186"/>
                  </a:lnTo>
                  <a:lnTo>
                    <a:pt x="100" y="184"/>
                  </a:lnTo>
                  <a:lnTo>
                    <a:pt x="102" y="183"/>
                  </a:lnTo>
                  <a:lnTo>
                    <a:pt x="100" y="180"/>
                  </a:lnTo>
                  <a:lnTo>
                    <a:pt x="99" y="179"/>
                  </a:lnTo>
                  <a:lnTo>
                    <a:pt x="97" y="176"/>
                  </a:lnTo>
                  <a:lnTo>
                    <a:pt x="94" y="176"/>
                  </a:lnTo>
                  <a:lnTo>
                    <a:pt x="90" y="176"/>
                  </a:lnTo>
                  <a:lnTo>
                    <a:pt x="87" y="176"/>
                  </a:lnTo>
                  <a:lnTo>
                    <a:pt x="83" y="176"/>
                  </a:lnTo>
                  <a:lnTo>
                    <a:pt x="78" y="176"/>
                  </a:lnTo>
                  <a:lnTo>
                    <a:pt x="74" y="177"/>
                  </a:lnTo>
                  <a:lnTo>
                    <a:pt x="71" y="179"/>
                  </a:lnTo>
                  <a:lnTo>
                    <a:pt x="67" y="179"/>
                  </a:lnTo>
                  <a:lnTo>
                    <a:pt x="62" y="180"/>
                  </a:lnTo>
                  <a:lnTo>
                    <a:pt x="58" y="181"/>
                  </a:lnTo>
                  <a:lnTo>
                    <a:pt x="55" y="183"/>
                  </a:lnTo>
                  <a:lnTo>
                    <a:pt x="51" y="184"/>
                  </a:lnTo>
                  <a:lnTo>
                    <a:pt x="49" y="186"/>
                  </a:lnTo>
                  <a:lnTo>
                    <a:pt x="48" y="186"/>
                  </a:lnTo>
                  <a:lnTo>
                    <a:pt x="45" y="184"/>
                  </a:lnTo>
                  <a:lnTo>
                    <a:pt x="44" y="183"/>
                  </a:lnTo>
                  <a:lnTo>
                    <a:pt x="41" y="180"/>
                  </a:lnTo>
                  <a:lnTo>
                    <a:pt x="38" y="176"/>
                  </a:lnTo>
                  <a:lnTo>
                    <a:pt x="33" y="171"/>
                  </a:lnTo>
                  <a:lnTo>
                    <a:pt x="30" y="167"/>
                  </a:lnTo>
                  <a:lnTo>
                    <a:pt x="26" y="163"/>
                  </a:lnTo>
                  <a:lnTo>
                    <a:pt x="25" y="160"/>
                  </a:lnTo>
                  <a:lnTo>
                    <a:pt x="22" y="157"/>
                  </a:lnTo>
                  <a:lnTo>
                    <a:pt x="20" y="154"/>
                  </a:lnTo>
                  <a:lnTo>
                    <a:pt x="19" y="151"/>
                  </a:lnTo>
                  <a:lnTo>
                    <a:pt x="17" y="148"/>
                  </a:lnTo>
                  <a:lnTo>
                    <a:pt x="16" y="145"/>
                  </a:lnTo>
                  <a:lnTo>
                    <a:pt x="14" y="142"/>
                  </a:lnTo>
                  <a:lnTo>
                    <a:pt x="14" y="138"/>
                  </a:lnTo>
                  <a:lnTo>
                    <a:pt x="13" y="135"/>
                  </a:lnTo>
                  <a:lnTo>
                    <a:pt x="12" y="132"/>
                  </a:lnTo>
                  <a:lnTo>
                    <a:pt x="12" y="128"/>
                  </a:lnTo>
                  <a:lnTo>
                    <a:pt x="12" y="125"/>
                  </a:lnTo>
                  <a:lnTo>
                    <a:pt x="12" y="120"/>
                  </a:lnTo>
                  <a:lnTo>
                    <a:pt x="13" y="118"/>
                  </a:lnTo>
                  <a:lnTo>
                    <a:pt x="13" y="115"/>
                  </a:lnTo>
                  <a:lnTo>
                    <a:pt x="14" y="110"/>
                  </a:lnTo>
                  <a:lnTo>
                    <a:pt x="16" y="106"/>
                  </a:lnTo>
                  <a:lnTo>
                    <a:pt x="17" y="103"/>
                  </a:lnTo>
                  <a:lnTo>
                    <a:pt x="19" y="99"/>
                  </a:lnTo>
                  <a:lnTo>
                    <a:pt x="20" y="96"/>
                  </a:lnTo>
                  <a:lnTo>
                    <a:pt x="22" y="93"/>
                  </a:lnTo>
                  <a:lnTo>
                    <a:pt x="23" y="90"/>
                  </a:lnTo>
                  <a:lnTo>
                    <a:pt x="25" y="87"/>
                  </a:lnTo>
                  <a:lnTo>
                    <a:pt x="26" y="84"/>
                  </a:lnTo>
                  <a:lnTo>
                    <a:pt x="28" y="81"/>
                  </a:lnTo>
                  <a:lnTo>
                    <a:pt x="29" y="78"/>
                  </a:lnTo>
                  <a:lnTo>
                    <a:pt x="30" y="75"/>
                  </a:lnTo>
                  <a:lnTo>
                    <a:pt x="33" y="74"/>
                  </a:lnTo>
                  <a:lnTo>
                    <a:pt x="36" y="68"/>
                  </a:lnTo>
                  <a:lnTo>
                    <a:pt x="39" y="65"/>
                  </a:lnTo>
                  <a:lnTo>
                    <a:pt x="42" y="61"/>
                  </a:lnTo>
                  <a:lnTo>
                    <a:pt x="46" y="58"/>
                  </a:lnTo>
                  <a:lnTo>
                    <a:pt x="49" y="55"/>
                  </a:lnTo>
                  <a:lnTo>
                    <a:pt x="52" y="52"/>
                  </a:lnTo>
                  <a:lnTo>
                    <a:pt x="58" y="49"/>
                  </a:lnTo>
                  <a:lnTo>
                    <a:pt x="61" y="48"/>
                  </a:lnTo>
                  <a:lnTo>
                    <a:pt x="64" y="46"/>
                  </a:lnTo>
                  <a:lnTo>
                    <a:pt x="67" y="45"/>
                  </a:lnTo>
                  <a:lnTo>
                    <a:pt x="70" y="45"/>
                  </a:lnTo>
                  <a:lnTo>
                    <a:pt x="73" y="45"/>
                  </a:lnTo>
                  <a:lnTo>
                    <a:pt x="76" y="45"/>
                  </a:lnTo>
                  <a:lnTo>
                    <a:pt x="77" y="45"/>
                  </a:lnTo>
                  <a:lnTo>
                    <a:pt x="81" y="49"/>
                  </a:lnTo>
                  <a:lnTo>
                    <a:pt x="81" y="51"/>
                  </a:lnTo>
                  <a:lnTo>
                    <a:pt x="80" y="52"/>
                  </a:lnTo>
                  <a:lnTo>
                    <a:pt x="80" y="55"/>
                  </a:lnTo>
                  <a:lnTo>
                    <a:pt x="78" y="59"/>
                  </a:lnTo>
                  <a:lnTo>
                    <a:pt x="78" y="64"/>
                  </a:lnTo>
                  <a:lnTo>
                    <a:pt x="77" y="65"/>
                  </a:lnTo>
                  <a:lnTo>
                    <a:pt x="77" y="68"/>
                  </a:lnTo>
                  <a:lnTo>
                    <a:pt x="77" y="71"/>
                  </a:lnTo>
                  <a:lnTo>
                    <a:pt x="77" y="74"/>
                  </a:lnTo>
                  <a:lnTo>
                    <a:pt x="76" y="80"/>
                  </a:lnTo>
                  <a:lnTo>
                    <a:pt x="76" y="84"/>
                  </a:lnTo>
                  <a:lnTo>
                    <a:pt x="76" y="88"/>
                  </a:lnTo>
                  <a:lnTo>
                    <a:pt x="77" y="93"/>
                  </a:lnTo>
                  <a:lnTo>
                    <a:pt x="77" y="96"/>
                  </a:lnTo>
                  <a:lnTo>
                    <a:pt x="80" y="99"/>
                  </a:lnTo>
                  <a:lnTo>
                    <a:pt x="81" y="100"/>
                  </a:lnTo>
                  <a:lnTo>
                    <a:pt x="84" y="102"/>
                  </a:lnTo>
                  <a:lnTo>
                    <a:pt x="87" y="99"/>
                  </a:lnTo>
                  <a:lnTo>
                    <a:pt x="90" y="97"/>
                  </a:lnTo>
                  <a:lnTo>
                    <a:pt x="90" y="94"/>
                  </a:lnTo>
                  <a:lnTo>
                    <a:pt x="91" y="9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79" name="Freeform 77"/>
            <p:cNvSpPr>
              <a:spLocks/>
            </p:cNvSpPr>
            <p:nvPr/>
          </p:nvSpPr>
          <p:spPr bwMode="auto">
            <a:xfrm>
              <a:off x="309" y="3246"/>
              <a:ext cx="75" cy="51"/>
            </a:xfrm>
            <a:custGeom>
              <a:avLst/>
              <a:gdLst>
                <a:gd name="T0" fmla="*/ 0 w 151"/>
                <a:gd name="T1" fmla="*/ 0 h 104"/>
                <a:gd name="T2" fmla="*/ 0 w 151"/>
                <a:gd name="T3" fmla="*/ 0 h 104"/>
                <a:gd name="T4" fmla="*/ 0 w 151"/>
                <a:gd name="T5" fmla="*/ 0 h 104"/>
                <a:gd name="T6" fmla="*/ 0 w 151"/>
                <a:gd name="T7" fmla="*/ 0 h 104"/>
                <a:gd name="T8" fmla="*/ 0 w 151"/>
                <a:gd name="T9" fmla="*/ 0 h 104"/>
                <a:gd name="T10" fmla="*/ 0 w 151"/>
                <a:gd name="T11" fmla="*/ 0 h 104"/>
                <a:gd name="T12" fmla="*/ 0 w 151"/>
                <a:gd name="T13" fmla="*/ 0 h 104"/>
                <a:gd name="T14" fmla="*/ 0 w 151"/>
                <a:gd name="T15" fmla="*/ 0 h 104"/>
                <a:gd name="T16" fmla="*/ 0 w 151"/>
                <a:gd name="T17" fmla="*/ 0 h 104"/>
                <a:gd name="T18" fmla="*/ 0 w 151"/>
                <a:gd name="T19" fmla="*/ 0 h 104"/>
                <a:gd name="T20" fmla="*/ 0 w 151"/>
                <a:gd name="T21" fmla="*/ 0 h 104"/>
                <a:gd name="T22" fmla="*/ 0 w 151"/>
                <a:gd name="T23" fmla="*/ 0 h 104"/>
                <a:gd name="T24" fmla="*/ 0 w 151"/>
                <a:gd name="T25" fmla="*/ 0 h 104"/>
                <a:gd name="T26" fmla="*/ 0 w 151"/>
                <a:gd name="T27" fmla="*/ 0 h 104"/>
                <a:gd name="T28" fmla="*/ 0 w 151"/>
                <a:gd name="T29" fmla="*/ 0 h 104"/>
                <a:gd name="T30" fmla="*/ 0 w 151"/>
                <a:gd name="T31" fmla="*/ 0 h 104"/>
                <a:gd name="T32" fmla="*/ 0 w 151"/>
                <a:gd name="T33" fmla="*/ 0 h 104"/>
                <a:gd name="T34" fmla="*/ 0 w 151"/>
                <a:gd name="T35" fmla="*/ 0 h 104"/>
                <a:gd name="T36" fmla="*/ 0 w 151"/>
                <a:gd name="T37" fmla="*/ 0 h 104"/>
                <a:gd name="T38" fmla="*/ 0 w 151"/>
                <a:gd name="T39" fmla="*/ 0 h 104"/>
                <a:gd name="T40" fmla="*/ 0 w 151"/>
                <a:gd name="T41" fmla="*/ 0 h 104"/>
                <a:gd name="T42" fmla="*/ 0 w 151"/>
                <a:gd name="T43" fmla="*/ 0 h 104"/>
                <a:gd name="T44" fmla="*/ 0 w 151"/>
                <a:gd name="T45" fmla="*/ 0 h 104"/>
                <a:gd name="T46" fmla="*/ 0 w 151"/>
                <a:gd name="T47" fmla="*/ 0 h 104"/>
                <a:gd name="T48" fmla="*/ 0 w 151"/>
                <a:gd name="T49" fmla="*/ 0 h 104"/>
                <a:gd name="T50" fmla="*/ 0 w 151"/>
                <a:gd name="T51" fmla="*/ 0 h 104"/>
                <a:gd name="T52" fmla="*/ 0 w 151"/>
                <a:gd name="T53" fmla="*/ 0 h 104"/>
                <a:gd name="T54" fmla="*/ 0 w 151"/>
                <a:gd name="T55" fmla="*/ 0 h 104"/>
                <a:gd name="T56" fmla="*/ 0 w 151"/>
                <a:gd name="T57" fmla="*/ 0 h 104"/>
                <a:gd name="T58" fmla="*/ 0 w 151"/>
                <a:gd name="T59" fmla="*/ 0 h 104"/>
                <a:gd name="T60" fmla="*/ 0 w 151"/>
                <a:gd name="T61" fmla="*/ 0 h 104"/>
                <a:gd name="T62" fmla="*/ 0 w 151"/>
                <a:gd name="T63" fmla="*/ 0 h 104"/>
                <a:gd name="T64" fmla="*/ 0 w 151"/>
                <a:gd name="T65" fmla="*/ 0 h 104"/>
                <a:gd name="T66" fmla="*/ 0 w 151"/>
                <a:gd name="T67" fmla="*/ 0 h 104"/>
                <a:gd name="T68" fmla="*/ 0 w 151"/>
                <a:gd name="T69" fmla="*/ 0 h 104"/>
                <a:gd name="T70" fmla="*/ 0 w 151"/>
                <a:gd name="T71" fmla="*/ 0 h 104"/>
                <a:gd name="T72" fmla="*/ 0 w 151"/>
                <a:gd name="T73" fmla="*/ 0 h 104"/>
                <a:gd name="T74" fmla="*/ 0 w 151"/>
                <a:gd name="T75" fmla="*/ 0 h 104"/>
                <a:gd name="T76" fmla="*/ 0 w 151"/>
                <a:gd name="T77" fmla="*/ 0 h 104"/>
                <a:gd name="T78" fmla="*/ 0 w 151"/>
                <a:gd name="T79" fmla="*/ 0 h 104"/>
                <a:gd name="T80" fmla="*/ 0 w 151"/>
                <a:gd name="T81" fmla="*/ 0 h 104"/>
                <a:gd name="T82" fmla="*/ 0 w 151"/>
                <a:gd name="T83" fmla="*/ 0 h 104"/>
                <a:gd name="T84" fmla="*/ 0 w 151"/>
                <a:gd name="T85" fmla="*/ 0 h 104"/>
                <a:gd name="T86" fmla="*/ 0 w 151"/>
                <a:gd name="T87" fmla="*/ 0 h 104"/>
                <a:gd name="T88" fmla="*/ 0 w 151"/>
                <a:gd name="T89" fmla="*/ 0 h 104"/>
                <a:gd name="T90" fmla="*/ 0 w 151"/>
                <a:gd name="T91" fmla="*/ 0 h 104"/>
                <a:gd name="T92" fmla="*/ 0 w 151"/>
                <a:gd name="T93" fmla="*/ 0 h 104"/>
                <a:gd name="T94" fmla="*/ 0 w 151"/>
                <a:gd name="T95" fmla="*/ 0 h 104"/>
                <a:gd name="T96" fmla="*/ 0 w 151"/>
                <a:gd name="T97" fmla="*/ 0 h 104"/>
                <a:gd name="T98" fmla="*/ 0 w 151"/>
                <a:gd name="T99" fmla="*/ 0 h 104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151"/>
                <a:gd name="T151" fmla="*/ 0 h 104"/>
                <a:gd name="T152" fmla="*/ 151 w 151"/>
                <a:gd name="T153" fmla="*/ 104 h 104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151" h="104">
                  <a:moveTo>
                    <a:pt x="60" y="14"/>
                  </a:moveTo>
                  <a:lnTo>
                    <a:pt x="58" y="14"/>
                  </a:lnTo>
                  <a:lnTo>
                    <a:pt x="57" y="14"/>
                  </a:lnTo>
                  <a:lnTo>
                    <a:pt x="54" y="14"/>
                  </a:lnTo>
                  <a:lnTo>
                    <a:pt x="53" y="14"/>
                  </a:lnTo>
                  <a:lnTo>
                    <a:pt x="48" y="15"/>
                  </a:lnTo>
                  <a:lnTo>
                    <a:pt x="45" y="18"/>
                  </a:lnTo>
                  <a:lnTo>
                    <a:pt x="42" y="19"/>
                  </a:lnTo>
                  <a:lnTo>
                    <a:pt x="41" y="22"/>
                  </a:lnTo>
                  <a:lnTo>
                    <a:pt x="38" y="24"/>
                  </a:lnTo>
                  <a:lnTo>
                    <a:pt x="37" y="28"/>
                  </a:lnTo>
                  <a:lnTo>
                    <a:pt x="35" y="31"/>
                  </a:lnTo>
                  <a:lnTo>
                    <a:pt x="32" y="35"/>
                  </a:lnTo>
                  <a:lnTo>
                    <a:pt x="29" y="38"/>
                  </a:lnTo>
                  <a:lnTo>
                    <a:pt x="28" y="43"/>
                  </a:lnTo>
                  <a:lnTo>
                    <a:pt x="26" y="46"/>
                  </a:lnTo>
                  <a:lnTo>
                    <a:pt x="25" y="50"/>
                  </a:lnTo>
                  <a:lnTo>
                    <a:pt x="22" y="53"/>
                  </a:lnTo>
                  <a:lnTo>
                    <a:pt x="22" y="57"/>
                  </a:lnTo>
                  <a:lnTo>
                    <a:pt x="21" y="60"/>
                  </a:lnTo>
                  <a:lnTo>
                    <a:pt x="19" y="63"/>
                  </a:lnTo>
                  <a:lnTo>
                    <a:pt x="19" y="66"/>
                  </a:lnTo>
                  <a:lnTo>
                    <a:pt x="19" y="70"/>
                  </a:lnTo>
                  <a:lnTo>
                    <a:pt x="19" y="73"/>
                  </a:lnTo>
                  <a:lnTo>
                    <a:pt x="21" y="76"/>
                  </a:lnTo>
                  <a:lnTo>
                    <a:pt x="21" y="77"/>
                  </a:lnTo>
                  <a:lnTo>
                    <a:pt x="23" y="80"/>
                  </a:lnTo>
                  <a:lnTo>
                    <a:pt x="26" y="82"/>
                  </a:lnTo>
                  <a:lnTo>
                    <a:pt x="28" y="83"/>
                  </a:lnTo>
                  <a:lnTo>
                    <a:pt x="31" y="85"/>
                  </a:lnTo>
                  <a:lnTo>
                    <a:pt x="34" y="86"/>
                  </a:lnTo>
                  <a:lnTo>
                    <a:pt x="37" y="88"/>
                  </a:lnTo>
                  <a:lnTo>
                    <a:pt x="41" y="89"/>
                  </a:lnTo>
                  <a:lnTo>
                    <a:pt x="44" y="89"/>
                  </a:lnTo>
                  <a:lnTo>
                    <a:pt x="48" y="91"/>
                  </a:lnTo>
                  <a:lnTo>
                    <a:pt x="53" y="89"/>
                  </a:lnTo>
                  <a:lnTo>
                    <a:pt x="57" y="89"/>
                  </a:lnTo>
                  <a:lnTo>
                    <a:pt x="61" y="88"/>
                  </a:lnTo>
                  <a:lnTo>
                    <a:pt x="66" y="88"/>
                  </a:lnTo>
                  <a:lnTo>
                    <a:pt x="70" y="85"/>
                  </a:lnTo>
                  <a:lnTo>
                    <a:pt x="76" y="82"/>
                  </a:lnTo>
                  <a:lnTo>
                    <a:pt x="79" y="80"/>
                  </a:lnTo>
                  <a:lnTo>
                    <a:pt x="82" y="79"/>
                  </a:lnTo>
                  <a:lnTo>
                    <a:pt x="85" y="77"/>
                  </a:lnTo>
                  <a:lnTo>
                    <a:pt x="87" y="76"/>
                  </a:lnTo>
                  <a:lnTo>
                    <a:pt x="89" y="73"/>
                  </a:lnTo>
                  <a:lnTo>
                    <a:pt x="92" y="70"/>
                  </a:lnTo>
                  <a:lnTo>
                    <a:pt x="95" y="67"/>
                  </a:lnTo>
                  <a:lnTo>
                    <a:pt x="98" y="66"/>
                  </a:lnTo>
                  <a:lnTo>
                    <a:pt x="99" y="61"/>
                  </a:lnTo>
                  <a:lnTo>
                    <a:pt x="102" y="59"/>
                  </a:lnTo>
                  <a:lnTo>
                    <a:pt x="105" y="56"/>
                  </a:lnTo>
                  <a:lnTo>
                    <a:pt x="108" y="54"/>
                  </a:lnTo>
                  <a:lnTo>
                    <a:pt x="109" y="50"/>
                  </a:lnTo>
                  <a:lnTo>
                    <a:pt x="112" y="47"/>
                  </a:lnTo>
                  <a:lnTo>
                    <a:pt x="114" y="44"/>
                  </a:lnTo>
                  <a:lnTo>
                    <a:pt x="117" y="41"/>
                  </a:lnTo>
                  <a:lnTo>
                    <a:pt x="118" y="38"/>
                  </a:lnTo>
                  <a:lnTo>
                    <a:pt x="119" y="35"/>
                  </a:lnTo>
                  <a:lnTo>
                    <a:pt x="122" y="32"/>
                  </a:lnTo>
                  <a:lnTo>
                    <a:pt x="125" y="30"/>
                  </a:lnTo>
                  <a:lnTo>
                    <a:pt x="127" y="27"/>
                  </a:lnTo>
                  <a:lnTo>
                    <a:pt x="128" y="22"/>
                  </a:lnTo>
                  <a:lnTo>
                    <a:pt x="130" y="19"/>
                  </a:lnTo>
                  <a:lnTo>
                    <a:pt x="131" y="18"/>
                  </a:lnTo>
                  <a:lnTo>
                    <a:pt x="134" y="12"/>
                  </a:lnTo>
                  <a:lnTo>
                    <a:pt x="137" y="8"/>
                  </a:lnTo>
                  <a:lnTo>
                    <a:pt x="138" y="5"/>
                  </a:lnTo>
                  <a:lnTo>
                    <a:pt x="140" y="2"/>
                  </a:lnTo>
                  <a:lnTo>
                    <a:pt x="140" y="0"/>
                  </a:lnTo>
                  <a:lnTo>
                    <a:pt x="141" y="0"/>
                  </a:lnTo>
                  <a:lnTo>
                    <a:pt x="151" y="3"/>
                  </a:lnTo>
                  <a:lnTo>
                    <a:pt x="144" y="32"/>
                  </a:lnTo>
                  <a:lnTo>
                    <a:pt x="143" y="32"/>
                  </a:lnTo>
                  <a:lnTo>
                    <a:pt x="141" y="34"/>
                  </a:lnTo>
                  <a:lnTo>
                    <a:pt x="140" y="37"/>
                  </a:lnTo>
                  <a:lnTo>
                    <a:pt x="137" y="40"/>
                  </a:lnTo>
                  <a:lnTo>
                    <a:pt x="134" y="44"/>
                  </a:lnTo>
                  <a:lnTo>
                    <a:pt x="131" y="48"/>
                  </a:lnTo>
                  <a:lnTo>
                    <a:pt x="128" y="51"/>
                  </a:lnTo>
                  <a:lnTo>
                    <a:pt x="125" y="53"/>
                  </a:lnTo>
                  <a:lnTo>
                    <a:pt x="124" y="56"/>
                  </a:lnTo>
                  <a:lnTo>
                    <a:pt x="121" y="59"/>
                  </a:lnTo>
                  <a:lnTo>
                    <a:pt x="118" y="61"/>
                  </a:lnTo>
                  <a:lnTo>
                    <a:pt x="115" y="64"/>
                  </a:lnTo>
                  <a:lnTo>
                    <a:pt x="112" y="67"/>
                  </a:lnTo>
                  <a:lnTo>
                    <a:pt x="109" y="70"/>
                  </a:lnTo>
                  <a:lnTo>
                    <a:pt x="106" y="73"/>
                  </a:lnTo>
                  <a:lnTo>
                    <a:pt x="102" y="76"/>
                  </a:lnTo>
                  <a:lnTo>
                    <a:pt x="99" y="79"/>
                  </a:lnTo>
                  <a:lnTo>
                    <a:pt x="96" y="82"/>
                  </a:lnTo>
                  <a:lnTo>
                    <a:pt x="92" y="85"/>
                  </a:lnTo>
                  <a:lnTo>
                    <a:pt x="89" y="86"/>
                  </a:lnTo>
                  <a:lnTo>
                    <a:pt x="85" y="89"/>
                  </a:lnTo>
                  <a:lnTo>
                    <a:pt x="80" y="92"/>
                  </a:lnTo>
                  <a:lnTo>
                    <a:pt x="76" y="93"/>
                  </a:lnTo>
                  <a:lnTo>
                    <a:pt x="71" y="95"/>
                  </a:lnTo>
                  <a:lnTo>
                    <a:pt x="67" y="98"/>
                  </a:lnTo>
                  <a:lnTo>
                    <a:pt x="64" y="99"/>
                  </a:lnTo>
                  <a:lnTo>
                    <a:pt x="60" y="101"/>
                  </a:lnTo>
                  <a:lnTo>
                    <a:pt x="55" y="102"/>
                  </a:lnTo>
                  <a:lnTo>
                    <a:pt x="51" y="102"/>
                  </a:lnTo>
                  <a:lnTo>
                    <a:pt x="47" y="104"/>
                  </a:lnTo>
                  <a:lnTo>
                    <a:pt x="42" y="104"/>
                  </a:lnTo>
                  <a:lnTo>
                    <a:pt x="39" y="104"/>
                  </a:lnTo>
                  <a:lnTo>
                    <a:pt x="37" y="104"/>
                  </a:lnTo>
                  <a:lnTo>
                    <a:pt x="34" y="104"/>
                  </a:lnTo>
                  <a:lnTo>
                    <a:pt x="29" y="102"/>
                  </a:lnTo>
                  <a:lnTo>
                    <a:pt x="26" y="102"/>
                  </a:lnTo>
                  <a:lnTo>
                    <a:pt x="23" y="101"/>
                  </a:lnTo>
                  <a:lnTo>
                    <a:pt x="21" y="101"/>
                  </a:lnTo>
                  <a:lnTo>
                    <a:pt x="16" y="98"/>
                  </a:lnTo>
                  <a:lnTo>
                    <a:pt x="13" y="95"/>
                  </a:lnTo>
                  <a:lnTo>
                    <a:pt x="9" y="91"/>
                  </a:lnTo>
                  <a:lnTo>
                    <a:pt x="6" y="86"/>
                  </a:lnTo>
                  <a:lnTo>
                    <a:pt x="5" y="82"/>
                  </a:lnTo>
                  <a:lnTo>
                    <a:pt x="3" y="77"/>
                  </a:lnTo>
                  <a:lnTo>
                    <a:pt x="2" y="73"/>
                  </a:lnTo>
                  <a:lnTo>
                    <a:pt x="0" y="69"/>
                  </a:lnTo>
                  <a:lnTo>
                    <a:pt x="0" y="63"/>
                  </a:lnTo>
                  <a:lnTo>
                    <a:pt x="2" y="59"/>
                  </a:lnTo>
                  <a:lnTo>
                    <a:pt x="3" y="53"/>
                  </a:lnTo>
                  <a:lnTo>
                    <a:pt x="5" y="48"/>
                  </a:lnTo>
                  <a:lnTo>
                    <a:pt x="6" y="44"/>
                  </a:lnTo>
                  <a:lnTo>
                    <a:pt x="9" y="40"/>
                  </a:lnTo>
                  <a:lnTo>
                    <a:pt x="10" y="37"/>
                  </a:lnTo>
                  <a:lnTo>
                    <a:pt x="13" y="32"/>
                  </a:lnTo>
                  <a:lnTo>
                    <a:pt x="15" y="30"/>
                  </a:lnTo>
                  <a:lnTo>
                    <a:pt x="18" y="27"/>
                  </a:lnTo>
                  <a:lnTo>
                    <a:pt x="21" y="24"/>
                  </a:lnTo>
                  <a:lnTo>
                    <a:pt x="23" y="21"/>
                  </a:lnTo>
                  <a:lnTo>
                    <a:pt x="26" y="18"/>
                  </a:lnTo>
                  <a:lnTo>
                    <a:pt x="29" y="16"/>
                  </a:lnTo>
                  <a:lnTo>
                    <a:pt x="32" y="14"/>
                  </a:lnTo>
                  <a:lnTo>
                    <a:pt x="35" y="12"/>
                  </a:lnTo>
                  <a:lnTo>
                    <a:pt x="37" y="11"/>
                  </a:lnTo>
                  <a:lnTo>
                    <a:pt x="39" y="11"/>
                  </a:lnTo>
                  <a:lnTo>
                    <a:pt x="44" y="9"/>
                  </a:lnTo>
                  <a:lnTo>
                    <a:pt x="50" y="8"/>
                  </a:lnTo>
                  <a:lnTo>
                    <a:pt x="53" y="8"/>
                  </a:lnTo>
                  <a:lnTo>
                    <a:pt x="55" y="8"/>
                  </a:lnTo>
                  <a:lnTo>
                    <a:pt x="57" y="8"/>
                  </a:lnTo>
                  <a:lnTo>
                    <a:pt x="60" y="8"/>
                  </a:lnTo>
                  <a:lnTo>
                    <a:pt x="64" y="8"/>
                  </a:lnTo>
                  <a:lnTo>
                    <a:pt x="69" y="8"/>
                  </a:lnTo>
                  <a:lnTo>
                    <a:pt x="70" y="8"/>
                  </a:lnTo>
                  <a:lnTo>
                    <a:pt x="71" y="8"/>
                  </a:lnTo>
                  <a:lnTo>
                    <a:pt x="70" y="9"/>
                  </a:lnTo>
                  <a:lnTo>
                    <a:pt x="66" y="11"/>
                  </a:lnTo>
                  <a:lnTo>
                    <a:pt x="61" y="12"/>
                  </a:lnTo>
                  <a:lnTo>
                    <a:pt x="60" y="1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80" name="Freeform 78"/>
            <p:cNvSpPr>
              <a:spLocks/>
            </p:cNvSpPr>
            <p:nvPr/>
          </p:nvSpPr>
          <p:spPr bwMode="auto">
            <a:xfrm>
              <a:off x="483" y="3221"/>
              <a:ext cx="154" cy="169"/>
            </a:xfrm>
            <a:custGeom>
              <a:avLst/>
              <a:gdLst>
                <a:gd name="T0" fmla="*/ 1 w 308"/>
                <a:gd name="T1" fmla="*/ 0 h 339"/>
                <a:gd name="T2" fmla="*/ 1 w 308"/>
                <a:gd name="T3" fmla="*/ 0 h 339"/>
                <a:gd name="T4" fmla="*/ 1 w 308"/>
                <a:gd name="T5" fmla="*/ 0 h 339"/>
                <a:gd name="T6" fmla="*/ 1 w 308"/>
                <a:gd name="T7" fmla="*/ 0 h 339"/>
                <a:gd name="T8" fmla="*/ 1 w 308"/>
                <a:gd name="T9" fmla="*/ 0 h 339"/>
                <a:gd name="T10" fmla="*/ 1 w 308"/>
                <a:gd name="T11" fmla="*/ 0 h 339"/>
                <a:gd name="T12" fmla="*/ 1 w 308"/>
                <a:gd name="T13" fmla="*/ 0 h 339"/>
                <a:gd name="T14" fmla="*/ 1 w 308"/>
                <a:gd name="T15" fmla="*/ 0 h 339"/>
                <a:gd name="T16" fmla="*/ 1 w 308"/>
                <a:gd name="T17" fmla="*/ 0 h 339"/>
                <a:gd name="T18" fmla="*/ 1 w 308"/>
                <a:gd name="T19" fmla="*/ 0 h 339"/>
                <a:gd name="T20" fmla="*/ 1 w 308"/>
                <a:gd name="T21" fmla="*/ 0 h 339"/>
                <a:gd name="T22" fmla="*/ 1 w 308"/>
                <a:gd name="T23" fmla="*/ 0 h 339"/>
                <a:gd name="T24" fmla="*/ 1 w 308"/>
                <a:gd name="T25" fmla="*/ 0 h 339"/>
                <a:gd name="T26" fmla="*/ 1 w 308"/>
                <a:gd name="T27" fmla="*/ 0 h 339"/>
                <a:gd name="T28" fmla="*/ 1 w 308"/>
                <a:gd name="T29" fmla="*/ 0 h 339"/>
                <a:gd name="T30" fmla="*/ 1 w 308"/>
                <a:gd name="T31" fmla="*/ 0 h 339"/>
                <a:gd name="T32" fmla="*/ 1 w 308"/>
                <a:gd name="T33" fmla="*/ 0 h 339"/>
                <a:gd name="T34" fmla="*/ 1 w 308"/>
                <a:gd name="T35" fmla="*/ 0 h 339"/>
                <a:gd name="T36" fmla="*/ 1 w 308"/>
                <a:gd name="T37" fmla="*/ 0 h 339"/>
                <a:gd name="T38" fmla="*/ 1 w 308"/>
                <a:gd name="T39" fmla="*/ 0 h 339"/>
                <a:gd name="T40" fmla="*/ 1 w 308"/>
                <a:gd name="T41" fmla="*/ 0 h 339"/>
                <a:gd name="T42" fmla="*/ 1 w 308"/>
                <a:gd name="T43" fmla="*/ 0 h 339"/>
                <a:gd name="T44" fmla="*/ 1 w 308"/>
                <a:gd name="T45" fmla="*/ 0 h 339"/>
                <a:gd name="T46" fmla="*/ 1 w 308"/>
                <a:gd name="T47" fmla="*/ 0 h 339"/>
                <a:gd name="T48" fmla="*/ 1 w 308"/>
                <a:gd name="T49" fmla="*/ 0 h 339"/>
                <a:gd name="T50" fmla="*/ 1 w 308"/>
                <a:gd name="T51" fmla="*/ 0 h 339"/>
                <a:gd name="T52" fmla="*/ 1 w 308"/>
                <a:gd name="T53" fmla="*/ 0 h 339"/>
                <a:gd name="T54" fmla="*/ 1 w 308"/>
                <a:gd name="T55" fmla="*/ 0 h 339"/>
                <a:gd name="T56" fmla="*/ 1 w 308"/>
                <a:gd name="T57" fmla="*/ 0 h 339"/>
                <a:gd name="T58" fmla="*/ 1 w 308"/>
                <a:gd name="T59" fmla="*/ 0 h 339"/>
                <a:gd name="T60" fmla="*/ 1 w 308"/>
                <a:gd name="T61" fmla="*/ 0 h 339"/>
                <a:gd name="T62" fmla="*/ 1 w 308"/>
                <a:gd name="T63" fmla="*/ 0 h 339"/>
                <a:gd name="T64" fmla="*/ 1 w 308"/>
                <a:gd name="T65" fmla="*/ 0 h 339"/>
                <a:gd name="T66" fmla="*/ 1 w 308"/>
                <a:gd name="T67" fmla="*/ 0 h 339"/>
                <a:gd name="T68" fmla="*/ 1 w 308"/>
                <a:gd name="T69" fmla="*/ 0 h 339"/>
                <a:gd name="T70" fmla="*/ 1 w 308"/>
                <a:gd name="T71" fmla="*/ 0 h 339"/>
                <a:gd name="T72" fmla="*/ 1 w 308"/>
                <a:gd name="T73" fmla="*/ 0 h 339"/>
                <a:gd name="T74" fmla="*/ 1 w 308"/>
                <a:gd name="T75" fmla="*/ 0 h 339"/>
                <a:gd name="T76" fmla="*/ 1 w 308"/>
                <a:gd name="T77" fmla="*/ 0 h 339"/>
                <a:gd name="T78" fmla="*/ 1 w 308"/>
                <a:gd name="T79" fmla="*/ 0 h 339"/>
                <a:gd name="T80" fmla="*/ 1 w 308"/>
                <a:gd name="T81" fmla="*/ 0 h 339"/>
                <a:gd name="T82" fmla="*/ 1 w 308"/>
                <a:gd name="T83" fmla="*/ 0 h 339"/>
                <a:gd name="T84" fmla="*/ 1 w 308"/>
                <a:gd name="T85" fmla="*/ 0 h 339"/>
                <a:gd name="T86" fmla="*/ 1 w 308"/>
                <a:gd name="T87" fmla="*/ 0 h 339"/>
                <a:gd name="T88" fmla="*/ 1 w 308"/>
                <a:gd name="T89" fmla="*/ 0 h 339"/>
                <a:gd name="T90" fmla="*/ 1 w 308"/>
                <a:gd name="T91" fmla="*/ 0 h 339"/>
                <a:gd name="T92" fmla="*/ 1 w 308"/>
                <a:gd name="T93" fmla="*/ 0 h 339"/>
                <a:gd name="T94" fmla="*/ 1 w 308"/>
                <a:gd name="T95" fmla="*/ 0 h 339"/>
                <a:gd name="T96" fmla="*/ 1 w 308"/>
                <a:gd name="T97" fmla="*/ 0 h 339"/>
                <a:gd name="T98" fmla="*/ 1 w 308"/>
                <a:gd name="T99" fmla="*/ 0 h 339"/>
                <a:gd name="T100" fmla="*/ 1 w 308"/>
                <a:gd name="T101" fmla="*/ 0 h 339"/>
                <a:gd name="T102" fmla="*/ 1 w 308"/>
                <a:gd name="T103" fmla="*/ 0 h 339"/>
                <a:gd name="T104" fmla="*/ 1 w 308"/>
                <a:gd name="T105" fmla="*/ 0 h 339"/>
                <a:gd name="T106" fmla="*/ 1 w 308"/>
                <a:gd name="T107" fmla="*/ 0 h 339"/>
                <a:gd name="T108" fmla="*/ 1 w 308"/>
                <a:gd name="T109" fmla="*/ 0 h 339"/>
                <a:gd name="T110" fmla="*/ 1 w 308"/>
                <a:gd name="T111" fmla="*/ 0 h 339"/>
                <a:gd name="T112" fmla="*/ 1 w 308"/>
                <a:gd name="T113" fmla="*/ 0 h 339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308"/>
                <a:gd name="T172" fmla="*/ 0 h 339"/>
                <a:gd name="T173" fmla="*/ 308 w 308"/>
                <a:gd name="T174" fmla="*/ 339 h 339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308" h="339">
                  <a:moveTo>
                    <a:pt x="0" y="204"/>
                  </a:moveTo>
                  <a:lnTo>
                    <a:pt x="0" y="202"/>
                  </a:lnTo>
                  <a:lnTo>
                    <a:pt x="0" y="199"/>
                  </a:lnTo>
                  <a:lnTo>
                    <a:pt x="0" y="198"/>
                  </a:lnTo>
                  <a:lnTo>
                    <a:pt x="2" y="196"/>
                  </a:lnTo>
                  <a:lnTo>
                    <a:pt x="4" y="196"/>
                  </a:lnTo>
                  <a:lnTo>
                    <a:pt x="7" y="195"/>
                  </a:lnTo>
                  <a:lnTo>
                    <a:pt x="10" y="193"/>
                  </a:lnTo>
                  <a:lnTo>
                    <a:pt x="15" y="192"/>
                  </a:lnTo>
                  <a:lnTo>
                    <a:pt x="16" y="192"/>
                  </a:lnTo>
                  <a:lnTo>
                    <a:pt x="19" y="190"/>
                  </a:lnTo>
                  <a:lnTo>
                    <a:pt x="22" y="190"/>
                  </a:lnTo>
                  <a:lnTo>
                    <a:pt x="25" y="190"/>
                  </a:lnTo>
                  <a:lnTo>
                    <a:pt x="29" y="190"/>
                  </a:lnTo>
                  <a:lnTo>
                    <a:pt x="34" y="190"/>
                  </a:lnTo>
                  <a:lnTo>
                    <a:pt x="36" y="190"/>
                  </a:lnTo>
                  <a:lnTo>
                    <a:pt x="38" y="190"/>
                  </a:lnTo>
                  <a:lnTo>
                    <a:pt x="38" y="189"/>
                  </a:lnTo>
                  <a:lnTo>
                    <a:pt x="39" y="186"/>
                  </a:lnTo>
                  <a:lnTo>
                    <a:pt x="41" y="185"/>
                  </a:lnTo>
                  <a:lnTo>
                    <a:pt x="42" y="180"/>
                  </a:lnTo>
                  <a:lnTo>
                    <a:pt x="47" y="177"/>
                  </a:lnTo>
                  <a:lnTo>
                    <a:pt x="48" y="173"/>
                  </a:lnTo>
                  <a:lnTo>
                    <a:pt x="51" y="169"/>
                  </a:lnTo>
                  <a:lnTo>
                    <a:pt x="54" y="166"/>
                  </a:lnTo>
                  <a:lnTo>
                    <a:pt x="55" y="163"/>
                  </a:lnTo>
                  <a:lnTo>
                    <a:pt x="57" y="158"/>
                  </a:lnTo>
                  <a:lnTo>
                    <a:pt x="58" y="157"/>
                  </a:lnTo>
                  <a:lnTo>
                    <a:pt x="60" y="153"/>
                  </a:lnTo>
                  <a:lnTo>
                    <a:pt x="61" y="150"/>
                  </a:lnTo>
                  <a:lnTo>
                    <a:pt x="64" y="147"/>
                  </a:lnTo>
                  <a:lnTo>
                    <a:pt x="66" y="144"/>
                  </a:lnTo>
                  <a:lnTo>
                    <a:pt x="67" y="141"/>
                  </a:lnTo>
                  <a:lnTo>
                    <a:pt x="70" y="138"/>
                  </a:lnTo>
                  <a:lnTo>
                    <a:pt x="71" y="134"/>
                  </a:lnTo>
                  <a:lnTo>
                    <a:pt x="74" y="131"/>
                  </a:lnTo>
                  <a:lnTo>
                    <a:pt x="76" y="128"/>
                  </a:lnTo>
                  <a:lnTo>
                    <a:pt x="79" y="125"/>
                  </a:lnTo>
                  <a:lnTo>
                    <a:pt x="80" y="121"/>
                  </a:lnTo>
                  <a:lnTo>
                    <a:pt x="83" y="118"/>
                  </a:lnTo>
                  <a:lnTo>
                    <a:pt x="84" y="115"/>
                  </a:lnTo>
                  <a:lnTo>
                    <a:pt x="87" y="110"/>
                  </a:lnTo>
                  <a:lnTo>
                    <a:pt x="89" y="108"/>
                  </a:lnTo>
                  <a:lnTo>
                    <a:pt x="92" y="103"/>
                  </a:lnTo>
                  <a:lnTo>
                    <a:pt x="93" y="100"/>
                  </a:lnTo>
                  <a:lnTo>
                    <a:pt x="96" y="97"/>
                  </a:lnTo>
                  <a:lnTo>
                    <a:pt x="98" y="95"/>
                  </a:lnTo>
                  <a:lnTo>
                    <a:pt x="100" y="92"/>
                  </a:lnTo>
                  <a:lnTo>
                    <a:pt x="102" y="87"/>
                  </a:lnTo>
                  <a:lnTo>
                    <a:pt x="105" y="84"/>
                  </a:lnTo>
                  <a:lnTo>
                    <a:pt x="106" y="81"/>
                  </a:lnTo>
                  <a:lnTo>
                    <a:pt x="108" y="79"/>
                  </a:lnTo>
                  <a:lnTo>
                    <a:pt x="109" y="76"/>
                  </a:lnTo>
                  <a:lnTo>
                    <a:pt x="112" y="71"/>
                  </a:lnTo>
                  <a:lnTo>
                    <a:pt x="114" y="70"/>
                  </a:lnTo>
                  <a:lnTo>
                    <a:pt x="116" y="67"/>
                  </a:lnTo>
                  <a:lnTo>
                    <a:pt x="118" y="64"/>
                  </a:lnTo>
                  <a:lnTo>
                    <a:pt x="119" y="61"/>
                  </a:lnTo>
                  <a:lnTo>
                    <a:pt x="121" y="58"/>
                  </a:lnTo>
                  <a:lnTo>
                    <a:pt x="122" y="57"/>
                  </a:lnTo>
                  <a:lnTo>
                    <a:pt x="125" y="52"/>
                  </a:lnTo>
                  <a:lnTo>
                    <a:pt x="128" y="49"/>
                  </a:lnTo>
                  <a:lnTo>
                    <a:pt x="130" y="45"/>
                  </a:lnTo>
                  <a:lnTo>
                    <a:pt x="131" y="44"/>
                  </a:lnTo>
                  <a:lnTo>
                    <a:pt x="132" y="42"/>
                  </a:lnTo>
                  <a:lnTo>
                    <a:pt x="134" y="41"/>
                  </a:lnTo>
                  <a:lnTo>
                    <a:pt x="138" y="36"/>
                  </a:lnTo>
                  <a:lnTo>
                    <a:pt x="143" y="32"/>
                  </a:lnTo>
                  <a:lnTo>
                    <a:pt x="144" y="31"/>
                  </a:lnTo>
                  <a:lnTo>
                    <a:pt x="147" y="29"/>
                  </a:lnTo>
                  <a:lnTo>
                    <a:pt x="150" y="28"/>
                  </a:lnTo>
                  <a:lnTo>
                    <a:pt x="154" y="28"/>
                  </a:lnTo>
                  <a:lnTo>
                    <a:pt x="157" y="26"/>
                  </a:lnTo>
                  <a:lnTo>
                    <a:pt x="159" y="26"/>
                  </a:lnTo>
                  <a:lnTo>
                    <a:pt x="162" y="25"/>
                  </a:lnTo>
                  <a:lnTo>
                    <a:pt x="164" y="25"/>
                  </a:lnTo>
                  <a:lnTo>
                    <a:pt x="167" y="23"/>
                  </a:lnTo>
                  <a:lnTo>
                    <a:pt x="170" y="23"/>
                  </a:lnTo>
                  <a:lnTo>
                    <a:pt x="175" y="22"/>
                  </a:lnTo>
                  <a:lnTo>
                    <a:pt x="178" y="20"/>
                  </a:lnTo>
                  <a:lnTo>
                    <a:pt x="182" y="20"/>
                  </a:lnTo>
                  <a:lnTo>
                    <a:pt x="186" y="19"/>
                  </a:lnTo>
                  <a:lnTo>
                    <a:pt x="192" y="17"/>
                  </a:lnTo>
                  <a:lnTo>
                    <a:pt x="196" y="16"/>
                  </a:lnTo>
                  <a:lnTo>
                    <a:pt x="201" y="16"/>
                  </a:lnTo>
                  <a:lnTo>
                    <a:pt x="205" y="15"/>
                  </a:lnTo>
                  <a:lnTo>
                    <a:pt x="211" y="13"/>
                  </a:lnTo>
                  <a:lnTo>
                    <a:pt x="215" y="12"/>
                  </a:lnTo>
                  <a:lnTo>
                    <a:pt x="220" y="10"/>
                  </a:lnTo>
                  <a:lnTo>
                    <a:pt x="224" y="9"/>
                  </a:lnTo>
                  <a:lnTo>
                    <a:pt x="228" y="9"/>
                  </a:lnTo>
                  <a:lnTo>
                    <a:pt x="233" y="7"/>
                  </a:lnTo>
                  <a:lnTo>
                    <a:pt x="236" y="6"/>
                  </a:lnTo>
                  <a:lnTo>
                    <a:pt x="240" y="4"/>
                  </a:lnTo>
                  <a:lnTo>
                    <a:pt x="244" y="4"/>
                  </a:lnTo>
                  <a:lnTo>
                    <a:pt x="247" y="3"/>
                  </a:lnTo>
                  <a:lnTo>
                    <a:pt x="250" y="3"/>
                  </a:lnTo>
                  <a:lnTo>
                    <a:pt x="252" y="1"/>
                  </a:lnTo>
                  <a:lnTo>
                    <a:pt x="255" y="1"/>
                  </a:lnTo>
                  <a:lnTo>
                    <a:pt x="257" y="0"/>
                  </a:lnTo>
                  <a:lnTo>
                    <a:pt x="259" y="0"/>
                  </a:lnTo>
                  <a:lnTo>
                    <a:pt x="265" y="16"/>
                  </a:lnTo>
                  <a:lnTo>
                    <a:pt x="262" y="17"/>
                  </a:lnTo>
                  <a:lnTo>
                    <a:pt x="257" y="20"/>
                  </a:lnTo>
                  <a:lnTo>
                    <a:pt x="253" y="22"/>
                  </a:lnTo>
                  <a:lnTo>
                    <a:pt x="252" y="22"/>
                  </a:lnTo>
                  <a:lnTo>
                    <a:pt x="250" y="20"/>
                  </a:lnTo>
                  <a:lnTo>
                    <a:pt x="250" y="22"/>
                  </a:lnTo>
                  <a:lnTo>
                    <a:pt x="249" y="22"/>
                  </a:lnTo>
                  <a:lnTo>
                    <a:pt x="249" y="25"/>
                  </a:lnTo>
                  <a:lnTo>
                    <a:pt x="247" y="28"/>
                  </a:lnTo>
                  <a:lnTo>
                    <a:pt x="247" y="29"/>
                  </a:lnTo>
                  <a:lnTo>
                    <a:pt x="246" y="31"/>
                  </a:lnTo>
                  <a:lnTo>
                    <a:pt x="246" y="33"/>
                  </a:lnTo>
                  <a:lnTo>
                    <a:pt x="246" y="36"/>
                  </a:lnTo>
                  <a:lnTo>
                    <a:pt x="244" y="39"/>
                  </a:lnTo>
                  <a:lnTo>
                    <a:pt x="244" y="44"/>
                  </a:lnTo>
                  <a:lnTo>
                    <a:pt x="244" y="48"/>
                  </a:lnTo>
                  <a:lnTo>
                    <a:pt x="244" y="49"/>
                  </a:lnTo>
                  <a:lnTo>
                    <a:pt x="244" y="52"/>
                  </a:lnTo>
                  <a:lnTo>
                    <a:pt x="244" y="55"/>
                  </a:lnTo>
                  <a:lnTo>
                    <a:pt x="244" y="58"/>
                  </a:lnTo>
                  <a:lnTo>
                    <a:pt x="244" y="61"/>
                  </a:lnTo>
                  <a:lnTo>
                    <a:pt x="244" y="64"/>
                  </a:lnTo>
                  <a:lnTo>
                    <a:pt x="244" y="68"/>
                  </a:lnTo>
                  <a:lnTo>
                    <a:pt x="244" y="73"/>
                  </a:lnTo>
                  <a:lnTo>
                    <a:pt x="244" y="77"/>
                  </a:lnTo>
                  <a:lnTo>
                    <a:pt x="244" y="80"/>
                  </a:lnTo>
                  <a:lnTo>
                    <a:pt x="246" y="84"/>
                  </a:lnTo>
                  <a:lnTo>
                    <a:pt x="246" y="89"/>
                  </a:lnTo>
                  <a:lnTo>
                    <a:pt x="246" y="93"/>
                  </a:lnTo>
                  <a:lnTo>
                    <a:pt x="247" y="97"/>
                  </a:lnTo>
                  <a:lnTo>
                    <a:pt x="247" y="102"/>
                  </a:lnTo>
                  <a:lnTo>
                    <a:pt x="249" y="108"/>
                  </a:lnTo>
                  <a:lnTo>
                    <a:pt x="249" y="110"/>
                  </a:lnTo>
                  <a:lnTo>
                    <a:pt x="249" y="116"/>
                  </a:lnTo>
                  <a:lnTo>
                    <a:pt x="249" y="121"/>
                  </a:lnTo>
                  <a:lnTo>
                    <a:pt x="250" y="125"/>
                  </a:lnTo>
                  <a:lnTo>
                    <a:pt x="250" y="128"/>
                  </a:lnTo>
                  <a:lnTo>
                    <a:pt x="252" y="132"/>
                  </a:lnTo>
                  <a:lnTo>
                    <a:pt x="252" y="135"/>
                  </a:lnTo>
                  <a:lnTo>
                    <a:pt x="253" y="140"/>
                  </a:lnTo>
                  <a:lnTo>
                    <a:pt x="253" y="142"/>
                  </a:lnTo>
                  <a:lnTo>
                    <a:pt x="253" y="145"/>
                  </a:lnTo>
                  <a:lnTo>
                    <a:pt x="253" y="148"/>
                  </a:lnTo>
                  <a:lnTo>
                    <a:pt x="255" y="151"/>
                  </a:lnTo>
                  <a:lnTo>
                    <a:pt x="256" y="156"/>
                  </a:lnTo>
                  <a:lnTo>
                    <a:pt x="256" y="158"/>
                  </a:lnTo>
                  <a:lnTo>
                    <a:pt x="257" y="161"/>
                  </a:lnTo>
                  <a:lnTo>
                    <a:pt x="260" y="164"/>
                  </a:lnTo>
                  <a:lnTo>
                    <a:pt x="262" y="166"/>
                  </a:lnTo>
                  <a:lnTo>
                    <a:pt x="265" y="169"/>
                  </a:lnTo>
                  <a:lnTo>
                    <a:pt x="268" y="172"/>
                  </a:lnTo>
                  <a:lnTo>
                    <a:pt x="269" y="172"/>
                  </a:lnTo>
                  <a:lnTo>
                    <a:pt x="269" y="173"/>
                  </a:lnTo>
                  <a:lnTo>
                    <a:pt x="269" y="176"/>
                  </a:lnTo>
                  <a:lnTo>
                    <a:pt x="269" y="177"/>
                  </a:lnTo>
                  <a:lnTo>
                    <a:pt x="269" y="179"/>
                  </a:lnTo>
                  <a:lnTo>
                    <a:pt x="269" y="182"/>
                  </a:lnTo>
                  <a:lnTo>
                    <a:pt x="271" y="185"/>
                  </a:lnTo>
                  <a:lnTo>
                    <a:pt x="271" y="188"/>
                  </a:lnTo>
                  <a:lnTo>
                    <a:pt x="271" y="190"/>
                  </a:lnTo>
                  <a:lnTo>
                    <a:pt x="271" y="193"/>
                  </a:lnTo>
                  <a:lnTo>
                    <a:pt x="271" y="198"/>
                  </a:lnTo>
                  <a:lnTo>
                    <a:pt x="271" y="202"/>
                  </a:lnTo>
                  <a:lnTo>
                    <a:pt x="272" y="206"/>
                  </a:lnTo>
                  <a:lnTo>
                    <a:pt x="272" y="211"/>
                  </a:lnTo>
                  <a:lnTo>
                    <a:pt x="273" y="215"/>
                  </a:lnTo>
                  <a:lnTo>
                    <a:pt x="273" y="219"/>
                  </a:lnTo>
                  <a:lnTo>
                    <a:pt x="273" y="224"/>
                  </a:lnTo>
                  <a:lnTo>
                    <a:pt x="273" y="228"/>
                  </a:lnTo>
                  <a:lnTo>
                    <a:pt x="275" y="233"/>
                  </a:lnTo>
                  <a:lnTo>
                    <a:pt x="275" y="235"/>
                  </a:lnTo>
                  <a:lnTo>
                    <a:pt x="276" y="240"/>
                  </a:lnTo>
                  <a:lnTo>
                    <a:pt x="276" y="246"/>
                  </a:lnTo>
                  <a:lnTo>
                    <a:pt x="278" y="250"/>
                  </a:lnTo>
                  <a:lnTo>
                    <a:pt x="278" y="253"/>
                  </a:lnTo>
                  <a:lnTo>
                    <a:pt x="278" y="257"/>
                  </a:lnTo>
                  <a:lnTo>
                    <a:pt x="279" y="260"/>
                  </a:lnTo>
                  <a:lnTo>
                    <a:pt x="279" y="265"/>
                  </a:lnTo>
                  <a:lnTo>
                    <a:pt x="281" y="267"/>
                  </a:lnTo>
                  <a:lnTo>
                    <a:pt x="282" y="270"/>
                  </a:lnTo>
                  <a:lnTo>
                    <a:pt x="282" y="272"/>
                  </a:lnTo>
                  <a:lnTo>
                    <a:pt x="284" y="275"/>
                  </a:lnTo>
                  <a:lnTo>
                    <a:pt x="285" y="279"/>
                  </a:lnTo>
                  <a:lnTo>
                    <a:pt x="287" y="283"/>
                  </a:lnTo>
                  <a:lnTo>
                    <a:pt x="288" y="289"/>
                  </a:lnTo>
                  <a:lnTo>
                    <a:pt x="289" y="294"/>
                  </a:lnTo>
                  <a:lnTo>
                    <a:pt x="291" y="298"/>
                  </a:lnTo>
                  <a:lnTo>
                    <a:pt x="294" y="304"/>
                  </a:lnTo>
                  <a:lnTo>
                    <a:pt x="295" y="308"/>
                  </a:lnTo>
                  <a:lnTo>
                    <a:pt x="298" y="313"/>
                  </a:lnTo>
                  <a:lnTo>
                    <a:pt x="300" y="317"/>
                  </a:lnTo>
                  <a:lnTo>
                    <a:pt x="301" y="321"/>
                  </a:lnTo>
                  <a:lnTo>
                    <a:pt x="303" y="326"/>
                  </a:lnTo>
                  <a:lnTo>
                    <a:pt x="304" y="329"/>
                  </a:lnTo>
                  <a:lnTo>
                    <a:pt x="305" y="331"/>
                  </a:lnTo>
                  <a:lnTo>
                    <a:pt x="307" y="333"/>
                  </a:lnTo>
                  <a:lnTo>
                    <a:pt x="307" y="334"/>
                  </a:lnTo>
                  <a:lnTo>
                    <a:pt x="308" y="339"/>
                  </a:lnTo>
                  <a:lnTo>
                    <a:pt x="241" y="311"/>
                  </a:lnTo>
                  <a:lnTo>
                    <a:pt x="247" y="310"/>
                  </a:lnTo>
                  <a:lnTo>
                    <a:pt x="250" y="310"/>
                  </a:lnTo>
                  <a:lnTo>
                    <a:pt x="252" y="310"/>
                  </a:lnTo>
                  <a:lnTo>
                    <a:pt x="255" y="310"/>
                  </a:lnTo>
                  <a:lnTo>
                    <a:pt x="256" y="307"/>
                  </a:lnTo>
                  <a:lnTo>
                    <a:pt x="257" y="305"/>
                  </a:lnTo>
                  <a:lnTo>
                    <a:pt x="259" y="301"/>
                  </a:lnTo>
                  <a:lnTo>
                    <a:pt x="259" y="299"/>
                  </a:lnTo>
                  <a:lnTo>
                    <a:pt x="259" y="297"/>
                  </a:lnTo>
                  <a:lnTo>
                    <a:pt x="260" y="295"/>
                  </a:lnTo>
                  <a:lnTo>
                    <a:pt x="259" y="292"/>
                  </a:lnTo>
                  <a:lnTo>
                    <a:pt x="257" y="292"/>
                  </a:lnTo>
                  <a:lnTo>
                    <a:pt x="255" y="292"/>
                  </a:lnTo>
                  <a:lnTo>
                    <a:pt x="252" y="292"/>
                  </a:lnTo>
                  <a:lnTo>
                    <a:pt x="249" y="292"/>
                  </a:lnTo>
                  <a:lnTo>
                    <a:pt x="246" y="292"/>
                  </a:lnTo>
                  <a:lnTo>
                    <a:pt x="243" y="294"/>
                  </a:lnTo>
                  <a:lnTo>
                    <a:pt x="240" y="294"/>
                  </a:lnTo>
                  <a:lnTo>
                    <a:pt x="236" y="294"/>
                  </a:lnTo>
                  <a:lnTo>
                    <a:pt x="233" y="294"/>
                  </a:lnTo>
                  <a:lnTo>
                    <a:pt x="230" y="294"/>
                  </a:lnTo>
                  <a:lnTo>
                    <a:pt x="227" y="294"/>
                  </a:lnTo>
                  <a:lnTo>
                    <a:pt x="223" y="294"/>
                  </a:lnTo>
                  <a:lnTo>
                    <a:pt x="220" y="294"/>
                  </a:lnTo>
                  <a:lnTo>
                    <a:pt x="218" y="291"/>
                  </a:lnTo>
                  <a:lnTo>
                    <a:pt x="214" y="288"/>
                  </a:lnTo>
                  <a:lnTo>
                    <a:pt x="211" y="286"/>
                  </a:lnTo>
                  <a:lnTo>
                    <a:pt x="208" y="283"/>
                  </a:lnTo>
                  <a:lnTo>
                    <a:pt x="205" y="281"/>
                  </a:lnTo>
                  <a:lnTo>
                    <a:pt x="202" y="278"/>
                  </a:lnTo>
                  <a:lnTo>
                    <a:pt x="198" y="273"/>
                  </a:lnTo>
                  <a:lnTo>
                    <a:pt x="193" y="270"/>
                  </a:lnTo>
                  <a:lnTo>
                    <a:pt x="189" y="267"/>
                  </a:lnTo>
                  <a:lnTo>
                    <a:pt x="185" y="263"/>
                  </a:lnTo>
                  <a:lnTo>
                    <a:pt x="180" y="260"/>
                  </a:lnTo>
                  <a:lnTo>
                    <a:pt x="176" y="256"/>
                  </a:lnTo>
                  <a:lnTo>
                    <a:pt x="170" y="251"/>
                  </a:lnTo>
                  <a:lnTo>
                    <a:pt x="166" y="249"/>
                  </a:lnTo>
                  <a:lnTo>
                    <a:pt x="162" y="244"/>
                  </a:lnTo>
                  <a:lnTo>
                    <a:pt x="157" y="240"/>
                  </a:lnTo>
                  <a:lnTo>
                    <a:pt x="151" y="235"/>
                  </a:lnTo>
                  <a:lnTo>
                    <a:pt x="147" y="233"/>
                  </a:lnTo>
                  <a:lnTo>
                    <a:pt x="143" y="228"/>
                  </a:lnTo>
                  <a:lnTo>
                    <a:pt x="138" y="225"/>
                  </a:lnTo>
                  <a:lnTo>
                    <a:pt x="134" y="221"/>
                  </a:lnTo>
                  <a:lnTo>
                    <a:pt x="130" y="218"/>
                  </a:lnTo>
                  <a:lnTo>
                    <a:pt x="125" y="215"/>
                  </a:lnTo>
                  <a:lnTo>
                    <a:pt x="122" y="212"/>
                  </a:lnTo>
                  <a:lnTo>
                    <a:pt x="118" y="209"/>
                  </a:lnTo>
                  <a:lnTo>
                    <a:pt x="116" y="208"/>
                  </a:lnTo>
                  <a:lnTo>
                    <a:pt x="114" y="205"/>
                  </a:lnTo>
                  <a:lnTo>
                    <a:pt x="111" y="205"/>
                  </a:lnTo>
                  <a:lnTo>
                    <a:pt x="109" y="204"/>
                  </a:lnTo>
                  <a:lnTo>
                    <a:pt x="108" y="204"/>
                  </a:lnTo>
                  <a:lnTo>
                    <a:pt x="106" y="202"/>
                  </a:lnTo>
                  <a:lnTo>
                    <a:pt x="105" y="202"/>
                  </a:lnTo>
                  <a:lnTo>
                    <a:pt x="102" y="202"/>
                  </a:lnTo>
                  <a:lnTo>
                    <a:pt x="100" y="202"/>
                  </a:lnTo>
                  <a:lnTo>
                    <a:pt x="96" y="201"/>
                  </a:lnTo>
                  <a:lnTo>
                    <a:pt x="93" y="201"/>
                  </a:lnTo>
                  <a:lnTo>
                    <a:pt x="89" y="201"/>
                  </a:lnTo>
                  <a:lnTo>
                    <a:pt x="86" y="201"/>
                  </a:lnTo>
                  <a:lnTo>
                    <a:pt x="82" y="201"/>
                  </a:lnTo>
                  <a:lnTo>
                    <a:pt x="77" y="201"/>
                  </a:lnTo>
                  <a:lnTo>
                    <a:pt x="73" y="201"/>
                  </a:lnTo>
                  <a:lnTo>
                    <a:pt x="68" y="201"/>
                  </a:lnTo>
                  <a:lnTo>
                    <a:pt x="64" y="201"/>
                  </a:lnTo>
                  <a:lnTo>
                    <a:pt x="60" y="201"/>
                  </a:lnTo>
                  <a:lnTo>
                    <a:pt x="54" y="201"/>
                  </a:lnTo>
                  <a:lnTo>
                    <a:pt x="50" y="202"/>
                  </a:lnTo>
                  <a:lnTo>
                    <a:pt x="45" y="202"/>
                  </a:lnTo>
                  <a:lnTo>
                    <a:pt x="39" y="202"/>
                  </a:lnTo>
                  <a:lnTo>
                    <a:pt x="35" y="202"/>
                  </a:lnTo>
                  <a:lnTo>
                    <a:pt x="31" y="202"/>
                  </a:lnTo>
                  <a:lnTo>
                    <a:pt x="26" y="202"/>
                  </a:lnTo>
                  <a:lnTo>
                    <a:pt x="22" y="202"/>
                  </a:lnTo>
                  <a:lnTo>
                    <a:pt x="19" y="202"/>
                  </a:lnTo>
                  <a:lnTo>
                    <a:pt x="16" y="202"/>
                  </a:lnTo>
                  <a:lnTo>
                    <a:pt x="12" y="202"/>
                  </a:lnTo>
                  <a:lnTo>
                    <a:pt x="9" y="202"/>
                  </a:lnTo>
                  <a:lnTo>
                    <a:pt x="6" y="202"/>
                  </a:lnTo>
                  <a:lnTo>
                    <a:pt x="4" y="202"/>
                  </a:lnTo>
                  <a:lnTo>
                    <a:pt x="2" y="202"/>
                  </a:lnTo>
                  <a:lnTo>
                    <a:pt x="0" y="20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81" name="Freeform 79"/>
            <p:cNvSpPr>
              <a:spLocks/>
            </p:cNvSpPr>
            <p:nvPr/>
          </p:nvSpPr>
          <p:spPr bwMode="auto">
            <a:xfrm>
              <a:off x="399" y="3309"/>
              <a:ext cx="65" cy="182"/>
            </a:xfrm>
            <a:custGeom>
              <a:avLst/>
              <a:gdLst>
                <a:gd name="T0" fmla="*/ 1 w 129"/>
                <a:gd name="T1" fmla="*/ 1 h 363"/>
                <a:gd name="T2" fmla="*/ 1 w 129"/>
                <a:gd name="T3" fmla="*/ 1 h 363"/>
                <a:gd name="T4" fmla="*/ 1 w 129"/>
                <a:gd name="T5" fmla="*/ 1 h 363"/>
                <a:gd name="T6" fmla="*/ 1 w 129"/>
                <a:gd name="T7" fmla="*/ 1 h 363"/>
                <a:gd name="T8" fmla="*/ 1 w 129"/>
                <a:gd name="T9" fmla="*/ 1 h 363"/>
                <a:gd name="T10" fmla="*/ 1 w 129"/>
                <a:gd name="T11" fmla="*/ 1 h 363"/>
                <a:gd name="T12" fmla="*/ 1 w 129"/>
                <a:gd name="T13" fmla="*/ 1 h 363"/>
                <a:gd name="T14" fmla="*/ 1 w 129"/>
                <a:gd name="T15" fmla="*/ 1 h 363"/>
                <a:gd name="T16" fmla="*/ 1 w 129"/>
                <a:gd name="T17" fmla="*/ 1 h 363"/>
                <a:gd name="T18" fmla="*/ 1 w 129"/>
                <a:gd name="T19" fmla="*/ 1 h 363"/>
                <a:gd name="T20" fmla="*/ 1 w 129"/>
                <a:gd name="T21" fmla="*/ 1 h 363"/>
                <a:gd name="T22" fmla="*/ 1 w 129"/>
                <a:gd name="T23" fmla="*/ 1 h 363"/>
                <a:gd name="T24" fmla="*/ 1 w 129"/>
                <a:gd name="T25" fmla="*/ 1 h 363"/>
                <a:gd name="T26" fmla="*/ 1 w 129"/>
                <a:gd name="T27" fmla="*/ 1 h 363"/>
                <a:gd name="T28" fmla="*/ 1 w 129"/>
                <a:gd name="T29" fmla="*/ 1 h 363"/>
                <a:gd name="T30" fmla="*/ 1 w 129"/>
                <a:gd name="T31" fmla="*/ 1 h 363"/>
                <a:gd name="T32" fmla="*/ 1 w 129"/>
                <a:gd name="T33" fmla="*/ 1 h 363"/>
                <a:gd name="T34" fmla="*/ 1 w 129"/>
                <a:gd name="T35" fmla="*/ 1 h 363"/>
                <a:gd name="T36" fmla="*/ 1 w 129"/>
                <a:gd name="T37" fmla="*/ 1 h 363"/>
                <a:gd name="T38" fmla="*/ 1 w 129"/>
                <a:gd name="T39" fmla="*/ 1 h 363"/>
                <a:gd name="T40" fmla="*/ 1 w 129"/>
                <a:gd name="T41" fmla="*/ 1 h 363"/>
                <a:gd name="T42" fmla="*/ 1 w 129"/>
                <a:gd name="T43" fmla="*/ 1 h 363"/>
                <a:gd name="T44" fmla="*/ 1 w 129"/>
                <a:gd name="T45" fmla="*/ 1 h 363"/>
                <a:gd name="T46" fmla="*/ 1 w 129"/>
                <a:gd name="T47" fmla="*/ 1 h 363"/>
                <a:gd name="T48" fmla="*/ 1 w 129"/>
                <a:gd name="T49" fmla="*/ 1 h 363"/>
                <a:gd name="T50" fmla="*/ 1 w 129"/>
                <a:gd name="T51" fmla="*/ 1 h 363"/>
                <a:gd name="T52" fmla="*/ 1 w 129"/>
                <a:gd name="T53" fmla="*/ 1 h 363"/>
                <a:gd name="T54" fmla="*/ 1 w 129"/>
                <a:gd name="T55" fmla="*/ 1 h 363"/>
                <a:gd name="T56" fmla="*/ 1 w 129"/>
                <a:gd name="T57" fmla="*/ 1 h 363"/>
                <a:gd name="T58" fmla="*/ 1 w 129"/>
                <a:gd name="T59" fmla="*/ 1 h 363"/>
                <a:gd name="T60" fmla="*/ 1 w 129"/>
                <a:gd name="T61" fmla="*/ 1 h 363"/>
                <a:gd name="T62" fmla="*/ 1 w 129"/>
                <a:gd name="T63" fmla="*/ 1 h 363"/>
                <a:gd name="T64" fmla="*/ 1 w 129"/>
                <a:gd name="T65" fmla="*/ 1 h 363"/>
                <a:gd name="T66" fmla="*/ 1 w 129"/>
                <a:gd name="T67" fmla="*/ 1 h 363"/>
                <a:gd name="T68" fmla="*/ 1 w 129"/>
                <a:gd name="T69" fmla="*/ 1 h 363"/>
                <a:gd name="T70" fmla="*/ 1 w 129"/>
                <a:gd name="T71" fmla="*/ 1 h 363"/>
                <a:gd name="T72" fmla="*/ 1 w 129"/>
                <a:gd name="T73" fmla="*/ 1 h 363"/>
                <a:gd name="T74" fmla="*/ 1 w 129"/>
                <a:gd name="T75" fmla="*/ 1 h 363"/>
                <a:gd name="T76" fmla="*/ 1 w 129"/>
                <a:gd name="T77" fmla="*/ 1 h 363"/>
                <a:gd name="T78" fmla="*/ 1 w 129"/>
                <a:gd name="T79" fmla="*/ 1 h 363"/>
                <a:gd name="T80" fmla="*/ 1 w 129"/>
                <a:gd name="T81" fmla="*/ 1 h 363"/>
                <a:gd name="T82" fmla="*/ 1 w 129"/>
                <a:gd name="T83" fmla="*/ 1 h 363"/>
                <a:gd name="T84" fmla="*/ 1 w 129"/>
                <a:gd name="T85" fmla="*/ 1 h 363"/>
                <a:gd name="T86" fmla="*/ 1 w 129"/>
                <a:gd name="T87" fmla="*/ 1 h 363"/>
                <a:gd name="T88" fmla="*/ 1 w 129"/>
                <a:gd name="T89" fmla="*/ 1 h 363"/>
                <a:gd name="T90" fmla="*/ 1 w 129"/>
                <a:gd name="T91" fmla="*/ 1 h 363"/>
                <a:gd name="T92" fmla="*/ 1 w 129"/>
                <a:gd name="T93" fmla="*/ 1 h 363"/>
                <a:gd name="T94" fmla="*/ 0 w 129"/>
                <a:gd name="T95" fmla="*/ 1 h 363"/>
                <a:gd name="T96" fmla="*/ 0 w 129"/>
                <a:gd name="T97" fmla="*/ 1 h 363"/>
                <a:gd name="T98" fmla="*/ 1 w 129"/>
                <a:gd name="T99" fmla="*/ 1 h 363"/>
                <a:gd name="T100" fmla="*/ 1 w 129"/>
                <a:gd name="T101" fmla="*/ 1 h 363"/>
                <a:gd name="T102" fmla="*/ 1 w 129"/>
                <a:gd name="T103" fmla="*/ 1 h 363"/>
                <a:gd name="T104" fmla="*/ 1 w 129"/>
                <a:gd name="T105" fmla="*/ 1 h 363"/>
                <a:gd name="T106" fmla="*/ 1 w 129"/>
                <a:gd name="T107" fmla="*/ 1 h 363"/>
                <a:gd name="T108" fmla="*/ 1 w 129"/>
                <a:gd name="T109" fmla="*/ 1 h 363"/>
                <a:gd name="T110" fmla="*/ 1 w 129"/>
                <a:gd name="T111" fmla="*/ 1 h 363"/>
                <a:gd name="T112" fmla="*/ 1 w 129"/>
                <a:gd name="T113" fmla="*/ 0 h 363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29"/>
                <a:gd name="T172" fmla="*/ 0 h 363"/>
                <a:gd name="T173" fmla="*/ 129 w 129"/>
                <a:gd name="T174" fmla="*/ 363 h 363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29" h="363">
                  <a:moveTo>
                    <a:pt x="61" y="13"/>
                  </a:moveTo>
                  <a:lnTo>
                    <a:pt x="60" y="14"/>
                  </a:lnTo>
                  <a:lnTo>
                    <a:pt x="57" y="17"/>
                  </a:lnTo>
                  <a:lnTo>
                    <a:pt x="54" y="20"/>
                  </a:lnTo>
                  <a:lnTo>
                    <a:pt x="52" y="22"/>
                  </a:lnTo>
                  <a:lnTo>
                    <a:pt x="49" y="26"/>
                  </a:lnTo>
                  <a:lnTo>
                    <a:pt x="46" y="30"/>
                  </a:lnTo>
                  <a:lnTo>
                    <a:pt x="44" y="33"/>
                  </a:lnTo>
                  <a:lnTo>
                    <a:pt x="41" y="38"/>
                  </a:lnTo>
                  <a:lnTo>
                    <a:pt x="38" y="42"/>
                  </a:lnTo>
                  <a:lnTo>
                    <a:pt x="35" y="46"/>
                  </a:lnTo>
                  <a:lnTo>
                    <a:pt x="30" y="51"/>
                  </a:lnTo>
                  <a:lnTo>
                    <a:pt x="29" y="57"/>
                  </a:lnTo>
                  <a:lnTo>
                    <a:pt x="26" y="61"/>
                  </a:lnTo>
                  <a:lnTo>
                    <a:pt x="25" y="67"/>
                  </a:lnTo>
                  <a:lnTo>
                    <a:pt x="23" y="70"/>
                  </a:lnTo>
                  <a:lnTo>
                    <a:pt x="23" y="71"/>
                  </a:lnTo>
                  <a:lnTo>
                    <a:pt x="22" y="74"/>
                  </a:lnTo>
                  <a:lnTo>
                    <a:pt x="20" y="77"/>
                  </a:lnTo>
                  <a:lnTo>
                    <a:pt x="20" y="80"/>
                  </a:lnTo>
                  <a:lnTo>
                    <a:pt x="19" y="83"/>
                  </a:lnTo>
                  <a:lnTo>
                    <a:pt x="19" y="86"/>
                  </a:lnTo>
                  <a:lnTo>
                    <a:pt x="19" y="89"/>
                  </a:lnTo>
                  <a:lnTo>
                    <a:pt x="17" y="91"/>
                  </a:lnTo>
                  <a:lnTo>
                    <a:pt x="17" y="94"/>
                  </a:lnTo>
                  <a:lnTo>
                    <a:pt x="16" y="97"/>
                  </a:lnTo>
                  <a:lnTo>
                    <a:pt x="16" y="102"/>
                  </a:lnTo>
                  <a:lnTo>
                    <a:pt x="16" y="105"/>
                  </a:lnTo>
                  <a:lnTo>
                    <a:pt x="16" y="107"/>
                  </a:lnTo>
                  <a:lnTo>
                    <a:pt x="16" y="112"/>
                  </a:lnTo>
                  <a:lnTo>
                    <a:pt x="16" y="115"/>
                  </a:lnTo>
                  <a:lnTo>
                    <a:pt x="16" y="118"/>
                  </a:lnTo>
                  <a:lnTo>
                    <a:pt x="16" y="122"/>
                  </a:lnTo>
                  <a:lnTo>
                    <a:pt x="16" y="125"/>
                  </a:lnTo>
                  <a:lnTo>
                    <a:pt x="16" y="129"/>
                  </a:lnTo>
                  <a:lnTo>
                    <a:pt x="16" y="132"/>
                  </a:lnTo>
                  <a:lnTo>
                    <a:pt x="16" y="137"/>
                  </a:lnTo>
                  <a:lnTo>
                    <a:pt x="17" y="139"/>
                  </a:lnTo>
                  <a:lnTo>
                    <a:pt x="17" y="144"/>
                  </a:lnTo>
                  <a:lnTo>
                    <a:pt x="17" y="147"/>
                  </a:lnTo>
                  <a:lnTo>
                    <a:pt x="19" y="151"/>
                  </a:lnTo>
                  <a:lnTo>
                    <a:pt x="19" y="154"/>
                  </a:lnTo>
                  <a:lnTo>
                    <a:pt x="20" y="158"/>
                  </a:lnTo>
                  <a:lnTo>
                    <a:pt x="22" y="161"/>
                  </a:lnTo>
                  <a:lnTo>
                    <a:pt x="23" y="166"/>
                  </a:lnTo>
                  <a:lnTo>
                    <a:pt x="25" y="170"/>
                  </a:lnTo>
                  <a:lnTo>
                    <a:pt x="26" y="174"/>
                  </a:lnTo>
                  <a:lnTo>
                    <a:pt x="28" y="177"/>
                  </a:lnTo>
                  <a:lnTo>
                    <a:pt x="29" y="182"/>
                  </a:lnTo>
                  <a:lnTo>
                    <a:pt x="32" y="186"/>
                  </a:lnTo>
                  <a:lnTo>
                    <a:pt x="35" y="190"/>
                  </a:lnTo>
                  <a:lnTo>
                    <a:pt x="36" y="193"/>
                  </a:lnTo>
                  <a:lnTo>
                    <a:pt x="38" y="196"/>
                  </a:lnTo>
                  <a:lnTo>
                    <a:pt x="39" y="199"/>
                  </a:lnTo>
                  <a:lnTo>
                    <a:pt x="41" y="202"/>
                  </a:lnTo>
                  <a:lnTo>
                    <a:pt x="42" y="205"/>
                  </a:lnTo>
                  <a:lnTo>
                    <a:pt x="44" y="208"/>
                  </a:lnTo>
                  <a:lnTo>
                    <a:pt x="46" y="211"/>
                  </a:lnTo>
                  <a:lnTo>
                    <a:pt x="48" y="214"/>
                  </a:lnTo>
                  <a:lnTo>
                    <a:pt x="49" y="216"/>
                  </a:lnTo>
                  <a:lnTo>
                    <a:pt x="52" y="219"/>
                  </a:lnTo>
                  <a:lnTo>
                    <a:pt x="54" y="222"/>
                  </a:lnTo>
                  <a:lnTo>
                    <a:pt x="57" y="225"/>
                  </a:lnTo>
                  <a:lnTo>
                    <a:pt x="58" y="228"/>
                  </a:lnTo>
                  <a:lnTo>
                    <a:pt x="61" y="231"/>
                  </a:lnTo>
                  <a:lnTo>
                    <a:pt x="62" y="234"/>
                  </a:lnTo>
                  <a:lnTo>
                    <a:pt x="65" y="237"/>
                  </a:lnTo>
                  <a:lnTo>
                    <a:pt x="67" y="240"/>
                  </a:lnTo>
                  <a:lnTo>
                    <a:pt x="70" y="243"/>
                  </a:lnTo>
                  <a:lnTo>
                    <a:pt x="71" y="246"/>
                  </a:lnTo>
                  <a:lnTo>
                    <a:pt x="74" y="250"/>
                  </a:lnTo>
                  <a:lnTo>
                    <a:pt x="76" y="253"/>
                  </a:lnTo>
                  <a:lnTo>
                    <a:pt x="78" y="256"/>
                  </a:lnTo>
                  <a:lnTo>
                    <a:pt x="80" y="259"/>
                  </a:lnTo>
                  <a:lnTo>
                    <a:pt x="83" y="262"/>
                  </a:lnTo>
                  <a:lnTo>
                    <a:pt x="86" y="264"/>
                  </a:lnTo>
                  <a:lnTo>
                    <a:pt x="87" y="267"/>
                  </a:lnTo>
                  <a:lnTo>
                    <a:pt x="89" y="270"/>
                  </a:lnTo>
                  <a:lnTo>
                    <a:pt x="92" y="273"/>
                  </a:lnTo>
                  <a:lnTo>
                    <a:pt x="93" y="276"/>
                  </a:lnTo>
                  <a:lnTo>
                    <a:pt x="96" y="279"/>
                  </a:lnTo>
                  <a:lnTo>
                    <a:pt x="97" y="282"/>
                  </a:lnTo>
                  <a:lnTo>
                    <a:pt x="100" y="285"/>
                  </a:lnTo>
                  <a:lnTo>
                    <a:pt x="103" y="289"/>
                  </a:lnTo>
                  <a:lnTo>
                    <a:pt x="108" y="295"/>
                  </a:lnTo>
                  <a:lnTo>
                    <a:pt x="110" y="299"/>
                  </a:lnTo>
                  <a:lnTo>
                    <a:pt x="115" y="304"/>
                  </a:lnTo>
                  <a:lnTo>
                    <a:pt x="118" y="307"/>
                  </a:lnTo>
                  <a:lnTo>
                    <a:pt x="121" y="311"/>
                  </a:lnTo>
                  <a:lnTo>
                    <a:pt x="124" y="314"/>
                  </a:lnTo>
                  <a:lnTo>
                    <a:pt x="125" y="317"/>
                  </a:lnTo>
                  <a:lnTo>
                    <a:pt x="128" y="321"/>
                  </a:lnTo>
                  <a:lnTo>
                    <a:pt x="129" y="323"/>
                  </a:lnTo>
                  <a:lnTo>
                    <a:pt x="128" y="323"/>
                  </a:lnTo>
                  <a:lnTo>
                    <a:pt x="125" y="324"/>
                  </a:lnTo>
                  <a:lnTo>
                    <a:pt x="122" y="325"/>
                  </a:lnTo>
                  <a:lnTo>
                    <a:pt x="119" y="325"/>
                  </a:lnTo>
                  <a:lnTo>
                    <a:pt x="116" y="325"/>
                  </a:lnTo>
                  <a:lnTo>
                    <a:pt x="113" y="325"/>
                  </a:lnTo>
                  <a:lnTo>
                    <a:pt x="109" y="327"/>
                  </a:lnTo>
                  <a:lnTo>
                    <a:pt x="106" y="328"/>
                  </a:lnTo>
                  <a:lnTo>
                    <a:pt x="103" y="330"/>
                  </a:lnTo>
                  <a:lnTo>
                    <a:pt x="100" y="331"/>
                  </a:lnTo>
                  <a:lnTo>
                    <a:pt x="99" y="334"/>
                  </a:lnTo>
                  <a:lnTo>
                    <a:pt x="99" y="340"/>
                  </a:lnTo>
                  <a:lnTo>
                    <a:pt x="100" y="343"/>
                  </a:lnTo>
                  <a:lnTo>
                    <a:pt x="102" y="347"/>
                  </a:lnTo>
                  <a:lnTo>
                    <a:pt x="105" y="352"/>
                  </a:lnTo>
                  <a:lnTo>
                    <a:pt x="109" y="355"/>
                  </a:lnTo>
                  <a:lnTo>
                    <a:pt x="112" y="357"/>
                  </a:lnTo>
                  <a:lnTo>
                    <a:pt x="115" y="359"/>
                  </a:lnTo>
                  <a:lnTo>
                    <a:pt x="118" y="360"/>
                  </a:lnTo>
                  <a:lnTo>
                    <a:pt x="119" y="362"/>
                  </a:lnTo>
                  <a:lnTo>
                    <a:pt x="118" y="362"/>
                  </a:lnTo>
                  <a:lnTo>
                    <a:pt x="116" y="362"/>
                  </a:lnTo>
                  <a:lnTo>
                    <a:pt x="112" y="363"/>
                  </a:lnTo>
                  <a:lnTo>
                    <a:pt x="108" y="363"/>
                  </a:lnTo>
                  <a:lnTo>
                    <a:pt x="105" y="362"/>
                  </a:lnTo>
                  <a:lnTo>
                    <a:pt x="100" y="359"/>
                  </a:lnTo>
                  <a:lnTo>
                    <a:pt x="94" y="357"/>
                  </a:lnTo>
                  <a:lnTo>
                    <a:pt x="90" y="355"/>
                  </a:lnTo>
                  <a:lnTo>
                    <a:pt x="86" y="350"/>
                  </a:lnTo>
                  <a:lnTo>
                    <a:pt x="83" y="347"/>
                  </a:lnTo>
                  <a:lnTo>
                    <a:pt x="81" y="343"/>
                  </a:lnTo>
                  <a:lnTo>
                    <a:pt x="81" y="339"/>
                  </a:lnTo>
                  <a:lnTo>
                    <a:pt x="83" y="333"/>
                  </a:lnTo>
                  <a:lnTo>
                    <a:pt x="87" y="328"/>
                  </a:lnTo>
                  <a:lnTo>
                    <a:pt x="92" y="325"/>
                  </a:lnTo>
                  <a:lnTo>
                    <a:pt x="97" y="323"/>
                  </a:lnTo>
                  <a:lnTo>
                    <a:pt x="102" y="320"/>
                  </a:lnTo>
                  <a:lnTo>
                    <a:pt x="105" y="318"/>
                  </a:lnTo>
                  <a:lnTo>
                    <a:pt x="108" y="317"/>
                  </a:lnTo>
                  <a:lnTo>
                    <a:pt x="109" y="317"/>
                  </a:lnTo>
                  <a:lnTo>
                    <a:pt x="109" y="315"/>
                  </a:lnTo>
                  <a:lnTo>
                    <a:pt x="106" y="311"/>
                  </a:lnTo>
                  <a:lnTo>
                    <a:pt x="103" y="308"/>
                  </a:lnTo>
                  <a:lnTo>
                    <a:pt x="102" y="307"/>
                  </a:lnTo>
                  <a:lnTo>
                    <a:pt x="99" y="302"/>
                  </a:lnTo>
                  <a:lnTo>
                    <a:pt x="97" y="299"/>
                  </a:lnTo>
                  <a:lnTo>
                    <a:pt x="93" y="295"/>
                  </a:lnTo>
                  <a:lnTo>
                    <a:pt x="90" y="291"/>
                  </a:lnTo>
                  <a:lnTo>
                    <a:pt x="87" y="286"/>
                  </a:lnTo>
                  <a:lnTo>
                    <a:pt x="84" y="282"/>
                  </a:lnTo>
                  <a:lnTo>
                    <a:pt x="81" y="279"/>
                  </a:lnTo>
                  <a:lnTo>
                    <a:pt x="80" y="276"/>
                  </a:lnTo>
                  <a:lnTo>
                    <a:pt x="78" y="273"/>
                  </a:lnTo>
                  <a:lnTo>
                    <a:pt x="76" y="270"/>
                  </a:lnTo>
                  <a:lnTo>
                    <a:pt x="73" y="266"/>
                  </a:lnTo>
                  <a:lnTo>
                    <a:pt x="68" y="260"/>
                  </a:lnTo>
                  <a:lnTo>
                    <a:pt x="67" y="257"/>
                  </a:lnTo>
                  <a:lnTo>
                    <a:pt x="64" y="254"/>
                  </a:lnTo>
                  <a:lnTo>
                    <a:pt x="62" y="251"/>
                  </a:lnTo>
                  <a:lnTo>
                    <a:pt x="61" y="248"/>
                  </a:lnTo>
                  <a:lnTo>
                    <a:pt x="58" y="246"/>
                  </a:lnTo>
                  <a:lnTo>
                    <a:pt x="57" y="243"/>
                  </a:lnTo>
                  <a:lnTo>
                    <a:pt x="54" y="240"/>
                  </a:lnTo>
                  <a:lnTo>
                    <a:pt x="52" y="238"/>
                  </a:lnTo>
                  <a:lnTo>
                    <a:pt x="49" y="235"/>
                  </a:lnTo>
                  <a:lnTo>
                    <a:pt x="48" y="231"/>
                  </a:lnTo>
                  <a:lnTo>
                    <a:pt x="46" y="228"/>
                  </a:lnTo>
                  <a:lnTo>
                    <a:pt x="45" y="227"/>
                  </a:lnTo>
                  <a:lnTo>
                    <a:pt x="42" y="224"/>
                  </a:lnTo>
                  <a:lnTo>
                    <a:pt x="41" y="221"/>
                  </a:lnTo>
                  <a:lnTo>
                    <a:pt x="39" y="218"/>
                  </a:lnTo>
                  <a:lnTo>
                    <a:pt x="38" y="215"/>
                  </a:lnTo>
                  <a:lnTo>
                    <a:pt x="35" y="212"/>
                  </a:lnTo>
                  <a:lnTo>
                    <a:pt x="33" y="209"/>
                  </a:lnTo>
                  <a:lnTo>
                    <a:pt x="30" y="208"/>
                  </a:lnTo>
                  <a:lnTo>
                    <a:pt x="30" y="205"/>
                  </a:lnTo>
                  <a:lnTo>
                    <a:pt x="28" y="200"/>
                  </a:lnTo>
                  <a:lnTo>
                    <a:pt x="23" y="196"/>
                  </a:lnTo>
                  <a:lnTo>
                    <a:pt x="20" y="190"/>
                  </a:lnTo>
                  <a:lnTo>
                    <a:pt x="19" y="187"/>
                  </a:lnTo>
                  <a:lnTo>
                    <a:pt x="17" y="183"/>
                  </a:lnTo>
                  <a:lnTo>
                    <a:pt x="16" y="180"/>
                  </a:lnTo>
                  <a:lnTo>
                    <a:pt x="13" y="177"/>
                  </a:lnTo>
                  <a:lnTo>
                    <a:pt x="12" y="173"/>
                  </a:lnTo>
                  <a:lnTo>
                    <a:pt x="10" y="170"/>
                  </a:lnTo>
                  <a:lnTo>
                    <a:pt x="10" y="167"/>
                  </a:lnTo>
                  <a:lnTo>
                    <a:pt x="9" y="163"/>
                  </a:lnTo>
                  <a:lnTo>
                    <a:pt x="7" y="160"/>
                  </a:lnTo>
                  <a:lnTo>
                    <a:pt x="6" y="155"/>
                  </a:lnTo>
                  <a:lnTo>
                    <a:pt x="6" y="153"/>
                  </a:lnTo>
                  <a:lnTo>
                    <a:pt x="4" y="148"/>
                  </a:lnTo>
                  <a:lnTo>
                    <a:pt x="3" y="144"/>
                  </a:lnTo>
                  <a:lnTo>
                    <a:pt x="3" y="139"/>
                  </a:lnTo>
                  <a:lnTo>
                    <a:pt x="3" y="137"/>
                  </a:lnTo>
                  <a:lnTo>
                    <a:pt x="1" y="132"/>
                  </a:lnTo>
                  <a:lnTo>
                    <a:pt x="1" y="129"/>
                  </a:lnTo>
                  <a:lnTo>
                    <a:pt x="1" y="125"/>
                  </a:lnTo>
                  <a:lnTo>
                    <a:pt x="1" y="122"/>
                  </a:lnTo>
                  <a:lnTo>
                    <a:pt x="0" y="118"/>
                  </a:lnTo>
                  <a:lnTo>
                    <a:pt x="0" y="115"/>
                  </a:lnTo>
                  <a:lnTo>
                    <a:pt x="0" y="110"/>
                  </a:lnTo>
                  <a:lnTo>
                    <a:pt x="0" y="106"/>
                  </a:lnTo>
                  <a:lnTo>
                    <a:pt x="0" y="102"/>
                  </a:lnTo>
                  <a:lnTo>
                    <a:pt x="0" y="99"/>
                  </a:lnTo>
                  <a:lnTo>
                    <a:pt x="1" y="94"/>
                  </a:lnTo>
                  <a:lnTo>
                    <a:pt x="1" y="91"/>
                  </a:lnTo>
                  <a:lnTo>
                    <a:pt x="1" y="89"/>
                  </a:lnTo>
                  <a:lnTo>
                    <a:pt x="1" y="86"/>
                  </a:lnTo>
                  <a:lnTo>
                    <a:pt x="3" y="83"/>
                  </a:lnTo>
                  <a:lnTo>
                    <a:pt x="3" y="80"/>
                  </a:lnTo>
                  <a:lnTo>
                    <a:pt x="3" y="77"/>
                  </a:lnTo>
                  <a:lnTo>
                    <a:pt x="4" y="74"/>
                  </a:lnTo>
                  <a:lnTo>
                    <a:pt x="4" y="71"/>
                  </a:lnTo>
                  <a:lnTo>
                    <a:pt x="6" y="68"/>
                  </a:lnTo>
                  <a:lnTo>
                    <a:pt x="6" y="65"/>
                  </a:lnTo>
                  <a:lnTo>
                    <a:pt x="7" y="62"/>
                  </a:lnTo>
                  <a:lnTo>
                    <a:pt x="7" y="59"/>
                  </a:lnTo>
                  <a:lnTo>
                    <a:pt x="9" y="57"/>
                  </a:lnTo>
                  <a:lnTo>
                    <a:pt x="10" y="54"/>
                  </a:lnTo>
                  <a:lnTo>
                    <a:pt x="12" y="51"/>
                  </a:lnTo>
                  <a:lnTo>
                    <a:pt x="13" y="48"/>
                  </a:lnTo>
                  <a:lnTo>
                    <a:pt x="16" y="46"/>
                  </a:lnTo>
                  <a:lnTo>
                    <a:pt x="17" y="43"/>
                  </a:lnTo>
                  <a:lnTo>
                    <a:pt x="19" y="41"/>
                  </a:lnTo>
                  <a:lnTo>
                    <a:pt x="20" y="38"/>
                  </a:lnTo>
                  <a:lnTo>
                    <a:pt x="23" y="35"/>
                  </a:lnTo>
                  <a:lnTo>
                    <a:pt x="28" y="29"/>
                  </a:lnTo>
                  <a:lnTo>
                    <a:pt x="32" y="23"/>
                  </a:lnTo>
                  <a:lnTo>
                    <a:pt x="36" y="19"/>
                  </a:lnTo>
                  <a:lnTo>
                    <a:pt x="39" y="14"/>
                  </a:lnTo>
                  <a:lnTo>
                    <a:pt x="44" y="10"/>
                  </a:lnTo>
                  <a:lnTo>
                    <a:pt x="46" y="7"/>
                  </a:lnTo>
                  <a:lnTo>
                    <a:pt x="49" y="3"/>
                  </a:lnTo>
                  <a:lnTo>
                    <a:pt x="51" y="1"/>
                  </a:lnTo>
                  <a:lnTo>
                    <a:pt x="52" y="0"/>
                  </a:lnTo>
                  <a:lnTo>
                    <a:pt x="54" y="0"/>
                  </a:lnTo>
                  <a:lnTo>
                    <a:pt x="61" y="1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82" name="Freeform 80"/>
            <p:cNvSpPr>
              <a:spLocks/>
            </p:cNvSpPr>
            <p:nvPr/>
          </p:nvSpPr>
          <p:spPr bwMode="auto">
            <a:xfrm>
              <a:off x="519" y="3297"/>
              <a:ext cx="406" cy="310"/>
            </a:xfrm>
            <a:custGeom>
              <a:avLst/>
              <a:gdLst>
                <a:gd name="T0" fmla="*/ 0 w 813"/>
                <a:gd name="T1" fmla="*/ 1 h 619"/>
                <a:gd name="T2" fmla="*/ 0 w 813"/>
                <a:gd name="T3" fmla="*/ 1 h 619"/>
                <a:gd name="T4" fmla="*/ 0 w 813"/>
                <a:gd name="T5" fmla="*/ 1 h 619"/>
                <a:gd name="T6" fmla="*/ 0 w 813"/>
                <a:gd name="T7" fmla="*/ 1 h 619"/>
                <a:gd name="T8" fmla="*/ 0 w 813"/>
                <a:gd name="T9" fmla="*/ 1 h 619"/>
                <a:gd name="T10" fmla="*/ 0 w 813"/>
                <a:gd name="T11" fmla="*/ 1 h 619"/>
                <a:gd name="T12" fmla="*/ 0 w 813"/>
                <a:gd name="T13" fmla="*/ 1 h 619"/>
                <a:gd name="T14" fmla="*/ 0 w 813"/>
                <a:gd name="T15" fmla="*/ 1 h 619"/>
                <a:gd name="T16" fmla="*/ 0 w 813"/>
                <a:gd name="T17" fmla="*/ 1 h 619"/>
                <a:gd name="T18" fmla="*/ 0 w 813"/>
                <a:gd name="T19" fmla="*/ 1 h 619"/>
                <a:gd name="T20" fmla="*/ 0 w 813"/>
                <a:gd name="T21" fmla="*/ 1 h 619"/>
                <a:gd name="T22" fmla="*/ 0 w 813"/>
                <a:gd name="T23" fmla="*/ 1 h 619"/>
                <a:gd name="T24" fmla="*/ 0 w 813"/>
                <a:gd name="T25" fmla="*/ 1 h 619"/>
                <a:gd name="T26" fmla="*/ 0 w 813"/>
                <a:gd name="T27" fmla="*/ 1 h 619"/>
                <a:gd name="T28" fmla="*/ 0 w 813"/>
                <a:gd name="T29" fmla="*/ 1 h 619"/>
                <a:gd name="T30" fmla="*/ 0 w 813"/>
                <a:gd name="T31" fmla="*/ 1 h 619"/>
                <a:gd name="T32" fmla="*/ 0 w 813"/>
                <a:gd name="T33" fmla="*/ 1 h 619"/>
                <a:gd name="T34" fmla="*/ 0 w 813"/>
                <a:gd name="T35" fmla="*/ 1 h 619"/>
                <a:gd name="T36" fmla="*/ 0 w 813"/>
                <a:gd name="T37" fmla="*/ 1 h 619"/>
                <a:gd name="T38" fmla="*/ 0 w 813"/>
                <a:gd name="T39" fmla="*/ 1 h 619"/>
                <a:gd name="T40" fmla="*/ 0 w 813"/>
                <a:gd name="T41" fmla="*/ 1 h 619"/>
                <a:gd name="T42" fmla="*/ 0 w 813"/>
                <a:gd name="T43" fmla="*/ 1 h 619"/>
                <a:gd name="T44" fmla="*/ 0 w 813"/>
                <a:gd name="T45" fmla="*/ 1 h 619"/>
                <a:gd name="T46" fmla="*/ 0 w 813"/>
                <a:gd name="T47" fmla="*/ 1 h 619"/>
                <a:gd name="T48" fmla="*/ 0 w 813"/>
                <a:gd name="T49" fmla="*/ 1 h 619"/>
                <a:gd name="T50" fmla="*/ 0 w 813"/>
                <a:gd name="T51" fmla="*/ 1 h 619"/>
                <a:gd name="T52" fmla="*/ 0 w 813"/>
                <a:gd name="T53" fmla="*/ 1 h 619"/>
                <a:gd name="T54" fmla="*/ 0 w 813"/>
                <a:gd name="T55" fmla="*/ 1 h 619"/>
                <a:gd name="T56" fmla="*/ 0 w 813"/>
                <a:gd name="T57" fmla="*/ 1 h 619"/>
                <a:gd name="T58" fmla="*/ 0 w 813"/>
                <a:gd name="T59" fmla="*/ 1 h 619"/>
                <a:gd name="T60" fmla="*/ 0 w 813"/>
                <a:gd name="T61" fmla="*/ 1 h 619"/>
                <a:gd name="T62" fmla="*/ 0 w 813"/>
                <a:gd name="T63" fmla="*/ 1 h 619"/>
                <a:gd name="T64" fmla="*/ 0 w 813"/>
                <a:gd name="T65" fmla="*/ 1 h 619"/>
                <a:gd name="T66" fmla="*/ 0 w 813"/>
                <a:gd name="T67" fmla="*/ 1 h 619"/>
                <a:gd name="T68" fmla="*/ 0 w 813"/>
                <a:gd name="T69" fmla="*/ 1 h 619"/>
                <a:gd name="T70" fmla="*/ 0 w 813"/>
                <a:gd name="T71" fmla="*/ 1 h 619"/>
                <a:gd name="T72" fmla="*/ 0 w 813"/>
                <a:gd name="T73" fmla="*/ 1 h 619"/>
                <a:gd name="T74" fmla="*/ 0 w 813"/>
                <a:gd name="T75" fmla="*/ 1 h 619"/>
                <a:gd name="T76" fmla="*/ 0 w 813"/>
                <a:gd name="T77" fmla="*/ 1 h 619"/>
                <a:gd name="T78" fmla="*/ 0 w 813"/>
                <a:gd name="T79" fmla="*/ 1 h 619"/>
                <a:gd name="T80" fmla="*/ 0 w 813"/>
                <a:gd name="T81" fmla="*/ 1 h 619"/>
                <a:gd name="T82" fmla="*/ 0 w 813"/>
                <a:gd name="T83" fmla="*/ 1 h 619"/>
                <a:gd name="T84" fmla="*/ 0 w 813"/>
                <a:gd name="T85" fmla="*/ 1 h 619"/>
                <a:gd name="T86" fmla="*/ 0 w 813"/>
                <a:gd name="T87" fmla="*/ 1 h 619"/>
                <a:gd name="T88" fmla="*/ 0 w 813"/>
                <a:gd name="T89" fmla="*/ 1 h 619"/>
                <a:gd name="T90" fmla="*/ 0 w 813"/>
                <a:gd name="T91" fmla="*/ 1 h 619"/>
                <a:gd name="T92" fmla="*/ 0 w 813"/>
                <a:gd name="T93" fmla="*/ 1 h 619"/>
                <a:gd name="T94" fmla="*/ 0 w 813"/>
                <a:gd name="T95" fmla="*/ 1 h 619"/>
                <a:gd name="T96" fmla="*/ 0 w 813"/>
                <a:gd name="T97" fmla="*/ 1 h 619"/>
                <a:gd name="T98" fmla="*/ 0 w 813"/>
                <a:gd name="T99" fmla="*/ 1 h 619"/>
                <a:gd name="T100" fmla="*/ 0 w 813"/>
                <a:gd name="T101" fmla="*/ 1 h 619"/>
                <a:gd name="T102" fmla="*/ 0 w 813"/>
                <a:gd name="T103" fmla="*/ 1 h 619"/>
                <a:gd name="T104" fmla="*/ 0 w 813"/>
                <a:gd name="T105" fmla="*/ 1 h 619"/>
                <a:gd name="T106" fmla="*/ 0 w 813"/>
                <a:gd name="T107" fmla="*/ 1 h 619"/>
                <a:gd name="T108" fmla="*/ 0 w 813"/>
                <a:gd name="T109" fmla="*/ 1 h 619"/>
                <a:gd name="T110" fmla="*/ 0 w 813"/>
                <a:gd name="T111" fmla="*/ 1 h 619"/>
                <a:gd name="T112" fmla="*/ 0 w 813"/>
                <a:gd name="T113" fmla="*/ 1 h 619"/>
                <a:gd name="T114" fmla="*/ 0 w 813"/>
                <a:gd name="T115" fmla="*/ 1 h 619"/>
                <a:gd name="T116" fmla="*/ 0 w 813"/>
                <a:gd name="T117" fmla="*/ 1 h 619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813"/>
                <a:gd name="T178" fmla="*/ 0 h 619"/>
                <a:gd name="T179" fmla="*/ 813 w 813"/>
                <a:gd name="T180" fmla="*/ 619 h 619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813" h="619">
                  <a:moveTo>
                    <a:pt x="0" y="207"/>
                  </a:moveTo>
                  <a:lnTo>
                    <a:pt x="2" y="207"/>
                  </a:lnTo>
                  <a:lnTo>
                    <a:pt x="3" y="209"/>
                  </a:lnTo>
                  <a:lnTo>
                    <a:pt x="6" y="212"/>
                  </a:lnTo>
                  <a:lnTo>
                    <a:pt x="11" y="216"/>
                  </a:lnTo>
                  <a:lnTo>
                    <a:pt x="12" y="219"/>
                  </a:lnTo>
                  <a:lnTo>
                    <a:pt x="15" y="222"/>
                  </a:lnTo>
                  <a:lnTo>
                    <a:pt x="18" y="225"/>
                  </a:lnTo>
                  <a:lnTo>
                    <a:pt x="21" y="228"/>
                  </a:lnTo>
                  <a:lnTo>
                    <a:pt x="24" y="231"/>
                  </a:lnTo>
                  <a:lnTo>
                    <a:pt x="27" y="234"/>
                  </a:lnTo>
                  <a:lnTo>
                    <a:pt x="29" y="237"/>
                  </a:lnTo>
                  <a:lnTo>
                    <a:pt x="32" y="239"/>
                  </a:lnTo>
                  <a:lnTo>
                    <a:pt x="35" y="242"/>
                  </a:lnTo>
                  <a:lnTo>
                    <a:pt x="38" y="245"/>
                  </a:lnTo>
                  <a:lnTo>
                    <a:pt x="40" y="248"/>
                  </a:lnTo>
                  <a:lnTo>
                    <a:pt x="43" y="251"/>
                  </a:lnTo>
                  <a:lnTo>
                    <a:pt x="45" y="254"/>
                  </a:lnTo>
                  <a:lnTo>
                    <a:pt x="48" y="257"/>
                  </a:lnTo>
                  <a:lnTo>
                    <a:pt x="51" y="260"/>
                  </a:lnTo>
                  <a:lnTo>
                    <a:pt x="54" y="263"/>
                  </a:lnTo>
                  <a:lnTo>
                    <a:pt x="57" y="266"/>
                  </a:lnTo>
                  <a:lnTo>
                    <a:pt x="61" y="269"/>
                  </a:lnTo>
                  <a:lnTo>
                    <a:pt x="64" y="270"/>
                  </a:lnTo>
                  <a:lnTo>
                    <a:pt x="66" y="271"/>
                  </a:lnTo>
                  <a:lnTo>
                    <a:pt x="66" y="267"/>
                  </a:lnTo>
                  <a:lnTo>
                    <a:pt x="66" y="264"/>
                  </a:lnTo>
                  <a:lnTo>
                    <a:pt x="66" y="258"/>
                  </a:lnTo>
                  <a:lnTo>
                    <a:pt x="66" y="254"/>
                  </a:lnTo>
                  <a:lnTo>
                    <a:pt x="66" y="248"/>
                  </a:lnTo>
                  <a:lnTo>
                    <a:pt x="66" y="244"/>
                  </a:lnTo>
                  <a:lnTo>
                    <a:pt x="66" y="242"/>
                  </a:lnTo>
                  <a:lnTo>
                    <a:pt x="66" y="241"/>
                  </a:lnTo>
                  <a:lnTo>
                    <a:pt x="66" y="242"/>
                  </a:lnTo>
                  <a:lnTo>
                    <a:pt x="67" y="244"/>
                  </a:lnTo>
                  <a:lnTo>
                    <a:pt x="69" y="247"/>
                  </a:lnTo>
                  <a:lnTo>
                    <a:pt x="70" y="251"/>
                  </a:lnTo>
                  <a:lnTo>
                    <a:pt x="72" y="254"/>
                  </a:lnTo>
                  <a:lnTo>
                    <a:pt x="75" y="258"/>
                  </a:lnTo>
                  <a:lnTo>
                    <a:pt x="77" y="261"/>
                  </a:lnTo>
                  <a:lnTo>
                    <a:pt x="80" y="266"/>
                  </a:lnTo>
                  <a:lnTo>
                    <a:pt x="83" y="269"/>
                  </a:lnTo>
                  <a:lnTo>
                    <a:pt x="86" y="271"/>
                  </a:lnTo>
                  <a:lnTo>
                    <a:pt x="89" y="274"/>
                  </a:lnTo>
                  <a:lnTo>
                    <a:pt x="91" y="274"/>
                  </a:lnTo>
                  <a:lnTo>
                    <a:pt x="93" y="276"/>
                  </a:lnTo>
                  <a:lnTo>
                    <a:pt x="96" y="276"/>
                  </a:lnTo>
                  <a:lnTo>
                    <a:pt x="99" y="274"/>
                  </a:lnTo>
                  <a:lnTo>
                    <a:pt x="101" y="271"/>
                  </a:lnTo>
                  <a:lnTo>
                    <a:pt x="102" y="270"/>
                  </a:lnTo>
                  <a:lnTo>
                    <a:pt x="102" y="266"/>
                  </a:lnTo>
                  <a:lnTo>
                    <a:pt x="102" y="263"/>
                  </a:lnTo>
                  <a:lnTo>
                    <a:pt x="101" y="260"/>
                  </a:lnTo>
                  <a:lnTo>
                    <a:pt x="101" y="255"/>
                  </a:lnTo>
                  <a:lnTo>
                    <a:pt x="99" y="251"/>
                  </a:lnTo>
                  <a:lnTo>
                    <a:pt x="98" y="248"/>
                  </a:lnTo>
                  <a:lnTo>
                    <a:pt x="96" y="244"/>
                  </a:lnTo>
                  <a:lnTo>
                    <a:pt x="95" y="241"/>
                  </a:lnTo>
                  <a:lnTo>
                    <a:pt x="93" y="238"/>
                  </a:lnTo>
                  <a:lnTo>
                    <a:pt x="92" y="235"/>
                  </a:lnTo>
                  <a:lnTo>
                    <a:pt x="91" y="231"/>
                  </a:lnTo>
                  <a:lnTo>
                    <a:pt x="92" y="231"/>
                  </a:lnTo>
                  <a:lnTo>
                    <a:pt x="93" y="232"/>
                  </a:lnTo>
                  <a:lnTo>
                    <a:pt x="96" y="234"/>
                  </a:lnTo>
                  <a:lnTo>
                    <a:pt x="99" y="235"/>
                  </a:lnTo>
                  <a:lnTo>
                    <a:pt x="102" y="238"/>
                  </a:lnTo>
                  <a:lnTo>
                    <a:pt x="107" y="239"/>
                  </a:lnTo>
                  <a:lnTo>
                    <a:pt x="111" y="242"/>
                  </a:lnTo>
                  <a:lnTo>
                    <a:pt x="115" y="244"/>
                  </a:lnTo>
                  <a:lnTo>
                    <a:pt x="120" y="245"/>
                  </a:lnTo>
                  <a:lnTo>
                    <a:pt x="122" y="245"/>
                  </a:lnTo>
                  <a:lnTo>
                    <a:pt x="127" y="247"/>
                  </a:lnTo>
                  <a:lnTo>
                    <a:pt x="130" y="245"/>
                  </a:lnTo>
                  <a:lnTo>
                    <a:pt x="133" y="245"/>
                  </a:lnTo>
                  <a:lnTo>
                    <a:pt x="136" y="244"/>
                  </a:lnTo>
                  <a:lnTo>
                    <a:pt x="137" y="241"/>
                  </a:lnTo>
                  <a:lnTo>
                    <a:pt x="137" y="238"/>
                  </a:lnTo>
                  <a:lnTo>
                    <a:pt x="137" y="234"/>
                  </a:lnTo>
                  <a:lnTo>
                    <a:pt x="136" y="231"/>
                  </a:lnTo>
                  <a:lnTo>
                    <a:pt x="134" y="228"/>
                  </a:lnTo>
                  <a:lnTo>
                    <a:pt x="133" y="223"/>
                  </a:lnTo>
                  <a:lnTo>
                    <a:pt x="131" y="221"/>
                  </a:lnTo>
                  <a:lnTo>
                    <a:pt x="128" y="218"/>
                  </a:lnTo>
                  <a:lnTo>
                    <a:pt x="127" y="213"/>
                  </a:lnTo>
                  <a:lnTo>
                    <a:pt x="124" y="210"/>
                  </a:lnTo>
                  <a:lnTo>
                    <a:pt x="121" y="207"/>
                  </a:lnTo>
                  <a:lnTo>
                    <a:pt x="118" y="205"/>
                  </a:lnTo>
                  <a:lnTo>
                    <a:pt x="117" y="203"/>
                  </a:lnTo>
                  <a:lnTo>
                    <a:pt x="114" y="200"/>
                  </a:lnTo>
                  <a:lnTo>
                    <a:pt x="112" y="199"/>
                  </a:lnTo>
                  <a:lnTo>
                    <a:pt x="114" y="200"/>
                  </a:lnTo>
                  <a:lnTo>
                    <a:pt x="115" y="202"/>
                  </a:lnTo>
                  <a:lnTo>
                    <a:pt x="120" y="205"/>
                  </a:lnTo>
                  <a:lnTo>
                    <a:pt x="122" y="207"/>
                  </a:lnTo>
                  <a:lnTo>
                    <a:pt x="125" y="210"/>
                  </a:lnTo>
                  <a:lnTo>
                    <a:pt x="130" y="213"/>
                  </a:lnTo>
                  <a:lnTo>
                    <a:pt x="134" y="216"/>
                  </a:lnTo>
                  <a:lnTo>
                    <a:pt x="138" y="218"/>
                  </a:lnTo>
                  <a:lnTo>
                    <a:pt x="143" y="221"/>
                  </a:lnTo>
                  <a:lnTo>
                    <a:pt x="146" y="222"/>
                  </a:lnTo>
                  <a:lnTo>
                    <a:pt x="150" y="223"/>
                  </a:lnTo>
                  <a:lnTo>
                    <a:pt x="153" y="223"/>
                  </a:lnTo>
                  <a:lnTo>
                    <a:pt x="156" y="223"/>
                  </a:lnTo>
                  <a:lnTo>
                    <a:pt x="157" y="222"/>
                  </a:lnTo>
                  <a:lnTo>
                    <a:pt x="160" y="219"/>
                  </a:lnTo>
                  <a:lnTo>
                    <a:pt x="160" y="216"/>
                  </a:lnTo>
                  <a:lnTo>
                    <a:pt x="160" y="213"/>
                  </a:lnTo>
                  <a:lnTo>
                    <a:pt x="159" y="209"/>
                  </a:lnTo>
                  <a:lnTo>
                    <a:pt x="159" y="206"/>
                  </a:lnTo>
                  <a:lnTo>
                    <a:pt x="156" y="203"/>
                  </a:lnTo>
                  <a:lnTo>
                    <a:pt x="154" y="200"/>
                  </a:lnTo>
                  <a:lnTo>
                    <a:pt x="153" y="197"/>
                  </a:lnTo>
                  <a:lnTo>
                    <a:pt x="152" y="194"/>
                  </a:lnTo>
                  <a:lnTo>
                    <a:pt x="149" y="191"/>
                  </a:lnTo>
                  <a:lnTo>
                    <a:pt x="147" y="189"/>
                  </a:lnTo>
                  <a:lnTo>
                    <a:pt x="146" y="187"/>
                  </a:lnTo>
                  <a:lnTo>
                    <a:pt x="144" y="186"/>
                  </a:lnTo>
                  <a:lnTo>
                    <a:pt x="141" y="183"/>
                  </a:lnTo>
                  <a:lnTo>
                    <a:pt x="141" y="181"/>
                  </a:lnTo>
                  <a:lnTo>
                    <a:pt x="143" y="181"/>
                  </a:lnTo>
                  <a:lnTo>
                    <a:pt x="147" y="184"/>
                  </a:lnTo>
                  <a:lnTo>
                    <a:pt x="150" y="184"/>
                  </a:lnTo>
                  <a:lnTo>
                    <a:pt x="153" y="186"/>
                  </a:lnTo>
                  <a:lnTo>
                    <a:pt x="156" y="186"/>
                  </a:lnTo>
                  <a:lnTo>
                    <a:pt x="160" y="187"/>
                  </a:lnTo>
                  <a:lnTo>
                    <a:pt x="163" y="187"/>
                  </a:lnTo>
                  <a:lnTo>
                    <a:pt x="168" y="189"/>
                  </a:lnTo>
                  <a:lnTo>
                    <a:pt x="170" y="189"/>
                  </a:lnTo>
                  <a:lnTo>
                    <a:pt x="175" y="189"/>
                  </a:lnTo>
                  <a:lnTo>
                    <a:pt x="176" y="187"/>
                  </a:lnTo>
                  <a:lnTo>
                    <a:pt x="179" y="187"/>
                  </a:lnTo>
                  <a:lnTo>
                    <a:pt x="181" y="186"/>
                  </a:lnTo>
                  <a:lnTo>
                    <a:pt x="182" y="184"/>
                  </a:lnTo>
                  <a:lnTo>
                    <a:pt x="181" y="180"/>
                  </a:lnTo>
                  <a:lnTo>
                    <a:pt x="179" y="176"/>
                  </a:lnTo>
                  <a:lnTo>
                    <a:pt x="176" y="173"/>
                  </a:lnTo>
                  <a:lnTo>
                    <a:pt x="175" y="170"/>
                  </a:lnTo>
                  <a:lnTo>
                    <a:pt x="172" y="167"/>
                  </a:lnTo>
                  <a:lnTo>
                    <a:pt x="170" y="164"/>
                  </a:lnTo>
                  <a:lnTo>
                    <a:pt x="165" y="160"/>
                  </a:lnTo>
                  <a:lnTo>
                    <a:pt x="162" y="155"/>
                  </a:lnTo>
                  <a:lnTo>
                    <a:pt x="157" y="152"/>
                  </a:lnTo>
                  <a:lnTo>
                    <a:pt x="160" y="152"/>
                  </a:lnTo>
                  <a:lnTo>
                    <a:pt x="163" y="152"/>
                  </a:lnTo>
                  <a:lnTo>
                    <a:pt x="169" y="154"/>
                  </a:lnTo>
                  <a:lnTo>
                    <a:pt x="175" y="154"/>
                  </a:lnTo>
                  <a:lnTo>
                    <a:pt x="179" y="154"/>
                  </a:lnTo>
                  <a:lnTo>
                    <a:pt x="184" y="154"/>
                  </a:lnTo>
                  <a:lnTo>
                    <a:pt x="188" y="154"/>
                  </a:lnTo>
                  <a:lnTo>
                    <a:pt x="194" y="160"/>
                  </a:lnTo>
                  <a:lnTo>
                    <a:pt x="176" y="160"/>
                  </a:lnTo>
                  <a:lnTo>
                    <a:pt x="179" y="161"/>
                  </a:lnTo>
                  <a:lnTo>
                    <a:pt x="181" y="164"/>
                  </a:lnTo>
                  <a:lnTo>
                    <a:pt x="184" y="170"/>
                  </a:lnTo>
                  <a:lnTo>
                    <a:pt x="186" y="173"/>
                  </a:lnTo>
                  <a:lnTo>
                    <a:pt x="189" y="178"/>
                  </a:lnTo>
                  <a:lnTo>
                    <a:pt x="191" y="183"/>
                  </a:lnTo>
                  <a:lnTo>
                    <a:pt x="191" y="187"/>
                  </a:lnTo>
                  <a:lnTo>
                    <a:pt x="188" y="190"/>
                  </a:lnTo>
                  <a:lnTo>
                    <a:pt x="185" y="191"/>
                  </a:lnTo>
                  <a:lnTo>
                    <a:pt x="182" y="193"/>
                  </a:lnTo>
                  <a:lnTo>
                    <a:pt x="179" y="193"/>
                  </a:lnTo>
                  <a:lnTo>
                    <a:pt x="176" y="193"/>
                  </a:lnTo>
                  <a:lnTo>
                    <a:pt x="175" y="193"/>
                  </a:lnTo>
                  <a:lnTo>
                    <a:pt x="172" y="193"/>
                  </a:lnTo>
                  <a:lnTo>
                    <a:pt x="169" y="193"/>
                  </a:lnTo>
                  <a:lnTo>
                    <a:pt x="166" y="193"/>
                  </a:lnTo>
                  <a:lnTo>
                    <a:pt x="163" y="193"/>
                  </a:lnTo>
                  <a:lnTo>
                    <a:pt x="162" y="193"/>
                  </a:lnTo>
                  <a:lnTo>
                    <a:pt x="160" y="193"/>
                  </a:lnTo>
                  <a:lnTo>
                    <a:pt x="163" y="196"/>
                  </a:lnTo>
                  <a:lnTo>
                    <a:pt x="165" y="199"/>
                  </a:lnTo>
                  <a:lnTo>
                    <a:pt x="166" y="200"/>
                  </a:lnTo>
                  <a:lnTo>
                    <a:pt x="168" y="203"/>
                  </a:lnTo>
                  <a:lnTo>
                    <a:pt x="169" y="207"/>
                  </a:lnTo>
                  <a:lnTo>
                    <a:pt x="170" y="210"/>
                  </a:lnTo>
                  <a:lnTo>
                    <a:pt x="172" y="213"/>
                  </a:lnTo>
                  <a:lnTo>
                    <a:pt x="172" y="216"/>
                  </a:lnTo>
                  <a:lnTo>
                    <a:pt x="173" y="219"/>
                  </a:lnTo>
                  <a:lnTo>
                    <a:pt x="173" y="222"/>
                  </a:lnTo>
                  <a:lnTo>
                    <a:pt x="173" y="225"/>
                  </a:lnTo>
                  <a:lnTo>
                    <a:pt x="172" y="226"/>
                  </a:lnTo>
                  <a:lnTo>
                    <a:pt x="170" y="229"/>
                  </a:lnTo>
                  <a:lnTo>
                    <a:pt x="166" y="231"/>
                  </a:lnTo>
                  <a:lnTo>
                    <a:pt x="162" y="232"/>
                  </a:lnTo>
                  <a:lnTo>
                    <a:pt x="156" y="232"/>
                  </a:lnTo>
                  <a:lnTo>
                    <a:pt x="152" y="232"/>
                  </a:lnTo>
                  <a:lnTo>
                    <a:pt x="147" y="231"/>
                  </a:lnTo>
                  <a:lnTo>
                    <a:pt x="144" y="229"/>
                  </a:lnTo>
                  <a:lnTo>
                    <a:pt x="143" y="228"/>
                  </a:lnTo>
                  <a:lnTo>
                    <a:pt x="143" y="229"/>
                  </a:lnTo>
                  <a:lnTo>
                    <a:pt x="143" y="232"/>
                  </a:lnTo>
                  <a:lnTo>
                    <a:pt x="143" y="234"/>
                  </a:lnTo>
                  <a:lnTo>
                    <a:pt x="144" y="237"/>
                  </a:lnTo>
                  <a:lnTo>
                    <a:pt x="144" y="239"/>
                  </a:lnTo>
                  <a:lnTo>
                    <a:pt x="144" y="242"/>
                  </a:lnTo>
                  <a:lnTo>
                    <a:pt x="144" y="245"/>
                  </a:lnTo>
                  <a:lnTo>
                    <a:pt x="144" y="248"/>
                  </a:lnTo>
                  <a:lnTo>
                    <a:pt x="144" y="251"/>
                  </a:lnTo>
                  <a:lnTo>
                    <a:pt x="144" y="254"/>
                  </a:lnTo>
                  <a:lnTo>
                    <a:pt x="143" y="257"/>
                  </a:lnTo>
                  <a:lnTo>
                    <a:pt x="140" y="258"/>
                  </a:lnTo>
                  <a:lnTo>
                    <a:pt x="144" y="261"/>
                  </a:lnTo>
                  <a:lnTo>
                    <a:pt x="147" y="263"/>
                  </a:lnTo>
                  <a:lnTo>
                    <a:pt x="150" y="264"/>
                  </a:lnTo>
                  <a:lnTo>
                    <a:pt x="154" y="266"/>
                  </a:lnTo>
                  <a:lnTo>
                    <a:pt x="159" y="267"/>
                  </a:lnTo>
                  <a:lnTo>
                    <a:pt x="162" y="269"/>
                  </a:lnTo>
                  <a:lnTo>
                    <a:pt x="163" y="269"/>
                  </a:lnTo>
                  <a:lnTo>
                    <a:pt x="166" y="270"/>
                  </a:lnTo>
                  <a:lnTo>
                    <a:pt x="169" y="271"/>
                  </a:lnTo>
                  <a:lnTo>
                    <a:pt x="172" y="273"/>
                  </a:lnTo>
                  <a:lnTo>
                    <a:pt x="175" y="273"/>
                  </a:lnTo>
                  <a:lnTo>
                    <a:pt x="178" y="274"/>
                  </a:lnTo>
                  <a:lnTo>
                    <a:pt x="181" y="276"/>
                  </a:lnTo>
                  <a:lnTo>
                    <a:pt x="184" y="277"/>
                  </a:lnTo>
                  <a:lnTo>
                    <a:pt x="186" y="279"/>
                  </a:lnTo>
                  <a:lnTo>
                    <a:pt x="189" y="280"/>
                  </a:lnTo>
                  <a:lnTo>
                    <a:pt x="194" y="282"/>
                  </a:lnTo>
                  <a:lnTo>
                    <a:pt x="197" y="283"/>
                  </a:lnTo>
                  <a:lnTo>
                    <a:pt x="200" y="285"/>
                  </a:lnTo>
                  <a:lnTo>
                    <a:pt x="204" y="286"/>
                  </a:lnTo>
                  <a:lnTo>
                    <a:pt x="207" y="287"/>
                  </a:lnTo>
                  <a:lnTo>
                    <a:pt x="211" y="287"/>
                  </a:lnTo>
                  <a:lnTo>
                    <a:pt x="214" y="289"/>
                  </a:lnTo>
                  <a:lnTo>
                    <a:pt x="217" y="290"/>
                  </a:lnTo>
                  <a:lnTo>
                    <a:pt x="221" y="292"/>
                  </a:lnTo>
                  <a:lnTo>
                    <a:pt x="224" y="293"/>
                  </a:lnTo>
                  <a:lnTo>
                    <a:pt x="229" y="295"/>
                  </a:lnTo>
                  <a:lnTo>
                    <a:pt x="232" y="296"/>
                  </a:lnTo>
                  <a:lnTo>
                    <a:pt x="236" y="298"/>
                  </a:lnTo>
                  <a:lnTo>
                    <a:pt x="239" y="299"/>
                  </a:lnTo>
                  <a:lnTo>
                    <a:pt x="242" y="299"/>
                  </a:lnTo>
                  <a:lnTo>
                    <a:pt x="245" y="300"/>
                  </a:lnTo>
                  <a:lnTo>
                    <a:pt x="249" y="302"/>
                  </a:lnTo>
                  <a:lnTo>
                    <a:pt x="252" y="303"/>
                  </a:lnTo>
                  <a:lnTo>
                    <a:pt x="256" y="305"/>
                  </a:lnTo>
                  <a:lnTo>
                    <a:pt x="259" y="305"/>
                  </a:lnTo>
                  <a:lnTo>
                    <a:pt x="264" y="306"/>
                  </a:lnTo>
                  <a:lnTo>
                    <a:pt x="266" y="308"/>
                  </a:lnTo>
                  <a:lnTo>
                    <a:pt x="269" y="308"/>
                  </a:lnTo>
                  <a:lnTo>
                    <a:pt x="272" y="309"/>
                  </a:lnTo>
                  <a:lnTo>
                    <a:pt x="277" y="311"/>
                  </a:lnTo>
                  <a:lnTo>
                    <a:pt x="280" y="311"/>
                  </a:lnTo>
                  <a:lnTo>
                    <a:pt x="282" y="312"/>
                  </a:lnTo>
                  <a:lnTo>
                    <a:pt x="285" y="312"/>
                  </a:lnTo>
                  <a:lnTo>
                    <a:pt x="288" y="314"/>
                  </a:lnTo>
                  <a:lnTo>
                    <a:pt x="290" y="314"/>
                  </a:lnTo>
                  <a:lnTo>
                    <a:pt x="293" y="314"/>
                  </a:lnTo>
                  <a:lnTo>
                    <a:pt x="295" y="314"/>
                  </a:lnTo>
                  <a:lnTo>
                    <a:pt x="298" y="315"/>
                  </a:lnTo>
                  <a:lnTo>
                    <a:pt x="303" y="315"/>
                  </a:lnTo>
                  <a:lnTo>
                    <a:pt x="309" y="315"/>
                  </a:lnTo>
                  <a:lnTo>
                    <a:pt x="311" y="315"/>
                  </a:lnTo>
                  <a:lnTo>
                    <a:pt x="316" y="315"/>
                  </a:lnTo>
                  <a:lnTo>
                    <a:pt x="319" y="315"/>
                  </a:lnTo>
                  <a:lnTo>
                    <a:pt x="323" y="314"/>
                  </a:lnTo>
                  <a:lnTo>
                    <a:pt x="326" y="314"/>
                  </a:lnTo>
                  <a:lnTo>
                    <a:pt x="330" y="312"/>
                  </a:lnTo>
                  <a:lnTo>
                    <a:pt x="333" y="311"/>
                  </a:lnTo>
                  <a:lnTo>
                    <a:pt x="338" y="311"/>
                  </a:lnTo>
                  <a:lnTo>
                    <a:pt x="341" y="309"/>
                  </a:lnTo>
                  <a:lnTo>
                    <a:pt x="343" y="308"/>
                  </a:lnTo>
                  <a:lnTo>
                    <a:pt x="348" y="306"/>
                  </a:lnTo>
                  <a:lnTo>
                    <a:pt x="351" y="305"/>
                  </a:lnTo>
                  <a:lnTo>
                    <a:pt x="354" y="303"/>
                  </a:lnTo>
                  <a:lnTo>
                    <a:pt x="358" y="302"/>
                  </a:lnTo>
                  <a:lnTo>
                    <a:pt x="361" y="300"/>
                  </a:lnTo>
                  <a:lnTo>
                    <a:pt x="364" y="300"/>
                  </a:lnTo>
                  <a:lnTo>
                    <a:pt x="367" y="298"/>
                  </a:lnTo>
                  <a:lnTo>
                    <a:pt x="370" y="296"/>
                  </a:lnTo>
                  <a:lnTo>
                    <a:pt x="373" y="295"/>
                  </a:lnTo>
                  <a:lnTo>
                    <a:pt x="375" y="293"/>
                  </a:lnTo>
                  <a:lnTo>
                    <a:pt x="380" y="289"/>
                  </a:lnTo>
                  <a:lnTo>
                    <a:pt x="386" y="286"/>
                  </a:lnTo>
                  <a:lnTo>
                    <a:pt x="390" y="283"/>
                  </a:lnTo>
                  <a:lnTo>
                    <a:pt x="394" y="280"/>
                  </a:lnTo>
                  <a:lnTo>
                    <a:pt x="397" y="277"/>
                  </a:lnTo>
                  <a:lnTo>
                    <a:pt x="402" y="276"/>
                  </a:lnTo>
                  <a:lnTo>
                    <a:pt x="403" y="274"/>
                  </a:lnTo>
                  <a:lnTo>
                    <a:pt x="406" y="271"/>
                  </a:lnTo>
                  <a:lnTo>
                    <a:pt x="409" y="269"/>
                  </a:lnTo>
                  <a:lnTo>
                    <a:pt x="413" y="266"/>
                  </a:lnTo>
                  <a:lnTo>
                    <a:pt x="416" y="263"/>
                  </a:lnTo>
                  <a:lnTo>
                    <a:pt x="419" y="260"/>
                  </a:lnTo>
                  <a:lnTo>
                    <a:pt x="422" y="257"/>
                  </a:lnTo>
                  <a:lnTo>
                    <a:pt x="425" y="254"/>
                  </a:lnTo>
                  <a:lnTo>
                    <a:pt x="428" y="251"/>
                  </a:lnTo>
                  <a:lnTo>
                    <a:pt x="432" y="248"/>
                  </a:lnTo>
                  <a:lnTo>
                    <a:pt x="435" y="245"/>
                  </a:lnTo>
                  <a:lnTo>
                    <a:pt x="441" y="242"/>
                  </a:lnTo>
                  <a:lnTo>
                    <a:pt x="444" y="239"/>
                  </a:lnTo>
                  <a:lnTo>
                    <a:pt x="448" y="235"/>
                  </a:lnTo>
                  <a:lnTo>
                    <a:pt x="453" y="232"/>
                  </a:lnTo>
                  <a:lnTo>
                    <a:pt x="457" y="229"/>
                  </a:lnTo>
                  <a:lnTo>
                    <a:pt x="461" y="225"/>
                  </a:lnTo>
                  <a:lnTo>
                    <a:pt x="466" y="221"/>
                  </a:lnTo>
                  <a:lnTo>
                    <a:pt x="470" y="218"/>
                  </a:lnTo>
                  <a:lnTo>
                    <a:pt x="474" y="213"/>
                  </a:lnTo>
                  <a:lnTo>
                    <a:pt x="479" y="209"/>
                  </a:lnTo>
                  <a:lnTo>
                    <a:pt x="483" y="205"/>
                  </a:lnTo>
                  <a:lnTo>
                    <a:pt x="489" y="202"/>
                  </a:lnTo>
                  <a:lnTo>
                    <a:pt x="493" y="197"/>
                  </a:lnTo>
                  <a:lnTo>
                    <a:pt x="498" y="193"/>
                  </a:lnTo>
                  <a:lnTo>
                    <a:pt x="503" y="190"/>
                  </a:lnTo>
                  <a:lnTo>
                    <a:pt x="508" y="186"/>
                  </a:lnTo>
                  <a:lnTo>
                    <a:pt x="514" y="181"/>
                  </a:lnTo>
                  <a:lnTo>
                    <a:pt x="518" y="177"/>
                  </a:lnTo>
                  <a:lnTo>
                    <a:pt x="522" y="173"/>
                  </a:lnTo>
                  <a:lnTo>
                    <a:pt x="527" y="170"/>
                  </a:lnTo>
                  <a:lnTo>
                    <a:pt x="532" y="165"/>
                  </a:lnTo>
                  <a:lnTo>
                    <a:pt x="535" y="161"/>
                  </a:lnTo>
                  <a:lnTo>
                    <a:pt x="541" y="157"/>
                  </a:lnTo>
                  <a:lnTo>
                    <a:pt x="546" y="152"/>
                  </a:lnTo>
                  <a:lnTo>
                    <a:pt x="551" y="149"/>
                  </a:lnTo>
                  <a:lnTo>
                    <a:pt x="554" y="145"/>
                  </a:lnTo>
                  <a:lnTo>
                    <a:pt x="559" y="142"/>
                  </a:lnTo>
                  <a:lnTo>
                    <a:pt x="563" y="138"/>
                  </a:lnTo>
                  <a:lnTo>
                    <a:pt x="567" y="135"/>
                  </a:lnTo>
                  <a:lnTo>
                    <a:pt x="572" y="130"/>
                  </a:lnTo>
                  <a:lnTo>
                    <a:pt x="575" y="128"/>
                  </a:lnTo>
                  <a:lnTo>
                    <a:pt x="579" y="125"/>
                  </a:lnTo>
                  <a:lnTo>
                    <a:pt x="583" y="122"/>
                  </a:lnTo>
                  <a:lnTo>
                    <a:pt x="586" y="119"/>
                  </a:lnTo>
                  <a:lnTo>
                    <a:pt x="589" y="116"/>
                  </a:lnTo>
                  <a:lnTo>
                    <a:pt x="592" y="113"/>
                  </a:lnTo>
                  <a:lnTo>
                    <a:pt x="596" y="110"/>
                  </a:lnTo>
                  <a:lnTo>
                    <a:pt x="598" y="107"/>
                  </a:lnTo>
                  <a:lnTo>
                    <a:pt x="601" y="106"/>
                  </a:lnTo>
                  <a:lnTo>
                    <a:pt x="604" y="104"/>
                  </a:lnTo>
                  <a:lnTo>
                    <a:pt x="607" y="103"/>
                  </a:lnTo>
                  <a:lnTo>
                    <a:pt x="610" y="98"/>
                  </a:lnTo>
                  <a:lnTo>
                    <a:pt x="612" y="97"/>
                  </a:lnTo>
                  <a:lnTo>
                    <a:pt x="614" y="96"/>
                  </a:lnTo>
                  <a:lnTo>
                    <a:pt x="615" y="96"/>
                  </a:lnTo>
                  <a:lnTo>
                    <a:pt x="615" y="94"/>
                  </a:lnTo>
                  <a:lnTo>
                    <a:pt x="620" y="93"/>
                  </a:lnTo>
                  <a:lnTo>
                    <a:pt x="621" y="91"/>
                  </a:lnTo>
                  <a:lnTo>
                    <a:pt x="624" y="90"/>
                  </a:lnTo>
                  <a:lnTo>
                    <a:pt x="627" y="88"/>
                  </a:lnTo>
                  <a:lnTo>
                    <a:pt x="631" y="87"/>
                  </a:lnTo>
                  <a:lnTo>
                    <a:pt x="634" y="84"/>
                  </a:lnTo>
                  <a:lnTo>
                    <a:pt x="639" y="82"/>
                  </a:lnTo>
                  <a:lnTo>
                    <a:pt x="642" y="80"/>
                  </a:lnTo>
                  <a:lnTo>
                    <a:pt x="646" y="78"/>
                  </a:lnTo>
                  <a:lnTo>
                    <a:pt x="650" y="75"/>
                  </a:lnTo>
                  <a:lnTo>
                    <a:pt x="655" y="72"/>
                  </a:lnTo>
                  <a:lnTo>
                    <a:pt x="659" y="69"/>
                  </a:lnTo>
                  <a:lnTo>
                    <a:pt x="663" y="68"/>
                  </a:lnTo>
                  <a:lnTo>
                    <a:pt x="666" y="64"/>
                  </a:lnTo>
                  <a:lnTo>
                    <a:pt x="671" y="59"/>
                  </a:lnTo>
                  <a:lnTo>
                    <a:pt x="671" y="56"/>
                  </a:lnTo>
                  <a:lnTo>
                    <a:pt x="672" y="53"/>
                  </a:lnTo>
                  <a:lnTo>
                    <a:pt x="675" y="51"/>
                  </a:lnTo>
                  <a:lnTo>
                    <a:pt x="676" y="49"/>
                  </a:lnTo>
                  <a:lnTo>
                    <a:pt x="676" y="45"/>
                  </a:lnTo>
                  <a:lnTo>
                    <a:pt x="678" y="43"/>
                  </a:lnTo>
                  <a:lnTo>
                    <a:pt x="678" y="39"/>
                  </a:lnTo>
                  <a:lnTo>
                    <a:pt x="679" y="36"/>
                  </a:lnTo>
                  <a:lnTo>
                    <a:pt x="681" y="33"/>
                  </a:lnTo>
                  <a:lnTo>
                    <a:pt x="681" y="30"/>
                  </a:lnTo>
                  <a:lnTo>
                    <a:pt x="682" y="27"/>
                  </a:lnTo>
                  <a:lnTo>
                    <a:pt x="682" y="26"/>
                  </a:lnTo>
                  <a:lnTo>
                    <a:pt x="682" y="23"/>
                  </a:lnTo>
                  <a:lnTo>
                    <a:pt x="684" y="20"/>
                  </a:lnTo>
                  <a:lnTo>
                    <a:pt x="684" y="17"/>
                  </a:lnTo>
                  <a:lnTo>
                    <a:pt x="685" y="14"/>
                  </a:lnTo>
                  <a:lnTo>
                    <a:pt x="685" y="10"/>
                  </a:lnTo>
                  <a:lnTo>
                    <a:pt x="687" y="5"/>
                  </a:lnTo>
                  <a:lnTo>
                    <a:pt x="687" y="3"/>
                  </a:lnTo>
                  <a:lnTo>
                    <a:pt x="688" y="0"/>
                  </a:lnTo>
                  <a:lnTo>
                    <a:pt x="689" y="0"/>
                  </a:lnTo>
                  <a:lnTo>
                    <a:pt x="691" y="0"/>
                  </a:lnTo>
                  <a:lnTo>
                    <a:pt x="691" y="3"/>
                  </a:lnTo>
                  <a:lnTo>
                    <a:pt x="692" y="5"/>
                  </a:lnTo>
                  <a:lnTo>
                    <a:pt x="691" y="8"/>
                  </a:lnTo>
                  <a:lnTo>
                    <a:pt x="691" y="11"/>
                  </a:lnTo>
                  <a:lnTo>
                    <a:pt x="691" y="14"/>
                  </a:lnTo>
                  <a:lnTo>
                    <a:pt x="691" y="17"/>
                  </a:lnTo>
                  <a:lnTo>
                    <a:pt x="691" y="20"/>
                  </a:lnTo>
                  <a:lnTo>
                    <a:pt x="691" y="23"/>
                  </a:lnTo>
                  <a:lnTo>
                    <a:pt x="689" y="24"/>
                  </a:lnTo>
                  <a:lnTo>
                    <a:pt x="689" y="27"/>
                  </a:lnTo>
                  <a:lnTo>
                    <a:pt x="689" y="30"/>
                  </a:lnTo>
                  <a:lnTo>
                    <a:pt x="689" y="32"/>
                  </a:lnTo>
                  <a:lnTo>
                    <a:pt x="691" y="32"/>
                  </a:lnTo>
                  <a:lnTo>
                    <a:pt x="694" y="32"/>
                  </a:lnTo>
                  <a:lnTo>
                    <a:pt x="697" y="30"/>
                  </a:lnTo>
                  <a:lnTo>
                    <a:pt x="700" y="30"/>
                  </a:lnTo>
                  <a:lnTo>
                    <a:pt x="704" y="29"/>
                  </a:lnTo>
                  <a:lnTo>
                    <a:pt x="707" y="29"/>
                  </a:lnTo>
                  <a:lnTo>
                    <a:pt x="710" y="29"/>
                  </a:lnTo>
                  <a:lnTo>
                    <a:pt x="713" y="27"/>
                  </a:lnTo>
                  <a:lnTo>
                    <a:pt x="716" y="26"/>
                  </a:lnTo>
                  <a:lnTo>
                    <a:pt x="720" y="24"/>
                  </a:lnTo>
                  <a:lnTo>
                    <a:pt x="721" y="23"/>
                  </a:lnTo>
                  <a:lnTo>
                    <a:pt x="726" y="20"/>
                  </a:lnTo>
                  <a:lnTo>
                    <a:pt x="729" y="20"/>
                  </a:lnTo>
                  <a:lnTo>
                    <a:pt x="727" y="21"/>
                  </a:lnTo>
                  <a:lnTo>
                    <a:pt x="726" y="23"/>
                  </a:lnTo>
                  <a:lnTo>
                    <a:pt x="723" y="24"/>
                  </a:lnTo>
                  <a:lnTo>
                    <a:pt x="721" y="27"/>
                  </a:lnTo>
                  <a:lnTo>
                    <a:pt x="720" y="30"/>
                  </a:lnTo>
                  <a:lnTo>
                    <a:pt x="720" y="33"/>
                  </a:lnTo>
                  <a:lnTo>
                    <a:pt x="717" y="36"/>
                  </a:lnTo>
                  <a:lnTo>
                    <a:pt x="716" y="39"/>
                  </a:lnTo>
                  <a:lnTo>
                    <a:pt x="714" y="42"/>
                  </a:lnTo>
                  <a:lnTo>
                    <a:pt x="713" y="45"/>
                  </a:lnTo>
                  <a:lnTo>
                    <a:pt x="711" y="48"/>
                  </a:lnTo>
                  <a:lnTo>
                    <a:pt x="711" y="51"/>
                  </a:lnTo>
                  <a:lnTo>
                    <a:pt x="710" y="53"/>
                  </a:lnTo>
                  <a:lnTo>
                    <a:pt x="710" y="55"/>
                  </a:lnTo>
                  <a:lnTo>
                    <a:pt x="710" y="59"/>
                  </a:lnTo>
                  <a:lnTo>
                    <a:pt x="711" y="64"/>
                  </a:lnTo>
                  <a:lnTo>
                    <a:pt x="713" y="66"/>
                  </a:lnTo>
                  <a:lnTo>
                    <a:pt x="714" y="71"/>
                  </a:lnTo>
                  <a:lnTo>
                    <a:pt x="714" y="74"/>
                  </a:lnTo>
                  <a:lnTo>
                    <a:pt x="716" y="77"/>
                  </a:lnTo>
                  <a:lnTo>
                    <a:pt x="717" y="78"/>
                  </a:lnTo>
                  <a:lnTo>
                    <a:pt x="717" y="80"/>
                  </a:lnTo>
                  <a:lnTo>
                    <a:pt x="703" y="69"/>
                  </a:lnTo>
                  <a:lnTo>
                    <a:pt x="701" y="71"/>
                  </a:lnTo>
                  <a:lnTo>
                    <a:pt x="700" y="74"/>
                  </a:lnTo>
                  <a:lnTo>
                    <a:pt x="697" y="75"/>
                  </a:lnTo>
                  <a:lnTo>
                    <a:pt x="695" y="77"/>
                  </a:lnTo>
                  <a:lnTo>
                    <a:pt x="694" y="80"/>
                  </a:lnTo>
                  <a:lnTo>
                    <a:pt x="692" y="82"/>
                  </a:lnTo>
                  <a:lnTo>
                    <a:pt x="691" y="85"/>
                  </a:lnTo>
                  <a:lnTo>
                    <a:pt x="688" y="90"/>
                  </a:lnTo>
                  <a:lnTo>
                    <a:pt x="687" y="93"/>
                  </a:lnTo>
                  <a:lnTo>
                    <a:pt x="687" y="96"/>
                  </a:lnTo>
                  <a:lnTo>
                    <a:pt x="685" y="97"/>
                  </a:lnTo>
                  <a:lnTo>
                    <a:pt x="685" y="100"/>
                  </a:lnTo>
                  <a:lnTo>
                    <a:pt x="685" y="103"/>
                  </a:lnTo>
                  <a:lnTo>
                    <a:pt x="687" y="106"/>
                  </a:lnTo>
                  <a:lnTo>
                    <a:pt x="688" y="109"/>
                  </a:lnTo>
                  <a:lnTo>
                    <a:pt x="691" y="114"/>
                  </a:lnTo>
                  <a:lnTo>
                    <a:pt x="694" y="119"/>
                  </a:lnTo>
                  <a:lnTo>
                    <a:pt x="698" y="125"/>
                  </a:lnTo>
                  <a:lnTo>
                    <a:pt x="703" y="129"/>
                  </a:lnTo>
                  <a:lnTo>
                    <a:pt x="707" y="133"/>
                  </a:lnTo>
                  <a:lnTo>
                    <a:pt x="710" y="135"/>
                  </a:lnTo>
                  <a:lnTo>
                    <a:pt x="713" y="138"/>
                  </a:lnTo>
                  <a:lnTo>
                    <a:pt x="716" y="139"/>
                  </a:lnTo>
                  <a:lnTo>
                    <a:pt x="719" y="141"/>
                  </a:lnTo>
                  <a:lnTo>
                    <a:pt x="721" y="141"/>
                  </a:lnTo>
                  <a:lnTo>
                    <a:pt x="726" y="142"/>
                  </a:lnTo>
                  <a:lnTo>
                    <a:pt x="730" y="142"/>
                  </a:lnTo>
                  <a:lnTo>
                    <a:pt x="736" y="144"/>
                  </a:lnTo>
                  <a:lnTo>
                    <a:pt x="737" y="144"/>
                  </a:lnTo>
                  <a:lnTo>
                    <a:pt x="740" y="144"/>
                  </a:lnTo>
                  <a:lnTo>
                    <a:pt x="743" y="144"/>
                  </a:lnTo>
                  <a:lnTo>
                    <a:pt x="746" y="144"/>
                  </a:lnTo>
                  <a:lnTo>
                    <a:pt x="749" y="144"/>
                  </a:lnTo>
                  <a:lnTo>
                    <a:pt x="752" y="145"/>
                  </a:lnTo>
                  <a:lnTo>
                    <a:pt x="755" y="145"/>
                  </a:lnTo>
                  <a:lnTo>
                    <a:pt x="758" y="145"/>
                  </a:lnTo>
                  <a:lnTo>
                    <a:pt x="761" y="145"/>
                  </a:lnTo>
                  <a:lnTo>
                    <a:pt x="764" y="145"/>
                  </a:lnTo>
                  <a:lnTo>
                    <a:pt x="767" y="145"/>
                  </a:lnTo>
                  <a:lnTo>
                    <a:pt x="769" y="145"/>
                  </a:lnTo>
                  <a:lnTo>
                    <a:pt x="774" y="145"/>
                  </a:lnTo>
                  <a:lnTo>
                    <a:pt x="778" y="145"/>
                  </a:lnTo>
                  <a:lnTo>
                    <a:pt x="783" y="145"/>
                  </a:lnTo>
                  <a:lnTo>
                    <a:pt x="785" y="145"/>
                  </a:lnTo>
                  <a:lnTo>
                    <a:pt x="787" y="145"/>
                  </a:lnTo>
                  <a:lnTo>
                    <a:pt x="803" y="129"/>
                  </a:lnTo>
                  <a:lnTo>
                    <a:pt x="803" y="130"/>
                  </a:lnTo>
                  <a:lnTo>
                    <a:pt x="806" y="132"/>
                  </a:lnTo>
                  <a:lnTo>
                    <a:pt x="807" y="135"/>
                  </a:lnTo>
                  <a:lnTo>
                    <a:pt x="810" y="138"/>
                  </a:lnTo>
                  <a:lnTo>
                    <a:pt x="812" y="142"/>
                  </a:lnTo>
                  <a:lnTo>
                    <a:pt x="813" y="145"/>
                  </a:lnTo>
                  <a:lnTo>
                    <a:pt x="813" y="149"/>
                  </a:lnTo>
                  <a:lnTo>
                    <a:pt x="812" y="152"/>
                  </a:lnTo>
                  <a:lnTo>
                    <a:pt x="810" y="152"/>
                  </a:lnTo>
                  <a:lnTo>
                    <a:pt x="809" y="154"/>
                  </a:lnTo>
                  <a:lnTo>
                    <a:pt x="807" y="157"/>
                  </a:lnTo>
                  <a:lnTo>
                    <a:pt x="806" y="160"/>
                  </a:lnTo>
                  <a:lnTo>
                    <a:pt x="804" y="162"/>
                  </a:lnTo>
                  <a:lnTo>
                    <a:pt x="801" y="167"/>
                  </a:lnTo>
                  <a:lnTo>
                    <a:pt x="799" y="171"/>
                  </a:lnTo>
                  <a:lnTo>
                    <a:pt x="796" y="177"/>
                  </a:lnTo>
                  <a:lnTo>
                    <a:pt x="794" y="178"/>
                  </a:lnTo>
                  <a:lnTo>
                    <a:pt x="791" y="181"/>
                  </a:lnTo>
                  <a:lnTo>
                    <a:pt x="790" y="184"/>
                  </a:lnTo>
                  <a:lnTo>
                    <a:pt x="788" y="187"/>
                  </a:lnTo>
                  <a:lnTo>
                    <a:pt x="785" y="190"/>
                  </a:lnTo>
                  <a:lnTo>
                    <a:pt x="784" y="193"/>
                  </a:lnTo>
                  <a:lnTo>
                    <a:pt x="783" y="196"/>
                  </a:lnTo>
                  <a:lnTo>
                    <a:pt x="781" y="199"/>
                  </a:lnTo>
                  <a:lnTo>
                    <a:pt x="778" y="202"/>
                  </a:lnTo>
                  <a:lnTo>
                    <a:pt x="777" y="205"/>
                  </a:lnTo>
                  <a:lnTo>
                    <a:pt x="774" y="209"/>
                  </a:lnTo>
                  <a:lnTo>
                    <a:pt x="772" y="212"/>
                  </a:lnTo>
                  <a:lnTo>
                    <a:pt x="769" y="215"/>
                  </a:lnTo>
                  <a:lnTo>
                    <a:pt x="768" y="219"/>
                  </a:lnTo>
                  <a:lnTo>
                    <a:pt x="765" y="222"/>
                  </a:lnTo>
                  <a:lnTo>
                    <a:pt x="764" y="226"/>
                  </a:lnTo>
                  <a:lnTo>
                    <a:pt x="761" y="229"/>
                  </a:lnTo>
                  <a:lnTo>
                    <a:pt x="758" y="232"/>
                  </a:lnTo>
                  <a:lnTo>
                    <a:pt x="755" y="235"/>
                  </a:lnTo>
                  <a:lnTo>
                    <a:pt x="753" y="239"/>
                  </a:lnTo>
                  <a:lnTo>
                    <a:pt x="751" y="242"/>
                  </a:lnTo>
                  <a:lnTo>
                    <a:pt x="748" y="245"/>
                  </a:lnTo>
                  <a:lnTo>
                    <a:pt x="746" y="248"/>
                  </a:lnTo>
                  <a:lnTo>
                    <a:pt x="743" y="253"/>
                  </a:lnTo>
                  <a:lnTo>
                    <a:pt x="740" y="255"/>
                  </a:lnTo>
                  <a:lnTo>
                    <a:pt x="739" y="260"/>
                  </a:lnTo>
                  <a:lnTo>
                    <a:pt x="736" y="263"/>
                  </a:lnTo>
                  <a:lnTo>
                    <a:pt x="733" y="266"/>
                  </a:lnTo>
                  <a:lnTo>
                    <a:pt x="732" y="269"/>
                  </a:lnTo>
                  <a:lnTo>
                    <a:pt x="729" y="273"/>
                  </a:lnTo>
                  <a:lnTo>
                    <a:pt x="726" y="276"/>
                  </a:lnTo>
                  <a:lnTo>
                    <a:pt x="724" y="279"/>
                  </a:lnTo>
                  <a:lnTo>
                    <a:pt x="721" y="282"/>
                  </a:lnTo>
                  <a:lnTo>
                    <a:pt x="719" y="285"/>
                  </a:lnTo>
                  <a:lnTo>
                    <a:pt x="716" y="286"/>
                  </a:lnTo>
                  <a:lnTo>
                    <a:pt x="714" y="289"/>
                  </a:lnTo>
                  <a:lnTo>
                    <a:pt x="710" y="295"/>
                  </a:lnTo>
                  <a:lnTo>
                    <a:pt x="705" y="300"/>
                  </a:lnTo>
                  <a:lnTo>
                    <a:pt x="701" y="303"/>
                  </a:lnTo>
                  <a:lnTo>
                    <a:pt x="697" y="308"/>
                  </a:lnTo>
                  <a:lnTo>
                    <a:pt x="692" y="311"/>
                  </a:lnTo>
                  <a:lnTo>
                    <a:pt x="689" y="314"/>
                  </a:lnTo>
                  <a:lnTo>
                    <a:pt x="685" y="316"/>
                  </a:lnTo>
                  <a:lnTo>
                    <a:pt x="681" y="318"/>
                  </a:lnTo>
                  <a:lnTo>
                    <a:pt x="678" y="321"/>
                  </a:lnTo>
                  <a:lnTo>
                    <a:pt x="673" y="322"/>
                  </a:lnTo>
                  <a:lnTo>
                    <a:pt x="669" y="325"/>
                  </a:lnTo>
                  <a:lnTo>
                    <a:pt x="665" y="327"/>
                  </a:lnTo>
                  <a:lnTo>
                    <a:pt x="662" y="328"/>
                  </a:lnTo>
                  <a:lnTo>
                    <a:pt x="658" y="331"/>
                  </a:lnTo>
                  <a:lnTo>
                    <a:pt x="653" y="332"/>
                  </a:lnTo>
                  <a:lnTo>
                    <a:pt x="650" y="334"/>
                  </a:lnTo>
                  <a:lnTo>
                    <a:pt x="646" y="337"/>
                  </a:lnTo>
                  <a:lnTo>
                    <a:pt x="642" y="338"/>
                  </a:lnTo>
                  <a:lnTo>
                    <a:pt x="639" y="340"/>
                  </a:lnTo>
                  <a:lnTo>
                    <a:pt x="634" y="343"/>
                  </a:lnTo>
                  <a:lnTo>
                    <a:pt x="630" y="344"/>
                  </a:lnTo>
                  <a:lnTo>
                    <a:pt x="627" y="346"/>
                  </a:lnTo>
                  <a:lnTo>
                    <a:pt x="623" y="347"/>
                  </a:lnTo>
                  <a:lnTo>
                    <a:pt x="620" y="348"/>
                  </a:lnTo>
                  <a:lnTo>
                    <a:pt x="615" y="350"/>
                  </a:lnTo>
                  <a:lnTo>
                    <a:pt x="612" y="351"/>
                  </a:lnTo>
                  <a:lnTo>
                    <a:pt x="610" y="351"/>
                  </a:lnTo>
                  <a:lnTo>
                    <a:pt x="607" y="353"/>
                  </a:lnTo>
                  <a:lnTo>
                    <a:pt x="604" y="354"/>
                  </a:lnTo>
                  <a:lnTo>
                    <a:pt x="601" y="356"/>
                  </a:lnTo>
                  <a:lnTo>
                    <a:pt x="598" y="356"/>
                  </a:lnTo>
                  <a:lnTo>
                    <a:pt x="595" y="356"/>
                  </a:lnTo>
                  <a:lnTo>
                    <a:pt x="592" y="357"/>
                  </a:lnTo>
                  <a:lnTo>
                    <a:pt x="591" y="357"/>
                  </a:lnTo>
                  <a:lnTo>
                    <a:pt x="586" y="359"/>
                  </a:lnTo>
                  <a:lnTo>
                    <a:pt x="583" y="359"/>
                  </a:lnTo>
                  <a:lnTo>
                    <a:pt x="579" y="359"/>
                  </a:lnTo>
                  <a:lnTo>
                    <a:pt x="575" y="357"/>
                  </a:lnTo>
                  <a:lnTo>
                    <a:pt x="570" y="356"/>
                  </a:lnTo>
                  <a:lnTo>
                    <a:pt x="566" y="356"/>
                  </a:lnTo>
                  <a:lnTo>
                    <a:pt x="563" y="354"/>
                  </a:lnTo>
                  <a:lnTo>
                    <a:pt x="560" y="353"/>
                  </a:lnTo>
                  <a:lnTo>
                    <a:pt x="557" y="353"/>
                  </a:lnTo>
                  <a:lnTo>
                    <a:pt x="554" y="351"/>
                  </a:lnTo>
                  <a:lnTo>
                    <a:pt x="551" y="351"/>
                  </a:lnTo>
                  <a:lnTo>
                    <a:pt x="548" y="350"/>
                  </a:lnTo>
                  <a:lnTo>
                    <a:pt x="547" y="348"/>
                  </a:lnTo>
                  <a:lnTo>
                    <a:pt x="544" y="348"/>
                  </a:lnTo>
                  <a:lnTo>
                    <a:pt x="541" y="347"/>
                  </a:lnTo>
                  <a:lnTo>
                    <a:pt x="538" y="346"/>
                  </a:lnTo>
                  <a:lnTo>
                    <a:pt x="535" y="346"/>
                  </a:lnTo>
                  <a:lnTo>
                    <a:pt x="534" y="344"/>
                  </a:lnTo>
                  <a:lnTo>
                    <a:pt x="528" y="343"/>
                  </a:lnTo>
                  <a:lnTo>
                    <a:pt x="525" y="341"/>
                  </a:lnTo>
                  <a:lnTo>
                    <a:pt x="522" y="340"/>
                  </a:lnTo>
                  <a:lnTo>
                    <a:pt x="519" y="338"/>
                  </a:lnTo>
                  <a:lnTo>
                    <a:pt x="518" y="338"/>
                  </a:lnTo>
                  <a:lnTo>
                    <a:pt x="519" y="340"/>
                  </a:lnTo>
                  <a:lnTo>
                    <a:pt x="522" y="343"/>
                  </a:lnTo>
                  <a:lnTo>
                    <a:pt x="524" y="344"/>
                  </a:lnTo>
                  <a:lnTo>
                    <a:pt x="527" y="347"/>
                  </a:lnTo>
                  <a:lnTo>
                    <a:pt x="530" y="350"/>
                  </a:lnTo>
                  <a:lnTo>
                    <a:pt x="534" y="353"/>
                  </a:lnTo>
                  <a:lnTo>
                    <a:pt x="537" y="356"/>
                  </a:lnTo>
                  <a:lnTo>
                    <a:pt x="541" y="359"/>
                  </a:lnTo>
                  <a:lnTo>
                    <a:pt x="544" y="362"/>
                  </a:lnTo>
                  <a:lnTo>
                    <a:pt x="548" y="364"/>
                  </a:lnTo>
                  <a:lnTo>
                    <a:pt x="551" y="366"/>
                  </a:lnTo>
                  <a:lnTo>
                    <a:pt x="556" y="367"/>
                  </a:lnTo>
                  <a:lnTo>
                    <a:pt x="559" y="369"/>
                  </a:lnTo>
                  <a:lnTo>
                    <a:pt x="563" y="370"/>
                  </a:lnTo>
                  <a:lnTo>
                    <a:pt x="564" y="370"/>
                  </a:lnTo>
                  <a:lnTo>
                    <a:pt x="567" y="372"/>
                  </a:lnTo>
                  <a:lnTo>
                    <a:pt x="570" y="372"/>
                  </a:lnTo>
                  <a:lnTo>
                    <a:pt x="573" y="372"/>
                  </a:lnTo>
                  <a:lnTo>
                    <a:pt x="576" y="372"/>
                  </a:lnTo>
                  <a:lnTo>
                    <a:pt x="579" y="372"/>
                  </a:lnTo>
                  <a:lnTo>
                    <a:pt x="582" y="372"/>
                  </a:lnTo>
                  <a:lnTo>
                    <a:pt x="585" y="372"/>
                  </a:lnTo>
                  <a:lnTo>
                    <a:pt x="589" y="372"/>
                  </a:lnTo>
                  <a:lnTo>
                    <a:pt x="594" y="372"/>
                  </a:lnTo>
                  <a:lnTo>
                    <a:pt x="596" y="372"/>
                  </a:lnTo>
                  <a:lnTo>
                    <a:pt x="598" y="372"/>
                  </a:lnTo>
                  <a:lnTo>
                    <a:pt x="596" y="373"/>
                  </a:lnTo>
                  <a:lnTo>
                    <a:pt x="596" y="378"/>
                  </a:lnTo>
                  <a:lnTo>
                    <a:pt x="596" y="379"/>
                  </a:lnTo>
                  <a:lnTo>
                    <a:pt x="596" y="382"/>
                  </a:lnTo>
                  <a:lnTo>
                    <a:pt x="596" y="386"/>
                  </a:lnTo>
                  <a:lnTo>
                    <a:pt x="596" y="391"/>
                  </a:lnTo>
                  <a:lnTo>
                    <a:pt x="596" y="395"/>
                  </a:lnTo>
                  <a:lnTo>
                    <a:pt x="596" y="399"/>
                  </a:lnTo>
                  <a:lnTo>
                    <a:pt x="596" y="402"/>
                  </a:lnTo>
                  <a:lnTo>
                    <a:pt x="596" y="405"/>
                  </a:lnTo>
                  <a:lnTo>
                    <a:pt x="596" y="408"/>
                  </a:lnTo>
                  <a:lnTo>
                    <a:pt x="596" y="411"/>
                  </a:lnTo>
                  <a:lnTo>
                    <a:pt x="596" y="414"/>
                  </a:lnTo>
                  <a:lnTo>
                    <a:pt x="596" y="417"/>
                  </a:lnTo>
                  <a:lnTo>
                    <a:pt x="596" y="420"/>
                  </a:lnTo>
                  <a:lnTo>
                    <a:pt x="596" y="423"/>
                  </a:lnTo>
                  <a:lnTo>
                    <a:pt x="596" y="425"/>
                  </a:lnTo>
                  <a:lnTo>
                    <a:pt x="596" y="428"/>
                  </a:lnTo>
                  <a:lnTo>
                    <a:pt x="596" y="431"/>
                  </a:lnTo>
                  <a:lnTo>
                    <a:pt x="596" y="436"/>
                  </a:lnTo>
                  <a:lnTo>
                    <a:pt x="596" y="439"/>
                  </a:lnTo>
                  <a:lnTo>
                    <a:pt x="596" y="441"/>
                  </a:lnTo>
                  <a:lnTo>
                    <a:pt x="596" y="444"/>
                  </a:lnTo>
                  <a:lnTo>
                    <a:pt x="596" y="447"/>
                  </a:lnTo>
                  <a:lnTo>
                    <a:pt x="596" y="450"/>
                  </a:lnTo>
                  <a:lnTo>
                    <a:pt x="596" y="453"/>
                  </a:lnTo>
                  <a:lnTo>
                    <a:pt x="596" y="456"/>
                  </a:lnTo>
                  <a:lnTo>
                    <a:pt x="596" y="460"/>
                  </a:lnTo>
                  <a:lnTo>
                    <a:pt x="596" y="463"/>
                  </a:lnTo>
                  <a:lnTo>
                    <a:pt x="596" y="466"/>
                  </a:lnTo>
                  <a:lnTo>
                    <a:pt x="596" y="469"/>
                  </a:lnTo>
                  <a:lnTo>
                    <a:pt x="596" y="473"/>
                  </a:lnTo>
                  <a:lnTo>
                    <a:pt x="596" y="476"/>
                  </a:lnTo>
                  <a:lnTo>
                    <a:pt x="596" y="479"/>
                  </a:lnTo>
                  <a:lnTo>
                    <a:pt x="596" y="482"/>
                  </a:lnTo>
                  <a:lnTo>
                    <a:pt x="596" y="485"/>
                  </a:lnTo>
                  <a:lnTo>
                    <a:pt x="596" y="489"/>
                  </a:lnTo>
                  <a:lnTo>
                    <a:pt x="596" y="495"/>
                  </a:lnTo>
                  <a:lnTo>
                    <a:pt x="596" y="500"/>
                  </a:lnTo>
                  <a:lnTo>
                    <a:pt x="598" y="505"/>
                  </a:lnTo>
                  <a:lnTo>
                    <a:pt x="598" y="510"/>
                  </a:lnTo>
                  <a:lnTo>
                    <a:pt x="598" y="514"/>
                  </a:lnTo>
                  <a:lnTo>
                    <a:pt x="598" y="517"/>
                  </a:lnTo>
                  <a:lnTo>
                    <a:pt x="599" y="520"/>
                  </a:lnTo>
                  <a:lnTo>
                    <a:pt x="599" y="523"/>
                  </a:lnTo>
                  <a:lnTo>
                    <a:pt x="599" y="526"/>
                  </a:lnTo>
                  <a:lnTo>
                    <a:pt x="599" y="529"/>
                  </a:lnTo>
                  <a:lnTo>
                    <a:pt x="599" y="532"/>
                  </a:lnTo>
                  <a:lnTo>
                    <a:pt x="601" y="534"/>
                  </a:lnTo>
                  <a:lnTo>
                    <a:pt x="601" y="539"/>
                  </a:lnTo>
                  <a:lnTo>
                    <a:pt x="602" y="542"/>
                  </a:lnTo>
                  <a:lnTo>
                    <a:pt x="602" y="548"/>
                  </a:lnTo>
                  <a:lnTo>
                    <a:pt x="604" y="550"/>
                  </a:lnTo>
                  <a:lnTo>
                    <a:pt x="604" y="555"/>
                  </a:lnTo>
                  <a:lnTo>
                    <a:pt x="605" y="559"/>
                  </a:lnTo>
                  <a:lnTo>
                    <a:pt x="605" y="564"/>
                  </a:lnTo>
                  <a:lnTo>
                    <a:pt x="607" y="566"/>
                  </a:lnTo>
                  <a:lnTo>
                    <a:pt x="608" y="571"/>
                  </a:lnTo>
                  <a:lnTo>
                    <a:pt x="608" y="575"/>
                  </a:lnTo>
                  <a:lnTo>
                    <a:pt x="610" y="580"/>
                  </a:lnTo>
                  <a:lnTo>
                    <a:pt x="610" y="582"/>
                  </a:lnTo>
                  <a:lnTo>
                    <a:pt x="611" y="587"/>
                  </a:lnTo>
                  <a:lnTo>
                    <a:pt x="611" y="590"/>
                  </a:lnTo>
                  <a:lnTo>
                    <a:pt x="612" y="594"/>
                  </a:lnTo>
                  <a:lnTo>
                    <a:pt x="612" y="597"/>
                  </a:lnTo>
                  <a:lnTo>
                    <a:pt x="614" y="600"/>
                  </a:lnTo>
                  <a:lnTo>
                    <a:pt x="615" y="603"/>
                  </a:lnTo>
                  <a:lnTo>
                    <a:pt x="615" y="606"/>
                  </a:lnTo>
                  <a:lnTo>
                    <a:pt x="617" y="610"/>
                  </a:lnTo>
                  <a:lnTo>
                    <a:pt x="618" y="614"/>
                  </a:lnTo>
                  <a:lnTo>
                    <a:pt x="618" y="616"/>
                  </a:lnTo>
                  <a:lnTo>
                    <a:pt x="618" y="617"/>
                  </a:lnTo>
                  <a:lnTo>
                    <a:pt x="578" y="619"/>
                  </a:lnTo>
                  <a:lnTo>
                    <a:pt x="140" y="539"/>
                  </a:lnTo>
                  <a:lnTo>
                    <a:pt x="98" y="503"/>
                  </a:lnTo>
                  <a:lnTo>
                    <a:pt x="115" y="276"/>
                  </a:lnTo>
                  <a:lnTo>
                    <a:pt x="114" y="277"/>
                  </a:lnTo>
                  <a:lnTo>
                    <a:pt x="111" y="283"/>
                  </a:lnTo>
                  <a:lnTo>
                    <a:pt x="108" y="285"/>
                  </a:lnTo>
                  <a:lnTo>
                    <a:pt x="107" y="287"/>
                  </a:lnTo>
                  <a:lnTo>
                    <a:pt x="104" y="289"/>
                  </a:lnTo>
                  <a:lnTo>
                    <a:pt x="101" y="290"/>
                  </a:lnTo>
                  <a:lnTo>
                    <a:pt x="98" y="290"/>
                  </a:lnTo>
                  <a:lnTo>
                    <a:pt x="95" y="292"/>
                  </a:lnTo>
                  <a:lnTo>
                    <a:pt x="92" y="292"/>
                  </a:lnTo>
                  <a:lnTo>
                    <a:pt x="89" y="293"/>
                  </a:lnTo>
                  <a:lnTo>
                    <a:pt x="86" y="293"/>
                  </a:lnTo>
                  <a:lnTo>
                    <a:pt x="85" y="295"/>
                  </a:lnTo>
                  <a:lnTo>
                    <a:pt x="83" y="295"/>
                  </a:lnTo>
                  <a:lnTo>
                    <a:pt x="82" y="298"/>
                  </a:lnTo>
                  <a:lnTo>
                    <a:pt x="80" y="300"/>
                  </a:lnTo>
                  <a:lnTo>
                    <a:pt x="77" y="305"/>
                  </a:lnTo>
                  <a:lnTo>
                    <a:pt x="73" y="309"/>
                  </a:lnTo>
                  <a:lnTo>
                    <a:pt x="70" y="315"/>
                  </a:lnTo>
                  <a:lnTo>
                    <a:pt x="67" y="316"/>
                  </a:lnTo>
                  <a:lnTo>
                    <a:pt x="66" y="319"/>
                  </a:lnTo>
                  <a:lnTo>
                    <a:pt x="63" y="322"/>
                  </a:lnTo>
                  <a:lnTo>
                    <a:pt x="61" y="325"/>
                  </a:lnTo>
                  <a:lnTo>
                    <a:pt x="57" y="331"/>
                  </a:lnTo>
                  <a:lnTo>
                    <a:pt x="53" y="335"/>
                  </a:lnTo>
                  <a:lnTo>
                    <a:pt x="50" y="340"/>
                  </a:lnTo>
                  <a:lnTo>
                    <a:pt x="47" y="344"/>
                  </a:lnTo>
                  <a:lnTo>
                    <a:pt x="44" y="347"/>
                  </a:lnTo>
                  <a:lnTo>
                    <a:pt x="43" y="348"/>
                  </a:lnTo>
                  <a:lnTo>
                    <a:pt x="41" y="348"/>
                  </a:lnTo>
                  <a:lnTo>
                    <a:pt x="43" y="344"/>
                  </a:lnTo>
                  <a:lnTo>
                    <a:pt x="44" y="341"/>
                  </a:lnTo>
                  <a:lnTo>
                    <a:pt x="45" y="337"/>
                  </a:lnTo>
                  <a:lnTo>
                    <a:pt x="48" y="332"/>
                  </a:lnTo>
                  <a:lnTo>
                    <a:pt x="51" y="327"/>
                  </a:lnTo>
                  <a:lnTo>
                    <a:pt x="54" y="322"/>
                  </a:lnTo>
                  <a:lnTo>
                    <a:pt x="56" y="319"/>
                  </a:lnTo>
                  <a:lnTo>
                    <a:pt x="57" y="316"/>
                  </a:lnTo>
                  <a:lnTo>
                    <a:pt x="59" y="314"/>
                  </a:lnTo>
                  <a:lnTo>
                    <a:pt x="61" y="311"/>
                  </a:lnTo>
                  <a:lnTo>
                    <a:pt x="63" y="308"/>
                  </a:lnTo>
                  <a:lnTo>
                    <a:pt x="64" y="305"/>
                  </a:lnTo>
                  <a:lnTo>
                    <a:pt x="66" y="303"/>
                  </a:lnTo>
                  <a:lnTo>
                    <a:pt x="67" y="300"/>
                  </a:lnTo>
                  <a:lnTo>
                    <a:pt x="70" y="296"/>
                  </a:lnTo>
                  <a:lnTo>
                    <a:pt x="73" y="292"/>
                  </a:lnTo>
                  <a:lnTo>
                    <a:pt x="76" y="289"/>
                  </a:lnTo>
                  <a:lnTo>
                    <a:pt x="77" y="286"/>
                  </a:lnTo>
                  <a:lnTo>
                    <a:pt x="79" y="285"/>
                  </a:lnTo>
                  <a:lnTo>
                    <a:pt x="73" y="277"/>
                  </a:lnTo>
                  <a:lnTo>
                    <a:pt x="73" y="279"/>
                  </a:lnTo>
                  <a:lnTo>
                    <a:pt x="70" y="283"/>
                  </a:lnTo>
                  <a:lnTo>
                    <a:pt x="69" y="283"/>
                  </a:lnTo>
                  <a:lnTo>
                    <a:pt x="66" y="285"/>
                  </a:lnTo>
                  <a:lnTo>
                    <a:pt x="64" y="285"/>
                  </a:lnTo>
                  <a:lnTo>
                    <a:pt x="61" y="285"/>
                  </a:lnTo>
                  <a:lnTo>
                    <a:pt x="59" y="283"/>
                  </a:lnTo>
                  <a:lnTo>
                    <a:pt x="56" y="280"/>
                  </a:lnTo>
                  <a:lnTo>
                    <a:pt x="53" y="276"/>
                  </a:lnTo>
                  <a:lnTo>
                    <a:pt x="48" y="273"/>
                  </a:lnTo>
                  <a:lnTo>
                    <a:pt x="45" y="270"/>
                  </a:lnTo>
                  <a:lnTo>
                    <a:pt x="44" y="267"/>
                  </a:lnTo>
                  <a:lnTo>
                    <a:pt x="41" y="264"/>
                  </a:lnTo>
                  <a:lnTo>
                    <a:pt x="38" y="261"/>
                  </a:lnTo>
                  <a:lnTo>
                    <a:pt x="37" y="258"/>
                  </a:lnTo>
                  <a:lnTo>
                    <a:pt x="34" y="255"/>
                  </a:lnTo>
                  <a:lnTo>
                    <a:pt x="31" y="253"/>
                  </a:lnTo>
                  <a:lnTo>
                    <a:pt x="29" y="251"/>
                  </a:lnTo>
                  <a:lnTo>
                    <a:pt x="27" y="247"/>
                  </a:lnTo>
                  <a:lnTo>
                    <a:pt x="24" y="244"/>
                  </a:lnTo>
                  <a:lnTo>
                    <a:pt x="21" y="241"/>
                  </a:lnTo>
                  <a:lnTo>
                    <a:pt x="18" y="238"/>
                  </a:lnTo>
                  <a:lnTo>
                    <a:pt x="13" y="234"/>
                  </a:lnTo>
                  <a:lnTo>
                    <a:pt x="11" y="229"/>
                  </a:lnTo>
                  <a:lnTo>
                    <a:pt x="6" y="225"/>
                  </a:lnTo>
                  <a:lnTo>
                    <a:pt x="5" y="222"/>
                  </a:lnTo>
                  <a:lnTo>
                    <a:pt x="2" y="221"/>
                  </a:lnTo>
                  <a:lnTo>
                    <a:pt x="2" y="219"/>
                  </a:lnTo>
                  <a:lnTo>
                    <a:pt x="0" y="20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83" name="Freeform 81"/>
            <p:cNvSpPr>
              <a:spLocks/>
            </p:cNvSpPr>
            <p:nvPr/>
          </p:nvSpPr>
          <p:spPr bwMode="auto">
            <a:xfrm>
              <a:off x="615" y="3193"/>
              <a:ext cx="229" cy="211"/>
            </a:xfrm>
            <a:custGeom>
              <a:avLst/>
              <a:gdLst>
                <a:gd name="T0" fmla="*/ 1 w 456"/>
                <a:gd name="T1" fmla="*/ 0 h 423"/>
                <a:gd name="T2" fmla="*/ 1 w 456"/>
                <a:gd name="T3" fmla="*/ 0 h 423"/>
                <a:gd name="T4" fmla="*/ 1 w 456"/>
                <a:gd name="T5" fmla="*/ 0 h 423"/>
                <a:gd name="T6" fmla="*/ 1 w 456"/>
                <a:gd name="T7" fmla="*/ 0 h 423"/>
                <a:gd name="T8" fmla="*/ 1 w 456"/>
                <a:gd name="T9" fmla="*/ 0 h 423"/>
                <a:gd name="T10" fmla="*/ 1 w 456"/>
                <a:gd name="T11" fmla="*/ 0 h 423"/>
                <a:gd name="T12" fmla="*/ 1 w 456"/>
                <a:gd name="T13" fmla="*/ 0 h 423"/>
                <a:gd name="T14" fmla="*/ 1 w 456"/>
                <a:gd name="T15" fmla="*/ 0 h 423"/>
                <a:gd name="T16" fmla="*/ 1 w 456"/>
                <a:gd name="T17" fmla="*/ 0 h 423"/>
                <a:gd name="T18" fmla="*/ 1 w 456"/>
                <a:gd name="T19" fmla="*/ 0 h 423"/>
                <a:gd name="T20" fmla="*/ 1 w 456"/>
                <a:gd name="T21" fmla="*/ 0 h 423"/>
                <a:gd name="T22" fmla="*/ 1 w 456"/>
                <a:gd name="T23" fmla="*/ 0 h 423"/>
                <a:gd name="T24" fmla="*/ 1 w 456"/>
                <a:gd name="T25" fmla="*/ 0 h 423"/>
                <a:gd name="T26" fmla="*/ 1 w 456"/>
                <a:gd name="T27" fmla="*/ 0 h 423"/>
                <a:gd name="T28" fmla="*/ 1 w 456"/>
                <a:gd name="T29" fmla="*/ 0 h 423"/>
                <a:gd name="T30" fmla="*/ 1 w 456"/>
                <a:gd name="T31" fmla="*/ 0 h 423"/>
                <a:gd name="T32" fmla="*/ 1 w 456"/>
                <a:gd name="T33" fmla="*/ 0 h 423"/>
                <a:gd name="T34" fmla="*/ 1 w 456"/>
                <a:gd name="T35" fmla="*/ 0 h 423"/>
                <a:gd name="T36" fmla="*/ 1 w 456"/>
                <a:gd name="T37" fmla="*/ 0 h 423"/>
                <a:gd name="T38" fmla="*/ 1 w 456"/>
                <a:gd name="T39" fmla="*/ 0 h 423"/>
                <a:gd name="T40" fmla="*/ 1 w 456"/>
                <a:gd name="T41" fmla="*/ 0 h 423"/>
                <a:gd name="T42" fmla="*/ 1 w 456"/>
                <a:gd name="T43" fmla="*/ 0 h 423"/>
                <a:gd name="T44" fmla="*/ 1 w 456"/>
                <a:gd name="T45" fmla="*/ 0 h 423"/>
                <a:gd name="T46" fmla="*/ 1 w 456"/>
                <a:gd name="T47" fmla="*/ 0 h 423"/>
                <a:gd name="T48" fmla="*/ 1 w 456"/>
                <a:gd name="T49" fmla="*/ 0 h 423"/>
                <a:gd name="T50" fmla="*/ 1 w 456"/>
                <a:gd name="T51" fmla="*/ 0 h 423"/>
                <a:gd name="T52" fmla="*/ 1 w 456"/>
                <a:gd name="T53" fmla="*/ 0 h 423"/>
                <a:gd name="T54" fmla="*/ 1 w 456"/>
                <a:gd name="T55" fmla="*/ 0 h 423"/>
                <a:gd name="T56" fmla="*/ 1 w 456"/>
                <a:gd name="T57" fmla="*/ 0 h 423"/>
                <a:gd name="T58" fmla="*/ 1 w 456"/>
                <a:gd name="T59" fmla="*/ 0 h 423"/>
                <a:gd name="T60" fmla="*/ 1 w 456"/>
                <a:gd name="T61" fmla="*/ 0 h 423"/>
                <a:gd name="T62" fmla="*/ 1 w 456"/>
                <a:gd name="T63" fmla="*/ 0 h 423"/>
                <a:gd name="T64" fmla="*/ 1 w 456"/>
                <a:gd name="T65" fmla="*/ 0 h 423"/>
                <a:gd name="T66" fmla="*/ 1 w 456"/>
                <a:gd name="T67" fmla="*/ 0 h 423"/>
                <a:gd name="T68" fmla="*/ 1 w 456"/>
                <a:gd name="T69" fmla="*/ 0 h 423"/>
                <a:gd name="T70" fmla="*/ 1 w 456"/>
                <a:gd name="T71" fmla="*/ 0 h 423"/>
                <a:gd name="T72" fmla="*/ 1 w 456"/>
                <a:gd name="T73" fmla="*/ 0 h 423"/>
                <a:gd name="T74" fmla="*/ 1 w 456"/>
                <a:gd name="T75" fmla="*/ 0 h 423"/>
                <a:gd name="T76" fmla="*/ 1 w 456"/>
                <a:gd name="T77" fmla="*/ 0 h 423"/>
                <a:gd name="T78" fmla="*/ 1 w 456"/>
                <a:gd name="T79" fmla="*/ 0 h 423"/>
                <a:gd name="T80" fmla="*/ 1 w 456"/>
                <a:gd name="T81" fmla="*/ 0 h 423"/>
                <a:gd name="T82" fmla="*/ 1 w 456"/>
                <a:gd name="T83" fmla="*/ 0 h 423"/>
                <a:gd name="T84" fmla="*/ 1 w 456"/>
                <a:gd name="T85" fmla="*/ 0 h 423"/>
                <a:gd name="T86" fmla="*/ 1 w 456"/>
                <a:gd name="T87" fmla="*/ 0 h 423"/>
                <a:gd name="T88" fmla="*/ 1 w 456"/>
                <a:gd name="T89" fmla="*/ 0 h 423"/>
                <a:gd name="T90" fmla="*/ 1 w 456"/>
                <a:gd name="T91" fmla="*/ 0 h 423"/>
                <a:gd name="T92" fmla="*/ 1 w 456"/>
                <a:gd name="T93" fmla="*/ 0 h 423"/>
                <a:gd name="T94" fmla="*/ 1 w 456"/>
                <a:gd name="T95" fmla="*/ 0 h 423"/>
                <a:gd name="T96" fmla="*/ 1 w 456"/>
                <a:gd name="T97" fmla="*/ 0 h 423"/>
                <a:gd name="T98" fmla="*/ 1 w 456"/>
                <a:gd name="T99" fmla="*/ 0 h 423"/>
                <a:gd name="T100" fmla="*/ 1 w 456"/>
                <a:gd name="T101" fmla="*/ 0 h 423"/>
                <a:gd name="T102" fmla="*/ 1 w 456"/>
                <a:gd name="T103" fmla="*/ 0 h 423"/>
                <a:gd name="T104" fmla="*/ 1 w 456"/>
                <a:gd name="T105" fmla="*/ 0 h 423"/>
                <a:gd name="T106" fmla="*/ 1 w 456"/>
                <a:gd name="T107" fmla="*/ 0 h 423"/>
                <a:gd name="T108" fmla="*/ 1 w 456"/>
                <a:gd name="T109" fmla="*/ 0 h 423"/>
                <a:gd name="T110" fmla="*/ 1 w 456"/>
                <a:gd name="T111" fmla="*/ 0 h 423"/>
                <a:gd name="T112" fmla="*/ 1 w 456"/>
                <a:gd name="T113" fmla="*/ 0 h 423"/>
                <a:gd name="T114" fmla="*/ 1 w 456"/>
                <a:gd name="T115" fmla="*/ 0 h 423"/>
                <a:gd name="T116" fmla="*/ 1 w 456"/>
                <a:gd name="T117" fmla="*/ 0 h 423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456"/>
                <a:gd name="T178" fmla="*/ 0 h 423"/>
                <a:gd name="T179" fmla="*/ 456 w 456"/>
                <a:gd name="T180" fmla="*/ 423 h 423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456" h="423">
                  <a:moveTo>
                    <a:pt x="36" y="388"/>
                  </a:moveTo>
                  <a:lnTo>
                    <a:pt x="38" y="388"/>
                  </a:lnTo>
                  <a:lnTo>
                    <a:pt x="40" y="390"/>
                  </a:lnTo>
                  <a:lnTo>
                    <a:pt x="42" y="390"/>
                  </a:lnTo>
                  <a:lnTo>
                    <a:pt x="45" y="391"/>
                  </a:lnTo>
                  <a:lnTo>
                    <a:pt x="48" y="393"/>
                  </a:lnTo>
                  <a:lnTo>
                    <a:pt x="52" y="394"/>
                  </a:lnTo>
                  <a:lnTo>
                    <a:pt x="56" y="394"/>
                  </a:lnTo>
                  <a:lnTo>
                    <a:pt x="61" y="396"/>
                  </a:lnTo>
                  <a:lnTo>
                    <a:pt x="65" y="397"/>
                  </a:lnTo>
                  <a:lnTo>
                    <a:pt x="71" y="400"/>
                  </a:lnTo>
                  <a:lnTo>
                    <a:pt x="75" y="401"/>
                  </a:lnTo>
                  <a:lnTo>
                    <a:pt x="80" y="403"/>
                  </a:lnTo>
                  <a:lnTo>
                    <a:pt x="83" y="403"/>
                  </a:lnTo>
                  <a:lnTo>
                    <a:pt x="86" y="404"/>
                  </a:lnTo>
                  <a:lnTo>
                    <a:pt x="88" y="406"/>
                  </a:lnTo>
                  <a:lnTo>
                    <a:pt x="91" y="407"/>
                  </a:lnTo>
                  <a:lnTo>
                    <a:pt x="96" y="409"/>
                  </a:lnTo>
                  <a:lnTo>
                    <a:pt x="101" y="410"/>
                  </a:lnTo>
                  <a:lnTo>
                    <a:pt x="106" y="412"/>
                  </a:lnTo>
                  <a:lnTo>
                    <a:pt x="112" y="413"/>
                  </a:lnTo>
                  <a:lnTo>
                    <a:pt x="116" y="415"/>
                  </a:lnTo>
                  <a:lnTo>
                    <a:pt x="122" y="416"/>
                  </a:lnTo>
                  <a:lnTo>
                    <a:pt x="126" y="417"/>
                  </a:lnTo>
                  <a:lnTo>
                    <a:pt x="131" y="419"/>
                  </a:lnTo>
                  <a:lnTo>
                    <a:pt x="133" y="420"/>
                  </a:lnTo>
                  <a:lnTo>
                    <a:pt x="138" y="422"/>
                  </a:lnTo>
                  <a:lnTo>
                    <a:pt x="141" y="422"/>
                  </a:lnTo>
                  <a:lnTo>
                    <a:pt x="144" y="423"/>
                  </a:lnTo>
                  <a:lnTo>
                    <a:pt x="147" y="423"/>
                  </a:lnTo>
                  <a:lnTo>
                    <a:pt x="148" y="423"/>
                  </a:lnTo>
                  <a:lnTo>
                    <a:pt x="149" y="423"/>
                  </a:lnTo>
                  <a:lnTo>
                    <a:pt x="152" y="423"/>
                  </a:lnTo>
                  <a:lnTo>
                    <a:pt x="149" y="423"/>
                  </a:lnTo>
                  <a:lnTo>
                    <a:pt x="147" y="422"/>
                  </a:lnTo>
                  <a:lnTo>
                    <a:pt x="144" y="420"/>
                  </a:lnTo>
                  <a:lnTo>
                    <a:pt x="141" y="419"/>
                  </a:lnTo>
                  <a:lnTo>
                    <a:pt x="138" y="417"/>
                  </a:lnTo>
                  <a:lnTo>
                    <a:pt x="136" y="416"/>
                  </a:lnTo>
                  <a:lnTo>
                    <a:pt x="133" y="415"/>
                  </a:lnTo>
                  <a:lnTo>
                    <a:pt x="131" y="413"/>
                  </a:lnTo>
                  <a:lnTo>
                    <a:pt x="128" y="412"/>
                  </a:lnTo>
                  <a:lnTo>
                    <a:pt x="128" y="410"/>
                  </a:lnTo>
                  <a:lnTo>
                    <a:pt x="126" y="407"/>
                  </a:lnTo>
                  <a:lnTo>
                    <a:pt x="129" y="404"/>
                  </a:lnTo>
                  <a:lnTo>
                    <a:pt x="131" y="401"/>
                  </a:lnTo>
                  <a:lnTo>
                    <a:pt x="133" y="400"/>
                  </a:lnTo>
                  <a:lnTo>
                    <a:pt x="136" y="397"/>
                  </a:lnTo>
                  <a:lnTo>
                    <a:pt x="141" y="396"/>
                  </a:lnTo>
                  <a:lnTo>
                    <a:pt x="144" y="393"/>
                  </a:lnTo>
                  <a:lnTo>
                    <a:pt x="147" y="391"/>
                  </a:lnTo>
                  <a:lnTo>
                    <a:pt x="151" y="388"/>
                  </a:lnTo>
                  <a:lnTo>
                    <a:pt x="155" y="387"/>
                  </a:lnTo>
                  <a:lnTo>
                    <a:pt x="158" y="384"/>
                  </a:lnTo>
                  <a:lnTo>
                    <a:pt x="163" y="381"/>
                  </a:lnTo>
                  <a:lnTo>
                    <a:pt x="167" y="380"/>
                  </a:lnTo>
                  <a:lnTo>
                    <a:pt x="171" y="377"/>
                  </a:lnTo>
                  <a:lnTo>
                    <a:pt x="176" y="374"/>
                  </a:lnTo>
                  <a:lnTo>
                    <a:pt x="180" y="371"/>
                  </a:lnTo>
                  <a:lnTo>
                    <a:pt x="184" y="368"/>
                  </a:lnTo>
                  <a:lnTo>
                    <a:pt x="189" y="367"/>
                  </a:lnTo>
                  <a:lnTo>
                    <a:pt x="193" y="364"/>
                  </a:lnTo>
                  <a:lnTo>
                    <a:pt x="197" y="361"/>
                  </a:lnTo>
                  <a:lnTo>
                    <a:pt x="203" y="358"/>
                  </a:lnTo>
                  <a:lnTo>
                    <a:pt x="208" y="355"/>
                  </a:lnTo>
                  <a:lnTo>
                    <a:pt x="213" y="352"/>
                  </a:lnTo>
                  <a:lnTo>
                    <a:pt x="218" y="349"/>
                  </a:lnTo>
                  <a:lnTo>
                    <a:pt x="222" y="346"/>
                  </a:lnTo>
                  <a:lnTo>
                    <a:pt x="228" y="343"/>
                  </a:lnTo>
                  <a:lnTo>
                    <a:pt x="232" y="340"/>
                  </a:lnTo>
                  <a:lnTo>
                    <a:pt x="238" y="338"/>
                  </a:lnTo>
                  <a:lnTo>
                    <a:pt x="243" y="335"/>
                  </a:lnTo>
                  <a:lnTo>
                    <a:pt x="248" y="332"/>
                  </a:lnTo>
                  <a:lnTo>
                    <a:pt x="253" y="329"/>
                  </a:lnTo>
                  <a:lnTo>
                    <a:pt x="259" y="326"/>
                  </a:lnTo>
                  <a:lnTo>
                    <a:pt x="263" y="323"/>
                  </a:lnTo>
                  <a:lnTo>
                    <a:pt x="269" y="320"/>
                  </a:lnTo>
                  <a:lnTo>
                    <a:pt x="273" y="317"/>
                  </a:lnTo>
                  <a:lnTo>
                    <a:pt x="277" y="314"/>
                  </a:lnTo>
                  <a:lnTo>
                    <a:pt x="282" y="311"/>
                  </a:lnTo>
                  <a:lnTo>
                    <a:pt x="286" y="308"/>
                  </a:lnTo>
                  <a:lnTo>
                    <a:pt x="290" y="306"/>
                  </a:lnTo>
                  <a:lnTo>
                    <a:pt x="296" y="303"/>
                  </a:lnTo>
                  <a:lnTo>
                    <a:pt x="301" y="301"/>
                  </a:lnTo>
                  <a:lnTo>
                    <a:pt x="305" y="298"/>
                  </a:lnTo>
                  <a:lnTo>
                    <a:pt x="309" y="295"/>
                  </a:lnTo>
                  <a:lnTo>
                    <a:pt x="314" y="292"/>
                  </a:lnTo>
                  <a:lnTo>
                    <a:pt x="317" y="290"/>
                  </a:lnTo>
                  <a:lnTo>
                    <a:pt x="321" y="288"/>
                  </a:lnTo>
                  <a:lnTo>
                    <a:pt x="324" y="285"/>
                  </a:lnTo>
                  <a:lnTo>
                    <a:pt x="328" y="284"/>
                  </a:lnTo>
                  <a:lnTo>
                    <a:pt x="333" y="282"/>
                  </a:lnTo>
                  <a:lnTo>
                    <a:pt x="336" y="281"/>
                  </a:lnTo>
                  <a:lnTo>
                    <a:pt x="340" y="278"/>
                  </a:lnTo>
                  <a:lnTo>
                    <a:pt x="341" y="276"/>
                  </a:lnTo>
                  <a:lnTo>
                    <a:pt x="346" y="274"/>
                  </a:lnTo>
                  <a:lnTo>
                    <a:pt x="349" y="272"/>
                  </a:lnTo>
                  <a:lnTo>
                    <a:pt x="350" y="271"/>
                  </a:lnTo>
                  <a:lnTo>
                    <a:pt x="353" y="269"/>
                  </a:lnTo>
                  <a:lnTo>
                    <a:pt x="356" y="268"/>
                  </a:lnTo>
                  <a:lnTo>
                    <a:pt x="357" y="268"/>
                  </a:lnTo>
                  <a:lnTo>
                    <a:pt x="362" y="265"/>
                  </a:lnTo>
                  <a:lnTo>
                    <a:pt x="365" y="263"/>
                  </a:lnTo>
                  <a:lnTo>
                    <a:pt x="366" y="262"/>
                  </a:lnTo>
                  <a:lnTo>
                    <a:pt x="368" y="262"/>
                  </a:lnTo>
                  <a:lnTo>
                    <a:pt x="368" y="259"/>
                  </a:lnTo>
                  <a:lnTo>
                    <a:pt x="369" y="255"/>
                  </a:lnTo>
                  <a:lnTo>
                    <a:pt x="369" y="252"/>
                  </a:lnTo>
                  <a:lnTo>
                    <a:pt x="370" y="249"/>
                  </a:lnTo>
                  <a:lnTo>
                    <a:pt x="370" y="246"/>
                  </a:lnTo>
                  <a:lnTo>
                    <a:pt x="372" y="243"/>
                  </a:lnTo>
                  <a:lnTo>
                    <a:pt x="372" y="239"/>
                  </a:lnTo>
                  <a:lnTo>
                    <a:pt x="373" y="236"/>
                  </a:lnTo>
                  <a:lnTo>
                    <a:pt x="375" y="231"/>
                  </a:lnTo>
                  <a:lnTo>
                    <a:pt x="376" y="227"/>
                  </a:lnTo>
                  <a:lnTo>
                    <a:pt x="376" y="223"/>
                  </a:lnTo>
                  <a:lnTo>
                    <a:pt x="378" y="218"/>
                  </a:lnTo>
                  <a:lnTo>
                    <a:pt x="379" y="214"/>
                  </a:lnTo>
                  <a:lnTo>
                    <a:pt x="381" y="210"/>
                  </a:lnTo>
                  <a:lnTo>
                    <a:pt x="382" y="205"/>
                  </a:lnTo>
                  <a:lnTo>
                    <a:pt x="384" y="201"/>
                  </a:lnTo>
                  <a:lnTo>
                    <a:pt x="384" y="197"/>
                  </a:lnTo>
                  <a:lnTo>
                    <a:pt x="385" y="192"/>
                  </a:lnTo>
                  <a:lnTo>
                    <a:pt x="386" y="188"/>
                  </a:lnTo>
                  <a:lnTo>
                    <a:pt x="388" y="183"/>
                  </a:lnTo>
                  <a:lnTo>
                    <a:pt x="389" y="181"/>
                  </a:lnTo>
                  <a:lnTo>
                    <a:pt x="391" y="178"/>
                  </a:lnTo>
                  <a:lnTo>
                    <a:pt x="392" y="173"/>
                  </a:lnTo>
                  <a:lnTo>
                    <a:pt x="392" y="170"/>
                  </a:lnTo>
                  <a:lnTo>
                    <a:pt x="394" y="167"/>
                  </a:lnTo>
                  <a:lnTo>
                    <a:pt x="395" y="165"/>
                  </a:lnTo>
                  <a:lnTo>
                    <a:pt x="397" y="160"/>
                  </a:lnTo>
                  <a:lnTo>
                    <a:pt x="400" y="159"/>
                  </a:lnTo>
                  <a:lnTo>
                    <a:pt x="401" y="157"/>
                  </a:lnTo>
                  <a:lnTo>
                    <a:pt x="404" y="154"/>
                  </a:lnTo>
                  <a:lnTo>
                    <a:pt x="407" y="153"/>
                  </a:lnTo>
                  <a:lnTo>
                    <a:pt x="411" y="152"/>
                  </a:lnTo>
                  <a:lnTo>
                    <a:pt x="416" y="149"/>
                  </a:lnTo>
                  <a:lnTo>
                    <a:pt x="421" y="147"/>
                  </a:lnTo>
                  <a:lnTo>
                    <a:pt x="426" y="144"/>
                  </a:lnTo>
                  <a:lnTo>
                    <a:pt x="432" y="143"/>
                  </a:lnTo>
                  <a:lnTo>
                    <a:pt x="436" y="140"/>
                  </a:lnTo>
                  <a:lnTo>
                    <a:pt x="440" y="138"/>
                  </a:lnTo>
                  <a:lnTo>
                    <a:pt x="445" y="137"/>
                  </a:lnTo>
                  <a:lnTo>
                    <a:pt x="449" y="136"/>
                  </a:lnTo>
                  <a:lnTo>
                    <a:pt x="450" y="134"/>
                  </a:lnTo>
                  <a:lnTo>
                    <a:pt x="453" y="134"/>
                  </a:lnTo>
                  <a:lnTo>
                    <a:pt x="455" y="133"/>
                  </a:lnTo>
                  <a:lnTo>
                    <a:pt x="456" y="133"/>
                  </a:lnTo>
                  <a:lnTo>
                    <a:pt x="449" y="121"/>
                  </a:lnTo>
                  <a:lnTo>
                    <a:pt x="449" y="120"/>
                  </a:lnTo>
                  <a:lnTo>
                    <a:pt x="446" y="118"/>
                  </a:lnTo>
                  <a:lnTo>
                    <a:pt x="442" y="114"/>
                  </a:lnTo>
                  <a:lnTo>
                    <a:pt x="437" y="109"/>
                  </a:lnTo>
                  <a:lnTo>
                    <a:pt x="434" y="106"/>
                  </a:lnTo>
                  <a:lnTo>
                    <a:pt x="432" y="104"/>
                  </a:lnTo>
                  <a:lnTo>
                    <a:pt x="429" y="101"/>
                  </a:lnTo>
                  <a:lnTo>
                    <a:pt x="426" y="98"/>
                  </a:lnTo>
                  <a:lnTo>
                    <a:pt x="423" y="93"/>
                  </a:lnTo>
                  <a:lnTo>
                    <a:pt x="418" y="90"/>
                  </a:lnTo>
                  <a:lnTo>
                    <a:pt x="416" y="86"/>
                  </a:lnTo>
                  <a:lnTo>
                    <a:pt x="413" y="83"/>
                  </a:lnTo>
                  <a:lnTo>
                    <a:pt x="408" y="79"/>
                  </a:lnTo>
                  <a:lnTo>
                    <a:pt x="405" y="76"/>
                  </a:lnTo>
                  <a:lnTo>
                    <a:pt x="401" y="72"/>
                  </a:lnTo>
                  <a:lnTo>
                    <a:pt x="398" y="69"/>
                  </a:lnTo>
                  <a:lnTo>
                    <a:pt x="395" y="66"/>
                  </a:lnTo>
                  <a:lnTo>
                    <a:pt x="392" y="61"/>
                  </a:lnTo>
                  <a:lnTo>
                    <a:pt x="389" y="58"/>
                  </a:lnTo>
                  <a:lnTo>
                    <a:pt x="386" y="57"/>
                  </a:lnTo>
                  <a:lnTo>
                    <a:pt x="384" y="54"/>
                  </a:lnTo>
                  <a:lnTo>
                    <a:pt x="381" y="51"/>
                  </a:lnTo>
                  <a:lnTo>
                    <a:pt x="378" y="48"/>
                  </a:lnTo>
                  <a:lnTo>
                    <a:pt x="376" y="47"/>
                  </a:lnTo>
                  <a:lnTo>
                    <a:pt x="373" y="44"/>
                  </a:lnTo>
                  <a:lnTo>
                    <a:pt x="372" y="42"/>
                  </a:lnTo>
                  <a:lnTo>
                    <a:pt x="369" y="41"/>
                  </a:lnTo>
                  <a:lnTo>
                    <a:pt x="366" y="40"/>
                  </a:lnTo>
                  <a:lnTo>
                    <a:pt x="362" y="40"/>
                  </a:lnTo>
                  <a:lnTo>
                    <a:pt x="359" y="40"/>
                  </a:lnTo>
                  <a:lnTo>
                    <a:pt x="354" y="38"/>
                  </a:lnTo>
                  <a:lnTo>
                    <a:pt x="352" y="38"/>
                  </a:lnTo>
                  <a:lnTo>
                    <a:pt x="347" y="37"/>
                  </a:lnTo>
                  <a:lnTo>
                    <a:pt x="341" y="37"/>
                  </a:lnTo>
                  <a:lnTo>
                    <a:pt x="337" y="37"/>
                  </a:lnTo>
                  <a:lnTo>
                    <a:pt x="333" y="37"/>
                  </a:lnTo>
                  <a:lnTo>
                    <a:pt x="330" y="35"/>
                  </a:lnTo>
                  <a:lnTo>
                    <a:pt x="327" y="35"/>
                  </a:lnTo>
                  <a:lnTo>
                    <a:pt x="324" y="35"/>
                  </a:lnTo>
                  <a:lnTo>
                    <a:pt x="321" y="35"/>
                  </a:lnTo>
                  <a:lnTo>
                    <a:pt x="318" y="35"/>
                  </a:lnTo>
                  <a:lnTo>
                    <a:pt x="317" y="35"/>
                  </a:lnTo>
                  <a:lnTo>
                    <a:pt x="314" y="35"/>
                  </a:lnTo>
                  <a:lnTo>
                    <a:pt x="311" y="35"/>
                  </a:lnTo>
                  <a:lnTo>
                    <a:pt x="308" y="34"/>
                  </a:lnTo>
                  <a:lnTo>
                    <a:pt x="305" y="34"/>
                  </a:lnTo>
                  <a:lnTo>
                    <a:pt x="302" y="34"/>
                  </a:lnTo>
                  <a:lnTo>
                    <a:pt x="299" y="34"/>
                  </a:lnTo>
                  <a:lnTo>
                    <a:pt x="293" y="34"/>
                  </a:lnTo>
                  <a:lnTo>
                    <a:pt x="289" y="34"/>
                  </a:lnTo>
                  <a:lnTo>
                    <a:pt x="283" y="32"/>
                  </a:lnTo>
                  <a:lnTo>
                    <a:pt x="279" y="32"/>
                  </a:lnTo>
                  <a:lnTo>
                    <a:pt x="275" y="32"/>
                  </a:lnTo>
                  <a:lnTo>
                    <a:pt x="272" y="32"/>
                  </a:lnTo>
                  <a:lnTo>
                    <a:pt x="267" y="32"/>
                  </a:lnTo>
                  <a:lnTo>
                    <a:pt x="264" y="32"/>
                  </a:lnTo>
                  <a:lnTo>
                    <a:pt x="260" y="32"/>
                  </a:lnTo>
                  <a:lnTo>
                    <a:pt x="259" y="32"/>
                  </a:lnTo>
                  <a:lnTo>
                    <a:pt x="256" y="32"/>
                  </a:lnTo>
                  <a:lnTo>
                    <a:pt x="254" y="32"/>
                  </a:lnTo>
                  <a:lnTo>
                    <a:pt x="254" y="29"/>
                  </a:lnTo>
                  <a:lnTo>
                    <a:pt x="253" y="27"/>
                  </a:lnTo>
                  <a:lnTo>
                    <a:pt x="251" y="24"/>
                  </a:lnTo>
                  <a:lnTo>
                    <a:pt x="250" y="21"/>
                  </a:lnTo>
                  <a:lnTo>
                    <a:pt x="250" y="18"/>
                  </a:lnTo>
                  <a:lnTo>
                    <a:pt x="248" y="15"/>
                  </a:lnTo>
                  <a:lnTo>
                    <a:pt x="247" y="12"/>
                  </a:lnTo>
                  <a:lnTo>
                    <a:pt x="245" y="9"/>
                  </a:lnTo>
                  <a:lnTo>
                    <a:pt x="244" y="6"/>
                  </a:lnTo>
                  <a:lnTo>
                    <a:pt x="243" y="5"/>
                  </a:lnTo>
                  <a:lnTo>
                    <a:pt x="240" y="0"/>
                  </a:lnTo>
                  <a:lnTo>
                    <a:pt x="238" y="0"/>
                  </a:lnTo>
                  <a:lnTo>
                    <a:pt x="235" y="2"/>
                  </a:lnTo>
                  <a:lnTo>
                    <a:pt x="232" y="5"/>
                  </a:lnTo>
                  <a:lnTo>
                    <a:pt x="231" y="6"/>
                  </a:lnTo>
                  <a:lnTo>
                    <a:pt x="231" y="8"/>
                  </a:lnTo>
                  <a:lnTo>
                    <a:pt x="229" y="9"/>
                  </a:lnTo>
                  <a:lnTo>
                    <a:pt x="229" y="11"/>
                  </a:lnTo>
                  <a:lnTo>
                    <a:pt x="238" y="83"/>
                  </a:lnTo>
                  <a:lnTo>
                    <a:pt x="209" y="137"/>
                  </a:lnTo>
                  <a:lnTo>
                    <a:pt x="209" y="138"/>
                  </a:lnTo>
                  <a:lnTo>
                    <a:pt x="209" y="141"/>
                  </a:lnTo>
                  <a:lnTo>
                    <a:pt x="211" y="144"/>
                  </a:lnTo>
                  <a:lnTo>
                    <a:pt x="213" y="150"/>
                  </a:lnTo>
                  <a:lnTo>
                    <a:pt x="213" y="152"/>
                  </a:lnTo>
                  <a:lnTo>
                    <a:pt x="213" y="154"/>
                  </a:lnTo>
                  <a:lnTo>
                    <a:pt x="215" y="157"/>
                  </a:lnTo>
                  <a:lnTo>
                    <a:pt x="215" y="160"/>
                  </a:lnTo>
                  <a:lnTo>
                    <a:pt x="216" y="165"/>
                  </a:lnTo>
                  <a:lnTo>
                    <a:pt x="216" y="169"/>
                  </a:lnTo>
                  <a:lnTo>
                    <a:pt x="215" y="170"/>
                  </a:lnTo>
                  <a:lnTo>
                    <a:pt x="215" y="173"/>
                  </a:lnTo>
                  <a:lnTo>
                    <a:pt x="213" y="176"/>
                  </a:lnTo>
                  <a:lnTo>
                    <a:pt x="212" y="181"/>
                  </a:lnTo>
                  <a:lnTo>
                    <a:pt x="212" y="183"/>
                  </a:lnTo>
                  <a:lnTo>
                    <a:pt x="211" y="185"/>
                  </a:lnTo>
                  <a:lnTo>
                    <a:pt x="211" y="188"/>
                  </a:lnTo>
                  <a:lnTo>
                    <a:pt x="209" y="192"/>
                  </a:lnTo>
                  <a:lnTo>
                    <a:pt x="209" y="195"/>
                  </a:lnTo>
                  <a:lnTo>
                    <a:pt x="208" y="198"/>
                  </a:lnTo>
                  <a:lnTo>
                    <a:pt x="206" y="201"/>
                  </a:lnTo>
                  <a:lnTo>
                    <a:pt x="206" y="205"/>
                  </a:lnTo>
                  <a:lnTo>
                    <a:pt x="205" y="208"/>
                  </a:lnTo>
                  <a:lnTo>
                    <a:pt x="203" y="213"/>
                  </a:lnTo>
                  <a:lnTo>
                    <a:pt x="202" y="217"/>
                  </a:lnTo>
                  <a:lnTo>
                    <a:pt x="200" y="221"/>
                  </a:lnTo>
                  <a:lnTo>
                    <a:pt x="199" y="226"/>
                  </a:lnTo>
                  <a:lnTo>
                    <a:pt x="199" y="230"/>
                  </a:lnTo>
                  <a:lnTo>
                    <a:pt x="197" y="234"/>
                  </a:lnTo>
                  <a:lnTo>
                    <a:pt x="196" y="239"/>
                  </a:lnTo>
                  <a:lnTo>
                    <a:pt x="195" y="243"/>
                  </a:lnTo>
                  <a:lnTo>
                    <a:pt x="195" y="247"/>
                  </a:lnTo>
                  <a:lnTo>
                    <a:pt x="193" y="252"/>
                  </a:lnTo>
                  <a:lnTo>
                    <a:pt x="192" y="256"/>
                  </a:lnTo>
                  <a:lnTo>
                    <a:pt x="190" y="262"/>
                  </a:lnTo>
                  <a:lnTo>
                    <a:pt x="189" y="266"/>
                  </a:lnTo>
                  <a:lnTo>
                    <a:pt x="187" y="271"/>
                  </a:lnTo>
                  <a:lnTo>
                    <a:pt x="187" y="276"/>
                  </a:lnTo>
                  <a:lnTo>
                    <a:pt x="186" y="281"/>
                  </a:lnTo>
                  <a:lnTo>
                    <a:pt x="184" y="285"/>
                  </a:lnTo>
                  <a:lnTo>
                    <a:pt x="183" y="290"/>
                  </a:lnTo>
                  <a:lnTo>
                    <a:pt x="181" y="294"/>
                  </a:lnTo>
                  <a:lnTo>
                    <a:pt x="180" y="298"/>
                  </a:lnTo>
                  <a:lnTo>
                    <a:pt x="179" y="303"/>
                  </a:lnTo>
                  <a:lnTo>
                    <a:pt x="177" y="307"/>
                  </a:lnTo>
                  <a:lnTo>
                    <a:pt x="177" y="313"/>
                  </a:lnTo>
                  <a:lnTo>
                    <a:pt x="176" y="316"/>
                  </a:lnTo>
                  <a:lnTo>
                    <a:pt x="174" y="320"/>
                  </a:lnTo>
                  <a:lnTo>
                    <a:pt x="173" y="324"/>
                  </a:lnTo>
                  <a:lnTo>
                    <a:pt x="173" y="329"/>
                  </a:lnTo>
                  <a:lnTo>
                    <a:pt x="171" y="332"/>
                  </a:lnTo>
                  <a:lnTo>
                    <a:pt x="170" y="336"/>
                  </a:lnTo>
                  <a:lnTo>
                    <a:pt x="168" y="340"/>
                  </a:lnTo>
                  <a:lnTo>
                    <a:pt x="168" y="345"/>
                  </a:lnTo>
                  <a:lnTo>
                    <a:pt x="167" y="348"/>
                  </a:lnTo>
                  <a:lnTo>
                    <a:pt x="165" y="351"/>
                  </a:lnTo>
                  <a:lnTo>
                    <a:pt x="165" y="354"/>
                  </a:lnTo>
                  <a:lnTo>
                    <a:pt x="164" y="356"/>
                  </a:lnTo>
                  <a:lnTo>
                    <a:pt x="163" y="362"/>
                  </a:lnTo>
                  <a:lnTo>
                    <a:pt x="163" y="367"/>
                  </a:lnTo>
                  <a:lnTo>
                    <a:pt x="161" y="370"/>
                  </a:lnTo>
                  <a:lnTo>
                    <a:pt x="160" y="372"/>
                  </a:lnTo>
                  <a:lnTo>
                    <a:pt x="160" y="374"/>
                  </a:lnTo>
                  <a:lnTo>
                    <a:pt x="160" y="375"/>
                  </a:lnTo>
                  <a:lnTo>
                    <a:pt x="110" y="404"/>
                  </a:lnTo>
                  <a:lnTo>
                    <a:pt x="0" y="362"/>
                  </a:lnTo>
                  <a:lnTo>
                    <a:pt x="36" y="38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84" name="Freeform 82"/>
            <p:cNvSpPr>
              <a:spLocks/>
            </p:cNvSpPr>
            <p:nvPr/>
          </p:nvSpPr>
          <p:spPr bwMode="auto">
            <a:xfrm>
              <a:off x="610" y="3229"/>
              <a:ext cx="100" cy="74"/>
            </a:xfrm>
            <a:custGeom>
              <a:avLst/>
              <a:gdLst>
                <a:gd name="T0" fmla="*/ 0 w 201"/>
                <a:gd name="T1" fmla="*/ 1 h 148"/>
                <a:gd name="T2" fmla="*/ 0 w 201"/>
                <a:gd name="T3" fmla="*/ 1 h 148"/>
                <a:gd name="T4" fmla="*/ 0 w 201"/>
                <a:gd name="T5" fmla="*/ 1 h 148"/>
                <a:gd name="T6" fmla="*/ 0 w 201"/>
                <a:gd name="T7" fmla="*/ 1 h 148"/>
                <a:gd name="T8" fmla="*/ 0 w 201"/>
                <a:gd name="T9" fmla="*/ 1 h 148"/>
                <a:gd name="T10" fmla="*/ 0 w 201"/>
                <a:gd name="T11" fmla="*/ 1 h 148"/>
                <a:gd name="T12" fmla="*/ 0 w 201"/>
                <a:gd name="T13" fmla="*/ 1 h 148"/>
                <a:gd name="T14" fmla="*/ 0 w 201"/>
                <a:gd name="T15" fmla="*/ 1 h 148"/>
                <a:gd name="T16" fmla="*/ 0 w 201"/>
                <a:gd name="T17" fmla="*/ 1 h 148"/>
                <a:gd name="T18" fmla="*/ 0 w 201"/>
                <a:gd name="T19" fmla="*/ 1 h 148"/>
                <a:gd name="T20" fmla="*/ 0 w 201"/>
                <a:gd name="T21" fmla="*/ 1 h 148"/>
                <a:gd name="T22" fmla="*/ 0 w 201"/>
                <a:gd name="T23" fmla="*/ 1 h 148"/>
                <a:gd name="T24" fmla="*/ 0 w 201"/>
                <a:gd name="T25" fmla="*/ 1 h 148"/>
                <a:gd name="T26" fmla="*/ 0 w 201"/>
                <a:gd name="T27" fmla="*/ 1 h 148"/>
                <a:gd name="T28" fmla="*/ 0 w 201"/>
                <a:gd name="T29" fmla="*/ 1 h 148"/>
                <a:gd name="T30" fmla="*/ 0 w 201"/>
                <a:gd name="T31" fmla="*/ 1 h 148"/>
                <a:gd name="T32" fmla="*/ 0 w 201"/>
                <a:gd name="T33" fmla="*/ 1 h 148"/>
                <a:gd name="T34" fmla="*/ 0 w 201"/>
                <a:gd name="T35" fmla="*/ 1 h 148"/>
                <a:gd name="T36" fmla="*/ 0 w 201"/>
                <a:gd name="T37" fmla="*/ 1 h 148"/>
                <a:gd name="T38" fmla="*/ 0 w 201"/>
                <a:gd name="T39" fmla="*/ 1 h 148"/>
                <a:gd name="T40" fmla="*/ 0 w 201"/>
                <a:gd name="T41" fmla="*/ 1 h 148"/>
                <a:gd name="T42" fmla="*/ 0 w 201"/>
                <a:gd name="T43" fmla="*/ 1 h 148"/>
                <a:gd name="T44" fmla="*/ 0 w 201"/>
                <a:gd name="T45" fmla="*/ 1 h 148"/>
                <a:gd name="T46" fmla="*/ 0 w 201"/>
                <a:gd name="T47" fmla="*/ 1 h 148"/>
                <a:gd name="T48" fmla="*/ 0 w 201"/>
                <a:gd name="T49" fmla="*/ 1 h 148"/>
                <a:gd name="T50" fmla="*/ 0 w 201"/>
                <a:gd name="T51" fmla="*/ 1 h 148"/>
                <a:gd name="T52" fmla="*/ 0 w 201"/>
                <a:gd name="T53" fmla="*/ 1 h 148"/>
                <a:gd name="T54" fmla="*/ 0 w 201"/>
                <a:gd name="T55" fmla="*/ 1 h 148"/>
                <a:gd name="T56" fmla="*/ 0 w 201"/>
                <a:gd name="T57" fmla="*/ 1 h 148"/>
                <a:gd name="T58" fmla="*/ 0 w 201"/>
                <a:gd name="T59" fmla="*/ 1 h 148"/>
                <a:gd name="T60" fmla="*/ 0 w 201"/>
                <a:gd name="T61" fmla="*/ 1 h 148"/>
                <a:gd name="T62" fmla="*/ 0 w 201"/>
                <a:gd name="T63" fmla="*/ 1 h 148"/>
                <a:gd name="T64" fmla="*/ 0 w 201"/>
                <a:gd name="T65" fmla="*/ 1 h 148"/>
                <a:gd name="T66" fmla="*/ 0 w 201"/>
                <a:gd name="T67" fmla="*/ 1 h 148"/>
                <a:gd name="T68" fmla="*/ 0 w 201"/>
                <a:gd name="T69" fmla="*/ 1 h 148"/>
                <a:gd name="T70" fmla="*/ 0 w 201"/>
                <a:gd name="T71" fmla="*/ 1 h 148"/>
                <a:gd name="T72" fmla="*/ 0 w 201"/>
                <a:gd name="T73" fmla="*/ 1 h 148"/>
                <a:gd name="T74" fmla="*/ 0 w 201"/>
                <a:gd name="T75" fmla="*/ 1 h 148"/>
                <a:gd name="T76" fmla="*/ 0 w 201"/>
                <a:gd name="T77" fmla="*/ 1 h 148"/>
                <a:gd name="T78" fmla="*/ 0 w 201"/>
                <a:gd name="T79" fmla="*/ 1 h 148"/>
                <a:gd name="T80" fmla="*/ 0 w 201"/>
                <a:gd name="T81" fmla="*/ 1 h 148"/>
                <a:gd name="T82" fmla="*/ 0 w 201"/>
                <a:gd name="T83" fmla="*/ 1 h 148"/>
                <a:gd name="T84" fmla="*/ 0 w 201"/>
                <a:gd name="T85" fmla="*/ 1 h 148"/>
                <a:gd name="T86" fmla="*/ 0 w 201"/>
                <a:gd name="T87" fmla="*/ 1 h 148"/>
                <a:gd name="T88" fmla="*/ 0 w 201"/>
                <a:gd name="T89" fmla="*/ 1 h 148"/>
                <a:gd name="T90" fmla="*/ 0 w 201"/>
                <a:gd name="T91" fmla="*/ 1 h 148"/>
                <a:gd name="T92" fmla="*/ 0 w 201"/>
                <a:gd name="T93" fmla="*/ 1 h 148"/>
                <a:gd name="T94" fmla="*/ 0 w 201"/>
                <a:gd name="T95" fmla="*/ 1 h 148"/>
                <a:gd name="T96" fmla="*/ 0 w 201"/>
                <a:gd name="T97" fmla="*/ 1 h 148"/>
                <a:gd name="T98" fmla="*/ 0 w 201"/>
                <a:gd name="T99" fmla="*/ 1 h 148"/>
                <a:gd name="T100" fmla="*/ 0 w 201"/>
                <a:gd name="T101" fmla="*/ 1 h 148"/>
                <a:gd name="T102" fmla="*/ 0 w 201"/>
                <a:gd name="T103" fmla="*/ 1 h 148"/>
                <a:gd name="T104" fmla="*/ 0 w 201"/>
                <a:gd name="T105" fmla="*/ 1 h 148"/>
                <a:gd name="T106" fmla="*/ 0 w 201"/>
                <a:gd name="T107" fmla="*/ 1 h 148"/>
                <a:gd name="T108" fmla="*/ 0 w 201"/>
                <a:gd name="T109" fmla="*/ 1 h 148"/>
                <a:gd name="T110" fmla="*/ 0 w 201"/>
                <a:gd name="T111" fmla="*/ 1 h 148"/>
                <a:gd name="T112" fmla="*/ 0 w 201"/>
                <a:gd name="T113" fmla="*/ 1 h 148"/>
                <a:gd name="T114" fmla="*/ 0 w 201"/>
                <a:gd name="T115" fmla="*/ 1 h 148"/>
                <a:gd name="T116" fmla="*/ 0 w 201"/>
                <a:gd name="T117" fmla="*/ 1 h 148"/>
                <a:gd name="T118" fmla="*/ 0 w 201"/>
                <a:gd name="T119" fmla="*/ 1 h 148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201"/>
                <a:gd name="T181" fmla="*/ 0 h 148"/>
                <a:gd name="T182" fmla="*/ 201 w 201"/>
                <a:gd name="T183" fmla="*/ 148 h 148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201" h="148">
                  <a:moveTo>
                    <a:pt x="0" y="16"/>
                  </a:moveTo>
                  <a:lnTo>
                    <a:pt x="13" y="7"/>
                  </a:lnTo>
                  <a:lnTo>
                    <a:pt x="68" y="42"/>
                  </a:lnTo>
                  <a:lnTo>
                    <a:pt x="70" y="55"/>
                  </a:lnTo>
                  <a:lnTo>
                    <a:pt x="74" y="38"/>
                  </a:lnTo>
                  <a:lnTo>
                    <a:pt x="112" y="36"/>
                  </a:lnTo>
                  <a:lnTo>
                    <a:pt x="113" y="49"/>
                  </a:lnTo>
                  <a:lnTo>
                    <a:pt x="122" y="33"/>
                  </a:lnTo>
                  <a:lnTo>
                    <a:pt x="179" y="0"/>
                  </a:lnTo>
                  <a:lnTo>
                    <a:pt x="198" y="3"/>
                  </a:lnTo>
                  <a:lnTo>
                    <a:pt x="198" y="4"/>
                  </a:lnTo>
                  <a:lnTo>
                    <a:pt x="198" y="7"/>
                  </a:lnTo>
                  <a:lnTo>
                    <a:pt x="198" y="12"/>
                  </a:lnTo>
                  <a:lnTo>
                    <a:pt x="198" y="15"/>
                  </a:lnTo>
                  <a:lnTo>
                    <a:pt x="198" y="19"/>
                  </a:lnTo>
                  <a:lnTo>
                    <a:pt x="198" y="22"/>
                  </a:lnTo>
                  <a:lnTo>
                    <a:pt x="198" y="25"/>
                  </a:lnTo>
                  <a:lnTo>
                    <a:pt x="198" y="28"/>
                  </a:lnTo>
                  <a:lnTo>
                    <a:pt x="198" y="31"/>
                  </a:lnTo>
                  <a:lnTo>
                    <a:pt x="198" y="32"/>
                  </a:lnTo>
                  <a:lnTo>
                    <a:pt x="198" y="35"/>
                  </a:lnTo>
                  <a:lnTo>
                    <a:pt x="198" y="38"/>
                  </a:lnTo>
                  <a:lnTo>
                    <a:pt x="199" y="42"/>
                  </a:lnTo>
                  <a:lnTo>
                    <a:pt x="199" y="45"/>
                  </a:lnTo>
                  <a:lnTo>
                    <a:pt x="199" y="48"/>
                  </a:lnTo>
                  <a:lnTo>
                    <a:pt x="199" y="51"/>
                  </a:lnTo>
                  <a:lnTo>
                    <a:pt x="199" y="55"/>
                  </a:lnTo>
                  <a:lnTo>
                    <a:pt x="199" y="58"/>
                  </a:lnTo>
                  <a:lnTo>
                    <a:pt x="199" y="61"/>
                  </a:lnTo>
                  <a:lnTo>
                    <a:pt x="199" y="64"/>
                  </a:lnTo>
                  <a:lnTo>
                    <a:pt x="201" y="68"/>
                  </a:lnTo>
                  <a:lnTo>
                    <a:pt x="201" y="71"/>
                  </a:lnTo>
                  <a:lnTo>
                    <a:pt x="201" y="74"/>
                  </a:lnTo>
                  <a:lnTo>
                    <a:pt x="201" y="77"/>
                  </a:lnTo>
                  <a:lnTo>
                    <a:pt x="201" y="80"/>
                  </a:lnTo>
                  <a:lnTo>
                    <a:pt x="201" y="83"/>
                  </a:lnTo>
                  <a:lnTo>
                    <a:pt x="201" y="86"/>
                  </a:lnTo>
                  <a:lnTo>
                    <a:pt x="201" y="89"/>
                  </a:lnTo>
                  <a:lnTo>
                    <a:pt x="201" y="92"/>
                  </a:lnTo>
                  <a:lnTo>
                    <a:pt x="201" y="93"/>
                  </a:lnTo>
                  <a:lnTo>
                    <a:pt x="199" y="96"/>
                  </a:lnTo>
                  <a:lnTo>
                    <a:pt x="199" y="99"/>
                  </a:lnTo>
                  <a:lnTo>
                    <a:pt x="199" y="102"/>
                  </a:lnTo>
                  <a:lnTo>
                    <a:pt x="198" y="108"/>
                  </a:lnTo>
                  <a:lnTo>
                    <a:pt x="196" y="112"/>
                  </a:lnTo>
                  <a:lnTo>
                    <a:pt x="196" y="116"/>
                  </a:lnTo>
                  <a:lnTo>
                    <a:pt x="195" y="121"/>
                  </a:lnTo>
                  <a:lnTo>
                    <a:pt x="193" y="124"/>
                  </a:lnTo>
                  <a:lnTo>
                    <a:pt x="192" y="128"/>
                  </a:lnTo>
                  <a:lnTo>
                    <a:pt x="191" y="131"/>
                  </a:lnTo>
                  <a:lnTo>
                    <a:pt x="191" y="134"/>
                  </a:lnTo>
                  <a:lnTo>
                    <a:pt x="188" y="137"/>
                  </a:lnTo>
                  <a:lnTo>
                    <a:pt x="188" y="138"/>
                  </a:lnTo>
                  <a:lnTo>
                    <a:pt x="186" y="137"/>
                  </a:lnTo>
                  <a:lnTo>
                    <a:pt x="183" y="135"/>
                  </a:lnTo>
                  <a:lnTo>
                    <a:pt x="180" y="134"/>
                  </a:lnTo>
                  <a:lnTo>
                    <a:pt x="176" y="131"/>
                  </a:lnTo>
                  <a:lnTo>
                    <a:pt x="172" y="129"/>
                  </a:lnTo>
                  <a:lnTo>
                    <a:pt x="166" y="126"/>
                  </a:lnTo>
                  <a:lnTo>
                    <a:pt x="161" y="125"/>
                  </a:lnTo>
                  <a:lnTo>
                    <a:pt x="156" y="122"/>
                  </a:lnTo>
                  <a:lnTo>
                    <a:pt x="151" y="119"/>
                  </a:lnTo>
                  <a:lnTo>
                    <a:pt x="147" y="116"/>
                  </a:lnTo>
                  <a:lnTo>
                    <a:pt x="143" y="115"/>
                  </a:lnTo>
                  <a:lnTo>
                    <a:pt x="138" y="112"/>
                  </a:lnTo>
                  <a:lnTo>
                    <a:pt x="137" y="110"/>
                  </a:lnTo>
                  <a:lnTo>
                    <a:pt x="134" y="109"/>
                  </a:lnTo>
                  <a:lnTo>
                    <a:pt x="132" y="109"/>
                  </a:lnTo>
                  <a:lnTo>
                    <a:pt x="128" y="105"/>
                  </a:lnTo>
                  <a:lnTo>
                    <a:pt x="127" y="102"/>
                  </a:lnTo>
                  <a:lnTo>
                    <a:pt x="124" y="100"/>
                  </a:lnTo>
                  <a:lnTo>
                    <a:pt x="124" y="99"/>
                  </a:lnTo>
                  <a:lnTo>
                    <a:pt x="119" y="112"/>
                  </a:lnTo>
                  <a:lnTo>
                    <a:pt x="74" y="115"/>
                  </a:lnTo>
                  <a:lnTo>
                    <a:pt x="70" y="105"/>
                  </a:lnTo>
                  <a:lnTo>
                    <a:pt x="32" y="147"/>
                  </a:lnTo>
                  <a:lnTo>
                    <a:pt x="13" y="148"/>
                  </a:lnTo>
                  <a:lnTo>
                    <a:pt x="12" y="147"/>
                  </a:lnTo>
                  <a:lnTo>
                    <a:pt x="12" y="145"/>
                  </a:lnTo>
                  <a:lnTo>
                    <a:pt x="12" y="144"/>
                  </a:lnTo>
                  <a:lnTo>
                    <a:pt x="12" y="141"/>
                  </a:lnTo>
                  <a:lnTo>
                    <a:pt x="10" y="138"/>
                  </a:lnTo>
                  <a:lnTo>
                    <a:pt x="10" y="134"/>
                  </a:lnTo>
                  <a:lnTo>
                    <a:pt x="9" y="131"/>
                  </a:lnTo>
                  <a:lnTo>
                    <a:pt x="9" y="126"/>
                  </a:lnTo>
                  <a:lnTo>
                    <a:pt x="7" y="122"/>
                  </a:lnTo>
                  <a:lnTo>
                    <a:pt x="7" y="116"/>
                  </a:lnTo>
                  <a:lnTo>
                    <a:pt x="6" y="112"/>
                  </a:lnTo>
                  <a:lnTo>
                    <a:pt x="4" y="108"/>
                  </a:lnTo>
                  <a:lnTo>
                    <a:pt x="4" y="103"/>
                  </a:lnTo>
                  <a:lnTo>
                    <a:pt x="3" y="99"/>
                  </a:lnTo>
                  <a:lnTo>
                    <a:pt x="3" y="93"/>
                  </a:lnTo>
                  <a:lnTo>
                    <a:pt x="2" y="90"/>
                  </a:lnTo>
                  <a:lnTo>
                    <a:pt x="2" y="87"/>
                  </a:lnTo>
                  <a:lnTo>
                    <a:pt x="2" y="84"/>
                  </a:lnTo>
                  <a:lnTo>
                    <a:pt x="0" y="81"/>
                  </a:lnTo>
                  <a:lnTo>
                    <a:pt x="0" y="80"/>
                  </a:lnTo>
                  <a:lnTo>
                    <a:pt x="0" y="77"/>
                  </a:lnTo>
                  <a:lnTo>
                    <a:pt x="0" y="74"/>
                  </a:lnTo>
                  <a:lnTo>
                    <a:pt x="0" y="71"/>
                  </a:lnTo>
                  <a:lnTo>
                    <a:pt x="0" y="68"/>
                  </a:lnTo>
                  <a:lnTo>
                    <a:pt x="0" y="65"/>
                  </a:lnTo>
                  <a:lnTo>
                    <a:pt x="0" y="63"/>
                  </a:lnTo>
                  <a:lnTo>
                    <a:pt x="0" y="60"/>
                  </a:lnTo>
                  <a:lnTo>
                    <a:pt x="0" y="55"/>
                  </a:lnTo>
                  <a:lnTo>
                    <a:pt x="0" y="52"/>
                  </a:lnTo>
                  <a:lnTo>
                    <a:pt x="0" y="49"/>
                  </a:lnTo>
                  <a:lnTo>
                    <a:pt x="0" y="47"/>
                  </a:lnTo>
                  <a:lnTo>
                    <a:pt x="0" y="44"/>
                  </a:lnTo>
                  <a:lnTo>
                    <a:pt x="0" y="41"/>
                  </a:lnTo>
                  <a:lnTo>
                    <a:pt x="0" y="38"/>
                  </a:lnTo>
                  <a:lnTo>
                    <a:pt x="0" y="35"/>
                  </a:lnTo>
                  <a:lnTo>
                    <a:pt x="0" y="33"/>
                  </a:lnTo>
                  <a:lnTo>
                    <a:pt x="0" y="29"/>
                  </a:lnTo>
                  <a:lnTo>
                    <a:pt x="0" y="25"/>
                  </a:lnTo>
                  <a:lnTo>
                    <a:pt x="0" y="22"/>
                  </a:lnTo>
                  <a:lnTo>
                    <a:pt x="0" y="19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85" name="Freeform 83"/>
            <p:cNvSpPr>
              <a:spLocks/>
            </p:cNvSpPr>
            <p:nvPr/>
          </p:nvSpPr>
          <p:spPr bwMode="auto">
            <a:xfrm>
              <a:off x="591" y="3055"/>
              <a:ext cx="38" cy="85"/>
            </a:xfrm>
            <a:custGeom>
              <a:avLst/>
              <a:gdLst>
                <a:gd name="T0" fmla="*/ 1 w 75"/>
                <a:gd name="T1" fmla="*/ 0 h 172"/>
                <a:gd name="T2" fmla="*/ 1 w 75"/>
                <a:gd name="T3" fmla="*/ 0 h 172"/>
                <a:gd name="T4" fmla="*/ 1 w 75"/>
                <a:gd name="T5" fmla="*/ 0 h 172"/>
                <a:gd name="T6" fmla="*/ 1 w 75"/>
                <a:gd name="T7" fmla="*/ 0 h 172"/>
                <a:gd name="T8" fmla="*/ 1 w 75"/>
                <a:gd name="T9" fmla="*/ 0 h 172"/>
                <a:gd name="T10" fmla="*/ 1 w 75"/>
                <a:gd name="T11" fmla="*/ 0 h 172"/>
                <a:gd name="T12" fmla="*/ 1 w 75"/>
                <a:gd name="T13" fmla="*/ 0 h 172"/>
                <a:gd name="T14" fmla="*/ 1 w 75"/>
                <a:gd name="T15" fmla="*/ 0 h 172"/>
                <a:gd name="T16" fmla="*/ 1 w 75"/>
                <a:gd name="T17" fmla="*/ 0 h 172"/>
                <a:gd name="T18" fmla="*/ 1 w 75"/>
                <a:gd name="T19" fmla="*/ 0 h 172"/>
                <a:gd name="T20" fmla="*/ 1 w 75"/>
                <a:gd name="T21" fmla="*/ 0 h 172"/>
                <a:gd name="T22" fmla="*/ 1 w 75"/>
                <a:gd name="T23" fmla="*/ 0 h 172"/>
                <a:gd name="T24" fmla="*/ 1 w 75"/>
                <a:gd name="T25" fmla="*/ 0 h 172"/>
                <a:gd name="T26" fmla="*/ 1 w 75"/>
                <a:gd name="T27" fmla="*/ 0 h 172"/>
                <a:gd name="T28" fmla="*/ 1 w 75"/>
                <a:gd name="T29" fmla="*/ 0 h 172"/>
                <a:gd name="T30" fmla="*/ 1 w 75"/>
                <a:gd name="T31" fmla="*/ 0 h 172"/>
                <a:gd name="T32" fmla="*/ 1 w 75"/>
                <a:gd name="T33" fmla="*/ 0 h 172"/>
                <a:gd name="T34" fmla="*/ 1 w 75"/>
                <a:gd name="T35" fmla="*/ 0 h 172"/>
                <a:gd name="T36" fmla="*/ 1 w 75"/>
                <a:gd name="T37" fmla="*/ 0 h 172"/>
                <a:gd name="T38" fmla="*/ 1 w 75"/>
                <a:gd name="T39" fmla="*/ 0 h 172"/>
                <a:gd name="T40" fmla="*/ 1 w 75"/>
                <a:gd name="T41" fmla="*/ 0 h 172"/>
                <a:gd name="T42" fmla="*/ 1 w 75"/>
                <a:gd name="T43" fmla="*/ 0 h 172"/>
                <a:gd name="T44" fmla="*/ 1 w 75"/>
                <a:gd name="T45" fmla="*/ 0 h 172"/>
                <a:gd name="T46" fmla="*/ 1 w 75"/>
                <a:gd name="T47" fmla="*/ 0 h 172"/>
                <a:gd name="T48" fmla="*/ 1 w 75"/>
                <a:gd name="T49" fmla="*/ 0 h 172"/>
                <a:gd name="T50" fmla="*/ 1 w 75"/>
                <a:gd name="T51" fmla="*/ 0 h 172"/>
                <a:gd name="T52" fmla="*/ 1 w 75"/>
                <a:gd name="T53" fmla="*/ 0 h 172"/>
                <a:gd name="T54" fmla="*/ 1 w 75"/>
                <a:gd name="T55" fmla="*/ 0 h 172"/>
                <a:gd name="T56" fmla="*/ 1 w 75"/>
                <a:gd name="T57" fmla="*/ 0 h 172"/>
                <a:gd name="T58" fmla="*/ 1 w 75"/>
                <a:gd name="T59" fmla="*/ 0 h 172"/>
                <a:gd name="T60" fmla="*/ 1 w 75"/>
                <a:gd name="T61" fmla="*/ 0 h 172"/>
                <a:gd name="T62" fmla="*/ 1 w 75"/>
                <a:gd name="T63" fmla="*/ 0 h 172"/>
                <a:gd name="T64" fmla="*/ 1 w 75"/>
                <a:gd name="T65" fmla="*/ 0 h 172"/>
                <a:gd name="T66" fmla="*/ 1 w 75"/>
                <a:gd name="T67" fmla="*/ 0 h 172"/>
                <a:gd name="T68" fmla="*/ 1 w 75"/>
                <a:gd name="T69" fmla="*/ 0 h 172"/>
                <a:gd name="T70" fmla="*/ 1 w 75"/>
                <a:gd name="T71" fmla="*/ 0 h 172"/>
                <a:gd name="T72" fmla="*/ 1 w 75"/>
                <a:gd name="T73" fmla="*/ 0 h 172"/>
                <a:gd name="T74" fmla="*/ 1 w 75"/>
                <a:gd name="T75" fmla="*/ 0 h 172"/>
                <a:gd name="T76" fmla="*/ 1 w 75"/>
                <a:gd name="T77" fmla="*/ 0 h 172"/>
                <a:gd name="T78" fmla="*/ 1 w 75"/>
                <a:gd name="T79" fmla="*/ 0 h 172"/>
                <a:gd name="T80" fmla="*/ 1 w 75"/>
                <a:gd name="T81" fmla="*/ 0 h 172"/>
                <a:gd name="T82" fmla="*/ 1 w 75"/>
                <a:gd name="T83" fmla="*/ 0 h 172"/>
                <a:gd name="T84" fmla="*/ 1 w 75"/>
                <a:gd name="T85" fmla="*/ 0 h 172"/>
                <a:gd name="T86" fmla="*/ 1 w 75"/>
                <a:gd name="T87" fmla="*/ 0 h 172"/>
                <a:gd name="T88" fmla="*/ 1 w 75"/>
                <a:gd name="T89" fmla="*/ 0 h 172"/>
                <a:gd name="T90" fmla="*/ 1 w 75"/>
                <a:gd name="T91" fmla="*/ 0 h 172"/>
                <a:gd name="T92" fmla="*/ 1 w 75"/>
                <a:gd name="T93" fmla="*/ 0 h 172"/>
                <a:gd name="T94" fmla="*/ 1 w 75"/>
                <a:gd name="T95" fmla="*/ 0 h 172"/>
                <a:gd name="T96" fmla="*/ 1 w 75"/>
                <a:gd name="T97" fmla="*/ 0 h 172"/>
                <a:gd name="T98" fmla="*/ 1 w 75"/>
                <a:gd name="T99" fmla="*/ 0 h 172"/>
                <a:gd name="T100" fmla="*/ 1 w 75"/>
                <a:gd name="T101" fmla="*/ 0 h 172"/>
                <a:gd name="T102" fmla="*/ 1 w 75"/>
                <a:gd name="T103" fmla="*/ 0 h 172"/>
                <a:gd name="T104" fmla="*/ 1 w 75"/>
                <a:gd name="T105" fmla="*/ 0 h 172"/>
                <a:gd name="T106" fmla="*/ 1 w 75"/>
                <a:gd name="T107" fmla="*/ 0 h 172"/>
                <a:gd name="T108" fmla="*/ 1 w 75"/>
                <a:gd name="T109" fmla="*/ 0 h 172"/>
                <a:gd name="T110" fmla="*/ 1 w 75"/>
                <a:gd name="T111" fmla="*/ 0 h 172"/>
                <a:gd name="T112" fmla="*/ 1 w 75"/>
                <a:gd name="T113" fmla="*/ 0 h 172"/>
                <a:gd name="T114" fmla="*/ 1 w 75"/>
                <a:gd name="T115" fmla="*/ 0 h 172"/>
                <a:gd name="T116" fmla="*/ 1 w 75"/>
                <a:gd name="T117" fmla="*/ 0 h 172"/>
                <a:gd name="T118" fmla="*/ 1 w 75"/>
                <a:gd name="T119" fmla="*/ 0 h 172"/>
                <a:gd name="T120" fmla="*/ 0 w 75"/>
                <a:gd name="T121" fmla="*/ 0 h 172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75"/>
                <a:gd name="T184" fmla="*/ 0 h 172"/>
                <a:gd name="T185" fmla="*/ 75 w 75"/>
                <a:gd name="T186" fmla="*/ 172 h 172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75" h="172">
                  <a:moveTo>
                    <a:pt x="0" y="2"/>
                  </a:moveTo>
                  <a:lnTo>
                    <a:pt x="1" y="3"/>
                  </a:lnTo>
                  <a:lnTo>
                    <a:pt x="3" y="6"/>
                  </a:lnTo>
                  <a:lnTo>
                    <a:pt x="4" y="9"/>
                  </a:lnTo>
                  <a:lnTo>
                    <a:pt x="6" y="12"/>
                  </a:lnTo>
                  <a:lnTo>
                    <a:pt x="8" y="15"/>
                  </a:lnTo>
                  <a:lnTo>
                    <a:pt x="10" y="19"/>
                  </a:lnTo>
                  <a:lnTo>
                    <a:pt x="13" y="23"/>
                  </a:lnTo>
                  <a:lnTo>
                    <a:pt x="16" y="28"/>
                  </a:lnTo>
                  <a:lnTo>
                    <a:pt x="17" y="34"/>
                  </a:lnTo>
                  <a:lnTo>
                    <a:pt x="19" y="38"/>
                  </a:lnTo>
                  <a:lnTo>
                    <a:pt x="20" y="42"/>
                  </a:lnTo>
                  <a:lnTo>
                    <a:pt x="23" y="47"/>
                  </a:lnTo>
                  <a:lnTo>
                    <a:pt x="24" y="51"/>
                  </a:lnTo>
                  <a:lnTo>
                    <a:pt x="24" y="55"/>
                  </a:lnTo>
                  <a:lnTo>
                    <a:pt x="26" y="60"/>
                  </a:lnTo>
                  <a:lnTo>
                    <a:pt x="26" y="66"/>
                  </a:lnTo>
                  <a:lnTo>
                    <a:pt x="24" y="69"/>
                  </a:lnTo>
                  <a:lnTo>
                    <a:pt x="24" y="74"/>
                  </a:lnTo>
                  <a:lnTo>
                    <a:pt x="23" y="77"/>
                  </a:lnTo>
                  <a:lnTo>
                    <a:pt x="23" y="83"/>
                  </a:lnTo>
                  <a:lnTo>
                    <a:pt x="22" y="87"/>
                  </a:lnTo>
                  <a:lnTo>
                    <a:pt x="20" y="92"/>
                  </a:lnTo>
                  <a:lnTo>
                    <a:pt x="20" y="96"/>
                  </a:lnTo>
                  <a:lnTo>
                    <a:pt x="19" y="100"/>
                  </a:lnTo>
                  <a:lnTo>
                    <a:pt x="17" y="105"/>
                  </a:lnTo>
                  <a:lnTo>
                    <a:pt x="16" y="109"/>
                  </a:lnTo>
                  <a:lnTo>
                    <a:pt x="13" y="114"/>
                  </a:lnTo>
                  <a:lnTo>
                    <a:pt x="11" y="118"/>
                  </a:lnTo>
                  <a:lnTo>
                    <a:pt x="8" y="122"/>
                  </a:lnTo>
                  <a:lnTo>
                    <a:pt x="7" y="125"/>
                  </a:lnTo>
                  <a:lnTo>
                    <a:pt x="4" y="130"/>
                  </a:lnTo>
                  <a:lnTo>
                    <a:pt x="1" y="134"/>
                  </a:lnTo>
                  <a:lnTo>
                    <a:pt x="1" y="135"/>
                  </a:lnTo>
                  <a:lnTo>
                    <a:pt x="4" y="138"/>
                  </a:lnTo>
                  <a:lnTo>
                    <a:pt x="7" y="141"/>
                  </a:lnTo>
                  <a:lnTo>
                    <a:pt x="11" y="147"/>
                  </a:lnTo>
                  <a:lnTo>
                    <a:pt x="13" y="148"/>
                  </a:lnTo>
                  <a:lnTo>
                    <a:pt x="16" y="151"/>
                  </a:lnTo>
                  <a:lnTo>
                    <a:pt x="19" y="153"/>
                  </a:lnTo>
                  <a:lnTo>
                    <a:pt x="23" y="156"/>
                  </a:lnTo>
                  <a:lnTo>
                    <a:pt x="27" y="157"/>
                  </a:lnTo>
                  <a:lnTo>
                    <a:pt x="32" y="159"/>
                  </a:lnTo>
                  <a:lnTo>
                    <a:pt x="36" y="160"/>
                  </a:lnTo>
                  <a:lnTo>
                    <a:pt x="40" y="160"/>
                  </a:lnTo>
                  <a:lnTo>
                    <a:pt x="43" y="162"/>
                  </a:lnTo>
                  <a:lnTo>
                    <a:pt x="45" y="164"/>
                  </a:lnTo>
                  <a:lnTo>
                    <a:pt x="48" y="167"/>
                  </a:lnTo>
                  <a:lnTo>
                    <a:pt x="51" y="169"/>
                  </a:lnTo>
                  <a:lnTo>
                    <a:pt x="54" y="172"/>
                  </a:lnTo>
                  <a:lnTo>
                    <a:pt x="55" y="172"/>
                  </a:lnTo>
                  <a:lnTo>
                    <a:pt x="56" y="170"/>
                  </a:lnTo>
                  <a:lnTo>
                    <a:pt x="58" y="167"/>
                  </a:lnTo>
                  <a:lnTo>
                    <a:pt x="58" y="166"/>
                  </a:lnTo>
                  <a:lnTo>
                    <a:pt x="58" y="163"/>
                  </a:lnTo>
                  <a:lnTo>
                    <a:pt x="59" y="160"/>
                  </a:lnTo>
                  <a:lnTo>
                    <a:pt x="61" y="154"/>
                  </a:lnTo>
                  <a:lnTo>
                    <a:pt x="61" y="153"/>
                  </a:lnTo>
                  <a:lnTo>
                    <a:pt x="75" y="138"/>
                  </a:lnTo>
                  <a:lnTo>
                    <a:pt x="74" y="137"/>
                  </a:lnTo>
                  <a:lnTo>
                    <a:pt x="72" y="135"/>
                  </a:lnTo>
                  <a:lnTo>
                    <a:pt x="68" y="134"/>
                  </a:lnTo>
                  <a:lnTo>
                    <a:pt x="64" y="135"/>
                  </a:lnTo>
                  <a:lnTo>
                    <a:pt x="61" y="137"/>
                  </a:lnTo>
                  <a:lnTo>
                    <a:pt x="58" y="138"/>
                  </a:lnTo>
                  <a:lnTo>
                    <a:pt x="55" y="141"/>
                  </a:lnTo>
                  <a:lnTo>
                    <a:pt x="52" y="144"/>
                  </a:lnTo>
                  <a:lnTo>
                    <a:pt x="49" y="146"/>
                  </a:lnTo>
                  <a:lnTo>
                    <a:pt x="46" y="147"/>
                  </a:lnTo>
                  <a:lnTo>
                    <a:pt x="43" y="148"/>
                  </a:lnTo>
                  <a:lnTo>
                    <a:pt x="42" y="148"/>
                  </a:lnTo>
                  <a:lnTo>
                    <a:pt x="39" y="148"/>
                  </a:lnTo>
                  <a:lnTo>
                    <a:pt x="35" y="147"/>
                  </a:lnTo>
                  <a:lnTo>
                    <a:pt x="30" y="144"/>
                  </a:lnTo>
                  <a:lnTo>
                    <a:pt x="27" y="143"/>
                  </a:lnTo>
                  <a:lnTo>
                    <a:pt x="23" y="138"/>
                  </a:lnTo>
                  <a:lnTo>
                    <a:pt x="19" y="135"/>
                  </a:lnTo>
                  <a:lnTo>
                    <a:pt x="17" y="134"/>
                  </a:lnTo>
                  <a:lnTo>
                    <a:pt x="17" y="131"/>
                  </a:lnTo>
                  <a:lnTo>
                    <a:pt x="17" y="130"/>
                  </a:lnTo>
                  <a:lnTo>
                    <a:pt x="17" y="127"/>
                  </a:lnTo>
                  <a:lnTo>
                    <a:pt x="17" y="124"/>
                  </a:lnTo>
                  <a:lnTo>
                    <a:pt x="19" y="121"/>
                  </a:lnTo>
                  <a:lnTo>
                    <a:pt x="19" y="116"/>
                  </a:lnTo>
                  <a:lnTo>
                    <a:pt x="20" y="114"/>
                  </a:lnTo>
                  <a:lnTo>
                    <a:pt x="23" y="109"/>
                  </a:lnTo>
                  <a:lnTo>
                    <a:pt x="24" y="105"/>
                  </a:lnTo>
                  <a:lnTo>
                    <a:pt x="26" y="99"/>
                  </a:lnTo>
                  <a:lnTo>
                    <a:pt x="27" y="95"/>
                  </a:lnTo>
                  <a:lnTo>
                    <a:pt x="29" y="90"/>
                  </a:lnTo>
                  <a:lnTo>
                    <a:pt x="30" y="86"/>
                  </a:lnTo>
                  <a:lnTo>
                    <a:pt x="30" y="82"/>
                  </a:lnTo>
                  <a:lnTo>
                    <a:pt x="32" y="77"/>
                  </a:lnTo>
                  <a:lnTo>
                    <a:pt x="33" y="73"/>
                  </a:lnTo>
                  <a:lnTo>
                    <a:pt x="35" y="69"/>
                  </a:lnTo>
                  <a:lnTo>
                    <a:pt x="33" y="66"/>
                  </a:lnTo>
                  <a:lnTo>
                    <a:pt x="33" y="61"/>
                  </a:lnTo>
                  <a:lnTo>
                    <a:pt x="32" y="55"/>
                  </a:lnTo>
                  <a:lnTo>
                    <a:pt x="30" y="51"/>
                  </a:lnTo>
                  <a:lnTo>
                    <a:pt x="30" y="48"/>
                  </a:lnTo>
                  <a:lnTo>
                    <a:pt x="29" y="45"/>
                  </a:lnTo>
                  <a:lnTo>
                    <a:pt x="27" y="42"/>
                  </a:lnTo>
                  <a:lnTo>
                    <a:pt x="27" y="39"/>
                  </a:lnTo>
                  <a:lnTo>
                    <a:pt x="26" y="37"/>
                  </a:lnTo>
                  <a:lnTo>
                    <a:pt x="24" y="35"/>
                  </a:lnTo>
                  <a:lnTo>
                    <a:pt x="24" y="32"/>
                  </a:lnTo>
                  <a:lnTo>
                    <a:pt x="23" y="29"/>
                  </a:lnTo>
                  <a:lnTo>
                    <a:pt x="22" y="26"/>
                  </a:lnTo>
                  <a:lnTo>
                    <a:pt x="20" y="23"/>
                  </a:lnTo>
                  <a:lnTo>
                    <a:pt x="19" y="21"/>
                  </a:lnTo>
                  <a:lnTo>
                    <a:pt x="17" y="18"/>
                  </a:lnTo>
                  <a:lnTo>
                    <a:pt x="16" y="13"/>
                  </a:lnTo>
                  <a:lnTo>
                    <a:pt x="13" y="9"/>
                  </a:lnTo>
                  <a:lnTo>
                    <a:pt x="11" y="5"/>
                  </a:lnTo>
                  <a:lnTo>
                    <a:pt x="10" y="3"/>
                  </a:lnTo>
                  <a:lnTo>
                    <a:pt x="7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86" name="Freeform 84"/>
            <p:cNvSpPr>
              <a:spLocks/>
            </p:cNvSpPr>
            <p:nvPr/>
          </p:nvSpPr>
          <p:spPr bwMode="auto">
            <a:xfrm>
              <a:off x="622" y="3113"/>
              <a:ext cx="17" cy="6"/>
            </a:xfrm>
            <a:custGeom>
              <a:avLst/>
              <a:gdLst>
                <a:gd name="T0" fmla="*/ 0 w 35"/>
                <a:gd name="T1" fmla="*/ 1 h 12"/>
                <a:gd name="T2" fmla="*/ 0 w 35"/>
                <a:gd name="T3" fmla="*/ 1 h 12"/>
                <a:gd name="T4" fmla="*/ 0 w 35"/>
                <a:gd name="T5" fmla="*/ 1 h 12"/>
                <a:gd name="T6" fmla="*/ 0 w 35"/>
                <a:gd name="T7" fmla="*/ 1 h 12"/>
                <a:gd name="T8" fmla="*/ 0 w 35"/>
                <a:gd name="T9" fmla="*/ 1 h 12"/>
                <a:gd name="T10" fmla="*/ 0 w 35"/>
                <a:gd name="T11" fmla="*/ 0 h 12"/>
                <a:gd name="T12" fmla="*/ 0 w 35"/>
                <a:gd name="T13" fmla="*/ 0 h 12"/>
                <a:gd name="T14" fmla="*/ 0 w 35"/>
                <a:gd name="T15" fmla="*/ 0 h 12"/>
                <a:gd name="T16" fmla="*/ 0 w 35"/>
                <a:gd name="T17" fmla="*/ 1 h 12"/>
                <a:gd name="T18" fmla="*/ 0 w 35"/>
                <a:gd name="T19" fmla="*/ 1 h 12"/>
                <a:gd name="T20" fmla="*/ 0 w 35"/>
                <a:gd name="T21" fmla="*/ 1 h 12"/>
                <a:gd name="T22" fmla="*/ 0 w 35"/>
                <a:gd name="T23" fmla="*/ 1 h 12"/>
                <a:gd name="T24" fmla="*/ 0 w 35"/>
                <a:gd name="T25" fmla="*/ 1 h 12"/>
                <a:gd name="T26" fmla="*/ 0 w 35"/>
                <a:gd name="T27" fmla="*/ 1 h 12"/>
                <a:gd name="T28" fmla="*/ 0 w 35"/>
                <a:gd name="T29" fmla="*/ 1 h 12"/>
                <a:gd name="T30" fmla="*/ 0 w 35"/>
                <a:gd name="T31" fmla="*/ 1 h 12"/>
                <a:gd name="T32" fmla="*/ 0 w 35"/>
                <a:gd name="T33" fmla="*/ 1 h 12"/>
                <a:gd name="T34" fmla="*/ 0 w 35"/>
                <a:gd name="T35" fmla="*/ 1 h 12"/>
                <a:gd name="T36" fmla="*/ 0 w 35"/>
                <a:gd name="T37" fmla="*/ 1 h 12"/>
                <a:gd name="T38" fmla="*/ 0 w 35"/>
                <a:gd name="T39" fmla="*/ 1 h 12"/>
                <a:gd name="T40" fmla="*/ 0 w 35"/>
                <a:gd name="T41" fmla="*/ 1 h 12"/>
                <a:gd name="T42" fmla="*/ 0 w 35"/>
                <a:gd name="T43" fmla="*/ 1 h 12"/>
                <a:gd name="T44" fmla="*/ 0 w 35"/>
                <a:gd name="T45" fmla="*/ 1 h 12"/>
                <a:gd name="T46" fmla="*/ 0 w 35"/>
                <a:gd name="T47" fmla="*/ 1 h 12"/>
                <a:gd name="T48" fmla="*/ 0 w 35"/>
                <a:gd name="T49" fmla="*/ 1 h 12"/>
                <a:gd name="T50" fmla="*/ 0 w 35"/>
                <a:gd name="T51" fmla="*/ 1 h 12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35"/>
                <a:gd name="T79" fmla="*/ 0 h 12"/>
                <a:gd name="T80" fmla="*/ 35 w 35"/>
                <a:gd name="T81" fmla="*/ 12 h 12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35" h="12">
                  <a:moveTo>
                    <a:pt x="0" y="11"/>
                  </a:moveTo>
                  <a:lnTo>
                    <a:pt x="1" y="9"/>
                  </a:lnTo>
                  <a:lnTo>
                    <a:pt x="6" y="6"/>
                  </a:lnTo>
                  <a:lnTo>
                    <a:pt x="10" y="5"/>
                  </a:lnTo>
                  <a:lnTo>
                    <a:pt x="14" y="2"/>
                  </a:lnTo>
                  <a:lnTo>
                    <a:pt x="17" y="0"/>
                  </a:lnTo>
                  <a:lnTo>
                    <a:pt x="20" y="0"/>
                  </a:lnTo>
                  <a:lnTo>
                    <a:pt x="25" y="0"/>
                  </a:lnTo>
                  <a:lnTo>
                    <a:pt x="27" y="2"/>
                  </a:lnTo>
                  <a:lnTo>
                    <a:pt x="30" y="3"/>
                  </a:lnTo>
                  <a:lnTo>
                    <a:pt x="33" y="5"/>
                  </a:lnTo>
                  <a:lnTo>
                    <a:pt x="35" y="5"/>
                  </a:lnTo>
                  <a:lnTo>
                    <a:pt x="33" y="6"/>
                  </a:lnTo>
                  <a:lnTo>
                    <a:pt x="29" y="8"/>
                  </a:lnTo>
                  <a:lnTo>
                    <a:pt x="27" y="9"/>
                  </a:lnTo>
                  <a:lnTo>
                    <a:pt x="25" y="11"/>
                  </a:lnTo>
                  <a:lnTo>
                    <a:pt x="22" y="12"/>
                  </a:lnTo>
                  <a:lnTo>
                    <a:pt x="19" y="11"/>
                  </a:lnTo>
                  <a:lnTo>
                    <a:pt x="16" y="11"/>
                  </a:lnTo>
                  <a:lnTo>
                    <a:pt x="11" y="11"/>
                  </a:lnTo>
                  <a:lnTo>
                    <a:pt x="9" y="11"/>
                  </a:lnTo>
                  <a:lnTo>
                    <a:pt x="6" y="11"/>
                  </a:lnTo>
                  <a:lnTo>
                    <a:pt x="3" y="11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87" name="Freeform 85"/>
            <p:cNvSpPr>
              <a:spLocks/>
            </p:cNvSpPr>
            <p:nvPr/>
          </p:nvSpPr>
          <p:spPr bwMode="auto">
            <a:xfrm>
              <a:off x="636" y="3114"/>
              <a:ext cx="8" cy="9"/>
            </a:xfrm>
            <a:custGeom>
              <a:avLst/>
              <a:gdLst>
                <a:gd name="T0" fmla="*/ 0 w 18"/>
                <a:gd name="T1" fmla="*/ 1 h 18"/>
                <a:gd name="T2" fmla="*/ 0 w 18"/>
                <a:gd name="T3" fmla="*/ 1 h 18"/>
                <a:gd name="T4" fmla="*/ 0 w 18"/>
                <a:gd name="T5" fmla="*/ 1 h 18"/>
                <a:gd name="T6" fmla="*/ 0 w 18"/>
                <a:gd name="T7" fmla="*/ 1 h 18"/>
                <a:gd name="T8" fmla="*/ 0 w 18"/>
                <a:gd name="T9" fmla="*/ 1 h 18"/>
                <a:gd name="T10" fmla="*/ 0 w 18"/>
                <a:gd name="T11" fmla="*/ 1 h 18"/>
                <a:gd name="T12" fmla="*/ 0 w 18"/>
                <a:gd name="T13" fmla="*/ 1 h 18"/>
                <a:gd name="T14" fmla="*/ 0 w 18"/>
                <a:gd name="T15" fmla="*/ 0 h 18"/>
                <a:gd name="T16" fmla="*/ 0 w 18"/>
                <a:gd name="T17" fmla="*/ 0 h 18"/>
                <a:gd name="T18" fmla="*/ 0 w 18"/>
                <a:gd name="T19" fmla="*/ 1 h 18"/>
                <a:gd name="T20" fmla="*/ 0 w 18"/>
                <a:gd name="T21" fmla="*/ 1 h 18"/>
                <a:gd name="T22" fmla="*/ 0 w 18"/>
                <a:gd name="T23" fmla="*/ 1 h 18"/>
                <a:gd name="T24" fmla="*/ 0 w 18"/>
                <a:gd name="T25" fmla="*/ 1 h 18"/>
                <a:gd name="T26" fmla="*/ 0 w 18"/>
                <a:gd name="T27" fmla="*/ 1 h 18"/>
                <a:gd name="T28" fmla="*/ 0 w 18"/>
                <a:gd name="T29" fmla="*/ 1 h 18"/>
                <a:gd name="T30" fmla="*/ 0 w 18"/>
                <a:gd name="T31" fmla="*/ 1 h 18"/>
                <a:gd name="T32" fmla="*/ 0 w 18"/>
                <a:gd name="T33" fmla="*/ 1 h 18"/>
                <a:gd name="T34" fmla="*/ 0 w 18"/>
                <a:gd name="T35" fmla="*/ 1 h 18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8"/>
                <a:gd name="T55" fmla="*/ 0 h 18"/>
                <a:gd name="T56" fmla="*/ 18 w 18"/>
                <a:gd name="T57" fmla="*/ 18 h 18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8" h="18">
                  <a:moveTo>
                    <a:pt x="0" y="18"/>
                  </a:moveTo>
                  <a:lnTo>
                    <a:pt x="0" y="16"/>
                  </a:lnTo>
                  <a:lnTo>
                    <a:pt x="5" y="13"/>
                  </a:lnTo>
                  <a:lnTo>
                    <a:pt x="9" y="11"/>
                  </a:lnTo>
                  <a:lnTo>
                    <a:pt x="14" y="6"/>
                  </a:lnTo>
                  <a:lnTo>
                    <a:pt x="15" y="2"/>
                  </a:lnTo>
                  <a:lnTo>
                    <a:pt x="16" y="2"/>
                  </a:lnTo>
                  <a:lnTo>
                    <a:pt x="16" y="0"/>
                  </a:lnTo>
                  <a:lnTo>
                    <a:pt x="18" y="0"/>
                  </a:lnTo>
                  <a:lnTo>
                    <a:pt x="18" y="2"/>
                  </a:lnTo>
                  <a:lnTo>
                    <a:pt x="18" y="5"/>
                  </a:lnTo>
                  <a:lnTo>
                    <a:pt x="18" y="8"/>
                  </a:lnTo>
                  <a:lnTo>
                    <a:pt x="18" y="12"/>
                  </a:lnTo>
                  <a:lnTo>
                    <a:pt x="18" y="15"/>
                  </a:lnTo>
                  <a:lnTo>
                    <a:pt x="18" y="16"/>
                  </a:lnTo>
                  <a:lnTo>
                    <a:pt x="18" y="18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88" name="Freeform 86"/>
            <p:cNvSpPr>
              <a:spLocks/>
            </p:cNvSpPr>
            <p:nvPr/>
          </p:nvSpPr>
          <p:spPr bwMode="auto">
            <a:xfrm>
              <a:off x="566" y="3057"/>
              <a:ext cx="24" cy="48"/>
            </a:xfrm>
            <a:custGeom>
              <a:avLst/>
              <a:gdLst>
                <a:gd name="T0" fmla="*/ 1 w 48"/>
                <a:gd name="T1" fmla="*/ 0 h 97"/>
                <a:gd name="T2" fmla="*/ 1 w 48"/>
                <a:gd name="T3" fmla="*/ 0 h 97"/>
                <a:gd name="T4" fmla="*/ 1 w 48"/>
                <a:gd name="T5" fmla="*/ 0 h 97"/>
                <a:gd name="T6" fmla="*/ 1 w 48"/>
                <a:gd name="T7" fmla="*/ 0 h 97"/>
                <a:gd name="T8" fmla="*/ 0 w 48"/>
                <a:gd name="T9" fmla="*/ 0 h 97"/>
                <a:gd name="T10" fmla="*/ 0 w 48"/>
                <a:gd name="T11" fmla="*/ 0 h 97"/>
                <a:gd name="T12" fmla="*/ 0 w 48"/>
                <a:gd name="T13" fmla="*/ 0 h 97"/>
                <a:gd name="T14" fmla="*/ 0 w 48"/>
                <a:gd name="T15" fmla="*/ 0 h 97"/>
                <a:gd name="T16" fmla="*/ 1 w 48"/>
                <a:gd name="T17" fmla="*/ 0 h 97"/>
                <a:gd name="T18" fmla="*/ 1 w 48"/>
                <a:gd name="T19" fmla="*/ 0 h 97"/>
                <a:gd name="T20" fmla="*/ 1 w 48"/>
                <a:gd name="T21" fmla="*/ 0 h 97"/>
                <a:gd name="T22" fmla="*/ 1 w 48"/>
                <a:gd name="T23" fmla="*/ 0 h 97"/>
                <a:gd name="T24" fmla="*/ 1 w 48"/>
                <a:gd name="T25" fmla="*/ 0 h 97"/>
                <a:gd name="T26" fmla="*/ 1 w 48"/>
                <a:gd name="T27" fmla="*/ 0 h 97"/>
                <a:gd name="T28" fmla="*/ 1 w 48"/>
                <a:gd name="T29" fmla="*/ 0 h 97"/>
                <a:gd name="T30" fmla="*/ 1 w 48"/>
                <a:gd name="T31" fmla="*/ 0 h 97"/>
                <a:gd name="T32" fmla="*/ 1 w 48"/>
                <a:gd name="T33" fmla="*/ 0 h 97"/>
                <a:gd name="T34" fmla="*/ 1 w 48"/>
                <a:gd name="T35" fmla="*/ 0 h 97"/>
                <a:gd name="T36" fmla="*/ 1 w 48"/>
                <a:gd name="T37" fmla="*/ 0 h 97"/>
                <a:gd name="T38" fmla="*/ 1 w 48"/>
                <a:gd name="T39" fmla="*/ 0 h 97"/>
                <a:gd name="T40" fmla="*/ 1 w 48"/>
                <a:gd name="T41" fmla="*/ 0 h 97"/>
                <a:gd name="T42" fmla="*/ 1 w 48"/>
                <a:gd name="T43" fmla="*/ 0 h 97"/>
                <a:gd name="T44" fmla="*/ 1 w 48"/>
                <a:gd name="T45" fmla="*/ 0 h 97"/>
                <a:gd name="T46" fmla="*/ 1 w 48"/>
                <a:gd name="T47" fmla="*/ 0 h 97"/>
                <a:gd name="T48" fmla="*/ 1 w 48"/>
                <a:gd name="T49" fmla="*/ 0 h 97"/>
                <a:gd name="T50" fmla="*/ 1 w 48"/>
                <a:gd name="T51" fmla="*/ 0 h 97"/>
                <a:gd name="T52" fmla="*/ 1 w 48"/>
                <a:gd name="T53" fmla="*/ 0 h 97"/>
                <a:gd name="T54" fmla="*/ 1 w 48"/>
                <a:gd name="T55" fmla="*/ 0 h 97"/>
                <a:gd name="T56" fmla="*/ 1 w 48"/>
                <a:gd name="T57" fmla="*/ 0 h 97"/>
                <a:gd name="T58" fmla="*/ 1 w 48"/>
                <a:gd name="T59" fmla="*/ 0 h 97"/>
                <a:gd name="T60" fmla="*/ 1 w 48"/>
                <a:gd name="T61" fmla="*/ 0 h 97"/>
                <a:gd name="T62" fmla="*/ 1 w 48"/>
                <a:gd name="T63" fmla="*/ 0 h 97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48"/>
                <a:gd name="T97" fmla="*/ 0 h 97"/>
                <a:gd name="T98" fmla="*/ 48 w 48"/>
                <a:gd name="T99" fmla="*/ 97 h 97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48" h="97">
                  <a:moveTo>
                    <a:pt x="16" y="0"/>
                  </a:moveTo>
                  <a:lnTo>
                    <a:pt x="14" y="0"/>
                  </a:lnTo>
                  <a:lnTo>
                    <a:pt x="12" y="0"/>
                  </a:lnTo>
                  <a:lnTo>
                    <a:pt x="9" y="0"/>
                  </a:lnTo>
                  <a:lnTo>
                    <a:pt x="6" y="2"/>
                  </a:lnTo>
                  <a:lnTo>
                    <a:pt x="4" y="5"/>
                  </a:lnTo>
                  <a:lnTo>
                    <a:pt x="3" y="10"/>
                  </a:lnTo>
                  <a:lnTo>
                    <a:pt x="1" y="11"/>
                  </a:lnTo>
                  <a:lnTo>
                    <a:pt x="1" y="14"/>
                  </a:lnTo>
                  <a:lnTo>
                    <a:pt x="0" y="17"/>
                  </a:lnTo>
                  <a:lnTo>
                    <a:pt x="0" y="21"/>
                  </a:lnTo>
                  <a:lnTo>
                    <a:pt x="0" y="24"/>
                  </a:lnTo>
                  <a:lnTo>
                    <a:pt x="0" y="29"/>
                  </a:lnTo>
                  <a:lnTo>
                    <a:pt x="0" y="32"/>
                  </a:lnTo>
                  <a:lnTo>
                    <a:pt x="0" y="36"/>
                  </a:lnTo>
                  <a:lnTo>
                    <a:pt x="0" y="39"/>
                  </a:lnTo>
                  <a:lnTo>
                    <a:pt x="1" y="42"/>
                  </a:lnTo>
                  <a:lnTo>
                    <a:pt x="1" y="45"/>
                  </a:lnTo>
                  <a:lnTo>
                    <a:pt x="1" y="48"/>
                  </a:lnTo>
                  <a:lnTo>
                    <a:pt x="3" y="52"/>
                  </a:lnTo>
                  <a:lnTo>
                    <a:pt x="3" y="53"/>
                  </a:lnTo>
                  <a:lnTo>
                    <a:pt x="33" y="56"/>
                  </a:lnTo>
                  <a:lnTo>
                    <a:pt x="12" y="74"/>
                  </a:lnTo>
                  <a:lnTo>
                    <a:pt x="12" y="75"/>
                  </a:lnTo>
                  <a:lnTo>
                    <a:pt x="13" y="77"/>
                  </a:lnTo>
                  <a:lnTo>
                    <a:pt x="14" y="79"/>
                  </a:lnTo>
                  <a:lnTo>
                    <a:pt x="17" y="84"/>
                  </a:lnTo>
                  <a:lnTo>
                    <a:pt x="20" y="87"/>
                  </a:lnTo>
                  <a:lnTo>
                    <a:pt x="25" y="91"/>
                  </a:lnTo>
                  <a:lnTo>
                    <a:pt x="27" y="94"/>
                  </a:lnTo>
                  <a:lnTo>
                    <a:pt x="32" y="97"/>
                  </a:lnTo>
                  <a:lnTo>
                    <a:pt x="35" y="97"/>
                  </a:lnTo>
                  <a:lnTo>
                    <a:pt x="38" y="97"/>
                  </a:lnTo>
                  <a:lnTo>
                    <a:pt x="42" y="94"/>
                  </a:lnTo>
                  <a:lnTo>
                    <a:pt x="45" y="90"/>
                  </a:lnTo>
                  <a:lnTo>
                    <a:pt x="46" y="87"/>
                  </a:lnTo>
                  <a:lnTo>
                    <a:pt x="48" y="82"/>
                  </a:lnTo>
                  <a:lnTo>
                    <a:pt x="48" y="78"/>
                  </a:lnTo>
                  <a:lnTo>
                    <a:pt x="48" y="74"/>
                  </a:lnTo>
                  <a:lnTo>
                    <a:pt x="48" y="71"/>
                  </a:lnTo>
                  <a:lnTo>
                    <a:pt x="48" y="68"/>
                  </a:lnTo>
                  <a:lnTo>
                    <a:pt x="48" y="65"/>
                  </a:lnTo>
                  <a:lnTo>
                    <a:pt x="48" y="62"/>
                  </a:lnTo>
                  <a:lnTo>
                    <a:pt x="48" y="58"/>
                  </a:lnTo>
                  <a:lnTo>
                    <a:pt x="46" y="55"/>
                  </a:lnTo>
                  <a:lnTo>
                    <a:pt x="46" y="50"/>
                  </a:lnTo>
                  <a:lnTo>
                    <a:pt x="46" y="48"/>
                  </a:lnTo>
                  <a:lnTo>
                    <a:pt x="45" y="43"/>
                  </a:lnTo>
                  <a:lnTo>
                    <a:pt x="43" y="39"/>
                  </a:lnTo>
                  <a:lnTo>
                    <a:pt x="42" y="34"/>
                  </a:lnTo>
                  <a:lnTo>
                    <a:pt x="42" y="32"/>
                  </a:lnTo>
                  <a:lnTo>
                    <a:pt x="41" y="29"/>
                  </a:lnTo>
                  <a:lnTo>
                    <a:pt x="39" y="26"/>
                  </a:lnTo>
                  <a:lnTo>
                    <a:pt x="39" y="23"/>
                  </a:lnTo>
                  <a:lnTo>
                    <a:pt x="38" y="20"/>
                  </a:lnTo>
                  <a:lnTo>
                    <a:pt x="35" y="16"/>
                  </a:lnTo>
                  <a:lnTo>
                    <a:pt x="33" y="13"/>
                  </a:lnTo>
                  <a:lnTo>
                    <a:pt x="32" y="8"/>
                  </a:lnTo>
                  <a:lnTo>
                    <a:pt x="30" y="7"/>
                  </a:lnTo>
                  <a:lnTo>
                    <a:pt x="26" y="2"/>
                  </a:lnTo>
                  <a:lnTo>
                    <a:pt x="22" y="1"/>
                  </a:lnTo>
                  <a:lnTo>
                    <a:pt x="19" y="0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89" name="Freeform 87"/>
            <p:cNvSpPr>
              <a:spLocks/>
            </p:cNvSpPr>
            <p:nvPr/>
          </p:nvSpPr>
          <p:spPr bwMode="auto">
            <a:xfrm>
              <a:off x="636" y="3039"/>
              <a:ext cx="25" cy="53"/>
            </a:xfrm>
            <a:custGeom>
              <a:avLst/>
              <a:gdLst>
                <a:gd name="T0" fmla="*/ 1 w 49"/>
                <a:gd name="T1" fmla="*/ 0 h 106"/>
                <a:gd name="T2" fmla="*/ 1 w 49"/>
                <a:gd name="T3" fmla="*/ 0 h 106"/>
                <a:gd name="T4" fmla="*/ 1 w 49"/>
                <a:gd name="T5" fmla="*/ 1 h 106"/>
                <a:gd name="T6" fmla="*/ 1 w 49"/>
                <a:gd name="T7" fmla="*/ 1 h 106"/>
                <a:gd name="T8" fmla="*/ 1 w 49"/>
                <a:gd name="T9" fmla="*/ 1 h 106"/>
                <a:gd name="T10" fmla="*/ 1 w 49"/>
                <a:gd name="T11" fmla="*/ 1 h 106"/>
                <a:gd name="T12" fmla="*/ 0 w 49"/>
                <a:gd name="T13" fmla="*/ 1 h 106"/>
                <a:gd name="T14" fmla="*/ 0 w 49"/>
                <a:gd name="T15" fmla="*/ 1 h 106"/>
                <a:gd name="T16" fmla="*/ 0 w 49"/>
                <a:gd name="T17" fmla="*/ 1 h 106"/>
                <a:gd name="T18" fmla="*/ 0 w 49"/>
                <a:gd name="T19" fmla="*/ 1 h 106"/>
                <a:gd name="T20" fmla="*/ 0 w 49"/>
                <a:gd name="T21" fmla="*/ 1 h 106"/>
                <a:gd name="T22" fmla="*/ 1 w 49"/>
                <a:gd name="T23" fmla="*/ 1 h 106"/>
                <a:gd name="T24" fmla="*/ 1 w 49"/>
                <a:gd name="T25" fmla="*/ 1 h 106"/>
                <a:gd name="T26" fmla="*/ 1 w 49"/>
                <a:gd name="T27" fmla="*/ 1 h 106"/>
                <a:gd name="T28" fmla="*/ 1 w 49"/>
                <a:gd name="T29" fmla="*/ 1 h 106"/>
                <a:gd name="T30" fmla="*/ 1 w 49"/>
                <a:gd name="T31" fmla="*/ 1 h 106"/>
                <a:gd name="T32" fmla="*/ 1 w 49"/>
                <a:gd name="T33" fmla="*/ 1 h 106"/>
                <a:gd name="T34" fmla="*/ 1 w 49"/>
                <a:gd name="T35" fmla="*/ 1 h 106"/>
                <a:gd name="T36" fmla="*/ 1 w 49"/>
                <a:gd name="T37" fmla="*/ 1 h 106"/>
                <a:gd name="T38" fmla="*/ 1 w 49"/>
                <a:gd name="T39" fmla="*/ 1 h 106"/>
                <a:gd name="T40" fmla="*/ 1 w 49"/>
                <a:gd name="T41" fmla="*/ 1 h 106"/>
                <a:gd name="T42" fmla="*/ 1 w 49"/>
                <a:gd name="T43" fmla="*/ 1 h 106"/>
                <a:gd name="T44" fmla="*/ 1 w 49"/>
                <a:gd name="T45" fmla="*/ 1 h 106"/>
                <a:gd name="T46" fmla="*/ 1 w 49"/>
                <a:gd name="T47" fmla="*/ 1 h 106"/>
                <a:gd name="T48" fmla="*/ 1 w 49"/>
                <a:gd name="T49" fmla="*/ 1 h 106"/>
                <a:gd name="T50" fmla="*/ 1 w 49"/>
                <a:gd name="T51" fmla="*/ 1 h 106"/>
                <a:gd name="T52" fmla="*/ 1 w 49"/>
                <a:gd name="T53" fmla="*/ 1 h 106"/>
                <a:gd name="T54" fmla="*/ 1 w 49"/>
                <a:gd name="T55" fmla="*/ 1 h 106"/>
                <a:gd name="T56" fmla="*/ 1 w 49"/>
                <a:gd name="T57" fmla="*/ 1 h 106"/>
                <a:gd name="T58" fmla="*/ 1 w 49"/>
                <a:gd name="T59" fmla="*/ 1 h 106"/>
                <a:gd name="T60" fmla="*/ 1 w 49"/>
                <a:gd name="T61" fmla="*/ 1 h 106"/>
                <a:gd name="T62" fmla="*/ 1 w 49"/>
                <a:gd name="T63" fmla="*/ 1 h 106"/>
                <a:gd name="T64" fmla="*/ 1 w 49"/>
                <a:gd name="T65" fmla="*/ 1 h 106"/>
                <a:gd name="T66" fmla="*/ 1 w 49"/>
                <a:gd name="T67" fmla="*/ 1 h 106"/>
                <a:gd name="T68" fmla="*/ 1 w 49"/>
                <a:gd name="T69" fmla="*/ 0 h 106"/>
                <a:gd name="T70" fmla="*/ 1 w 49"/>
                <a:gd name="T71" fmla="*/ 0 h 10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49"/>
                <a:gd name="T109" fmla="*/ 0 h 106"/>
                <a:gd name="T110" fmla="*/ 49 w 49"/>
                <a:gd name="T111" fmla="*/ 106 h 10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49" h="106">
                  <a:moveTo>
                    <a:pt x="20" y="0"/>
                  </a:moveTo>
                  <a:lnTo>
                    <a:pt x="17" y="0"/>
                  </a:lnTo>
                  <a:lnTo>
                    <a:pt x="14" y="0"/>
                  </a:lnTo>
                  <a:lnTo>
                    <a:pt x="12" y="0"/>
                  </a:lnTo>
                  <a:lnTo>
                    <a:pt x="9" y="2"/>
                  </a:lnTo>
                  <a:lnTo>
                    <a:pt x="7" y="2"/>
                  </a:lnTo>
                  <a:lnTo>
                    <a:pt x="6" y="3"/>
                  </a:lnTo>
                  <a:lnTo>
                    <a:pt x="4" y="6"/>
                  </a:lnTo>
                  <a:lnTo>
                    <a:pt x="3" y="9"/>
                  </a:lnTo>
                  <a:lnTo>
                    <a:pt x="3" y="10"/>
                  </a:lnTo>
                  <a:lnTo>
                    <a:pt x="1" y="13"/>
                  </a:lnTo>
                  <a:lnTo>
                    <a:pt x="1" y="16"/>
                  </a:lnTo>
                  <a:lnTo>
                    <a:pt x="1" y="21"/>
                  </a:lnTo>
                  <a:lnTo>
                    <a:pt x="0" y="23"/>
                  </a:lnTo>
                  <a:lnTo>
                    <a:pt x="0" y="28"/>
                  </a:lnTo>
                  <a:lnTo>
                    <a:pt x="0" y="31"/>
                  </a:lnTo>
                  <a:lnTo>
                    <a:pt x="0" y="35"/>
                  </a:lnTo>
                  <a:lnTo>
                    <a:pt x="0" y="38"/>
                  </a:lnTo>
                  <a:lnTo>
                    <a:pt x="0" y="41"/>
                  </a:lnTo>
                  <a:lnTo>
                    <a:pt x="0" y="44"/>
                  </a:lnTo>
                  <a:lnTo>
                    <a:pt x="0" y="47"/>
                  </a:lnTo>
                  <a:lnTo>
                    <a:pt x="0" y="51"/>
                  </a:lnTo>
                  <a:lnTo>
                    <a:pt x="0" y="53"/>
                  </a:lnTo>
                  <a:lnTo>
                    <a:pt x="32" y="55"/>
                  </a:lnTo>
                  <a:lnTo>
                    <a:pt x="6" y="76"/>
                  </a:lnTo>
                  <a:lnTo>
                    <a:pt x="6" y="77"/>
                  </a:lnTo>
                  <a:lnTo>
                    <a:pt x="9" y="80"/>
                  </a:lnTo>
                  <a:lnTo>
                    <a:pt x="10" y="83"/>
                  </a:lnTo>
                  <a:lnTo>
                    <a:pt x="12" y="86"/>
                  </a:lnTo>
                  <a:lnTo>
                    <a:pt x="13" y="89"/>
                  </a:lnTo>
                  <a:lnTo>
                    <a:pt x="16" y="92"/>
                  </a:lnTo>
                  <a:lnTo>
                    <a:pt x="17" y="95"/>
                  </a:lnTo>
                  <a:lnTo>
                    <a:pt x="20" y="98"/>
                  </a:lnTo>
                  <a:lnTo>
                    <a:pt x="22" y="99"/>
                  </a:lnTo>
                  <a:lnTo>
                    <a:pt x="26" y="102"/>
                  </a:lnTo>
                  <a:lnTo>
                    <a:pt x="29" y="105"/>
                  </a:lnTo>
                  <a:lnTo>
                    <a:pt x="32" y="106"/>
                  </a:lnTo>
                  <a:lnTo>
                    <a:pt x="35" y="106"/>
                  </a:lnTo>
                  <a:lnTo>
                    <a:pt x="38" y="106"/>
                  </a:lnTo>
                  <a:lnTo>
                    <a:pt x="42" y="103"/>
                  </a:lnTo>
                  <a:lnTo>
                    <a:pt x="45" y="99"/>
                  </a:lnTo>
                  <a:lnTo>
                    <a:pt x="46" y="96"/>
                  </a:lnTo>
                  <a:lnTo>
                    <a:pt x="48" y="92"/>
                  </a:lnTo>
                  <a:lnTo>
                    <a:pt x="48" y="89"/>
                  </a:lnTo>
                  <a:lnTo>
                    <a:pt x="49" y="85"/>
                  </a:lnTo>
                  <a:lnTo>
                    <a:pt x="49" y="80"/>
                  </a:lnTo>
                  <a:lnTo>
                    <a:pt x="49" y="76"/>
                  </a:lnTo>
                  <a:lnTo>
                    <a:pt x="48" y="71"/>
                  </a:lnTo>
                  <a:lnTo>
                    <a:pt x="48" y="66"/>
                  </a:lnTo>
                  <a:lnTo>
                    <a:pt x="48" y="63"/>
                  </a:lnTo>
                  <a:lnTo>
                    <a:pt x="48" y="60"/>
                  </a:lnTo>
                  <a:lnTo>
                    <a:pt x="46" y="57"/>
                  </a:lnTo>
                  <a:lnTo>
                    <a:pt x="46" y="55"/>
                  </a:lnTo>
                  <a:lnTo>
                    <a:pt x="46" y="50"/>
                  </a:lnTo>
                  <a:lnTo>
                    <a:pt x="45" y="45"/>
                  </a:lnTo>
                  <a:lnTo>
                    <a:pt x="44" y="42"/>
                  </a:lnTo>
                  <a:lnTo>
                    <a:pt x="44" y="39"/>
                  </a:lnTo>
                  <a:lnTo>
                    <a:pt x="42" y="37"/>
                  </a:lnTo>
                  <a:lnTo>
                    <a:pt x="42" y="34"/>
                  </a:lnTo>
                  <a:lnTo>
                    <a:pt x="41" y="29"/>
                  </a:lnTo>
                  <a:lnTo>
                    <a:pt x="39" y="25"/>
                  </a:lnTo>
                  <a:lnTo>
                    <a:pt x="38" y="19"/>
                  </a:lnTo>
                  <a:lnTo>
                    <a:pt x="36" y="16"/>
                  </a:lnTo>
                  <a:lnTo>
                    <a:pt x="35" y="13"/>
                  </a:lnTo>
                  <a:lnTo>
                    <a:pt x="35" y="10"/>
                  </a:lnTo>
                  <a:lnTo>
                    <a:pt x="32" y="7"/>
                  </a:lnTo>
                  <a:lnTo>
                    <a:pt x="30" y="5"/>
                  </a:lnTo>
                  <a:lnTo>
                    <a:pt x="29" y="3"/>
                  </a:lnTo>
                  <a:lnTo>
                    <a:pt x="28" y="2"/>
                  </a:lnTo>
                  <a:lnTo>
                    <a:pt x="25" y="0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90" name="Freeform 88"/>
            <p:cNvSpPr>
              <a:spLocks/>
            </p:cNvSpPr>
            <p:nvPr/>
          </p:nvSpPr>
          <p:spPr bwMode="auto">
            <a:xfrm>
              <a:off x="562" y="3112"/>
              <a:ext cx="134" cy="44"/>
            </a:xfrm>
            <a:custGeom>
              <a:avLst/>
              <a:gdLst>
                <a:gd name="T0" fmla="*/ 0 w 269"/>
                <a:gd name="T1" fmla="*/ 0 h 89"/>
                <a:gd name="T2" fmla="*/ 0 w 269"/>
                <a:gd name="T3" fmla="*/ 0 h 89"/>
                <a:gd name="T4" fmla="*/ 0 w 269"/>
                <a:gd name="T5" fmla="*/ 0 h 89"/>
                <a:gd name="T6" fmla="*/ 0 w 269"/>
                <a:gd name="T7" fmla="*/ 0 h 89"/>
                <a:gd name="T8" fmla="*/ 0 w 269"/>
                <a:gd name="T9" fmla="*/ 0 h 89"/>
                <a:gd name="T10" fmla="*/ 0 w 269"/>
                <a:gd name="T11" fmla="*/ 0 h 89"/>
                <a:gd name="T12" fmla="*/ 0 w 269"/>
                <a:gd name="T13" fmla="*/ 0 h 89"/>
                <a:gd name="T14" fmla="*/ 0 w 269"/>
                <a:gd name="T15" fmla="*/ 0 h 89"/>
                <a:gd name="T16" fmla="*/ 0 w 269"/>
                <a:gd name="T17" fmla="*/ 0 h 89"/>
                <a:gd name="T18" fmla="*/ 0 w 269"/>
                <a:gd name="T19" fmla="*/ 0 h 89"/>
                <a:gd name="T20" fmla="*/ 0 w 269"/>
                <a:gd name="T21" fmla="*/ 0 h 89"/>
                <a:gd name="T22" fmla="*/ 0 w 269"/>
                <a:gd name="T23" fmla="*/ 0 h 89"/>
                <a:gd name="T24" fmla="*/ 0 w 269"/>
                <a:gd name="T25" fmla="*/ 0 h 89"/>
                <a:gd name="T26" fmla="*/ 0 w 269"/>
                <a:gd name="T27" fmla="*/ 0 h 89"/>
                <a:gd name="T28" fmla="*/ 0 w 269"/>
                <a:gd name="T29" fmla="*/ 0 h 89"/>
                <a:gd name="T30" fmla="*/ 0 w 269"/>
                <a:gd name="T31" fmla="*/ 0 h 89"/>
                <a:gd name="T32" fmla="*/ 0 w 269"/>
                <a:gd name="T33" fmla="*/ 0 h 89"/>
                <a:gd name="T34" fmla="*/ 0 w 269"/>
                <a:gd name="T35" fmla="*/ 0 h 89"/>
                <a:gd name="T36" fmla="*/ 0 w 269"/>
                <a:gd name="T37" fmla="*/ 0 h 89"/>
                <a:gd name="T38" fmla="*/ 0 w 269"/>
                <a:gd name="T39" fmla="*/ 0 h 89"/>
                <a:gd name="T40" fmla="*/ 0 w 269"/>
                <a:gd name="T41" fmla="*/ 0 h 89"/>
                <a:gd name="T42" fmla="*/ 0 w 269"/>
                <a:gd name="T43" fmla="*/ 0 h 89"/>
                <a:gd name="T44" fmla="*/ 0 w 269"/>
                <a:gd name="T45" fmla="*/ 0 h 89"/>
                <a:gd name="T46" fmla="*/ 0 w 269"/>
                <a:gd name="T47" fmla="*/ 0 h 89"/>
                <a:gd name="T48" fmla="*/ 0 w 269"/>
                <a:gd name="T49" fmla="*/ 0 h 89"/>
                <a:gd name="T50" fmla="*/ 0 w 269"/>
                <a:gd name="T51" fmla="*/ 0 h 89"/>
                <a:gd name="T52" fmla="*/ 0 w 269"/>
                <a:gd name="T53" fmla="*/ 0 h 89"/>
                <a:gd name="T54" fmla="*/ 0 w 269"/>
                <a:gd name="T55" fmla="*/ 0 h 89"/>
                <a:gd name="T56" fmla="*/ 0 w 269"/>
                <a:gd name="T57" fmla="*/ 0 h 89"/>
                <a:gd name="T58" fmla="*/ 0 w 269"/>
                <a:gd name="T59" fmla="*/ 0 h 89"/>
                <a:gd name="T60" fmla="*/ 0 w 269"/>
                <a:gd name="T61" fmla="*/ 0 h 89"/>
                <a:gd name="T62" fmla="*/ 0 w 269"/>
                <a:gd name="T63" fmla="*/ 0 h 89"/>
                <a:gd name="T64" fmla="*/ 0 w 269"/>
                <a:gd name="T65" fmla="*/ 0 h 89"/>
                <a:gd name="T66" fmla="*/ 0 w 269"/>
                <a:gd name="T67" fmla="*/ 0 h 89"/>
                <a:gd name="T68" fmla="*/ 0 w 269"/>
                <a:gd name="T69" fmla="*/ 0 h 89"/>
                <a:gd name="T70" fmla="*/ 0 w 269"/>
                <a:gd name="T71" fmla="*/ 0 h 89"/>
                <a:gd name="T72" fmla="*/ 0 w 269"/>
                <a:gd name="T73" fmla="*/ 0 h 89"/>
                <a:gd name="T74" fmla="*/ 0 w 269"/>
                <a:gd name="T75" fmla="*/ 0 h 89"/>
                <a:gd name="T76" fmla="*/ 0 w 269"/>
                <a:gd name="T77" fmla="*/ 0 h 89"/>
                <a:gd name="T78" fmla="*/ 0 w 269"/>
                <a:gd name="T79" fmla="*/ 0 h 89"/>
                <a:gd name="T80" fmla="*/ 0 w 269"/>
                <a:gd name="T81" fmla="*/ 0 h 89"/>
                <a:gd name="T82" fmla="*/ 0 w 269"/>
                <a:gd name="T83" fmla="*/ 0 h 89"/>
                <a:gd name="T84" fmla="*/ 0 w 269"/>
                <a:gd name="T85" fmla="*/ 0 h 89"/>
                <a:gd name="T86" fmla="*/ 0 w 269"/>
                <a:gd name="T87" fmla="*/ 0 h 89"/>
                <a:gd name="T88" fmla="*/ 0 w 269"/>
                <a:gd name="T89" fmla="*/ 0 h 89"/>
                <a:gd name="T90" fmla="*/ 0 w 269"/>
                <a:gd name="T91" fmla="*/ 0 h 89"/>
                <a:gd name="T92" fmla="*/ 0 w 269"/>
                <a:gd name="T93" fmla="*/ 0 h 89"/>
                <a:gd name="T94" fmla="*/ 0 w 269"/>
                <a:gd name="T95" fmla="*/ 0 h 89"/>
                <a:gd name="T96" fmla="*/ 0 w 269"/>
                <a:gd name="T97" fmla="*/ 0 h 89"/>
                <a:gd name="T98" fmla="*/ 0 w 269"/>
                <a:gd name="T99" fmla="*/ 0 h 89"/>
                <a:gd name="T100" fmla="*/ 0 w 269"/>
                <a:gd name="T101" fmla="*/ 0 h 89"/>
                <a:gd name="T102" fmla="*/ 0 w 269"/>
                <a:gd name="T103" fmla="*/ 0 h 89"/>
                <a:gd name="T104" fmla="*/ 0 w 269"/>
                <a:gd name="T105" fmla="*/ 0 h 89"/>
                <a:gd name="T106" fmla="*/ 0 w 269"/>
                <a:gd name="T107" fmla="*/ 0 h 89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269"/>
                <a:gd name="T163" fmla="*/ 0 h 89"/>
                <a:gd name="T164" fmla="*/ 269 w 269"/>
                <a:gd name="T165" fmla="*/ 89 h 89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269" h="89">
                  <a:moveTo>
                    <a:pt x="64" y="33"/>
                  </a:moveTo>
                  <a:lnTo>
                    <a:pt x="63" y="35"/>
                  </a:lnTo>
                  <a:lnTo>
                    <a:pt x="60" y="38"/>
                  </a:lnTo>
                  <a:lnTo>
                    <a:pt x="55" y="41"/>
                  </a:lnTo>
                  <a:lnTo>
                    <a:pt x="52" y="45"/>
                  </a:lnTo>
                  <a:lnTo>
                    <a:pt x="47" y="48"/>
                  </a:lnTo>
                  <a:lnTo>
                    <a:pt x="42" y="51"/>
                  </a:lnTo>
                  <a:lnTo>
                    <a:pt x="38" y="54"/>
                  </a:lnTo>
                  <a:lnTo>
                    <a:pt x="35" y="54"/>
                  </a:lnTo>
                  <a:lnTo>
                    <a:pt x="31" y="52"/>
                  </a:lnTo>
                  <a:lnTo>
                    <a:pt x="26" y="49"/>
                  </a:lnTo>
                  <a:lnTo>
                    <a:pt x="25" y="48"/>
                  </a:lnTo>
                  <a:lnTo>
                    <a:pt x="23" y="48"/>
                  </a:lnTo>
                  <a:lnTo>
                    <a:pt x="7" y="54"/>
                  </a:lnTo>
                  <a:lnTo>
                    <a:pt x="6" y="55"/>
                  </a:lnTo>
                  <a:lnTo>
                    <a:pt x="3" y="58"/>
                  </a:lnTo>
                  <a:lnTo>
                    <a:pt x="0" y="60"/>
                  </a:lnTo>
                  <a:lnTo>
                    <a:pt x="3" y="61"/>
                  </a:lnTo>
                  <a:lnTo>
                    <a:pt x="5" y="63"/>
                  </a:lnTo>
                  <a:lnTo>
                    <a:pt x="9" y="65"/>
                  </a:lnTo>
                  <a:lnTo>
                    <a:pt x="10" y="67"/>
                  </a:lnTo>
                  <a:lnTo>
                    <a:pt x="13" y="70"/>
                  </a:lnTo>
                  <a:lnTo>
                    <a:pt x="16" y="71"/>
                  </a:lnTo>
                  <a:lnTo>
                    <a:pt x="19" y="74"/>
                  </a:lnTo>
                  <a:lnTo>
                    <a:pt x="23" y="80"/>
                  </a:lnTo>
                  <a:lnTo>
                    <a:pt x="29" y="84"/>
                  </a:lnTo>
                  <a:lnTo>
                    <a:pt x="32" y="87"/>
                  </a:lnTo>
                  <a:lnTo>
                    <a:pt x="34" y="89"/>
                  </a:lnTo>
                  <a:lnTo>
                    <a:pt x="32" y="70"/>
                  </a:lnTo>
                  <a:lnTo>
                    <a:pt x="34" y="71"/>
                  </a:lnTo>
                  <a:lnTo>
                    <a:pt x="38" y="73"/>
                  </a:lnTo>
                  <a:lnTo>
                    <a:pt x="39" y="74"/>
                  </a:lnTo>
                  <a:lnTo>
                    <a:pt x="44" y="76"/>
                  </a:lnTo>
                  <a:lnTo>
                    <a:pt x="47" y="77"/>
                  </a:lnTo>
                  <a:lnTo>
                    <a:pt x="51" y="78"/>
                  </a:lnTo>
                  <a:lnTo>
                    <a:pt x="55" y="78"/>
                  </a:lnTo>
                  <a:lnTo>
                    <a:pt x="60" y="80"/>
                  </a:lnTo>
                  <a:lnTo>
                    <a:pt x="64" y="81"/>
                  </a:lnTo>
                  <a:lnTo>
                    <a:pt x="68" y="83"/>
                  </a:lnTo>
                  <a:lnTo>
                    <a:pt x="73" y="84"/>
                  </a:lnTo>
                  <a:lnTo>
                    <a:pt x="79" y="86"/>
                  </a:lnTo>
                  <a:lnTo>
                    <a:pt x="83" y="86"/>
                  </a:lnTo>
                  <a:lnTo>
                    <a:pt x="87" y="87"/>
                  </a:lnTo>
                  <a:lnTo>
                    <a:pt x="92" y="86"/>
                  </a:lnTo>
                  <a:lnTo>
                    <a:pt x="96" y="86"/>
                  </a:lnTo>
                  <a:lnTo>
                    <a:pt x="99" y="86"/>
                  </a:lnTo>
                  <a:lnTo>
                    <a:pt x="102" y="86"/>
                  </a:lnTo>
                  <a:lnTo>
                    <a:pt x="105" y="86"/>
                  </a:lnTo>
                  <a:lnTo>
                    <a:pt x="108" y="86"/>
                  </a:lnTo>
                  <a:lnTo>
                    <a:pt x="111" y="84"/>
                  </a:lnTo>
                  <a:lnTo>
                    <a:pt x="114" y="84"/>
                  </a:lnTo>
                  <a:lnTo>
                    <a:pt x="116" y="83"/>
                  </a:lnTo>
                  <a:lnTo>
                    <a:pt x="119" y="83"/>
                  </a:lnTo>
                  <a:lnTo>
                    <a:pt x="122" y="81"/>
                  </a:lnTo>
                  <a:lnTo>
                    <a:pt x="125" y="81"/>
                  </a:lnTo>
                  <a:lnTo>
                    <a:pt x="130" y="81"/>
                  </a:lnTo>
                  <a:lnTo>
                    <a:pt x="132" y="81"/>
                  </a:lnTo>
                  <a:lnTo>
                    <a:pt x="135" y="80"/>
                  </a:lnTo>
                  <a:lnTo>
                    <a:pt x="138" y="78"/>
                  </a:lnTo>
                  <a:lnTo>
                    <a:pt x="141" y="78"/>
                  </a:lnTo>
                  <a:lnTo>
                    <a:pt x="144" y="77"/>
                  </a:lnTo>
                  <a:lnTo>
                    <a:pt x="147" y="77"/>
                  </a:lnTo>
                  <a:lnTo>
                    <a:pt x="150" y="76"/>
                  </a:lnTo>
                  <a:lnTo>
                    <a:pt x="153" y="76"/>
                  </a:lnTo>
                  <a:lnTo>
                    <a:pt x="156" y="74"/>
                  </a:lnTo>
                  <a:lnTo>
                    <a:pt x="159" y="73"/>
                  </a:lnTo>
                  <a:lnTo>
                    <a:pt x="162" y="73"/>
                  </a:lnTo>
                  <a:lnTo>
                    <a:pt x="164" y="71"/>
                  </a:lnTo>
                  <a:lnTo>
                    <a:pt x="167" y="70"/>
                  </a:lnTo>
                  <a:lnTo>
                    <a:pt x="172" y="68"/>
                  </a:lnTo>
                  <a:lnTo>
                    <a:pt x="176" y="67"/>
                  </a:lnTo>
                  <a:lnTo>
                    <a:pt x="178" y="64"/>
                  </a:lnTo>
                  <a:lnTo>
                    <a:pt x="180" y="63"/>
                  </a:lnTo>
                  <a:lnTo>
                    <a:pt x="183" y="61"/>
                  </a:lnTo>
                  <a:lnTo>
                    <a:pt x="186" y="60"/>
                  </a:lnTo>
                  <a:lnTo>
                    <a:pt x="189" y="58"/>
                  </a:lnTo>
                  <a:lnTo>
                    <a:pt x="192" y="57"/>
                  </a:lnTo>
                  <a:lnTo>
                    <a:pt x="195" y="54"/>
                  </a:lnTo>
                  <a:lnTo>
                    <a:pt x="199" y="52"/>
                  </a:lnTo>
                  <a:lnTo>
                    <a:pt x="202" y="49"/>
                  </a:lnTo>
                  <a:lnTo>
                    <a:pt x="205" y="48"/>
                  </a:lnTo>
                  <a:lnTo>
                    <a:pt x="209" y="45"/>
                  </a:lnTo>
                  <a:lnTo>
                    <a:pt x="212" y="44"/>
                  </a:lnTo>
                  <a:lnTo>
                    <a:pt x="217" y="41"/>
                  </a:lnTo>
                  <a:lnTo>
                    <a:pt x="221" y="39"/>
                  </a:lnTo>
                  <a:lnTo>
                    <a:pt x="224" y="38"/>
                  </a:lnTo>
                  <a:lnTo>
                    <a:pt x="228" y="35"/>
                  </a:lnTo>
                  <a:lnTo>
                    <a:pt x="231" y="33"/>
                  </a:lnTo>
                  <a:lnTo>
                    <a:pt x="234" y="31"/>
                  </a:lnTo>
                  <a:lnTo>
                    <a:pt x="239" y="29"/>
                  </a:lnTo>
                  <a:lnTo>
                    <a:pt x="241" y="28"/>
                  </a:lnTo>
                  <a:lnTo>
                    <a:pt x="244" y="25"/>
                  </a:lnTo>
                  <a:lnTo>
                    <a:pt x="247" y="23"/>
                  </a:lnTo>
                  <a:lnTo>
                    <a:pt x="250" y="22"/>
                  </a:lnTo>
                  <a:lnTo>
                    <a:pt x="253" y="20"/>
                  </a:lnTo>
                  <a:lnTo>
                    <a:pt x="256" y="17"/>
                  </a:lnTo>
                  <a:lnTo>
                    <a:pt x="260" y="16"/>
                  </a:lnTo>
                  <a:lnTo>
                    <a:pt x="263" y="15"/>
                  </a:lnTo>
                  <a:lnTo>
                    <a:pt x="269" y="0"/>
                  </a:lnTo>
                  <a:lnTo>
                    <a:pt x="268" y="0"/>
                  </a:lnTo>
                  <a:lnTo>
                    <a:pt x="265" y="1"/>
                  </a:lnTo>
                  <a:lnTo>
                    <a:pt x="262" y="4"/>
                  </a:lnTo>
                  <a:lnTo>
                    <a:pt x="260" y="6"/>
                  </a:lnTo>
                  <a:lnTo>
                    <a:pt x="256" y="7"/>
                  </a:lnTo>
                  <a:lnTo>
                    <a:pt x="253" y="9"/>
                  </a:lnTo>
                  <a:lnTo>
                    <a:pt x="250" y="10"/>
                  </a:lnTo>
                  <a:lnTo>
                    <a:pt x="246" y="13"/>
                  </a:lnTo>
                  <a:lnTo>
                    <a:pt x="241" y="16"/>
                  </a:lnTo>
                  <a:lnTo>
                    <a:pt x="237" y="19"/>
                  </a:lnTo>
                  <a:lnTo>
                    <a:pt x="233" y="20"/>
                  </a:lnTo>
                  <a:lnTo>
                    <a:pt x="228" y="23"/>
                  </a:lnTo>
                  <a:lnTo>
                    <a:pt x="224" y="26"/>
                  </a:lnTo>
                  <a:lnTo>
                    <a:pt x="220" y="29"/>
                  </a:lnTo>
                  <a:lnTo>
                    <a:pt x="215" y="32"/>
                  </a:lnTo>
                  <a:lnTo>
                    <a:pt x="209" y="35"/>
                  </a:lnTo>
                  <a:lnTo>
                    <a:pt x="205" y="38"/>
                  </a:lnTo>
                  <a:lnTo>
                    <a:pt x="201" y="39"/>
                  </a:lnTo>
                  <a:lnTo>
                    <a:pt x="196" y="42"/>
                  </a:lnTo>
                  <a:lnTo>
                    <a:pt x="192" y="45"/>
                  </a:lnTo>
                  <a:lnTo>
                    <a:pt x="188" y="48"/>
                  </a:lnTo>
                  <a:lnTo>
                    <a:pt x="185" y="51"/>
                  </a:lnTo>
                  <a:lnTo>
                    <a:pt x="180" y="52"/>
                  </a:lnTo>
                  <a:lnTo>
                    <a:pt x="178" y="54"/>
                  </a:lnTo>
                  <a:lnTo>
                    <a:pt x="175" y="55"/>
                  </a:lnTo>
                  <a:lnTo>
                    <a:pt x="172" y="57"/>
                  </a:lnTo>
                  <a:lnTo>
                    <a:pt x="167" y="60"/>
                  </a:lnTo>
                  <a:lnTo>
                    <a:pt x="166" y="61"/>
                  </a:lnTo>
                  <a:lnTo>
                    <a:pt x="163" y="61"/>
                  </a:lnTo>
                  <a:lnTo>
                    <a:pt x="162" y="61"/>
                  </a:lnTo>
                  <a:lnTo>
                    <a:pt x="157" y="63"/>
                  </a:lnTo>
                  <a:lnTo>
                    <a:pt x="154" y="64"/>
                  </a:lnTo>
                  <a:lnTo>
                    <a:pt x="150" y="65"/>
                  </a:lnTo>
                  <a:lnTo>
                    <a:pt x="147" y="67"/>
                  </a:lnTo>
                  <a:lnTo>
                    <a:pt x="143" y="68"/>
                  </a:lnTo>
                  <a:lnTo>
                    <a:pt x="138" y="70"/>
                  </a:lnTo>
                  <a:lnTo>
                    <a:pt x="132" y="70"/>
                  </a:lnTo>
                  <a:lnTo>
                    <a:pt x="128" y="71"/>
                  </a:lnTo>
                  <a:lnTo>
                    <a:pt x="124" y="73"/>
                  </a:lnTo>
                  <a:lnTo>
                    <a:pt x="119" y="74"/>
                  </a:lnTo>
                  <a:lnTo>
                    <a:pt x="115" y="76"/>
                  </a:lnTo>
                  <a:lnTo>
                    <a:pt x="112" y="76"/>
                  </a:lnTo>
                  <a:lnTo>
                    <a:pt x="109" y="77"/>
                  </a:lnTo>
                  <a:lnTo>
                    <a:pt x="108" y="77"/>
                  </a:lnTo>
                  <a:lnTo>
                    <a:pt x="105" y="77"/>
                  </a:lnTo>
                  <a:lnTo>
                    <a:pt x="102" y="76"/>
                  </a:lnTo>
                  <a:lnTo>
                    <a:pt x="98" y="76"/>
                  </a:lnTo>
                  <a:lnTo>
                    <a:pt x="93" y="76"/>
                  </a:lnTo>
                  <a:lnTo>
                    <a:pt x="87" y="74"/>
                  </a:lnTo>
                  <a:lnTo>
                    <a:pt x="83" y="73"/>
                  </a:lnTo>
                  <a:lnTo>
                    <a:pt x="77" y="73"/>
                  </a:lnTo>
                  <a:lnTo>
                    <a:pt x="73" y="71"/>
                  </a:lnTo>
                  <a:lnTo>
                    <a:pt x="67" y="70"/>
                  </a:lnTo>
                  <a:lnTo>
                    <a:pt x="63" y="70"/>
                  </a:lnTo>
                  <a:lnTo>
                    <a:pt x="58" y="68"/>
                  </a:lnTo>
                  <a:lnTo>
                    <a:pt x="55" y="68"/>
                  </a:lnTo>
                  <a:lnTo>
                    <a:pt x="51" y="67"/>
                  </a:lnTo>
                  <a:lnTo>
                    <a:pt x="50" y="67"/>
                  </a:lnTo>
                  <a:lnTo>
                    <a:pt x="47" y="67"/>
                  </a:lnTo>
                  <a:lnTo>
                    <a:pt x="71" y="44"/>
                  </a:lnTo>
                  <a:lnTo>
                    <a:pt x="64" y="3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91" name="Freeform 89"/>
            <p:cNvSpPr>
              <a:spLocks/>
            </p:cNvSpPr>
            <p:nvPr/>
          </p:nvSpPr>
          <p:spPr bwMode="auto">
            <a:xfrm>
              <a:off x="654" y="3105"/>
              <a:ext cx="62" cy="67"/>
            </a:xfrm>
            <a:custGeom>
              <a:avLst/>
              <a:gdLst>
                <a:gd name="T0" fmla="*/ 0 w 125"/>
                <a:gd name="T1" fmla="*/ 1 h 134"/>
                <a:gd name="T2" fmla="*/ 0 w 125"/>
                <a:gd name="T3" fmla="*/ 1 h 134"/>
                <a:gd name="T4" fmla="*/ 0 w 125"/>
                <a:gd name="T5" fmla="*/ 1 h 134"/>
                <a:gd name="T6" fmla="*/ 0 w 125"/>
                <a:gd name="T7" fmla="*/ 1 h 134"/>
                <a:gd name="T8" fmla="*/ 0 w 125"/>
                <a:gd name="T9" fmla="*/ 1 h 134"/>
                <a:gd name="T10" fmla="*/ 0 w 125"/>
                <a:gd name="T11" fmla="*/ 1 h 134"/>
                <a:gd name="T12" fmla="*/ 0 w 125"/>
                <a:gd name="T13" fmla="*/ 1 h 134"/>
                <a:gd name="T14" fmla="*/ 0 w 125"/>
                <a:gd name="T15" fmla="*/ 1 h 134"/>
                <a:gd name="T16" fmla="*/ 0 w 125"/>
                <a:gd name="T17" fmla="*/ 1 h 134"/>
                <a:gd name="T18" fmla="*/ 0 w 125"/>
                <a:gd name="T19" fmla="*/ 1 h 134"/>
                <a:gd name="T20" fmla="*/ 0 w 125"/>
                <a:gd name="T21" fmla="*/ 0 h 134"/>
                <a:gd name="T22" fmla="*/ 0 w 125"/>
                <a:gd name="T23" fmla="*/ 1 h 134"/>
                <a:gd name="T24" fmla="*/ 0 w 125"/>
                <a:gd name="T25" fmla="*/ 1 h 134"/>
                <a:gd name="T26" fmla="*/ 0 w 125"/>
                <a:gd name="T27" fmla="*/ 1 h 134"/>
                <a:gd name="T28" fmla="*/ 0 w 125"/>
                <a:gd name="T29" fmla="*/ 1 h 134"/>
                <a:gd name="T30" fmla="*/ 0 w 125"/>
                <a:gd name="T31" fmla="*/ 1 h 134"/>
                <a:gd name="T32" fmla="*/ 0 w 125"/>
                <a:gd name="T33" fmla="*/ 1 h 134"/>
                <a:gd name="T34" fmla="*/ 0 w 125"/>
                <a:gd name="T35" fmla="*/ 1 h 134"/>
                <a:gd name="T36" fmla="*/ 0 w 125"/>
                <a:gd name="T37" fmla="*/ 1 h 134"/>
                <a:gd name="T38" fmla="*/ 0 w 125"/>
                <a:gd name="T39" fmla="*/ 1 h 134"/>
                <a:gd name="T40" fmla="*/ 0 w 125"/>
                <a:gd name="T41" fmla="*/ 1 h 134"/>
                <a:gd name="T42" fmla="*/ 0 w 125"/>
                <a:gd name="T43" fmla="*/ 1 h 134"/>
                <a:gd name="T44" fmla="*/ 0 w 125"/>
                <a:gd name="T45" fmla="*/ 1 h 134"/>
                <a:gd name="T46" fmla="*/ 0 w 125"/>
                <a:gd name="T47" fmla="*/ 1 h 134"/>
                <a:gd name="T48" fmla="*/ 0 w 125"/>
                <a:gd name="T49" fmla="*/ 1 h 134"/>
                <a:gd name="T50" fmla="*/ 0 w 125"/>
                <a:gd name="T51" fmla="*/ 1 h 134"/>
                <a:gd name="T52" fmla="*/ 0 w 125"/>
                <a:gd name="T53" fmla="*/ 1 h 134"/>
                <a:gd name="T54" fmla="*/ 0 w 125"/>
                <a:gd name="T55" fmla="*/ 1 h 134"/>
                <a:gd name="T56" fmla="*/ 0 w 125"/>
                <a:gd name="T57" fmla="*/ 1 h 134"/>
                <a:gd name="T58" fmla="*/ 0 w 125"/>
                <a:gd name="T59" fmla="*/ 1 h 134"/>
                <a:gd name="T60" fmla="*/ 0 w 125"/>
                <a:gd name="T61" fmla="*/ 1 h 134"/>
                <a:gd name="T62" fmla="*/ 0 w 125"/>
                <a:gd name="T63" fmla="*/ 1 h 134"/>
                <a:gd name="T64" fmla="*/ 0 w 125"/>
                <a:gd name="T65" fmla="*/ 1 h 134"/>
                <a:gd name="T66" fmla="*/ 0 w 125"/>
                <a:gd name="T67" fmla="*/ 1 h 134"/>
                <a:gd name="T68" fmla="*/ 0 w 125"/>
                <a:gd name="T69" fmla="*/ 1 h 134"/>
                <a:gd name="T70" fmla="*/ 0 w 125"/>
                <a:gd name="T71" fmla="*/ 1 h 134"/>
                <a:gd name="T72" fmla="*/ 0 w 125"/>
                <a:gd name="T73" fmla="*/ 1 h 134"/>
                <a:gd name="T74" fmla="*/ 0 w 125"/>
                <a:gd name="T75" fmla="*/ 1 h 134"/>
                <a:gd name="T76" fmla="*/ 0 w 125"/>
                <a:gd name="T77" fmla="*/ 1 h 134"/>
                <a:gd name="T78" fmla="*/ 0 w 125"/>
                <a:gd name="T79" fmla="*/ 1 h 134"/>
                <a:gd name="T80" fmla="*/ 0 w 125"/>
                <a:gd name="T81" fmla="*/ 1 h 134"/>
                <a:gd name="T82" fmla="*/ 0 w 125"/>
                <a:gd name="T83" fmla="*/ 1 h 134"/>
                <a:gd name="T84" fmla="*/ 0 w 125"/>
                <a:gd name="T85" fmla="*/ 1 h 134"/>
                <a:gd name="T86" fmla="*/ 0 w 125"/>
                <a:gd name="T87" fmla="*/ 1 h 134"/>
                <a:gd name="T88" fmla="*/ 0 w 125"/>
                <a:gd name="T89" fmla="*/ 1 h 134"/>
                <a:gd name="T90" fmla="*/ 0 w 125"/>
                <a:gd name="T91" fmla="*/ 1 h 134"/>
                <a:gd name="T92" fmla="*/ 0 w 125"/>
                <a:gd name="T93" fmla="*/ 1 h 134"/>
                <a:gd name="T94" fmla="*/ 0 w 125"/>
                <a:gd name="T95" fmla="*/ 1 h 134"/>
                <a:gd name="T96" fmla="*/ 0 w 125"/>
                <a:gd name="T97" fmla="*/ 1 h 134"/>
                <a:gd name="T98" fmla="*/ 0 w 125"/>
                <a:gd name="T99" fmla="*/ 1 h 134"/>
                <a:gd name="T100" fmla="*/ 0 w 125"/>
                <a:gd name="T101" fmla="*/ 1 h 134"/>
                <a:gd name="T102" fmla="*/ 0 w 125"/>
                <a:gd name="T103" fmla="*/ 1 h 134"/>
                <a:gd name="T104" fmla="*/ 0 w 125"/>
                <a:gd name="T105" fmla="*/ 1 h 134"/>
                <a:gd name="T106" fmla="*/ 0 w 125"/>
                <a:gd name="T107" fmla="*/ 1 h 13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125"/>
                <a:gd name="T163" fmla="*/ 0 h 134"/>
                <a:gd name="T164" fmla="*/ 125 w 125"/>
                <a:gd name="T165" fmla="*/ 134 h 13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125" h="134">
                  <a:moveTo>
                    <a:pt x="0" y="18"/>
                  </a:moveTo>
                  <a:lnTo>
                    <a:pt x="0" y="18"/>
                  </a:lnTo>
                  <a:lnTo>
                    <a:pt x="3" y="18"/>
                  </a:lnTo>
                  <a:lnTo>
                    <a:pt x="6" y="19"/>
                  </a:lnTo>
                  <a:lnTo>
                    <a:pt x="11" y="21"/>
                  </a:lnTo>
                  <a:lnTo>
                    <a:pt x="16" y="21"/>
                  </a:lnTo>
                  <a:lnTo>
                    <a:pt x="20" y="22"/>
                  </a:lnTo>
                  <a:lnTo>
                    <a:pt x="26" y="22"/>
                  </a:lnTo>
                  <a:lnTo>
                    <a:pt x="30" y="22"/>
                  </a:lnTo>
                  <a:lnTo>
                    <a:pt x="32" y="21"/>
                  </a:lnTo>
                  <a:lnTo>
                    <a:pt x="36" y="19"/>
                  </a:lnTo>
                  <a:lnTo>
                    <a:pt x="39" y="18"/>
                  </a:lnTo>
                  <a:lnTo>
                    <a:pt x="45" y="16"/>
                  </a:lnTo>
                  <a:lnTo>
                    <a:pt x="48" y="15"/>
                  </a:lnTo>
                  <a:lnTo>
                    <a:pt x="51" y="15"/>
                  </a:lnTo>
                  <a:lnTo>
                    <a:pt x="54" y="14"/>
                  </a:lnTo>
                  <a:lnTo>
                    <a:pt x="56" y="14"/>
                  </a:lnTo>
                  <a:lnTo>
                    <a:pt x="59" y="12"/>
                  </a:lnTo>
                  <a:lnTo>
                    <a:pt x="62" y="11"/>
                  </a:lnTo>
                  <a:lnTo>
                    <a:pt x="67" y="9"/>
                  </a:lnTo>
                  <a:lnTo>
                    <a:pt x="70" y="9"/>
                  </a:lnTo>
                  <a:lnTo>
                    <a:pt x="72" y="8"/>
                  </a:lnTo>
                  <a:lnTo>
                    <a:pt x="77" y="8"/>
                  </a:lnTo>
                  <a:lnTo>
                    <a:pt x="80" y="6"/>
                  </a:lnTo>
                  <a:lnTo>
                    <a:pt x="84" y="5"/>
                  </a:lnTo>
                  <a:lnTo>
                    <a:pt x="87" y="5"/>
                  </a:lnTo>
                  <a:lnTo>
                    <a:pt x="90" y="3"/>
                  </a:lnTo>
                  <a:lnTo>
                    <a:pt x="93" y="3"/>
                  </a:lnTo>
                  <a:lnTo>
                    <a:pt x="96" y="2"/>
                  </a:lnTo>
                  <a:lnTo>
                    <a:pt x="99" y="2"/>
                  </a:lnTo>
                  <a:lnTo>
                    <a:pt x="102" y="0"/>
                  </a:lnTo>
                  <a:lnTo>
                    <a:pt x="104" y="0"/>
                  </a:lnTo>
                  <a:lnTo>
                    <a:pt x="106" y="0"/>
                  </a:lnTo>
                  <a:lnTo>
                    <a:pt x="110" y="0"/>
                  </a:lnTo>
                  <a:lnTo>
                    <a:pt x="113" y="0"/>
                  </a:lnTo>
                  <a:lnTo>
                    <a:pt x="118" y="2"/>
                  </a:lnTo>
                  <a:lnTo>
                    <a:pt x="120" y="3"/>
                  </a:lnTo>
                  <a:lnTo>
                    <a:pt x="123" y="6"/>
                  </a:lnTo>
                  <a:lnTo>
                    <a:pt x="125" y="11"/>
                  </a:lnTo>
                  <a:lnTo>
                    <a:pt x="125" y="15"/>
                  </a:lnTo>
                  <a:lnTo>
                    <a:pt x="125" y="16"/>
                  </a:lnTo>
                  <a:lnTo>
                    <a:pt x="125" y="19"/>
                  </a:lnTo>
                  <a:lnTo>
                    <a:pt x="125" y="21"/>
                  </a:lnTo>
                  <a:lnTo>
                    <a:pt x="116" y="57"/>
                  </a:lnTo>
                  <a:lnTo>
                    <a:pt x="115" y="57"/>
                  </a:lnTo>
                  <a:lnTo>
                    <a:pt x="113" y="59"/>
                  </a:lnTo>
                  <a:lnTo>
                    <a:pt x="110" y="59"/>
                  </a:lnTo>
                  <a:lnTo>
                    <a:pt x="110" y="54"/>
                  </a:lnTo>
                  <a:lnTo>
                    <a:pt x="112" y="51"/>
                  </a:lnTo>
                  <a:lnTo>
                    <a:pt x="113" y="48"/>
                  </a:lnTo>
                  <a:lnTo>
                    <a:pt x="113" y="47"/>
                  </a:lnTo>
                  <a:lnTo>
                    <a:pt x="112" y="47"/>
                  </a:lnTo>
                  <a:lnTo>
                    <a:pt x="107" y="47"/>
                  </a:lnTo>
                  <a:lnTo>
                    <a:pt x="103" y="47"/>
                  </a:lnTo>
                  <a:lnTo>
                    <a:pt x="103" y="46"/>
                  </a:lnTo>
                  <a:lnTo>
                    <a:pt x="103" y="44"/>
                  </a:lnTo>
                  <a:lnTo>
                    <a:pt x="106" y="41"/>
                  </a:lnTo>
                  <a:lnTo>
                    <a:pt x="107" y="38"/>
                  </a:lnTo>
                  <a:lnTo>
                    <a:pt x="110" y="37"/>
                  </a:lnTo>
                  <a:lnTo>
                    <a:pt x="115" y="31"/>
                  </a:lnTo>
                  <a:lnTo>
                    <a:pt x="116" y="30"/>
                  </a:lnTo>
                  <a:lnTo>
                    <a:pt x="115" y="21"/>
                  </a:lnTo>
                  <a:lnTo>
                    <a:pt x="100" y="34"/>
                  </a:lnTo>
                  <a:lnTo>
                    <a:pt x="99" y="19"/>
                  </a:lnTo>
                  <a:lnTo>
                    <a:pt x="91" y="25"/>
                  </a:lnTo>
                  <a:lnTo>
                    <a:pt x="90" y="25"/>
                  </a:lnTo>
                  <a:lnTo>
                    <a:pt x="90" y="27"/>
                  </a:lnTo>
                  <a:lnTo>
                    <a:pt x="90" y="30"/>
                  </a:lnTo>
                  <a:lnTo>
                    <a:pt x="90" y="34"/>
                  </a:lnTo>
                  <a:lnTo>
                    <a:pt x="88" y="38"/>
                  </a:lnTo>
                  <a:lnTo>
                    <a:pt x="87" y="43"/>
                  </a:lnTo>
                  <a:lnTo>
                    <a:pt x="87" y="46"/>
                  </a:lnTo>
                  <a:lnTo>
                    <a:pt x="86" y="48"/>
                  </a:lnTo>
                  <a:lnTo>
                    <a:pt x="86" y="53"/>
                  </a:lnTo>
                  <a:lnTo>
                    <a:pt x="86" y="56"/>
                  </a:lnTo>
                  <a:lnTo>
                    <a:pt x="84" y="59"/>
                  </a:lnTo>
                  <a:lnTo>
                    <a:pt x="83" y="62"/>
                  </a:lnTo>
                  <a:lnTo>
                    <a:pt x="83" y="64"/>
                  </a:lnTo>
                  <a:lnTo>
                    <a:pt x="81" y="69"/>
                  </a:lnTo>
                  <a:lnTo>
                    <a:pt x="80" y="72"/>
                  </a:lnTo>
                  <a:lnTo>
                    <a:pt x="80" y="75"/>
                  </a:lnTo>
                  <a:lnTo>
                    <a:pt x="78" y="78"/>
                  </a:lnTo>
                  <a:lnTo>
                    <a:pt x="78" y="82"/>
                  </a:lnTo>
                  <a:lnTo>
                    <a:pt x="77" y="85"/>
                  </a:lnTo>
                  <a:lnTo>
                    <a:pt x="75" y="88"/>
                  </a:lnTo>
                  <a:lnTo>
                    <a:pt x="74" y="91"/>
                  </a:lnTo>
                  <a:lnTo>
                    <a:pt x="72" y="93"/>
                  </a:lnTo>
                  <a:lnTo>
                    <a:pt x="70" y="98"/>
                  </a:lnTo>
                  <a:lnTo>
                    <a:pt x="68" y="104"/>
                  </a:lnTo>
                  <a:lnTo>
                    <a:pt x="64" y="107"/>
                  </a:lnTo>
                  <a:lnTo>
                    <a:pt x="61" y="111"/>
                  </a:lnTo>
                  <a:lnTo>
                    <a:pt x="58" y="114"/>
                  </a:lnTo>
                  <a:lnTo>
                    <a:pt x="55" y="117"/>
                  </a:lnTo>
                  <a:lnTo>
                    <a:pt x="52" y="120"/>
                  </a:lnTo>
                  <a:lnTo>
                    <a:pt x="49" y="123"/>
                  </a:lnTo>
                  <a:lnTo>
                    <a:pt x="46" y="125"/>
                  </a:lnTo>
                  <a:lnTo>
                    <a:pt x="43" y="128"/>
                  </a:lnTo>
                  <a:lnTo>
                    <a:pt x="40" y="130"/>
                  </a:lnTo>
                  <a:lnTo>
                    <a:pt x="38" y="131"/>
                  </a:lnTo>
                  <a:lnTo>
                    <a:pt x="36" y="133"/>
                  </a:lnTo>
                  <a:lnTo>
                    <a:pt x="35" y="134"/>
                  </a:lnTo>
                  <a:lnTo>
                    <a:pt x="33" y="134"/>
                  </a:lnTo>
                  <a:lnTo>
                    <a:pt x="35" y="131"/>
                  </a:lnTo>
                  <a:lnTo>
                    <a:pt x="38" y="128"/>
                  </a:lnTo>
                  <a:lnTo>
                    <a:pt x="40" y="124"/>
                  </a:lnTo>
                  <a:lnTo>
                    <a:pt x="45" y="120"/>
                  </a:lnTo>
                  <a:lnTo>
                    <a:pt x="48" y="117"/>
                  </a:lnTo>
                  <a:lnTo>
                    <a:pt x="49" y="114"/>
                  </a:lnTo>
                  <a:lnTo>
                    <a:pt x="52" y="111"/>
                  </a:lnTo>
                  <a:lnTo>
                    <a:pt x="54" y="108"/>
                  </a:lnTo>
                  <a:lnTo>
                    <a:pt x="56" y="105"/>
                  </a:lnTo>
                  <a:lnTo>
                    <a:pt x="58" y="102"/>
                  </a:lnTo>
                  <a:lnTo>
                    <a:pt x="59" y="99"/>
                  </a:lnTo>
                  <a:lnTo>
                    <a:pt x="61" y="98"/>
                  </a:lnTo>
                  <a:lnTo>
                    <a:pt x="62" y="93"/>
                  </a:lnTo>
                  <a:lnTo>
                    <a:pt x="64" y="91"/>
                  </a:lnTo>
                  <a:lnTo>
                    <a:pt x="65" y="85"/>
                  </a:lnTo>
                  <a:lnTo>
                    <a:pt x="67" y="80"/>
                  </a:lnTo>
                  <a:lnTo>
                    <a:pt x="67" y="78"/>
                  </a:lnTo>
                  <a:lnTo>
                    <a:pt x="68" y="75"/>
                  </a:lnTo>
                  <a:lnTo>
                    <a:pt x="68" y="72"/>
                  </a:lnTo>
                  <a:lnTo>
                    <a:pt x="70" y="69"/>
                  </a:lnTo>
                  <a:lnTo>
                    <a:pt x="70" y="66"/>
                  </a:lnTo>
                  <a:lnTo>
                    <a:pt x="71" y="63"/>
                  </a:lnTo>
                  <a:lnTo>
                    <a:pt x="71" y="60"/>
                  </a:lnTo>
                  <a:lnTo>
                    <a:pt x="72" y="57"/>
                  </a:lnTo>
                  <a:lnTo>
                    <a:pt x="72" y="54"/>
                  </a:lnTo>
                  <a:lnTo>
                    <a:pt x="72" y="51"/>
                  </a:lnTo>
                  <a:lnTo>
                    <a:pt x="72" y="48"/>
                  </a:lnTo>
                  <a:lnTo>
                    <a:pt x="74" y="46"/>
                  </a:lnTo>
                  <a:lnTo>
                    <a:pt x="75" y="40"/>
                  </a:lnTo>
                  <a:lnTo>
                    <a:pt x="75" y="37"/>
                  </a:lnTo>
                  <a:lnTo>
                    <a:pt x="77" y="32"/>
                  </a:lnTo>
                  <a:lnTo>
                    <a:pt x="77" y="30"/>
                  </a:lnTo>
                  <a:lnTo>
                    <a:pt x="77" y="28"/>
                  </a:lnTo>
                  <a:lnTo>
                    <a:pt x="78" y="28"/>
                  </a:lnTo>
                  <a:lnTo>
                    <a:pt x="65" y="21"/>
                  </a:lnTo>
                  <a:lnTo>
                    <a:pt x="64" y="21"/>
                  </a:lnTo>
                  <a:lnTo>
                    <a:pt x="61" y="22"/>
                  </a:lnTo>
                  <a:lnTo>
                    <a:pt x="58" y="24"/>
                  </a:lnTo>
                  <a:lnTo>
                    <a:pt x="56" y="24"/>
                  </a:lnTo>
                  <a:lnTo>
                    <a:pt x="54" y="25"/>
                  </a:lnTo>
                  <a:lnTo>
                    <a:pt x="51" y="27"/>
                  </a:lnTo>
                  <a:lnTo>
                    <a:pt x="48" y="27"/>
                  </a:lnTo>
                  <a:lnTo>
                    <a:pt x="45" y="28"/>
                  </a:lnTo>
                  <a:lnTo>
                    <a:pt x="42" y="30"/>
                  </a:lnTo>
                  <a:lnTo>
                    <a:pt x="39" y="30"/>
                  </a:lnTo>
                  <a:lnTo>
                    <a:pt x="36" y="31"/>
                  </a:lnTo>
                  <a:lnTo>
                    <a:pt x="33" y="31"/>
                  </a:lnTo>
                  <a:lnTo>
                    <a:pt x="30" y="31"/>
                  </a:lnTo>
                  <a:lnTo>
                    <a:pt x="29" y="31"/>
                  </a:lnTo>
                  <a:lnTo>
                    <a:pt x="24" y="30"/>
                  </a:lnTo>
                  <a:lnTo>
                    <a:pt x="20" y="30"/>
                  </a:lnTo>
                  <a:lnTo>
                    <a:pt x="16" y="28"/>
                  </a:lnTo>
                  <a:lnTo>
                    <a:pt x="11" y="28"/>
                  </a:lnTo>
                  <a:lnTo>
                    <a:pt x="7" y="27"/>
                  </a:lnTo>
                  <a:lnTo>
                    <a:pt x="4" y="27"/>
                  </a:lnTo>
                  <a:lnTo>
                    <a:pt x="1" y="27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92" name="Freeform 90"/>
            <p:cNvSpPr>
              <a:spLocks/>
            </p:cNvSpPr>
            <p:nvPr/>
          </p:nvSpPr>
          <p:spPr bwMode="auto">
            <a:xfrm>
              <a:off x="719" y="3103"/>
              <a:ext cx="5" cy="16"/>
            </a:xfrm>
            <a:custGeom>
              <a:avLst/>
              <a:gdLst>
                <a:gd name="T0" fmla="*/ 1 w 10"/>
                <a:gd name="T1" fmla="*/ 0 h 34"/>
                <a:gd name="T2" fmla="*/ 1 w 10"/>
                <a:gd name="T3" fmla="*/ 0 h 34"/>
                <a:gd name="T4" fmla="*/ 1 w 10"/>
                <a:gd name="T5" fmla="*/ 0 h 34"/>
                <a:gd name="T6" fmla="*/ 0 w 10"/>
                <a:gd name="T7" fmla="*/ 0 h 34"/>
                <a:gd name="T8" fmla="*/ 0 w 10"/>
                <a:gd name="T9" fmla="*/ 0 h 34"/>
                <a:gd name="T10" fmla="*/ 0 w 10"/>
                <a:gd name="T11" fmla="*/ 0 h 34"/>
                <a:gd name="T12" fmla="*/ 0 w 10"/>
                <a:gd name="T13" fmla="*/ 0 h 34"/>
                <a:gd name="T14" fmla="*/ 0 w 10"/>
                <a:gd name="T15" fmla="*/ 0 h 34"/>
                <a:gd name="T16" fmla="*/ 0 w 10"/>
                <a:gd name="T17" fmla="*/ 0 h 34"/>
                <a:gd name="T18" fmla="*/ 0 w 10"/>
                <a:gd name="T19" fmla="*/ 0 h 34"/>
                <a:gd name="T20" fmla="*/ 0 w 10"/>
                <a:gd name="T21" fmla="*/ 0 h 34"/>
                <a:gd name="T22" fmla="*/ 0 w 10"/>
                <a:gd name="T23" fmla="*/ 0 h 34"/>
                <a:gd name="T24" fmla="*/ 0 w 10"/>
                <a:gd name="T25" fmla="*/ 0 h 34"/>
                <a:gd name="T26" fmla="*/ 0 w 10"/>
                <a:gd name="T27" fmla="*/ 0 h 34"/>
                <a:gd name="T28" fmla="*/ 1 w 10"/>
                <a:gd name="T29" fmla="*/ 0 h 34"/>
                <a:gd name="T30" fmla="*/ 1 w 10"/>
                <a:gd name="T31" fmla="*/ 0 h 34"/>
                <a:gd name="T32" fmla="*/ 1 w 10"/>
                <a:gd name="T33" fmla="*/ 0 h 34"/>
                <a:gd name="T34" fmla="*/ 1 w 10"/>
                <a:gd name="T35" fmla="*/ 0 h 34"/>
                <a:gd name="T36" fmla="*/ 1 w 10"/>
                <a:gd name="T37" fmla="*/ 0 h 34"/>
                <a:gd name="T38" fmla="*/ 1 w 10"/>
                <a:gd name="T39" fmla="*/ 0 h 34"/>
                <a:gd name="T40" fmla="*/ 1 w 10"/>
                <a:gd name="T41" fmla="*/ 0 h 34"/>
                <a:gd name="T42" fmla="*/ 1 w 10"/>
                <a:gd name="T43" fmla="*/ 0 h 34"/>
                <a:gd name="T44" fmla="*/ 1 w 10"/>
                <a:gd name="T45" fmla="*/ 0 h 34"/>
                <a:gd name="T46" fmla="*/ 1 w 10"/>
                <a:gd name="T47" fmla="*/ 0 h 34"/>
                <a:gd name="T48" fmla="*/ 1 w 10"/>
                <a:gd name="T49" fmla="*/ 0 h 34"/>
                <a:gd name="T50" fmla="*/ 1 w 10"/>
                <a:gd name="T51" fmla="*/ 0 h 34"/>
                <a:gd name="T52" fmla="*/ 1 w 10"/>
                <a:gd name="T53" fmla="*/ 0 h 34"/>
                <a:gd name="T54" fmla="*/ 1 w 10"/>
                <a:gd name="T55" fmla="*/ 0 h 34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0"/>
                <a:gd name="T85" fmla="*/ 0 h 34"/>
                <a:gd name="T86" fmla="*/ 10 w 10"/>
                <a:gd name="T87" fmla="*/ 34 h 34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0" h="34">
                  <a:moveTo>
                    <a:pt x="8" y="0"/>
                  </a:moveTo>
                  <a:lnTo>
                    <a:pt x="5" y="0"/>
                  </a:lnTo>
                  <a:lnTo>
                    <a:pt x="3" y="0"/>
                  </a:lnTo>
                  <a:lnTo>
                    <a:pt x="0" y="2"/>
                  </a:lnTo>
                  <a:lnTo>
                    <a:pt x="0" y="4"/>
                  </a:lnTo>
                  <a:lnTo>
                    <a:pt x="0" y="6"/>
                  </a:lnTo>
                  <a:lnTo>
                    <a:pt x="0" y="10"/>
                  </a:lnTo>
                  <a:lnTo>
                    <a:pt x="0" y="13"/>
                  </a:lnTo>
                  <a:lnTo>
                    <a:pt x="0" y="15"/>
                  </a:lnTo>
                  <a:lnTo>
                    <a:pt x="0" y="19"/>
                  </a:lnTo>
                  <a:lnTo>
                    <a:pt x="0" y="20"/>
                  </a:lnTo>
                  <a:lnTo>
                    <a:pt x="0" y="26"/>
                  </a:lnTo>
                  <a:lnTo>
                    <a:pt x="0" y="31"/>
                  </a:lnTo>
                  <a:lnTo>
                    <a:pt x="0" y="32"/>
                  </a:lnTo>
                  <a:lnTo>
                    <a:pt x="1" y="34"/>
                  </a:lnTo>
                  <a:lnTo>
                    <a:pt x="3" y="32"/>
                  </a:lnTo>
                  <a:lnTo>
                    <a:pt x="4" y="31"/>
                  </a:lnTo>
                  <a:lnTo>
                    <a:pt x="4" y="28"/>
                  </a:lnTo>
                  <a:lnTo>
                    <a:pt x="5" y="25"/>
                  </a:lnTo>
                  <a:lnTo>
                    <a:pt x="7" y="20"/>
                  </a:lnTo>
                  <a:lnTo>
                    <a:pt x="8" y="19"/>
                  </a:lnTo>
                  <a:lnTo>
                    <a:pt x="8" y="15"/>
                  </a:lnTo>
                  <a:lnTo>
                    <a:pt x="10" y="13"/>
                  </a:lnTo>
                  <a:lnTo>
                    <a:pt x="10" y="9"/>
                  </a:lnTo>
                  <a:lnTo>
                    <a:pt x="10" y="4"/>
                  </a:lnTo>
                  <a:lnTo>
                    <a:pt x="8" y="2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93" name="Freeform 91"/>
            <p:cNvSpPr>
              <a:spLocks/>
            </p:cNvSpPr>
            <p:nvPr/>
          </p:nvSpPr>
          <p:spPr bwMode="auto">
            <a:xfrm>
              <a:off x="721" y="3126"/>
              <a:ext cx="23" cy="40"/>
            </a:xfrm>
            <a:custGeom>
              <a:avLst/>
              <a:gdLst>
                <a:gd name="T0" fmla="*/ 1 w 45"/>
                <a:gd name="T1" fmla="*/ 1 h 80"/>
                <a:gd name="T2" fmla="*/ 1 w 45"/>
                <a:gd name="T3" fmla="*/ 1 h 80"/>
                <a:gd name="T4" fmla="*/ 1 w 45"/>
                <a:gd name="T5" fmla="*/ 1 h 80"/>
                <a:gd name="T6" fmla="*/ 1 w 45"/>
                <a:gd name="T7" fmla="*/ 1 h 80"/>
                <a:gd name="T8" fmla="*/ 1 w 45"/>
                <a:gd name="T9" fmla="*/ 1 h 80"/>
                <a:gd name="T10" fmla="*/ 1 w 45"/>
                <a:gd name="T11" fmla="*/ 1 h 80"/>
                <a:gd name="T12" fmla="*/ 1 w 45"/>
                <a:gd name="T13" fmla="*/ 0 h 80"/>
                <a:gd name="T14" fmla="*/ 1 w 45"/>
                <a:gd name="T15" fmla="*/ 0 h 80"/>
                <a:gd name="T16" fmla="*/ 1 w 45"/>
                <a:gd name="T17" fmla="*/ 1 h 80"/>
                <a:gd name="T18" fmla="*/ 1 w 45"/>
                <a:gd name="T19" fmla="*/ 1 h 80"/>
                <a:gd name="T20" fmla="*/ 1 w 45"/>
                <a:gd name="T21" fmla="*/ 1 h 80"/>
                <a:gd name="T22" fmla="*/ 1 w 45"/>
                <a:gd name="T23" fmla="*/ 1 h 80"/>
                <a:gd name="T24" fmla="*/ 1 w 45"/>
                <a:gd name="T25" fmla="*/ 1 h 80"/>
                <a:gd name="T26" fmla="*/ 1 w 45"/>
                <a:gd name="T27" fmla="*/ 1 h 80"/>
                <a:gd name="T28" fmla="*/ 1 w 45"/>
                <a:gd name="T29" fmla="*/ 1 h 80"/>
                <a:gd name="T30" fmla="*/ 1 w 45"/>
                <a:gd name="T31" fmla="*/ 1 h 80"/>
                <a:gd name="T32" fmla="*/ 1 w 45"/>
                <a:gd name="T33" fmla="*/ 1 h 80"/>
                <a:gd name="T34" fmla="*/ 1 w 45"/>
                <a:gd name="T35" fmla="*/ 1 h 80"/>
                <a:gd name="T36" fmla="*/ 1 w 45"/>
                <a:gd name="T37" fmla="*/ 1 h 80"/>
                <a:gd name="T38" fmla="*/ 1 w 45"/>
                <a:gd name="T39" fmla="*/ 1 h 80"/>
                <a:gd name="T40" fmla="*/ 0 w 45"/>
                <a:gd name="T41" fmla="*/ 1 h 80"/>
                <a:gd name="T42" fmla="*/ 0 w 45"/>
                <a:gd name="T43" fmla="*/ 1 h 80"/>
                <a:gd name="T44" fmla="*/ 1 w 45"/>
                <a:gd name="T45" fmla="*/ 1 h 80"/>
                <a:gd name="T46" fmla="*/ 1 w 45"/>
                <a:gd name="T47" fmla="*/ 1 h 80"/>
                <a:gd name="T48" fmla="*/ 1 w 45"/>
                <a:gd name="T49" fmla="*/ 1 h 80"/>
                <a:gd name="T50" fmla="*/ 1 w 45"/>
                <a:gd name="T51" fmla="*/ 1 h 80"/>
                <a:gd name="T52" fmla="*/ 1 w 45"/>
                <a:gd name="T53" fmla="*/ 1 h 80"/>
                <a:gd name="T54" fmla="*/ 1 w 45"/>
                <a:gd name="T55" fmla="*/ 1 h 80"/>
                <a:gd name="T56" fmla="*/ 1 w 45"/>
                <a:gd name="T57" fmla="*/ 1 h 80"/>
                <a:gd name="T58" fmla="*/ 1 w 45"/>
                <a:gd name="T59" fmla="*/ 1 h 80"/>
                <a:gd name="T60" fmla="*/ 1 w 45"/>
                <a:gd name="T61" fmla="*/ 1 h 80"/>
                <a:gd name="T62" fmla="*/ 1 w 45"/>
                <a:gd name="T63" fmla="*/ 1 h 80"/>
                <a:gd name="T64" fmla="*/ 1 w 45"/>
                <a:gd name="T65" fmla="*/ 1 h 80"/>
                <a:gd name="T66" fmla="*/ 1 w 45"/>
                <a:gd name="T67" fmla="*/ 1 h 80"/>
                <a:gd name="T68" fmla="*/ 1 w 45"/>
                <a:gd name="T69" fmla="*/ 1 h 80"/>
                <a:gd name="T70" fmla="*/ 1 w 45"/>
                <a:gd name="T71" fmla="*/ 0 h 80"/>
                <a:gd name="T72" fmla="*/ 1 w 45"/>
                <a:gd name="T73" fmla="*/ 1 h 80"/>
                <a:gd name="T74" fmla="*/ 1 w 45"/>
                <a:gd name="T75" fmla="*/ 1 h 80"/>
                <a:gd name="T76" fmla="*/ 1 w 45"/>
                <a:gd name="T77" fmla="*/ 1 h 80"/>
                <a:gd name="T78" fmla="*/ 1 w 45"/>
                <a:gd name="T79" fmla="*/ 1 h 80"/>
                <a:gd name="T80" fmla="*/ 1 w 45"/>
                <a:gd name="T81" fmla="*/ 1 h 80"/>
                <a:gd name="T82" fmla="*/ 1 w 45"/>
                <a:gd name="T83" fmla="*/ 1 h 80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45"/>
                <a:gd name="T127" fmla="*/ 0 h 80"/>
                <a:gd name="T128" fmla="*/ 45 w 45"/>
                <a:gd name="T129" fmla="*/ 80 h 80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45" h="80">
                  <a:moveTo>
                    <a:pt x="23" y="33"/>
                  </a:moveTo>
                  <a:lnTo>
                    <a:pt x="23" y="32"/>
                  </a:lnTo>
                  <a:lnTo>
                    <a:pt x="23" y="27"/>
                  </a:lnTo>
                  <a:lnTo>
                    <a:pt x="23" y="24"/>
                  </a:lnTo>
                  <a:lnTo>
                    <a:pt x="23" y="23"/>
                  </a:lnTo>
                  <a:lnTo>
                    <a:pt x="25" y="20"/>
                  </a:lnTo>
                  <a:lnTo>
                    <a:pt x="25" y="17"/>
                  </a:lnTo>
                  <a:lnTo>
                    <a:pt x="25" y="14"/>
                  </a:lnTo>
                  <a:lnTo>
                    <a:pt x="25" y="11"/>
                  </a:lnTo>
                  <a:lnTo>
                    <a:pt x="25" y="8"/>
                  </a:lnTo>
                  <a:lnTo>
                    <a:pt x="26" y="5"/>
                  </a:lnTo>
                  <a:lnTo>
                    <a:pt x="26" y="1"/>
                  </a:lnTo>
                  <a:lnTo>
                    <a:pt x="23" y="0"/>
                  </a:lnTo>
                  <a:lnTo>
                    <a:pt x="22" y="0"/>
                  </a:lnTo>
                  <a:lnTo>
                    <a:pt x="19" y="0"/>
                  </a:lnTo>
                  <a:lnTo>
                    <a:pt x="19" y="1"/>
                  </a:lnTo>
                  <a:lnTo>
                    <a:pt x="17" y="5"/>
                  </a:lnTo>
                  <a:lnTo>
                    <a:pt x="17" y="8"/>
                  </a:lnTo>
                  <a:lnTo>
                    <a:pt x="17" y="11"/>
                  </a:lnTo>
                  <a:lnTo>
                    <a:pt x="17" y="14"/>
                  </a:lnTo>
                  <a:lnTo>
                    <a:pt x="17" y="19"/>
                  </a:lnTo>
                  <a:lnTo>
                    <a:pt x="16" y="23"/>
                  </a:lnTo>
                  <a:lnTo>
                    <a:pt x="16" y="26"/>
                  </a:lnTo>
                  <a:lnTo>
                    <a:pt x="16" y="29"/>
                  </a:lnTo>
                  <a:lnTo>
                    <a:pt x="16" y="33"/>
                  </a:lnTo>
                  <a:lnTo>
                    <a:pt x="15" y="36"/>
                  </a:lnTo>
                  <a:lnTo>
                    <a:pt x="15" y="39"/>
                  </a:lnTo>
                  <a:lnTo>
                    <a:pt x="15" y="42"/>
                  </a:lnTo>
                  <a:lnTo>
                    <a:pt x="15" y="43"/>
                  </a:lnTo>
                  <a:lnTo>
                    <a:pt x="15" y="45"/>
                  </a:lnTo>
                  <a:lnTo>
                    <a:pt x="13" y="46"/>
                  </a:lnTo>
                  <a:lnTo>
                    <a:pt x="12" y="49"/>
                  </a:lnTo>
                  <a:lnTo>
                    <a:pt x="10" y="52"/>
                  </a:lnTo>
                  <a:lnTo>
                    <a:pt x="9" y="55"/>
                  </a:lnTo>
                  <a:lnTo>
                    <a:pt x="7" y="59"/>
                  </a:lnTo>
                  <a:lnTo>
                    <a:pt x="6" y="62"/>
                  </a:lnTo>
                  <a:lnTo>
                    <a:pt x="4" y="66"/>
                  </a:lnTo>
                  <a:lnTo>
                    <a:pt x="3" y="69"/>
                  </a:lnTo>
                  <a:lnTo>
                    <a:pt x="1" y="72"/>
                  </a:lnTo>
                  <a:lnTo>
                    <a:pt x="0" y="75"/>
                  </a:lnTo>
                  <a:lnTo>
                    <a:pt x="0" y="77"/>
                  </a:lnTo>
                  <a:lnTo>
                    <a:pt x="0" y="80"/>
                  </a:lnTo>
                  <a:lnTo>
                    <a:pt x="1" y="80"/>
                  </a:lnTo>
                  <a:lnTo>
                    <a:pt x="4" y="77"/>
                  </a:lnTo>
                  <a:lnTo>
                    <a:pt x="9" y="72"/>
                  </a:lnTo>
                  <a:lnTo>
                    <a:pt x="10" y="69"/>
                  </a:lnTo>
                  <a:lnTo>
                    <a:pt x="12" y="66"/>
                  </a:lnTo>
                  <a:lnTo>
                    <a:pt x="13" y="64"/>
                  </a:lnTo>
                  <a:lnTo>
                    <a:pt x="16" y="62"/>
                  </a:lnTo>
                  <a:lnTo>
                    <a:pt x="16" y="59"/>
                  </a:lnTo>
                  <a:lnTo>
                    <a:pt x="17" y="55"/>
                  </a:lnTo>
                  <a:lnTo>
                    <a:pt x="19" y="52"/>
                  </a:lnTo>
                  <a:lnTo>
                    <a:pt x="20" y="50"/>
                  </a:lnTo>
                  <a:lnTo>
                    <a:pt x="22" y="48"/>
                  </a:lnTo>
                  <a:lnTo>
                    <a:pt x="23" y="46"/>
                  </a:lnTo>
                  <a:lnTo>
                    <a:pt x="25" y="45"/>
                  </a:lnTo>
                  <a:lnTo>
                    <a:pt x="26" y="43"/>
                  </a:lnTo>
                  <a:lnTo>
                    <a:pt x="28" y="42"/>
                  </a:lnTo>
                  <a:lnTo>
                    <a:pt x="31" y="40"/>
                  </a:lnTo>
                  <a:lnTo>
                    <a:pt x="33" y="37"/>
                  </a:lnTo>
                  <a:lnTo>
                    <a:pt x="35" y="35"/>
                  </a:lnTo>
                  <a:lnTo>
                    <a:pt x="36" y="30"/>
                  </a:lnTo>
                  <a:lnTo>
                    <a:pt x="39" y="26"/>
                  </a:lnTo>
                  <a:lnTo>
                    <a:pt x="41" y="21"/>
                  </a:lnTo>
                  <a:lnTo>
                    <a:pt x="44" y="17"/>
                  </a:lnTo>
                  <a:lnTo>
                    <a:pt x="45" y="13"/>
                  </a:lnTo>
                  <a:lnTo>
                    <a:pt x="45" y="8"/>
                  </a:lnTo>
                  <a:lnTo>
                    <a:pt x="45" y="5"/>
                  </a:lnTo>
                  <a:lnTo>
                    <a:pt x="45" y="3"/>
                  </a:lnTo>
                  <a:lnTo>
                    <a:pt x="41" y="0"/>
                  </a:lnTo>
                  <a:lnTo>
                    <a:pt x="38" y="1"/>
                  </a:lnTo>
                  <a:lnTo>
                    <a:pt x="35" y="3"/>
                  </a:lnTo>
                  <a:lnTo>
                    <a:pt x="35" y="5"/>
                  </a:lnTo>
                  <a:lnTo>
                    <a:pt x="33" y="8"/>
                  </a:lnTo>
                  <a:lnTo>
                    <a:pt x="32" y="11"/>
                  </a:lnTo>
                  <a:lnTo>
                    <a:pt x="31" y="16"/>
                  </a:lnTo>
                  <a:lnTo>
                    <a:pt x="29" y="21"/>
                  </a:lnTo>
                  <a:lnTo>
                    <a:pt x="26" y="24"/>
                  </a:lnTo>
                  <a:lnTo>
                    <a:pt x="25" y="29"/>
                  </a:lnTo>
                  <a:lnTo>
                    <a:pt x="23" y="32"/>
                  </a:lnTo>
                  <a:lnTo>
                    <a:pt x="23" y="3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94" name="Freeform 92"/>
            <p:cNvSpPr>
              <a:spLocks/>
            </p:cNvSpPr>
            <p:nvPr/>
          </p:nvSpPr>
          <p:spPr bwMode="auto">
            <a:xfrm>
              <a:off x="599" y="3152"/>
              <a:ext cx="61" cy="33"/>
            </a:xfrm>
            <a:custGeom>
              <a:avLst/>
              <a:gdLst>
                <a:gd name="T0" fmla="*/ 0 w 124"/>
                <a:gd name="T1" fmla="*/ 0 h 67"/>
                <a:gd name="T2" fmla="*/ 0 w 124"/>
                <a:gd name="T3" fmla="*/ 0 h 67"/>
                <a:gd name="T4" fmla="*/ 0 w 124"/>
                <a:gd name="T5" fmla="*/ 0 h 67"/>
                <a:gd name="T6" fmla="*/ 0 w 124"/>
                <a:gd name="T7" fmla="*/ 0 h 67"/>
                <a:gd name="T8" fmla="*/ 0 w 124"/>
                <a:gd name="T9" fmla="*/ 0 h 67"/>
                <a:gd name="T10" fmla="*/ 0 w 124"/>
                <a:gd name="T11" fmla="*/ 0 h 67"/>
                <a:gd name="T12" fmla="*/ 0 w 124"/>
                <a:gd name="T13" fmla="*/ 0 h 67"/>
                <a:gd name="T14" fmla="*/ 0 w 124"/>
                <a:gd name="T15" fmla="*/ 0 h 67"/>
                <a:gd name="T16" fmla="*/ 0 w 124"/>
                <a:gd name="T17" fmla="*/ 0 h 67"/>
                <a:gd name="T18" fmla="*/ 0 w 124"/>
                <a:gd name="T19" fmla="*/ 0 h 67"/>
                <a:gd name="T20" fmla="*/ 0 w 124"/>
                <a:gd name="T21" fmla="*/ 0 h 67"/>
                <a:gd name="T22" fmla="*/ 0 w 124"/>
                <a:gd name="T23" fmla="*/ 0 h 67"/>
                <a:gd name="T24" fmla="*/ 0 w 124"/>
                <a:gd name="T25" fmla="*/ 0 h 67"/>
                <a:gd name="T26" fmla="*/ 0 w 124"/>
                <a:gd name="T27" fmla="*/ 0 h 67"/>
                <a:gd name="T28" fmla="*/ 0 w 124"/>
                <a:gd name="T29" fmla="*/ 0 h 67"/>
                <a:gd name="T30" fmla="*/ 0 w 124"/>
                <a:gd name="T31" fmla="*/ 0 h 67"/>
                <a:gd name="T32" fmla="*/ 0 w 124"/>
                <a:gd name="T33" fmla="*/ 0 h 67"/>
                <a:gd name="T34" fmla="*/ 0 w 124"/>
                <a:gd name="T35" fmla="*/ 0 h 67"/>
                <a:gd name="T36" fmla="*/ 0 w 124"/>
                <a:gd name="T37" fmla="*/ 0 h 67"/>
                <a:gd name="T38" fmla="*/ 0 w 124"/>
                <a:gd name="T39" fmla="*/ 0 h 67"/>
                <a:gd name="T40" fmla="*/ 0 w 124"/>
                <a:gd name="T41" fmla="*/ 0 h 67"/>
                <a:gd name="T42" fmla="*/ 0 w 124"/>
                <a:gd name="T43" fmla="*/ 0 h 67"/>
                <a:gd name="T44" fmla="*/ 0 w 124"/>
                <a:gd name="T45" fmla="*/ 0 h 67"/>
                <a:gd name="T46" fmla="*/ 0 w 124"/>
                <a:gd name="T47" fmla="*/ 0 h 67"/>
                <a:gd name="T48" fmla="*/ 0 w 124"/>
                <a:gd name="T49" fmla="*/ 0 h 67"/>
                <a:gd name="T50" fmla="*/ 0 w 124"/>
                <a:gd name="T51" fmla="*/ 0 h 67"/>
                <a:gd name="T52" fmla="*/ 0 w 124"/>
                <a:gd name="T53" fmla="*/ 0 h 67"/>
                <a:gd name="T54" fmla="*/ 0 w 124"/>
                <a:gd name="T55" fmla="*/ 0 h 67"/>
                <a:gd name="T56" fmla="*/ 0 w 124"/>
                <a:gd name="T57" fmla="*/ 0 h 67"/>
                <a:gd name="T58" fmla="*/ 0 w 124"/>
                <a:gd name="T59" fmla="*/ 0 h 67"/>
                <a:gd name="T60" fmla="*/ 0 w 124"/>
                <a:gd name="T61" fmla="*/ 0 h 67"/>
                <a:gd name="T62" fmla="*/ 0 w 124"/>
                <a:gd name="T63" fmla="*/ 0 h 67"/>
                <a:gd name="T64" fmla="*/ 0 w 124"/>
                <a:gd name="T65" fmla="*/ 0 h 67"/>
                <a:gd name="T66" fmla="*/ 0 w 124"/>
                <a:gd name="T67" fmla="*/ 0 h 67"/>
                <a:gd name="T68" fmla="*/ 0 w 124"/>
                <a:gd name="T69" fmla="*/ 0 h 67"/>
                <a:gd name="T70" fmla="*/ 0 w 124"/>
                <a:gd name="T71" fmla="*/ 0 h 67"/>
                <a:gd name="T72" fmla="*/ 0 w 124"/>
                <a:gd name="T73" fmla="*/ 0 h 67"/>
                <a:gd name="T74" fmla="*/ 0 w 124"/>
                <a:gd name="T75" fmla="*/ 0 h 67"/>
                <a:gd name="T76" fmla="*/ 0 w 124"/>
                <a:gd name="T77" fmla="*/ 0 h 67"/>
                <a:gd name="T78" fmla="*/ 0 w 124"/>
                <a:gd name="T79" fmla="*/ 0 h 67"/>
                <a:gd name="T80" fmla="*/ 0 w 124"/>
                <a:gd name="T81" fmla="*/ 0 h 67"/>
                <a:gd name="T82" fmla="*/ 0 w 124"/>
                <a:gd name="T83" fmla="*/ 0 h 67"/>
                <a:gd name="T84" fmla="*/ 0 w 124"/>
                <a:gd name="T85" fmla="*/ 0 h 67"/>
                <a:gd name="T86" fmla="*/ 0 w 124"/>
                <a:gd name="T87" fmla="*/ 0 h 67"/>
                <a:gd name="T88" fmla="*/ 0 w 124"/>
                <a:gd name="T89" fmla="*/ 0 h 67"/>
                <a:gd name="T90" fmla="*/ 0 w 124"/>
                <a:gd name="T91" fmla="*/ 0 h 67"/>
                <a:gd name="T92" fmla="*/ 0 w 124"/>
                <a:gd name="T93" fmla="*/ 0 h 67"/>
                <a:gd name="T94" fmla="*/ 0 w 124"/>
                <a:gd name="T95" fmla="*/ 0 h 6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124"/>
                <a:gd name="T145" fmla="*/ 0 h 67"/>
                <a:gd name="T146" fmla="*/ 124 w 124"/>
                <a:gd name="T147" fmla="*/ 67 h 6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124" h="67">
                  <a:moveTo>
                    <a:pt x="0" y="0"/>
                  </a:moveTo>
                  <a:lnTo>
                    <a:pt x="0" y="0"/>
                  </a:lnTo>
                  <a:lnTo>
                    <a:pt x="2" y="3"/>
                  </a:lnTo>
                  <a:lnTo>
                    <a:pt x="3" y="7"/>
                  </a:lnTo>
                  <a:lnTo>
                    <a:pt x="5" y="13"/>
                  </a:lnTo>
                  <a:lnTo>
                    <a:pt x="6" y="17"/>
                  </a:lnTo>
                  <a:lnTo>
                    <a:pt x="9" y="23"/>
                  </a:lnTo>
                  <a:lnTo>
                    <a:pt x="12" y="26"/>
                  </a:lnTo>
                  <a:lnTo>
                    <a:pt x="13" y="29"/>
                  </a:lnTo>
                  <a:lnTo>
                    <a:pt x="15" y="30"/>
                  </a:lnTo>
                  <a:lnTo>
                    <a:pt x="18" y="32"/>
                  </a:lnTo>
                  <a:lnTo>
                    <a:pt x="21" y="33"/>
                  </a:lnTo>
                  <a:lnTo>
                    <a:pt x="25" y="35"/>
                  </a:lnTo>
                  <a:lnTo>
                    <a:pt x="28" y="36"/>
                  </a:lnTo>
                  <a:lnTo>
                    <a:pt x="31" y="38"/>
                  </a:lnTo>
                  <a:lnTo>
                    <a:pt x="32" y="38"/>
                  </a:lnTo>
                  <a:lnTo>
                    <a:pt x="34" y="39"/>
                  </a:lnTo>
                  <a:lnTo>
                    <a:pt x="34" y="41"/>
                  </a:lnTo>
                  <a:lnTo>
                    <a:pt x="34" y="44"/>
                  </a:lnTo>
                  <a:lnTo>
                    <a:pt x="34" y="46"/>
                  </a:lnTo>
                  <a:lnTo>
                    <a:pt x="34" y="49"/>
                  </a:lnTo>
                  <a:lnTo>
                    <a:pt x="34" y="52"/>
                  </a:lnTo>
                  <a:lnTo>
                    <a:pt x="34" y="55"/>
                  </a:lnTo>
                  <a:lnTo>
                    <a:pt x="35" y="57"/>
                  </a:lnTo>
                  <a:lnTo>
                    <a:pt x="35" y="58"/>
                  </a:lnTo>
                  <a:lnTo>
                    <a:pt x="37" y="60"/>
                  </a:lnTo>
                  <a:lnTo>
                    <a:pt x="38" y="61"/>
                  </a:lnTo>
                  <a:lnTo>
                    <a:pt x="41" y="64"/>
                  </a:lnTo>
                  <a:lnTo>
                    <a:pt x="44" y="65"/>
                  </a:lnTo>
                  <a:lnTo>
                    <a:pt x="47" y="67"/>
                  </a:lnTo>
                  <a:lnTo>
                    <a:pt x="51" y="67"/>
                  </a:lnTo>
                  <a:lnTo>
                    <a:pt x="57" y="67"/>
                  </a:lnTo>
                  <a:lnTo>
                    <a:pt x="58" y="67"/>
                  </a:lnTo>
                  <a:lnTo>
                    <a:pt x="63" y="65"/>
                  </a:lnTo>
                  <a:lnTo>
                    <a:pt x="66" y="65"/>
                  </a:lnTo>
                  <a:lnTo>
                    <a:pt x="70" y="64"/>
                  </a:lnTo>
                  <a:lnTo>
                    <a:pt x="74" y="64"/>
                  </a:lnTo>
                  <a:lnTo>
                    <a:pt x="79" y="62"/>
                  </a:lnTo>
                  <a:lnTo>
                    <a:pt x="83" y="61"/>
                  </a:lnTo>
                  <a:lnTo>
                    <a:pt x="89" y="61"/>
                  </a:lnTo>
                  <a:lnTo>
                    <a:pt x="93" y="60"/>
                  </a:lnTo>
                  <a:lnTo>
                    <a:pt x="98" y="58"/>
                  </a:lnTo>
                  <a:lnTo>
                    <a:pt x="102" y="57"/>
                  </a:lnTo>
                  <a:lnTo>
                    <a:pt x="106" y="55"/>
                  </a:lnTo>
                  <a:lnTo>
                    <a:pt x="111" y="54"/>
                  </a:lnTo>
                  <a:lnTo>
                    <a:pt x="115" y="52"/>
                  </a:lnTo>
                  <a:lnTo>
                    <a:pt x="118" y="52"/>
                  </a:lnTo>
                  <a:lnTo>
                    <a:pt x="122" y="51"/>
                  </a:lnTo>
                  <a:lnTo>
                    <a:pt x="124" y="49"/>
                  </a:lnTo>
                  <a:lnTo>
                    <a:pt x="122" y="49"/>
                  </a:lnTo>
                  <a:lnTo>
                    <a:pt x="120" y="49"/>
                  </a:lnTo>
                  <a:lnTo>
                    <a:pt x="117" y="49"/>
                  </a:lnTo>
                  <a:lnTo>
                    <a:pt x="115" y="51"/>
                  </a:lnTo>
                  <a:lnTo>
                    <a:pt x="112" y="51"/>
                  </a:lnTo>
                  <a:lnTo>
                    <a:pt x="109" y="51"/>
                  </a:lnTo>
                  <a:lnTo>
                    <a:pt x="106" y="52"/>
                  </a:lnTo>
                  <a:lnTo>
                    <a:pt x="104" y="52"/>
                  </a:lnTo>
                  <a:lnTo>
                    <a:pt x="101" y="54"/>
                  </a:lnTo>
                  <a:lnTo>
                    <a:pt x="98" y="54"/>
                  </a:lnTo>
                  <a:lnTo>
                    <a:pt x="93" y="54"/>
                  </a:lnTo>
                  <a:lnTo>
                    <a:pt x="90" y="55"/>
                  </a:lnTo>
                  <a:lnTo>
                    <a:pt x="86" y="55"/>
                  </a:lnTo>
                  <a:lnTo>
                    <a:pt x="83" y="57"/>
                  </a:lnTo>
                  <a:lnTo>
                    <a:pt x="80" y="57"/>
                  </a:lnTo>
                  <a:lnTo>
                    <a:pt x="76" y="57"/>
                  </a:lnTo>
                  <a:lnTo>
                    <a:pt x="73" y="58"/>
                  </a:lnTo>
                  <a:lnTo>
                    <a:pt x="70" y="58"/>
                  </a:lnTo>
                  <a:lnTo>
                    <a:pt x="67" y="58"/>
                  </a:lnTo>
                  <a:lnTo>
                    <a:pt x="64" y="60"/>
                  </a:lnTo>
                  <a:lnTo>
                    <a:pt x="61" y="60"/>
                  </a:lnTo>
                  <a:lnTo>
                    <a:pt x="60" y="60"/>
                  </a:lnTo>
                  <a:lnTo>
                    <a:pt x="56" y="60"/>
                  </a:lnTo>
                  <a:lnTo>
                    <a:pt x="54" y="61"/>
                  </a:lnTo>
                  <a:lnTo>
                    <a:pt x="51" y="58"/>
                  </a:lnTo>
                  <a:lnTo>
                    <a:pt x="48" y="55"/>
                  </a:lnTo>
                  <a:lnTo>
                    <a:pt x="47" y="52"/>
                  </a:lnTo>
                  <a:lnTo>
                    <a:pt x="45" y="48"/>
                  </a:lnTo>
                  <a:lnTo>
                    <a:pt x="44" y="45"/>
                  </a:lnTo>
                  <a:lnTo>
                    <a:pt x="42" y="41"/>
                  </a:lnTo>
                  <a:lnTo>
                    <a:pt x="42" y="39"/>
                  </a:lnTo>
                  <a:lnTo>
                    <a:pt x="44" y="39"/>
                  </a:lnTo>
                  <a:lnTo>
                    <a:pt x="50" y="39"/>
                  </a:lnTo>
                  <a:lnTo>
                    <a:pt x="53" y="39"/>
                  </a:lnTo>
                  <a:lnTo>
                    <a:pt x="56" y="39"/>
                  </a:lnTo>
                  <a:lnTo>
                    <a:pt x="57" y="38"/>
                  </a:lnTo>
                  <a:lnTo>
                    <a:pt x="60" y="38"/>
                  </a:lnTo>
                  <a:lnTo>
                    <a:pt x="61" y="36"/>
                  </a:lnTo>
                  <a:lnTo>
                    <a:pt x="64" y="35"/>
                  </a:lnTo>
                  <a:lnTo>
                    <a:pt x="67" y="33"/>
                  </a:lnTo>
                  <a:lnTo>
                    <a:pt x="72" y="33"/>
                  </a:lnTo>
                  <a:lnTo>
                    <a:pt x="76" y="30"/>
                  </a:lnTo>
                  <a:lnTo>
                    <a:pt x="80" y="29"/>
                  </a:lnTo>
                  <a:lnTo>
                    <a:pt x="83" y="29"/>
                  </a:lnTo>
                  <a:lnTo>
                    <a:pt x="86" y="28"/>
                  </a:lnTo>
                  <a:lnTo>
                    <a:pt x="89" y="26"/>
                  </a:lnTo>
                  <a:lnTo>
                    <a:pt x="92" y="26"/>
                  </a:lnTo>
                  <a:lnTo>
                    <a:pt x="96" y="25"/>
                  </a:lnTo>
                  <a:lnTo>
                    <a:pt x="102" y="23"/>
                  </a:lnTo>
                  <a:lnTo>
                    <a:pt x="106" y="22"/>
                  </a:lnTo>
                  <a:lnTo>
                    <a:pt x="112" y="20"/>
                  </a:lnTo>
                  <a:lnTo>
                    <a:pt x="115" y="19"/>
                  </a:lnTo>
                  <a:lnTo>
                    <a:pt x="118" y="17"/>
                  </a:lnTo>
                  <a:lnTo>
                    <a:pt x="120" y="17"/>
                  </a:lnTo>
                  <a:lnTo>
                    <a:pt x="121" y="17"/>
                  </a:lnTo>
                  <a:lnTo>
                    <a:pt x="120" y="17"/>
                  </a:lnTo>
                  <a:lnTo>
                    <a:pt x="118" y="17"/>
                  </a:lnTo>
                  <a:lnTo>
                    <a:pt x="115" y="17"/>
                  </a:lnTo>
                  <a:lnTo>
                    <a:pt x="112" y="19"/>
                  </a:lnTo>
                  <a:lnTo>
                    <a:pt x="106" y="20"/>
                  </a:lnTo>
                  <a:lnTo>
                    <a:pt x="102" y="20"/>
                  </a:lnTo>
                  <a:lnTo>
                    <a:pt x="96" y="22"/>
                  </a:lnTo>
                  <a:lnTo>
                    <a:pt x="92" y="23"/>
                  </a:lnTo>
                  <a:lnTo>
                    <a:pt x="89" y="23"/>
                  </a:lnTo>
                  <a:lnTo>
                    <a:pt x="86" y="25"/>
                  </a:lnTo>
                  <a:lnTo>
                    <a:pt x="83" y="25"/>
                  </a:lnTo>
                  <a:lnTo>
                    <a:pt x="80" y="26"/>
                  </a:lnTo>
                  <a:lnTo>
                    <a:pt x="76" y="26"/>
                  </a:lnTo>
                  <a:lnTo>
                    <a:pt x="72" y="28"/>
                  </a:lnTo>
                  <a:lnTo>
                    <a:pt x="67" y="28"/>
                  </a:lnTo>
                  <a:lnTo>
                    <a:pt x="64" y="29"/>
                  </a:lnTo>
                  <a:lnTo>
                    <a:pt x="61" y="29"/>
                  </a:lnTo>
                  <a:lnTo>
                    <a:pt x="60" y="29"/>
                  </a:lnTo>
                  <a:lnTo>
                    <a:pt x="57" y="29"/>
                  </a:lnTo>
                  <a:lnTo>
                    <a:pt x="53" y="29"/>
                  </a:lnTo>
                  <a:lnTo>
                    <a:pt x="50" y="29"/>
                  </a:lnTo>
                  <a:lnTo>
                    <a:pt x="47" y="29"/>
                  </a:lnTo>
                  <a:lnTo>
                    <a:pt x="44" y="29"/>
                  </a:lnTo>
                  <a:lnTo>
                    <a:pt x="41" y="29"/>
                  </a:lnTo>
                  <a:lnTo>
                    <a:pt x="38" y="28"/>
                  </a:lnTo>
                  <a:lnTo>
                    <a:pt x="35" y="28"/>
                  </a:lnTo>
                  <a:lnTo>
                    <a:pt x="32" y="28"/>
                  </a:lnTo>
                  <a:lnTo>
                    <a:pt x="31" y="28"/>
                  </a:lnTo>
                  <a:lnTo>
                    <a:pt x="26" y="26"/>
                  </a:lnTo>
                  <a:lnTo>
                    <a:pt x="25" y="25"/>
                  </a:lnTo>
                  <a:lnTo>
                    <a:pt x="24" y="23"/>
                  </a:lnTo>
                  <a:lnTo>
                    <a:pt x="24" y="20"/>
                  </a:lnTo>
                  <a:lnTo>
                    <a:pt x="22" y="17"/>
                  </a:lnTo>
                  <a:lnTo>
                    <a:pt x="21" y="13"/>
                  </a:lnTo>
                  <a:lnTo>
                    <a:pt x="19" y="9"/>
                  </a:lnTo>
                  <a:lnTo>
                    <a:pt x="18" y="6"/>
                  </a:lnTo>
                  <a:lnTo>
                    <a:pt x="18" y="4"/>
                  </a:lnTo>
                  <a:lnTo>
                    <a:pt x="18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95" name="Freeform 93"/>
            <p:cNvSpPr>
              <a:spLocks/>
            </p:cNvSpPr>
            <p:nvPr/>
          </p:nvSpPr>
          <p:spPr bwMode="auto">
            <a:xfrm>
              <a:off x="624" y="3194"/>
              <a:ext cx="34" cy="10"/>
            </a:xfrm>
            <a:custGeom>
              <a:avLst/>
              <a:gdLst>
                <a:gd name="T0" fmla="*/ 0 w 67"/>
                <a:gd name="T1" fmla="*/ 0 h 19"/>
                <a:gd name="T2" fmla="*/ 0 w 67"/>
                <a:gd name="T3" fmla="*/ 0 h 19"/>
                <a:gd name="T4" fmla="*/ 1 w 67"/>
                <a:gd name="T5" fmla="*/ 1 h 19"/>
                <a:gd name="T6" fmla="*/ 1 w 67"/>
                <a:gd name="T7" fmla="*/ 1 h 19"/>
                <a:gd name="T8" fmla="*/ 1 w 67"/>
                <a:gd name="T9" fmla="*/ 1 h 19"/>
                <a:gd name="T10" fmla="*/ 1 w 67"/>
                <a:gd name="T11" fmla="*/ 1 h 19"/>
                <a:gd name="T12" fmla="*/ 1 w 67"/>
                <a:gd name="T13" fmla="*/ 1 h 19"/>
                <a:gd name="T14" fmla="*/ 1 w 67"/>
                <a:gd name="T15" fmla="*/ 1 h 19"/>
                <a:gd name="T16" fmla="*/ 1 w 67"/>
                <a:gd name="T17" fmla="*/ 1 h 19"/>
                <a:gd name="T18" fmla="*/ 1 w 67"/>
                <a:gd name="T19" fmla="*/ 1 h 19"/>
                <a:gd name="T20" fmla="*/ 1 w 67"/>
                <a:gd name="T21" fmla="*/ 1 h 19"/>
                <a:gd name="T22" fmla="*/ 1 w 67"/>
                <a:gd name="T23" fmla="*/ 1 h 19"/>
                <a:gd name="T24" fmla="*/ 1 w 67"/>
                <a:gd name="T25" fmla="*/ 1 h 19"/>
                <a:gd name="T26" fmla="*/ 1 w 67"/>
                <a:gd name="T27" fmla="*/ 1 h 19"/>
                <a:gd name="T28" fmla="*/ 1 w 67"/>
                <a:gd name="T29" fmla="*/ 1 h 19"/>
                <a:gd name="T30" fmla="*/ 1 w 67"/>
                <a:gd name="T31" fmla="*/ 1 h 19"/>
                <a:gd name="T32" fmla="*/ 1 w 67"/>
                <a:gd name="T33" fmla="*/ 1 h 19"/>
                <a:gd name="T34" fmla="*/ 1 w 67"/>
                <a:gd name="T35" fmla="*/ 1 h 19"/>
                <a:gd name="T36" fmla="*/ 1 w 67"/>
                <a:gd name="T37" fmla="*/ 1 h 19"/>
                <a:gd name="T38" fmla="*/ 1 w 67"/>
                <a:gd name="T39" fmla="*/ 1 h 19"/>
                <a:gd name="T40" fmla="*/ 1 w 67"/>
                <a:gd name="T41" fmla="*/ 1 h 19"/>
                <a:gd name="T42" fmla="*/ 1 w 67"/>
                <a:gd name="T43" fmla="*/ 1 h 19"/>
                <a:gd name="T44" fmla="*/ 1 w 67"/>
                <a:gd name="T45" fmla="*/ 1 h 19"/>
                <a:gd name="T46" fmla="*/ 1 w 67"/>
                <a:gd name="T47" fmla="*/ 1 h 19"/>
                <a:gd name="T48" fmla="*/ 1 w 67"/>
                <a:gd name="T49" fmla="*/ 1 h 19"/>
                <a:gd name="T50" fmla="*/ 1 w 67"/>
                <a:gd name="T51" fmla="*/ 1 h 19"/>
                <a:gd name="T52" fmla="*/ 1 w 67"/>
                <a:gd name="T53" fmla="*/ 1 h 19"/>
                <a:gd name="T54" fmla="*/ 1 w 67"/>
                <a:gd name="T55" fmla="*/ 1 h 19"/>
                <a:gd name="T56" fmla="*/ 1 w 67"/>
                <a:gd name="T57" fmla="*/ 1 h 19"/>
                <a:gd name="T58" fmla="*/ 1 w 67"/>
                <a:gd name="T59" fmla="*/ 1 h 19"/>
                <a:gd name="T60" fmla="*/ 1 w 67"/>
                <a:gd name="T61" fmla="*/ 1 h 19"/>
                <a:gd name="T62" fmla="*/ 1 w 67"/>
                <a:gd name="T63" fmla="*/ 1 h 19"/>
                <a:gd name="T64" fmla="*/ 1 w 67"/>
                <a:gd name="T65" fmla="*/ 1 h 19"/>
                <a:gd name="T66" fmla="*/ 1 w 67"/>
                <a:gd name="T67" fmla="*/ 1 h 19"/>
                <a:gd name="T68" fmla="*/ 1 w 67"/>
                <a:gd name="T69" fmla="*/ 1 h 19"/>
                <a:gd name="T70" fmla="*/ 1 w 67"/>
                <a:gd name="T71" fmla="*/ 1 h 19"/>
                <a:gd name="T72" fmla="*/ 1 w 67"/>
                <a:gd name="T73" fmla="*/ 1 h 19"/>
                <a:gd name="T74" fmla="*/ 1 w 67"/>
                <a:gd name="T75" fmla="*/ 1 h 19"/>
                <a:gd name="T76" fmla="*/ 1 w 67"/>
                <a:gd name="T77" fmla="*/ 1 h 19"/>
                <a:gd name="T78" fmla="*/ 1 w 67"/>
                <a:gd name="T79" fmla="*/ 1 h 19"/>
                <a:gd name="T80" fmla="*/ 1 w 67"/>
                <a:gd name="T81" fmla="*/ 1 h 19"/>
                <a:gd name="T82" fmla="*/ 1 w 67"/>
                <a:gd name="T83" fmla="*/ 1 h 19"/>
                <a:gd name="T84" fmla="*/ 1 w 67"/>
                <a:gd name="T85" fmla="*/ 1 h 19"/>
                <a:gd name="T86" fmla="*/ 1 w 67"/>
                <a:gd name="T87" fmla="*/ 1 h 19"/>
                <a:gd name="T88" fmla="*/ 1 w 67"/>
                <a:gd name="T89" fmla="*/ 1 h 19"/>
                <a:gd name="T90" fmla="*/ 1 w 67"/>
                <a:gd name="T91" fmla="*/ 1 h 19"/>
                <a:gd name="T92" fmla="*/ 1 w 67"/>
                <a:gd name="T93" fmla="*/ 1 h 19"/>
                <a:gd name="T94" fmla="*/ 1 w 67"/>
                <a:gd name="T95" fmla="*/ 1 h 19"/>
                <a:gd name="T96" fmla="*/ 1 w 67"/>
                <a:gd name="T97" fmla="*/ 1 h 19"/>
                <a:gd name="T98" fmla="*/ 1 w 67"/>
                <a:gd name="T99" fmla="*/ 1 h 19"/>
                <a:gd name="T100" fmla="*/ 1 w 67"/>
                <a:gd name="T101" fmla="*/ 1 h 19"/>
                <a:gd name="T102" fmla="*/ 1 w 67"/>
                <a:gd name="T103" fmla="*/ 1 h 19"/>
                <a:gd name="T104" fmla="*/ 0 w 67"/>
                <a:gd name="T105" fmla="*/ 0 h 19"/>
                <a:gd name="T106" fmla="*/ 0 w 67"/>
                <a:gd name="T107" fmla="*/ 0 h 19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7"/>
                <a:gd name="T163" fmla="*/ 0 h 19"/>
                <a:gd name="T164" fmla="*/ 67 w 67"/>
                <a:gd name="T165" fmla="*/ 19 h 19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7" h="19">
                  <a:moveTo>
                    <a:pt x="0" y="0"/>
                  </a:moveTo>
                  <a:lnTo>
                    <a:pt x="0" y="0"/>
                  </a:lnTo>
                  <a:lnTo>
                    <a:pt x="3" y="2"/>
                  </a:lnTo>
                  <a:lnTo>
                    <a:pt x="6" y="3"/>
                  </a:lnTo>
                  <a:lnTo>
                    <a:pt x="10" y="5"/>
                  </a:lnTo>
                  <a:lnTo>
                    <a:pt x="12" y="5"/>
                  </a:lnTo>
                  <a:lnTo>
                    <a:pt x="15" y="6"/>
                  </a:lnTo>
                  <a:lnTo>
                    <a:pt x="18" y="6"/>
                  </a:lnTo>
                  <a:lnTo>
                    <a:pt x="21" y="8"/>
                  </a:lnTo>
                  <a:lnTo>
                    <a:pt x="23" y="8"/>
                  </a:lnTo>
                  <a:lnTo>
                    <a:pt x="26" y="9"/>
                  </a:lnTo>
                  <a:lnTo>
                    <a:pt x="29" y="9"/>
                  </a:lnTo>
                  <a:lnTo>
                    <a:pt x="32" y="9"/>
                  </a:lnTo>
                  <a:lnTo>
                    <a:pt x="35" y="8"/>
                  </a:lnTo>
                  <a:lnTo>
                    <a:pt x="38" y="8"/>
                  </a:lnTo>
                  <a:lnTo>
                    <a:pt x="41" y="6"/>
                  </a:lnTo>
                  <a:lnTo>
                    <a:pt x="44" y="6"/>
                  </a:lnTo>
                  <a:lnTo>
                    <a:pt x="47" y="5"/>
                  </a:lnTo>
                  <a:lnTo>
                    <a:pt x="50" y="5"/>
                  </a:lnTo>
                  <a:lnTo>
                    <a:pt x="53" y="5"/>
                  </a:lnTo>
                  <a:lnTo>
                    <a:pt x="55" y="5"/>
                  </a:lnTo>
                  <a:lnTo>
                    <a:pt x="60" y="3"/>
                  </a:lnTo>
                  <a:lnTo>
                    <a:pt x="64" y="2"/>
                  </a:lnTo>
                  <a:lnTo>
                    <a:pt x="67" y="2"/>
                  </a:lnTo>
                  <a:lnTo>
                    <a:pt x="66" y="3"/>
                  </a:lnTo>
                  <a:lnTo>
                    <a:pt x="64" y="6"/>
                  </a:lnTo>
                  <a:lnTo>
                    <a:pt x="63" y="9"/>
                  </a:lnTo>
                  <a:lnTo>
                    <a:pt x="61" y="12"/>
                  </a:lnTo>
                  <a:lnTo>
                    <a:pt x="58" y="15"/>
                  </a:lnTo>
                  <a:lnTo>
                    <a:pt x="55" y="18"/>
                  </a:lnTo>
                  <a:lnTo>
                    <a:pt x="53" y="19"/>
                  </a:lnTo>
                  <a:lnTo>
                    <a:pt x="50" y="19"/>
                  </a:lnTo>
                  <a:lnTo>
                    <a:pt x="48" y="19"/>
                  </a:lnTo>
                  <a:lnTo>
                    <a:pt x="45" y="19"/>
                  </a:lnTo>
                  <a:lnTo>
                    <a:pt x="44" y="19"/>
                  </a:lnTo>
                  <a:lnTo>
                    <a:pt x="41" y="19"/>
                  </a:lnTo>
                  <a:lnTo>
                    <a:pt x="38" y="19"/>
                  </a:lnTo>
                  <a:lnTo>
                    <a:pt x="35" y="19"/>
                  </a:lnTo>
                  <a:lnTo>
                    <a:pt x="31" y="18"/>
                  </a:lnTo>
                  <a:lnTo>
                    <a:pt x="28" y="18"/>
                  </a:lnTo>
                  <a:lnTo>
                    <a:pt x="25" y="18"/>
                  </a:lnTo>
                  <a:lnTo>
                    <a:pt x="22" y="18"/>
                  </a:lnTo>
                  <a:lnTo>
                    <a:pt x="19" y="16"/>
                  </a:lnTo>
                  <a:lnTo>
                    <a:pt x="16" y="16"/>
                  </a:lnTo>
                  <a:lnTo>
                    <a:pt x="12" y="16"/>
                  </a:lnTo>
                  <a:lnTo>
                    <a:pt x="9" y="16"/>
                  </a:lnTo>
                  <a:lnTo>
                    <a:pt x="9" y="13"/>
                  </a:lnTo>
                  <a:lnTo>
                    <a:pt x="7" y="12"/>
                  </a:lnTo>
                  <a:lnTo>
                    <a:pt x="6" y="9"/>
                  </a:lnTo>
                  <a:lnTo>
                    <a:pt x="5" y="6"/>
                  </a:lnTo>
                  <a:lnTo>
                    <a:pt x="2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96" name="Freeform 94"/>
            <p:cNvSpPr>
              <a:spLocks/>
            </p:cNvSpPr>
            <p:nvPr/>
          </p:nvSpPr>
          <p:spPr bwMode="auto">
            <a:xfrm>
              <a:off x="442" y="3464"/>
              <a:ext cx="439" cy="585"/>
            </a:xfrm>
            <a:custGeom>
              <a:avLst/>
              <a:gdLst>
                <a:gd name="T0" fmla="*/ 1 w 876"/>
                <a:gd name="T1" fmla="*/ 1 h 1170"/>
                <a:gd name="T2" fmla="*/ 1 w 876"/>
                <a:gd name="T3" fmla="*/ 1 h 1170"/>
                <a:gd name="T4" fmla="*/ 1 w 876"/>
                <a:gd name="T5" fmla="*/ 1 h 1170"/>
                <a:gd name="T6" fmla="*/ 1 w 876"/>
                <a:gd name="T7" fmla="*/ 1 h 1170"/>
                <a:gd name="T8" fmla="*/ 1 w 876"/>
                <a:gd name="T9" fmla="*/ 1 h 1170"/>
                <a:gd name="T10" fmla="*/ 1 w 876"/>
                <a:gd name="T11" fmla="*/ 1 h 1170"/>
                <a:gd name="T12" fmla="*/ 1 w 876"/>
                <a:gd name="T13" fmla="*/ 1 h 1170"/>
                <a:gd name="T14" fmla="*/ 1 w 876"/>
                <a:gd name="T15" fmla="*/ 1 h 1170"/>
                <a:gd name="T16" fmla="*/ 1 w 876"/>
                <a:gd name="T17" fmla="*/ 1 h 1170"/>
                <a:gd name="T18" fmla="*/ 1 w 876"/>
                <a:gd name="T19" fmla="*/ 1 h 1170"/>
                <a:gd name="T20" fmla="*/ 1 w 876"/>
                <a:gd name="T21" fmla="*/ 1 h 1170"/>
                <a:gd name="T22" fmla="*/ 1 w 876"/>
                <a:gd name="T23" fmla="*/ 1 h 1170"/>
                <a:gd name="T24" fmla="*/ 1 w 876"/>
                <a:gd name="T25" fmla="*/ 1 h 1170"/>
                <a:gd name="T26" fmla="*/ 1 w 876"/>
                <a:gd name="T27" fmla="*/ 1 h 1170"/>
                <a:gd name="T28" fmla="*/ 1 w 876"/>
                <a:gd name="T29" fmla="*/ 1 h 1170"/>
                <a:gd name="T30" fmla="*/ 1 w 876"/>
                <a:gd name="T31" fmla="*/ 1 h 1170"/>
                <a:gd name="T32" fmla="*/ 1 w 876"/>
                <a:gd name="T33" fmla="*/ 1 h 1170"/>
                <a:gd name="T34" fmla="*/ 1 w 876"/>
                <a:gd name="T35" fmla="*/ 1 h 1170"/>
                <a:gd name="T36" fmla="*/ 1 w 876"/>
                <a:gd name="T37" fmla="*/ 1 h 1170"/>
                <a:gd name="T38" fmla="*/ 1 w 876"/>
                <a:gd name="T39" fmla="*/ 1 h 1170"/>
                <a:gd name="T40" fmla="*/ 1 w 876"/>
                <a:gd name="T41" fmla="*/ 1 h 1170"/>
                <a:gd name="T42" fmla="*/ 1 w 876"/>
                <a:gd name="T43" fmla="*/ 1 h 1170"/>
                <a:gd name="T44" fmla="*/ 1 w 876"/>
                <a:gd name="T45" fmla="*/ 1 h 1170"/>
                <a:gd name="T46" fmla="*/ 1 w 876"/>
                <a:gd name="T47" fmla="*/ 1 h 1170"/>
                <a:gd name="T48" fmla="*/ 1 w 876"/>
                <a:gd name="T49" fmla="*/ 1 h 1170"/>
                <a:gd name="T50" fmla="*/ 1 w 876"/>
                <a:gd name="T51" fmla="*/ 1 h 1170"/>
                <a:gd name="T52" fmla="*/ 1 w 876"/>
                <a:gd name="T53" fmla="*/ 1 h 1170"/>
                <a:gd name="T54" fmla="*/ 1 w 876"/>
                <a:gd name="T55" fmla="*/ 1 h 1170"/>
                <a:gd name="T56" fmla="*/ 1 w 876"/>
                <a:gd name="T57" fmla="*/ 1 h 1170"/>
                <a:gd name="T58" fmla="*/ 1 w 876"/>
                <a:gd name="T59" fmla="*/ 1 h 1170"/>
                <a:gd name="T60" fmla="*/ 1 w 876"/>
                <a:gd name="T61" fmla="*/ 1 h 1170"/>
                <a:gd name="T62" fmla="*/ 1 w 876"/>
                <a:gd name="T63" fmla="*/ 1 h 1170"/>
                <a:gd name="T64" fmla="*/ 1 w 876"/>
                <a:gd name="T65" fmla="*/ 1 h 1170"/>
                <a:gd name="T66" fmla="*/ 1 w 876"/>
                <a:gd name="T67" fmla="*/ 1 h 1170"/>
                <a:gd name="T68" fmla="*/ 1 w 876"/>
                <a:gd name="T69" fmla="*/ 1 h 1170"/>
                <a:gd name="T70" fmla="*/ 1 w 876"/>
                <a:gd name="T71" fmla="*/ 1 h 1170"/>
                <a:gd name="T72" fmla="*/ 1 w 876"/>
                <a:gd name="T73" fmla="*/ 1 h 1170"/>
                <a:gd name="T74" fmla="*/ 1 w 876"/>
                <a:gd name="T75" fmla="*/ 1 h 1170"/>
                <a:gd name="T76" fmla="*/ 1 w 876"/>
                <a:gd name="T77" fmla="*/ 1 h 1170"/>
                <a:gd name="T78" fmla="*/ 1 w 876"/>
                <a:gd name="T79" fmla="*/ 1 h 1170"/>
                <a:gd name="T80" fmla="*/ 1 w 876"/>
                <a:gd name="T81" fmla="*/ 1 h 1170"/>
                <a:gd name="T82" fmla="*/ 1 w 876"/>
                <a:gd name="T83" fmla="*/ 1 h 1170"/>
                <a:gd name="T84" fmla="*/ 1 w 876"/>
                <a:gd name="T85" fmla="*/ 1 h 1170"/>
                <a:gd name="T86" fmla="*/ 1 w 876"/>
                <a:gd name="T87" fmla="*/ 1 h 1170"/>
                <a:gd name="T88" fmla="*/ 1 w 876"/>
                <a:gd name="T89" fmla="*/ 1 h 1170"/>
                <a:gd name="T90" fmla="*/ 1 w 876"/>
                <a:gd name="T91" fmla="*/ 1 h 1170"/>
                <a:gd name="T92" fmla="*/ 1 w 876"/>
                <a:gd name="T93" fmla="*/ 1 h 1170"/>
                <a:gd name="T94" fmla="*/ 1 w 876"/>
                <a:gd name="T95" fmla="*/ 1 h 1170"/>
                <a:gd name="T96" fmla="*/ 1 w 876"/>
                <a:gd name="T97" fmla="*/ 1 h 1170"/>
                <a:gd name="T98" fmla="*/ 1 w 876"/>
                <a:gd name="T99" fmla="*/ 1 h 1170"/>
                <a:gd name="T100" fmla="*/ 1 w 876"/>
                <a:gd name="T101" fmla="*/ 1 h 1170"/>
                <a:gd name="T102" fmla="*/ 1 w 876"/>
                <a:gd name="T103" fmla="*/ 1 h 1170"/>
                <a:gd name="T104" fmla="*/ 1 w 876"/>
                <a:gd name="T105" fmla="*/ 1 h 1170"/>
                <a:gd name="T106" fmla="*/ 1 w 876"/>
                <a:gd name="T107" fmla="*/ 1 h 1170"/>
                <a:gd name="T108" fmla="*/ 1 w 876"/>
                <a:gd name="T109" fmla="*/ 1 h 1170"/>
                <a:gd name="T110" fmla="*/ 1 w 876"/>
                <a:gd name="T111" fmla="*/ 1 h 1170"/>
                <a:gd name="T112" fmla="*/ 1 w 876"/>
                <a:gd name="T113" fmla="*/ 1 h 1170"/>
                <a:gd name="T114" fmla="*/ 1 w 876"/>
                <a:gd name="T115" fmla="*/ 1 h 1170"/>
                <a:gd name="T116" fmla="*/ 1 w 876"/>
                <a:gd name="T117" fmla="*/ 1 h 1170"/>
                <a:gd name="T118" fmla="*/ 1 w 876"/>
                <a:gd name="T119" fmla="*/ 1 h 1170"/>
                <a:gd name="T120" fmla="*/ 1 w 876"/>
                <a:gd name="T121" fmla="*/ 1 h 1170"/>
                <a:gd name="T122" fmla="*/ 1 w 876"/>
                <a:gd name="T123" fmla="*/ 1 h 1170"/>
                <a:gd name="T124" fmla="*/ 1 w 876"/>
                <a:gd name="T125" fmla="*/ 0 h 1170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876"/>
                <a:gd name="T190" fmla="*/ 0 h 1170"/>
                <a:gd name="T191" fmla="*/ 876 w 876"/>
                <a:gd name="T192" fmla="*/ 1170 h 1170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876" h="1170">
                  <a:moveTo>
                    <a:pt x="24" y="14"/>
                  </a:moveTo>
                  <a:lnTo>
                    <a:pt x="26" y="14"/>
                  </a:lnTo>
                  <a:lnTo>
                    <a:pt x="29" y="14"/>
                  </a:lnTo>
                  <a:lnTo>
                    <a:pt x="30" y="14"/>
                  </a:lnTo>
                  <a:lnTo>
                    <a:pt x="33" y="14"/>
                  </a:lnTo>
                  <a:lnTo>
                    <a:pt x="36" y="14"/>
                  </a:lnTo>
                  <a:lnTo>
                    <a:pt x="39" y="14"/>
                  </a:lnTo>
                  <a:lnTo>
                    <a:pt x="43" y="14"/>
                  </a:lnTo>
                  <a:lnTo>
                    <a:pt x="46" y="14"/>
                  </a:lnTo>
                  <a:lnTo>
                    <a:pt x="51" y="14"/>
                  </a:lnTo>
                  <a:lnTo>
                    <a:pt x="55" y="14"/>
                  </a:lnTo>
                  <a:lnTo>
                    <a:pt x="59" y="14"/>
                  </a:lnTo>
                  <a:lnTo>
                    <a:pt x="64" y="14"/>
                  </a:lnTo>
                  <a:lnTo>
                    <a:pt x="68" y="14"/>
                  </a:lnTo>
                  <a:lnTo>
                    <a:pt x="72" y="14"/>
                  </a:lnTo>
                  <a:lnTo>
                    <a:pt x="77" y="14"/>
                  </a:lnTo>
                  <a:lnTo>
                    <a:pt x="81" y="14"/>
                  </a:lnTo>
                  <a:lnTo>
                    <a:pt x="87" y="14"/>
                  </a:lnTo>
                  <a:lnTo>
                    <a:pt x="91" y="16"/>
                  </a:lnTo>
                  <a:lnTo>
                    <a:pt x="96" y="16"/>
                  </a:lnTo>
                  <a:lnTo>
                    <a:pt x="100" y="16"/>
                  </a:lnTo>
                  <a:lnTo>
                    <a:pt x="103" y="16"/>
                  </a:lnTo>
                  <a:lnTo>
                    <a:pt x="107" y="17"/>
                  </a:lnTo>
                  <a:lnTo>
                    <a:pt x="110" y="17"/>
                  </a:lnTo>
                  <a:lnTo>
                    <a:pt x="113" y="17"/>
                  </a:lnTo>
                  <a:lnTo>
                    <a:pt x="116" y="17"/>
                  </a:lnTo>
                  <a:lnTo>
                    <a:pt x="119" y="17"/>
                  </a:lnTo>
                  <a:lnTo>
                    <a:pt x="123" y="19"/>
                  </a:lnTo>
                  <a:lnTo>
                    <a:pt x="126" y="20"/>
                  </a:lnTo>
                  <a:lnTo>
                    <a:pt x="131" y="25"/>
                  </a:lnTo>
                  <a:lnTo>
                    <a:pt x="132" y="29"/>
                  </a:lnTo>
                  <a:lnTo>
                    <a:pt x="132" y="32"/>
                  </a:lnTo>
                  <a:lnTo>
                    <a:pt x="131" y="35"/>
                  </a:lnTo>
                  <a:lnTo>
                    <a:pt x="129" y="35"/>
                  </a:lnTo>
                  <a:lnTo>
                    <a:pt x="126" y="36"/>
                  </a:lnTo>
                  <a:lnTo>
                    <a:pt x="122" y="36"/>
                  </a:lnTo>
                  <a:lnTo>
                    <a:pt x="117" y="38"/>
                  </a:lnTo>
                  <a:lnTo>
                    <a:pt x="115" y="38"/>
                  </a:lnTo>
                  <a:lnTo>
                    <a:pt x="112" y="38"/>
                  </a:lnTo>
                  <a:lnTo>
                    <a:pt x="109" y="39"/>
                  </a:lnTo>
                  <a:lnTo>
                    <a:pt x="106" y="39"/>
                  </a:lnTo>
                  <a:lnTo>
                    <a:pt x="101" y="39"/>
                  </a:lnTo>
                  <a:lnTo>
                    <a:pt x="99" y="41"/>
                  </a:lnTo>
                  <a:lnTo>
                    <a:pt x="96" y="41"/>
                  </a:lnTo>
                  <a:lnTo>
                    <a:pt x="93" y="42"/>
                  </a:lnTo>
                  <a:lnTo>
                    <a:pt x="90" y="42"/>
                  </a:lnTo>
                  <a:lnTo>
                    <a:pt x="85" y="42"/>
                  </a:lnTo>
                  <a:lnTo>
                    <a:pt x="83" y="44"/>
                  </a:lnTo>
                  <a:lnTo>
                    <a:pt x="80" y="44"/>
                  </a:lnTo>
                  <a:lnTo>
                    <a:pt x="77" y="44"/>
                  </a:lnTo>
                  <a:lnTo>
                    <a:pt x="74" y="45"/>
                  </a:lnTo>
                  <a:lnTo>
                    <a:pt x="71" y="45"/>
                  </a:lnTo>
                  <a:lnTo>
                    <a:pt x="70" y="45"/>
                  </a:lnTo>
                  <a:lnTo>
                    <a:pt x="64" y="46"/>
                  </a:lnTo>
                  <a:lnTo>
                    <a:pt x="61" y="46"/>
                  </a:lnTo>
                  <a:lnTo>
                    <a:pt x="59" y="46"/>
                  </a:lnTo>
                  <a:lnTo>
                    <a:pt x="59" y="48"/>
                  </a:lnTo>
                  <a:lnTo>
                    <a:pt x="62" y="48"/>
                  </a:lnTo>
                  <a:lnTo>
                    <a:pt x="64" y="48"/>
                  </a:lnTo>
                  <a:lnTo>
                    <a:pt x="67" y="48"/>
                  </a:lnTo>
                  <a:lnTo>
                    <a:pt x="70" y="48"/>
                  </a:lnTo>
                  <a:lnTo>
                    <a:pt x="74" y="48"/>
                  </a:lnTo>
                  <a:lnTo>
                    <a:pt x="77" y="48"/>
                  </a:lnTo>
                  <a:lnTo>
                    <a:pt x="81" y="48"/>
                  </a:lnTo>
                  <a:lnTo>
                    <a:pt x="85" y="48"/>
                  </a:lnTo>
                  <a:lnTo>
                    <a:pt x="90" y="48"/>
                  </a:lnTo>
                  <a:lnTo>
                    <a:pt x="94" y="48"/>
                  </a:lnTo>
                  <a:lnTo>
                    <a:pt x="99" y="49"/>
                  </a:lnTo>
                  <a:lnTo>
                    <a:pt x="103" y="49"/>
                  </a:lnTo>
                  <a:lnTo>
                    <a:pt x="109" y="51"/>
                  </a:lnTo>
                  <a:lnTo>
                    <a:pt x="113" y="51"/>
                  </a:lnTo>
                  <a:lnTo>
                    <a:pt x="117" y="51"/>
                  </a:lnTo>
                  <a:lnTo>
                    <a:pt x="122" y="51"/>
                  </a:lnTo>
                  <a:lnTo>
                    <a:pt x="128" y="52"/>
                  </a:lnTo>
                  <a:lnTo>
                    <a:pt x="131" y="52"/>
                  </a:lnTo>
                  <a:lnTo>
                    <a:pt x="135" y="52"/>
                  </a:lnTo>
                  <a:lnTo>
                    <a:pt x="139" y="52"/>
                  </a:lnTo>
                  <a:lnTo>
                    <a:pt x="144" y="54"/>
                  </a:lnTo>
                  <a:lnTo>
                    <a:pt x="148" y="54"/>
                  </a:lnTo>
                  <a:lnTo>
                    <a:pt x="151" y="54"/>
                  </a:lnTo>
                  <a:lnTo>
                    <a:pt x="154" y="54"/>
                  </a:lnTo>
                  <a:lnTo>
                    <a:pt x="157" y="55"/>
                  </a:lnTo>
                  <a:lnTo>
                    <a:pt x="161" y="55"/>
                  </a:lnTo>
                  <a:lnTo>
                    <a:pt x="164" y="57"/>
                  </a:lnTo>
                  <a:lnTo>
                    <a:pt x="165" y="60"/>
                  </a:lnTo>
                  <a:lnTo>
                    <a:pt x="167" y="62"/>
                  </a:lnTo>
                  <a:lnTo>
                    <a:pt x="168" y="67"/>
                  </a:lnTo>
                  <a:lnTo>
                    <a:pt x="170" y="71"/>
                  </a:lnTo>
                  <a:lnTo>
                    <a:pt x="170" y="76"/>
                  </a:lnTo>
                  <a:lnTo>
                    <a:pt x="170" y="80"/>
                  </a:lnTo>
                  <a:lnTo>
                    <a:pt x="168" y="84"/>
                  </a:lnTo>
                  <a:lnTo>
                    <a:pt x="167" y="86"/>
                  </a:lnTo>
                  <a:lnTo>
                    <a:pt x="163" y="87"/>
                  </a:lnTo>
                  <a:lnTo>
                    <a:pt x="160" y="89"/>
                  </a:lnTo>
                  <a:lnTo>
                    <a:pt x="154" y="90"/>
                  </a:lnTo>
                  <a:lnTo>
                    <a:pt x="149" y="91"/>
                  </a:lnTo>
                  <a:lnTo>
                    <a:pt x="147" y="91"/>
                  </a:lnTo>
                  <a:lnTo>
                    <a:pt x="144" y="93"/>
                  </a:lnTo>
                  <a:lnTo>
                    <a:pt x="141" y="93"/>
                  </a:lnTo>
                  <a:lnTo>
                    <a:pt x="138" y="93"/>
                  </a:lnTo>
                  <a:lnTo>
                    <a:pt x="135" y="93"/>
                  </a:lnTo>
                  <a:lnTo>
                    <a:pt x="131" y="93"/>
                  </a:lnTo>
                  <a:lnTo>
                    <a:pt x="129" y="91"/>
                  </a:lnTo>
                  <a:lnTo>
                    <a:pt x="126" y="91"/>
                  </a:lnTo>
                  <a:lnTo>
                    <a:pt x="122" y="91"/>
                  </a:lnTo>
                  <a:lnTo>
                    <a:pt x="117" y="91"/>
                  </a:lnTo>
                  <a:lnTo>
                    <a:pt x="115" y="90"/>
                  </a:lnTo>
                  <a:lnTo>
                    <a:pt x="112" y="90"/>
                  </a:lnTo>
                  <a:lnTo>
                    <a:pt x="109" y="90"/>
                  </a:lnTo>
                  <a:lnTo>
                    <a:pt x="106" y="90"/>
                  </a:lnTo>
                  <a:lnTo>
                    <a:pt x="101" y="89"/>
                  </a:lnTo>
                  <a:lnTo>
                    <a:pt x="97" y="89"/>
                  </a:lnTo>
                  <a:lnTo>
                    <a:pt x="94" y="89"/>
                  </a:lnTo>
                  <a:lnTo>
                    <a:pt x="90" y="89"/>
                  </a:lnTo>
                  <a:lnTo>
                    <a:pt x="87" y="89"/>
                  </a:lnTo>
                  <a:lnTo>
                    <a:pt x="83" y="89"/>
                  </a:lnTo>
                  <a:lnTo>
                    <a:pt x="78" y="89"/>
                  </a:lnTo>
                  <a:lnTo>
                    <a:pt x="75" y="89"/>
                  </a:lnTo>
                  <a:lnTo>
                    <a:pt x="71" y="87"/>
                  </a:lnTo>
                  <a:lnTo>
                    <a:pt x="67" y="87"/>
                  </a:lnTo>
                  <a:lnTo>
                    <a:pt x="64" y="87"/>
                  </a:lnTo>
                  <a:lnTo>
                    <a:pt x="59" y="87"/>
                  </a:lnTo>
                  <a:lnTo>
                    <a:pt x="56" y="87"/>
                  </a:lnTo>
                  <a:lnTo>
                    <a:pt x="54" y="87"/>
                  </a:lnTo>
                  <a:lnTo>
                    <a:pt x="51" y="87"/>
                  </a:lnTo>
                  <a:lnTo>
                    <a:pt x="48" y="87"/>
                  </a:lnTo>
                  <a:lnTo>
                    <a:pt x="45" y="86"/>
                  </a:lnTo>
                  <a:lnTo>
                    <a:pt x="42" y="86"/>
                  </a:lnTo>
                  <a:lnTo>
                    <a:pt x="40" y="86"/>
                  </a:lnTo>
                  <a:lnTo>
                    <a:pt x="39" y="86"/>
                  </a:lnTo>
                  <a:lnTo>
                    <a:pt x="36" y="86"/>
                  </a:lnTo>
                  <a:lnTo>
                    <a:pt x="38" y="94"/>
                  </a:lnTo>
                  <a:lnTo>
                    <a:pt x="40" y="94"/>
                  </a:lnTo>
                  <a:lnTo>
                    <a:pt x="43" y="94"/>
                  </a:lnTo>
                  <a:lnTo>
                    <a:pt x="48" y="94"/>
                  </a:lnTo>
                  <a:lnTo>
                    <a:pt x="51" y="94"/>
                  </a:lnTo>
                  <a:lnTo>
                    <a:pt x="54" y="94"/>
                  </a:lnTo>
                  <a:lnTo>
                    <a:pt x="56" y="94"/>
                  </a:lnTo>
                  <a:lnTo>
                    <a:pt x="59" y="94"/>
                  </a:lnTo>
                  <a:lnTo>
                    <a:pt x="62" y="94"/>
                  </a:lnTo>
                  <a:lnTo>
                    <a:pt x="67" y="94"/>
                  </a:lnTo>
                  <a:lnTo>
                    <a:pt x="70" y="94"/>
                  </a:lnTo>
                  <a:lnTo>
                    <a:pt x="74" y="94"/>
                  </a:lnTo>
                  <a:lnTo>
                    <a:pt x="77" y="94"/>
                  </a:lnTo>
                  <a:lnTo>
                    <a:pt x="81" y="94"/>
                  </a:lnTo>
                  <a:lnTo>
                    <a:pt x="84" y="94"/>
                  </a:lnTo>
                  <a:lnTo>
                    <a:pt x="88" y="94"/>
                  </a:lnTo>
                  <a:lnTo>
                    <a:pt x="91" y="94"/>
                  </a:lnTo>
                  <a:lnTo>
                    <a:pt x="94" y="94"/>
                  </a:lnTo>
                  <a:lnTo>
                    <a:pt x="97" y="94"/>
                  </a:lnTo>
                  <a:lnTo>
                    <a:pt x="101" y="94"/>
                  </a:lnTo>
                  <a:lnTo>
                    <a:pt x="103" y="94"/>
                  </a:lnTo>
                  <a:lnTo>
                    <a:pt x="106" y="94"/>
                  </a:lnTo>
                  <a:lnTo>
                    <a:pt x="109" y="94"/>
                  </a:lnTo>
                  <a:lnTo>
                    <a:pt x="112" y="96"/>
                  </a:lnTo>
                  <a:lnTo>
                    <a:pt x="115" y="96"/>
                  </a:lnTo>
                  <a:lnTo>
                    <a:pt x="117" y="96"/>
                  </a:lnTo>
                  <a:lnTo>
                    <a:pt x="119" y="96"/>
                  </a:lnTo>
                  <a:lnTo>
                    <a:pt x="122" y="96"/>
                  </a:lnTo>
                  <a:lnTo>
                    <a:pt x="125" y="96"/>
                  </a:lnTo>
                  <a:lnTo>
                    <a:pt x="129" y="96"/>
                  </a:lnTo>
                  <a:lnTo>
                    <a:pt x="132" y="96"/>
                  </a:lnTo>
                  <a:lnTo>
                    <a:pt x="138" y="97"/>
                  </a:lnTo>
                  <a:lnTo>
                    <a:pt x="141" y="97"/>
                  </a:lnTo>
                  <a:lnTo>
                    <a:pt x="145" y="99"/>
                  </a:lnTo>
                  <a:lnTo>
                    <a:pt x="149" y="100"/>
                  </a:lnTo>
                  <a:lnTo>
                    <a:pt x="152" y="100"/>
                  </a:lnTo>
                  <a:lnTo>
                    <a:pt x="155" y="102"/>
                  </a:lnTo>
                  <a:lnTo>
                    <a:pt x="160" y="103"/>
                  </a:lnTo>
                  <a:lnTo>
                    <a:pt x="161" y="103"/>
                  </a:lnTo>
                  <a:lnTo>
                    <a:pt x="164" y="105"/>
                  </a:lnTo>
                  <a:lnTo>
                    <a:pt x="164" y="106"/>
                  </a:lnTo>
                  <a:lnTo>
                    <a:pt x="165" y="107"/>
                  </a:lnTo>
                  <a:lnTo>
                    <a:pt x="164" y="110"/>
                  </a:lnTo>
                  <a:lnTo>
                    <a:pt x="163" y="113"/>
                  </a:lnTo>
                  <a:lnTo>
                    <a:pt x="161" y="116"/>
                  </a:lnTo>
                  <a:lnTo>
                    <a:pt x="160" y="121"/>
                  </a:lnTo>
                  <a:lnTo>
                    <a:pt x="157" y="123"/>
                  </a:lnTo>
                  <a:lnTo>
                    <a:pt x="155" y="126"/>
                  </a:lnTo>
                  <a:lnTo>
                    <a:pt x="152" y="129"/>
                  </a:lnTo>
                  <a:lnTo>
                    <a:pt x="151" y="131"/>
                  </a:lnTo>
                  <a:lnTo>
                    <a:pt x="148" y="131"/>
                  </a:lnTo>
                  <a:lnTo>
                    <a:pt x="145" y="131"/>
                  </a:lnTo>
                  <a:lnTo>
                    <a:pt x="142" y="131"/>
                  </a:lnTo>
                  <a:lnTo>
                    <a:pt x="141" y="131"/>
                  </a:lnTo>
                  <a:lnTo>
                    <a:pt x="138" y="131"/>
                  </a:lnTo>
                  <a:lnTo>
                    <a:pt x="135" y="131"/>
                  </a:lnTo>
                  <a:lnTo>
                    <a:pt x="131" y="129"/>
                  </a:lnTo>
                  <a:lnTo>
                    <a:pt x="128" y="129"/>
                  </a:lnTo>
                  <a:lnTo>
                    <a:pt x="125" y="129"/>
                  </a:lnTo>
                  <a:lnTo>
                    <a:pt x="120" y="129"/>
                  </a:lnTo>
                  <a:lnTo>
                    <a:pt x="117" y="128"/>
                  </a:lnTo>
                  <a:lnTo>
                    <a:pt x="113" y="128"/>
                  </a:lnTo>
                  <a:lnTo>
                    <a:pt x="109" y="128"/>
                  </a:lnTo>
                  <a:lnTo>
                    <a:pt x="106" y="128"/>
                  </a:lnTo>
                  <a:lnTo>
                    <a:pt x="101" y="128"/>
                  </a:lnTo>
                  <a:lnTo>
                    <a:pt x="99" y="126"/>
                  </a:lnTo>
                  <a:lnTo>
                    <a:pt x="94" y="126"/>
                  </a:lnTo>
                  <a:lnTo>
                    <a:pt x="91" y="126"/>
                  </a:lnTo>
                  <a:lnTo>
                    <a:pt x="87" y="126"/>
                  </a:lnTo>
                  <a:lnTo>
                    <a:pt x="83" y="125"/>
                  </a:lnTo>
                  <a:lnTo>
                    <a:pt x="80" y="125"/>
                  </a:lnTo>
                  <a:lnTo>
                    <a:pt x="77" y="125"/>
                  </a:lnTo>
                  <a:lnTo>
                    <a:pt x="74" y="125"/>
                  </a:lnTo>
                  <a:lnTo>
                    <a:pt x="71" y="125"/>
                  </a:lnTo>
                  <a:lnTo>
                    <a:pt x="68" y="123"/>
                  </a:lnTo>
                  <a:lnTo>
                    <a:pt x="67" y="123"/>
                  </a:lnTo>
                  <a:lnTo>
                    <a:pt x="64" y="122"/>
                  </a:lnTo>
                  <a:lnTo>
                    <a:pt x="62" y="122"/>
                  </a:lnTo>
                  <a:lnTo>
                    <a:pt x="59" y="122"/>
                  </a:lnTo>
                  <a:lnTo>
                    <a:pt x="56" y="122"/>
                  </a:lnTo>
                  <a:lnTo>
                    <a:pt x="52" y="122"/>
                  </a:lnTo>
                  <a:lnTo>
                    <a:pt x="49" y="122"/>
                  </a:lnTo>
                  <a:lnTo>
                    <a:pt x="45" y="122"/>
                  </a:lnTo>
                  <a:lnTo>
                    <a:pt x="42" y="122"/>
                  </a:lnTo>
                  <a:lnTo>
                    <a:pt x="40" y="122"/>
                  </a:lnTo>
                  <a:lnTo>
                    <a:pt x="39" y="122"/>
                  </a:lnTo>
                  <a:lnTo>
                    <a:pt x="38" y="123"/>
                  </a:lnTo>
                  <a:lnTo>
                    <a:pt x="38" y="128"/>
                  </a:lnTo>
                  <a:lnTo>
                    <a:pt x="36" y="132"/>
                  </a:lnTo>
                  <a:lnTo>
                    <a:pt x="38" y="134"/>
                  </a:lnTo>
                  <a:lnTo>
                    <a:pt x="39" y="132"/>
                  </a:lnTo>
                  <a:lnTo>
                    <a:pt x="42" y="132"/>
                  </a:lnTo>
                  <a:lnTo>
                    <a:pt x="45" y="131"/>
                  </a:lnTo>
                  <a:lnTo>
                    <a:pt x="48" y="131"/>
                  </a:lnTo>
                  <a:lnTo>
                    <a:pt x="49" y="129"/>
                  </a:lnTo>
                  <a:lnTo>
                    <a:pt x="52" y="129"/>
                  </a:lnTo>
                  <a:lnTo>
                    <a:pt x="56" y="129"/>
                  </a:lnTo>
                  <a:lnTo>
                    <a:pt x="59" y="129"/>
                  </a:lnTo>
                  <a:lnTo>
                    <a:pt x="62" y="129"/>
                  </a:lnTo>
                  <a:lnTo>
                    <a:pt x="65" y="129"/>
                  </a:lnTo>
                  <a:lnTo>
                    <a:pt x="67" y="129"/>
                  </a:lnTo>
                  <a:lnTo>
                    <a:pt x="70" y="129"/>
                  </a:lnTo>
                  <a:lnTo>
                    <a:pt x="72" y="129"/>
                  </a:lnTo>
                  <a:lnTo>
                    <a:pt x="75" y="129"/>
                  </a:lnTo>
                  <a:lnTo>
                    <a:pt x="78" y="129"/>
                  </a:lnTo>
                  <a:lnTo>
                    <a:pt x="81" y="129"/>
                  </a:lnTo>
                  <a:lnTo>
                    <a:pt x="85" y="131"/>
                  </a:lnTo>
                  <a:lnTo>
                    <a:pt x="88" y="131"/>
                  </a:lnTo>
                  <a:lnTo>
                    <a:pt x="91" y="131"/>
                  </a:lnTo>
                  <a:lnTo>
                    <a:pt x="96" y="131"/>
                  </a:lnTo>
                  <a:lnTo>
                    <a:pt x="99" y="132"/>
                  </a:lnTo>
                  <a:lnTo>
                    <a:pt x="103" y="132"/>
                  </a:lnTo>
                  <a:lnTo>
                    <a:pt x="106" y="132"/>
                  </a:lnTo>
                  <a:lnTo>
                    <a:pt x="110" y="132"/>
                  </a:lnTo>
                  <a:lnTo>
                    <a:pt x="113" y="134"/>
                  </a:lnTo>
                  <a:lnTo>
                    <a:pt x="117" y="134"/>
                  </a:lnTo>
                  <a:lnTo>
                    <a:pt x="120" y="134"/>
                  </a:lnTo>
                  <a:lnTo>
                    <a:pt x="123" y="134"/>
                  </a:lnTo>
                  <a:lnTo>
                    <a:pt x="126" y="135"/>
                  </a:lnTo>
                  <a:lnTo>
                    <a:pt x="131" y="135"/>
                  </a:lnTo>
                  <a:lnTo>
                    <a:pt x="135" y="137"/>
                  </a:lnTo>
                  <a:lnTo>
                    <a:pt x="139" y="137"/>
                  </a:lnTo>
                  <a:lnTo>
                    <a:pt x="142" y="138"/>
                  </a:lnTo>
                  <a:lnTo>
                    <a:pt x="144" y="139"/>
                  </a:lnTo>
                  <a:lnTo>
                    <a:pt x="145" y="141"/>
                  </a:lnTo>
                  <a:lnTo>
                    <a:pt x="145" y="144"/>
                  </a:lnTo>
                  <a:lnTo>
                    <a:pt x="145" y="148"/>
                  </a:lnTo>
                  <a:lnTo>
                    <a:pt x="144" y="153"/>
                  </a:lnTo>
                  <a:lnTo>
                    <a:pt x="142" y="155"/>
                  </a:lnTo>
                  <a:lnTo>
                    <a:pt x="141" y="160"/>
                  </a:lnTo>
                  <a:lnTo>
                    <a:pt x="138" y="161"/>
                  </a:lnTo>
                  <a:lnTo>
                    <a:pt x="135" y="164"/>
                  </a:lnTo>
                  <a:lnTo>
                    <a:pt x="132" y="166"/>
                  </a:lnTo>
                  <a:lnTo>
                    <a:pt x="131" y="166"/>
                  </a:lnTo>
                  <a:lnTo>
                    <a:pt x="125" y="166"/>
                  </a:lnTo>
                  <a:lnTo>
                    <a:pt x="120" y="167"/>
                  </a:lnTo>
                  <a:lnTo>
                    <a:pt x="117" y="167"/>
                  </a:lnTo>
                  <a:lnTo>
                    <a:pt x="115" y="167"/>
                  </a:lnTo>
                  <a:lnTo>
                    <a:pt x="112" y="167"/>
                  </a:lnTo>
                  <a:lnTo>
                    <a:pt x="110" y="167"/>
                  </a:lnTo>
                  <a:lnTo>
                    <a:pt x="106" y="167"/>
                  </a:lnTo>
                  <a:lnTo>
                    <a:pt x="103" y="167"/>
                  </a:lnTo>
                  <a:lnTo>
                    <a:pt x="100" y="167"/>
                  </a:lnTo>
                  <a:lnTo>
                    <a:pt x="97" y="169"/>
                  </a:lnTo>
                  <a:lnTo>
                    <a:pt x="94" y="167"/>
                  </a:lnTo>
                  <a:lnTo>
                    <a:pt x="91" y="167"/>
                  </a:lnTo>
                  <a:lnTo>
                    <a:pt x="87" y="167"/>
                  </a:lnTo>
                  <a:lnTo>
                    <a:pt x="84" y="167"/>
                  </a:lnTo>
                  <a:lnTo>
                    <a:pt x="81" y="167"/>
                  </a:lnTo>
                  <a:lnTo>
                    <a:pt x="78" y="167"/>
                  </a:lnTo>
                  <a:lnTo>
                    <a:pt x="75" y="167"/>
                  </a:lnTo>
                  <a:lnTo>
                    <a:pt x="72" y="167"/>
                  </a:lnTo>
                  <a:lnTo>
                    <a:pt x="70" y="167"/>
                  </a:lnTo>
                  <a:lnTo>
                    <a:pt x="67" y="166"/>
                  </a:lnTo>
                  <a:lnTo>
                    <a:pt x="64" y="166"/>
                  </a:lnTo>
                  <a:lnTo>
                    <a:pt x="62" y="166"/>
                  </a:lnTo>
                  <a:lnTo>
                    <a:pt x="58" y="166"/>
                  </a:lnTo>
                  <a:lnTo>
                    <a:pt x="56" y="164"/>
                  </a:lnTo>
                  <a:lnTo>
                    <a:pt x="52" y="163"/>
                  </a:lnTo>
                  <a:lnTo>
                    <a:pt x="49" y="163"/>
                  </a:lnTo>
                  <a:lnTo>
                    <a:pt x="46" y="161"/>
                  </a:lnTo>
                  <a:lnTo>
                    <a:pt x="43" y="161"/>
                  </a:lnTo>
                  <a:lnTo>
                    <a:pt x="39" y="160"/>
                  </a:lnTo>
                  <a:lnTo>
                    <a:pt x="36" y="158"/>
                  </a:lnTo>
                  <a:lnTo>
                    <a:pt x="33" y="158"/>
                  </a:lnTo>
                  <a:lnTo>
                    <a:pt x="30" y="157"/>
                  </a:lnTo>
                  <a:lnTo>
                    <a:pt x="27" y="155"/>
                  </a:lnTo>
                  <a:lnTo>
                    <a:pt x="24" y="155"/>
                  </a:lnTo>
                  <a:lnTo>
                    <a:pt x="22" y="154"/>
                  </a:lnTo>
                  <a:lnTo>
                    <a:pt x="20" y="154"/>
                  </a:lnTo>
                  <a:lnTo>
                    <a:pt x="17" y="151"/>
                  </a:lnTo>
                  <a:lnTo>
                    <a:pt x="17" y="150"/>
                  </a:lnTo>
                  <a:lnTo>
                    <a:pt x="17" y="147"/>
                  </a:lnTo>
                  <a:lnTo>
                    <a:pt x="17" y="144"/>
                  </a:lnTo>
                  <a:lnTo>
                    <a:pt x="19" y="141"/>
                  </a:lnTo>
                  <a:lnTo>
                    <a:pt x="20" y="138"/>
                  </a:lnTo>
                  <a:lnTo>
                    <a:pt x="22" y="135"/>
                  </a:lnTo>
                  <a:lnTo>
                    <a:pt x="23" y="134"/>
                  </a:lnTo>
                  <a:lnTo>
                    <a:pt x="24" y="131"/>
                  </a:lnTo>
                  <a:lnTo>
                    <a:pt x="23" y="129"/>
                  </a:lnTo>
                  <a:lnTo>
                    <a:pt x="20" y="126"/>
                  </a:lnTo>
                  <a:lnTo>
                    <a:pt x="19" y="125"/>
                  </a:lnTo>
                  <a:lnTo>
                    <a:pt x="17" y="122"/>
                  </a:lnTo>
                  <a:lnTo>
                    <a:pt x="16" y="118"/>
                  </a:lnTo>
                  <a:lnTo>
                    <a:pt x="17" y="115"/>
                  </a:lnTo>
                  <a:lnTo>
                    <a:pt x="17" y="110"/>
                  </a:lnTo>
                  <a:lnTo>
                    <a:pt x="19" y="107"/>
                  </a:lnTo>
                  <a:lnTo>
                    <a:pt x="20" y="105"/>
                  </a:lnTo>
                  <a:lnTo>
                    <a:pt x="22" y="102"/>
                  </a:lnTo>
                  <a:lnTo>
                    <a:pt x="26" y="99"/>
                  </a:lnTo>
                  <a:lnTo>
                    <a:pt x="27" y="97"/>
                  </a:lnTo>
                  <a:lnTo>
                    <a:pt x="27" y="96"/>
                  </a:lnTo>
                  <a:lnTo>
                    <a:pt x="29" y="93"/>
                  </a:lnTo>
                  <a:lnTo>
                    <a:pt x="29" y="91"/>
                  </a:lnTo>
                  <a:lnTo>
                    <a:pt x="29" y="89"/>
                  </a:lnTo>
                  <a:lnTo>
                    <a:pt x="26" y="89"/>
                  </a:lnTo>
                  <a:lnTo>
                    <a:pt x="20" y="87"/>
                  </a:lnTo>
                  <a:lnTo>
                    <a:pt x="19" y="86"/>
                  </a:lnTo>
                  <a:lnTo>
                    <a:pt x="16" y="84"/>
                  </a:lnTo>
                  <a:lnTo>
                    <a:pt x="14" y="80"/>
                  </a:lnTo>
                  <a:lnTo>
                    <a:pt x="13" y="77"/>
                  </a:lnTo>
                  <a:lnTo>
                    <a:pt x="11" y="73"/>
                  </a:lnTo>
                  <a:lnTo>
                    <a:pt x="11" y="70"/>
                  </a:lnTo>
                  <a:lnTo>
                    <a:pt x="11" y="65"/>
                  </a:lnTo>
                  <a:lnTo>
                    <a:pt x="13" y="62"/>
                  </a:lnTo>
                  <a:lnTo>
                    <a:pt x="16" y="58"/>
                  </a:lnTo>
                  <a:lnTo>
                    <a:pt x="19" y="55"/>
                  </a:lnTo>
                  <a:lnTo>
                    <a:pt x="20" y="54"/>
                  </a:lnTo>
                  <a:lnTo>
                    <a:pt x="23" y="52"/>
                  </a:lnTo>
                  <a:lnTo>
                    <a:pt x="26" y="51"/>
                  </a:lnTo>
                  <a:lnTo>
                    <a:pt x="27" y="51"/>
                  </a:lnTo>
                  <a:lnTo>
                    <a:pt x="17" y="46"/>
                  </a:lnTo>
                  <a:lnTo>
                    <a:pt x="14" y="48"/>
                  </a:lnTo>
                  <a:lnTo>
                    <a:pt x="11" y="51"/>
                  </a:lnTo>
                  <a:lnTo>
                    <a:pt x="7" y="54"/>
                  </a:lnTo>
                  <a:lnTo>
                    <a:pt x="4" y="60"/>
                  </a:lnTo>
                  <a:lnTo>
                    <a:pt x="3" y="62"/>
                  </a:lnTo>
                  <a:lnTo>
                    <a:pt x="1" y="65"/>
                  </a:lnTo>
                  <a:lnTo>
                    <a:pt x="0" y="68"/>
                  </a:lnTo>
                  <a:lnTo>
                    <a:pt x="0" y="73"/>
                  </a:lnTo>
                  <a:lnTo>
                    <a:pt x="0" y="76"/>
                  </a:lnTo>
                  <a:lnTo>
                    <a:pt x="0" y="78"/>
                  </a:lnTo>
                  <a:lnTo>
                    <a:pt x="0" y="81"/>
                  </a:lnTo>
                  <a:lnTo>
                    <a:pt x="1" y="84"/>
                  </a:lnTo>
                  <a:lnTo>
                    <a:pt x="4" y="87"/>
                  </a:lnTo>
                  <a:lnTo>
                    <a:pt x="7" y="91"/>
                  </a:lnTo>
                  <a:lnTo>
                    <a:pt x="11" y="93"/>
                  </a:lnTo>
                  <a:lnTo>
                    <a:pt x="13" y="94"/>
                  </a:lnTo>
                  <a:lnTo>
                    <a:pt x="11" y="94"/>
                  </a:lnTo>
                  <a:lnTo>
                    <a:pt x="8" y="96"/>
                  </a:lnTo>
                  <a:lnTo>
                    <a:pt x="7" y="96"/>
                  </a:lnTo>
                  <a:lnTo>
                    <a:pt x="6" y="97"/>
                  </a:lnTo>
                  <a:lnTo>
                    <a:pt x="4" y="100"/>
                  </a:lnTo>
                  <a:lnTo>
                    <a:pt x="4" y="103"/>
                  </a:lnTo>
                  <a:lnTo>
                    <a:pt x="3" y="105"/>
                  </a:lnTo>
                  <a:lnTo>
                    <a:pt x="1" y="109"/>
                  </a:lnTo>
                  <a:lnTo>
                    <a:pt x="1" y="112"/>
                  </a:lnTo>
                  <a:lnTo>
                    <a:pt x="0" y="115"/>
                  </a:lnTo>
                  <a:lnTo>
                    <a:pt x="0" y="118"/>
                  </a:lnTo>
                  <a:lnTo>
                    <a:pt x="0" y="122"/>
                  </a:lnTo>
                  <a:lnTo>
                    <a:pt x="0" y="125"/>
                  </a:lnTo>
                  <a:lnTo>
                    <a:pt x="3" y="126"/>
                  </a:lnTo>
                  <a:lnTo>
                    <a:pt x="6" y="129"/>
                  </a:lnTo>
                  <a:lnTo>
                    <a:pt x="8" y="132"/>
                  </a:lnTo>
                  <a:lnTo>
                    <a:pt x="11" y="132"/>
                  </a:lnTo>
                  <a:lnTo>
                    <a:pt x="13" y="134"/>
                  </a:lnTo>
                  <a:lnTo>
                    <a:pt x="11" y="135"/>
                  </a:lnTo>
                  <a:lnTo>
                    <a:pt x="8" y="138"/>
                  </a:lnTo>
                  <a:lnTo>
                    <a:pt x="7" y="141"/>
                  </a:lnTo>
                  <a:lnTo>
                    <a:pt x="7" y="144"/>
                  </a:lnTo>
                  <a:lnTo>
                    <a:pt x="6" y="145"/>
                  </a:lnTo>
                  <a:lnTo>
                    <a:pt x="6" y="148"/>
                  </a:lnTo>
                  <a:lnTo>
                    <a:pt x="6" y="151"/>
                  </a:lnTo>
                  <a:lnTo>
                    <a:pt x="6" y="154"/>
                  </a:lnTo>
                  <a:lnTo>
                    <a:pt x="7" y="155"/>
                  </a:lnTo>
                  <a:lnTo>
                    <a:pt x="8" y="158"/>
                  </a:lnTo>
                  <a:lnTo>
                    <a:pt x="10" y="163"/>
                  </a:lnTo>
                  <a:lnTo>
                    <a:pt x="13" y="166"/>
                  </a:lnTo>
                  <a:lnTo>
                    <a:pt x="14" y="166"/>
                  </a:lnTo>
                  <a:lnTo>
                    <a:pt x="16" y="167"/>
                  </a:lnTo>
                  <a:lnTo>
                    <a:pt x="17" y="167"/>
                  </a:lnTo>
                  <a:lnTo>
                    <a:pt x="20" y="169"/>
                  </a:lnTo>
                  <a:lnTo>
                    <a:pt x="23" y="169"/>
                  </a:lnTo>
                  <a:lnTo>
                    <a:pt x="27" y="170"/>
                  </a:lnTo>
                  <a:lnTo>
                    <a:pt x="30" y="171"/>
                  </a:lnTo>
                  <a:lnTo>
                    <a:pt x="36" y="173"/>
                  </a:lnTo>
                  <a:lnTo>
                    <a:pt x="39" y="173"/>
                  </a:lnTo>
                  <a:lnTo>
                    <a:pt x="43" y="174"/>
                  </a:lnTo>
                  <a:lnTo>
                    <a:pt x="46" y="176"/>
                  </a:lnTo>
                  <a:lnTo>
                    <a:pt x="51" y="176"/>
                  </a:lnTo>
                  <a:lnTo>
                    <a:pt x="52" y="177"/>
                  </a:lnTo>
                  <a:lnTo>
                    <a:pt x="55" y="177"/>
                  </a:lnTo>
                  <a:lnTo>
                    <a:pt x="58" y="177"/>
                  </a:lnTo>
                  <a:lnTo>
                    <a:pt x="59" y="179"/>
                  </a:lnTo>
                  <a:lnTo>
                    <a:pt x="62" y="177"/>
                  </a:lnTo>
                  <a:lnTo>
                    <a:pt x="65" y="177"/>
                  </a:lnTo>
                  <a:lnTo>
                    <a:pt x="67" y="177"/>
                  </a:lnTo>
                  <a:lnTo>
                    <a:pt x="70" y="177"/>
                  </a:lnTo>
                  <a:lnTo>
                    <a:pt x="72" y="177"/>
                  </a:lnTo>
                  <a:lnTo>
                    <a:pt x="75" y="177"/>
                  </a:lnTo>
                  <a:lnTo>
                    <a:pt x="78" y="177"/>
                  </a:lnTo>
                  <a:lnTo>
                    <a:pt x="81" y="177"/>
                  </a:lnTo>
                  <a:lnTo>
                    <a:pt x="85" y="177"/>
                  </a:lnTo>
                  <a:lnTo>
                    <a:pt x="90" y="177"/>
                  </a:lnTo>
                  <a:lnTo>
                    <a:pt x="93" y="177"/>
                  </a:lnTo>
                  <a:lnTo>
                    <a:pt x="97" y="177"/>
                  </a:lnTo>
                  <a:lnTo>
                    <a:pt x="100" y="177"/>
                  </a:lnTo>
                  <a:lnTo>
                    <a:pt x="104" y="177"/>
                  </a:lnTo>
                  <a:lnTo>
                    <a:pt x="107" y="177"/>
                  </a:lnTo>
                  <a:lnTo>
                    <a:pt x="112" y="177"/>
                  </a:lnTo>
                  <a:lnTo>
                    <a:pt x="116" y="176"/>
                  </a:lnTo>
                  <a:lnTo>
                    <a:pt x="119" y="176"/>
                  </a:lnTo>
                  <a:lnTo>
                    <a:pt x="123" y="176"/>
                  </a:lnTo>
                  <a:lnTo>
                    <a:pt x="126" y="176"/>
                  </a:lnTo>
                  <a:lnTo>
                    <a:pt x="131" y="176"/>
                  </a:lnTo>
                  <a:lnTo>
                    <a:pt x="133" y="176"/>
                  </a:lnTo>
                  <a:lnTo>
                    <a:pt x="136" y="176"/>
                  </a:lnTo>
                  <a:lnTo>
                    <a:pt x="139" y="174"/>
                  </a:lnTo>
                  <a:lnTo>
                    <a:pt x="141" y="174"/>
                  </a:lnTo>
                  <a:lnTo>
                    <a:pt x="144" y="174"/>
                  </a:lnTo>
                  <a:lnTo>
                    <a:pt x="148" y="173"/>
                  </a:lnTo>
                  <a:lnTo>
                    <a:pt x="151" y="173"/>
                  </a:lnTo>
                  <a:lnTo>
                    <a:pt x="154" y="169"/>
                  </a:lnTo>
                  <a:lnTo>
                    <a:pt x="155" y="166"/>
                  </a:lnTo>
                  <a:lnTo>
                    <a:pt x="157" y="160"/>
                  </a:lnTo>
                  <a:lnTo>
                    <a:pt x="157" y="155"/>
                  </a:lnTo>
                  <a:lnTo>
                    <a:pt x="157" y="151"/>
                  </a:lnTo>
                  <a:lnTo>
                    <a:pt x="157" y="147"/>
                  </a:lnTo>
                  <a:lnTo>
                    <a:pt x="155" y="144"/>
                  </a:lnTo>
                  <a:lnTo>
                    <a:pt x="196" y="164"/>
                  </a:lnTo>
                  <a:lnTo>
                    <a:pt x="197" y="166"/>
                  </a:lnTo>
                  <a:lnTo>
                    <a:pt x="200" y="166"/>
                  </a:lnTo>
                  <a:lnTo>
                    <a:pt x="203" y="167"/>
                  </a:lnTo>
                  <a:lnTo>
                    <a:pt x="206" y="169"/>
                  </a:lnTo>
                  <a:lnTo>
                    <a:pt x="209" y="170"/>
                  </a:lnTo>
                  <a:lnTo>
                    <a:pt x="212" y="171"/>
                  </a:lnTo>
                  <a:lnTo>
                    <a:pt x="215" y="173"/>
                  </a:lnTo>
                  <a:lnTo>
                    <a:pt x="215" y="174"/>
                  </a:lnTo>
                  <a:lnTo>
                    <a:pt x="216" y="177"/>
                  </a:lnTo>
                  <a:lnTo>
                    <a:pt x="216" y="179"/>
                  </a:lnTo>
                  <a:lnTo>
                    <a:pt x="218" y="182"/>
                  </a:lnTo>
                  <a:lnTo>
                    <a:pt x="219" y="185"/>
                  </a:lnTo>
                  <a:lnTo>
                    <a:pt x="221" y="187"/>
                  </a:lnTo>
                  <a:lnTo>
                    <a:pt x="222" y="190"/>
                  </a:lnTo>
                  <a:lnTo>
                    <a:pt x="224" y="195"/>
                  </a:lnTo>
                  <a:lnTo>
                    <a:pt x="225" y="199"/>
                  </a:lnTo>
                  <a:lnTo>
                    <a:pt x="227" y="203"/>
                  </a:lnTo>
                  <a:lnTo>
                    <a:pt x="228" y="208"/>
                  </a:lnTo>
                  <a:lnTo>
                    <a:pt x="229" y="212"/>
                  </a:lnTo>
                  <a:lnTo>
                    <a:pt x="231" y="216"/>
                  </a:lnTo>
                  <a:lnTo>
                    <a:pt x="234" y="222"/>
                  </a:lnTo>
                  <a:lnTo>
                    <a:pt x="235" y="227"/>
                  </a:lnTo>
                  <a:lnTo>
                    <a:pt x="237" y="231"/>
                  </a:lnTo>
                  <a:lnTo>
                    <a:pt x="238" y="235"/>
                  </a:lnTo>
                  <a:lnTo>
                    <a:pt x="240" y="241"/>
                  </a:lnTo>
                  <a:lnTo>
                    <a:pt x="241" y="246"/>
                  </a:lnTo>
                  <a:lnTo>
                    <a:pt x="243" y="250"/>
                  </a:lnTo>
                  <a:lnTo>
                    <a:pt x="244" y="254"/>
                  </a:lnTo>
                  <a:lnTo>
                    <a:pt x="245" y="260"/>
                  </a:lnTo>
                  <a:lnTo>
                    <a:pt x="247" y="263"/>
                  </a:lnTo>
                  <a:lnTo>
                    <a:pt x="248" y="267"/>
                  </a:lnTo>
                  <a:lnTo>
                    <a:pt x="250" y="272"/>
                  </a:lnTo>
                  <a:lnTo>
                    <a:pt x="251" y="276"/>
                  </a:lnTo>
                  <a:lnTo>
                    <a:pt x="253" y="279"/>
                  </a:lnTo>
                  <a:lnTo>
                    <a:pt x="253" y="282"/>
                  </a:lnTo>
                  <a:lnTo>
                    <a:pt x="254" y="285"/>
                  </a:lnTo>
                  <a:lnTo>
                    <a:pt x="256" y="288"/>
                  </a:lnTo>
                  <a:lnTo>
                    <a:pt x="256" y="292"/>
                  </a:lnTo>
                  <a:lnTo>
                    <a:pt x="257" y="295"/>
                  </a:lnTo>
                  <a:lnTo>
                    <a:pt x="257" y="301"/>
                  </a:lnTo>
                  <a:lnTo>
                    <a:pt x="259" y="307"/>
                  </a:lnTo>
                  <a:lnTo>
                    <a:pt x="259" y="311"/>
                  </a:lnTo>
                  <a:lnTo>
                    <a:pt x="260" y="315"/>
                  </a:lnTo>
                  <a:lnTo>
                    <a:pt x="260" y="320"/>
                  </a:lnTo>
                  <a:lnTo>
                    <a:pt x="261" y="325"/>
                  </a:lnTo>
                  <a:lnTo>
                    <a:pt x="261" y="330"/>
                  </a:lnTo>
                  <a:lnTo>
                    <a:pt x="261" y="334"/>
                  </a:lnTo>
                  <a:lnTo>
                    <a:pt x="261" y="337"/>
                  </a:lnTo>
                  <a:lnTo>
                    <a:pt x="261" y="341"/>
                  </a:lnTo>
                  <a:lnTo>
                    <a:pt x="261" y="343"/>
                  </a:lnTo>
                  <a:lnTo>
                    <a:pt x="263" y="346"/>
                  </a:lnTo>
                  <a:lnTo>
                    <a:pt x="263" y="347"/>
                  </a:lnTo>
                  <a:lnTo>
                    <a:pt x="263" y="349"/>
                  </a:lnTo>
                  <a:lnTo>
                    <a:pt x="263" y="347"/>
                  </a:lnTo>
                  <a:lnTo>
                    <a:pt x="261" y="346"/>
                  </a:lnTo>
                  <a:lnTo>
                    <a:pt x="260" y="343"/>
                  </a:lnTo>
                  <a:lnTo>
                    <a:pt x="257" y="340"/>
                  </a:lnTo>
                  <a:lnTo>
                    <a:pt x="254" y="336"/>
                  </a:lnTo>
                  <a:lnTo>
                    <a:pt x="251" y="331"/>
                  </a:lnTo>
                  <a:lnTo>
                    <a:pt x="247" y="327"/>
                  </a:lnTo>
                  <a:lnTo>
                    <a:pt x="244" y="321"/>
                  </a:lnTo>
                  <a:lnTo>
                    <a:pt x="241" y="317"/>
                  </a:lnTo>
                  <a:lnTo>
                    <a:pt x="237" y="311"/>
                  </a:lnTo>
                  <a:lnTo>
                    <a:pt x="234" y="307"/>
                  </a:lnTo>
                  <a:lnTo>
                    <a:pt x="231" y="304"/>
                  </a:lnTo>
                  <a:lnTo>
                    <a:pt x="228" y="299"/>
                  </a:lnTo>
                  <a:lnTo>
                    <a:pt x="227" y="296"/>
                  </a:lnTo>
                  <a:lnTo>
                    <a:pt x="225" y="295"/>
                  </a:lnTo>
                  <a:lnTo>
                    <a:pt x="225" y="296"/>
                  </a:lnTo>
                  <a:lnTo>
                    <a:pt x="225" y="301"/>
                  </a:lnTo>
                  <a:lnTo>
                    <a:pt x="225" y="304"/>
                  </a:lnTo>
                  <a:lnTo>
                    <a:pt x="225" y="305"/>
                  </a:lnTo>
                  <a:lnTo>
                    <a:pt x="227" y="308"/>
                  </a:lnTo>
                  <a:lnTo>
                    <a:pt x="227" y="311"/>
                  </a:lnTo>
                  <a:lnTo>
                    <a:pt x="228" y="312"/>
                  </a:lnTo>
                  <a:lnTo>
                    <a:pt x="229" y="315"/>
                  </a:lnTo>
                  <a:lnTo>
                    <a:pt x="232" y="320"/>
                  </a:lnTo>
                  <a:lnTo>
                    <a:pt x="234" y="321"/>
                  </a:lnTo>
                  <a:lnTo>
                    <a:pt x="235" y="324"/>
                  </a:lnTo>
                  <a:lnTo>
                    <a:pt x="238" y="327"/>
                  </a:lnTo>
                  <a:lnTo>
                    <a:pt x="240" y="330"/>
                  </a:lnTo>
                  <a:lnTo>
                    <a:pt x="241" y="333"/>
                  </a:lnTo>
                  <a:lnTo>
                    <a:pt x="244" y="337"/>
                  </a:lnTo>
                  <a:lnTo>
                    <a:pt x="247" y="340"/>
                  </a:lnTo>
                  <a:lnTo>
                    <a:pt x="250" y="344"/>
                  </a:lnTo>
                  <a:lnTo>
                    <a:pt x="251" y="349"/>
                  </a:lnTo>
                  <a:lnTo>
                    <a:pt x="254" y="353"/>
                  </a:lnTo>
                  <a:lnTo>
                    <a:pt x="257" y="357"/>
                  </a:lnTo>
                  <a:lnTo>
                    <a:pt x="260" y="362"/>
                  </a:lnTo>
                  <a:lnTo>
                    <a:pt x="263" y="366"/>
                  </a:lnTo>
                  <a:lnTo>
                    <a:pt x="266" y="371"/>
                  </a:lnTo>
                  <a:lnTo>
                    <a:pt x="269" y="375"/>
                  </a:lnTo>
                  <a:lnTo>
                    <a:pt x="272" y="381"/>
                  </a:lnTo>
                  <a:lnTo>
                    <a:pt x="274" y="387"/>
                  </a:lnTo>
                  <a:lnTo>
                    <a:pt x="279" y="391"/>
                  </a:lnTo>
                  <a:lnTo>
                    <a:pt x="282" y="397"/>
                  </a:lnTo>
                  <a:lnTo>
                    <a:pt x="285" y="403"/>
                  </a:lnTo>
                  <a:lnTo>
                    <a:pt x="289" y="407"/>
                  </a:lnTo>
                  <a:lnTo>
                    <a:pt x="292" y="413"/>
                  </a:lnTo>
                  <a:lnTo>
                    <a:pt x="295" y="419"/>
                  </a:lnTo>
                  <a:lnTo>
                    <a:pt x="299" y="424"/>
                  </a:lnTo>
                  <a:lnTo>
                    <a:pt x="302" y="430"/>
                  </a:lnTo>
                  <a:lnTo>
                    <a:pt x="305" y="436"/>
                  </a:lnTo>
                  <a:lnTo>
                    <a:pt x="309" y="442"/>
                  </a:lnTo>
                  <a:lnTo>
                    <a:pt x="312" y="448"/>
                  </a:lnTo>
                  <a:lnTo>
                    <a:pt x="315" y="453"/>
                  </a:lnTo>
                  <a:lnTo>
                    <a:pt x="320" y="459"/>
                  </a:lnTo>
                  <a:lnTo>
                    <a:pt x="322" y="465"/>
                  </a:lnTo>
                  <a:lnTo>
                    <a:pt x="327" y="471"/>
                  </a:lnTo>
                  <a:lnTo>
                    <a:pt x="330" y="477"/>
                  </a:lnTo>
                  <a:lnTo>
                    <a:pt x="333" y="482"/>
                  </a:lnTo>
                  <a:lnTo>
                    <a:pt x="336" y="488"/>
                  </a:lnTo>
                  <a:lnTo>
                    <a:pt x="340" y="494"/>
                  </a:lnTo>
                  <a:lnTo>
                    <a:pt x="343" y="500"/>
                  </a:lnTo>
                  <a:lnTo>
                    <a:pt x="346" y="504"/>
                  </a:lnTo>
                  <a:lnTo>
                    <a:pt x="349" y="512"/>
                  </a:lnTo>
                  <a:lnTo>
                    <a:pt x="352" y="517"/>
                  </a:lnTo>
                  <a:lnTo>
                    <a:pt x="354" y="522"/>
                  </a:lnTo>
                  <a:lnTo>
                    <a:pt x="356" y="528"/>
                  </a:lnTo>
                  <a:lnTo>
                    <a:pt x="359" y="532"/>
                  </a:lnTo>
                  <a:lnTo>
                    <a:pt x="362" y="538"/>
                  </a:lnTo>
                  <a:lnTo>
                    <a:pt x="365" y="542"/>
                  </a:lnTo>
                  <a:lnTo>
                    <a:pt x="366" y="548"/>
                  </a:lnTo>
                  <a:lnTo>
                    <a:pt x="369" y="552"/>
                  </a:lnTo>
                  <a:lnTo>
                    <a:pt x="372" y="558"/>
                  </a:lnTo>
                  <a:lnTo>
                    <a:pt x="373" y="562"/>
                  </a:lnTo>
                  <a:lnTo>
                    <a:pt x="375" y="567"/>
                  </a:lnTo>
                  <a:lnTo>
                    <a:pt x="376" y="571"/>
                  </a:lnTo>
                  <a:lnTo>
                    <a:pt x="378" y="575"/>
                  </a:lnTo>
                  <a:lnTo>
                    <a:pt x="379" y="578"/>
                  </a:lnTo>
                  <a:lnTo>
                    <a:pt x="381" y="583"/>
                  </a:lnTo>
                  <a:lnTo>
                    <a:pt x="382" y="587"/>
                  </a:lnTo>
                  <a:lnTo>
                    <a:pt x="384" y="591"/>
                  </a:lnTo>
                  <a:lnTo>
                    <a:pt x="330" y="619"/>
                  </a:lnTo>
                  <a:lnTo>
                    <a:pt x="330" y="622"/>
                  </a:lnTo>
                  <a:lnTo>
                    <a:pt x="331" y="623"/>
                  </a:lnTo>
                  <a:lnTo>
                    <a:pt x="331" y="625"/>
                  </a:lnTo>
                  <a:lnTo>
                    <a:pt x="333" y="628"/>
                  </a:lnTo>
                  <a:lnTo>
                    <a:pt x="334" y="631"/>
                  </a:lnTo>
                  <a:lnTo>
                    <a:pt x="336" y="634"/>
                  </a:lnTo>
                  <a:lnTo>
                    <a:pt x="337" y="637"/>
                  </a:lnTo>
                  <a:lnTo>
                    <a:pt x="338" y="639"/>
                  </a:lnTo>
                  <a:lnTo>
                    <a:pt x="340" y="644"/>
                  </a:lnTo>
                  <a:lnTo>
                    <a:pt x="341" y="647"/>
                  </a:lnTo>
                  <a:lnTo>
                    <a:pt x="343" y="651"/>
                  </a:lnTo>
                  <a:lnTo>
                    <a:pt x="344" y="655"/>
                  </a:lnTo>
                  <a:lnTo>
                    <a:pt x="347" y="660"/>
                  </a:lnTo>
                  <a:lnTo>
                    <a:pt x="349" y="664"/>
                  </a:lnTo>
                  <a:lnTo>
                    <a:pt x="350" y="669"/>
                  </a:lnTo>
                  <a:lnTo>
                    <a:pt x="352" y="673"/>
                  </a:lnTo>
                  <a:lnTo>
                    <a:pt x="353" y="677"/>
                  </a:lnTo>
                  <a:lnTo>
                    <a:pt x="354" y="682"/>
                  </a:lnTo>
                  <a:lnTo>
                    <a:pt x="357" y="686"/>
                  </a:lnTo>
                  <a:lnTo>
                    <a:pt x="359" y="690"/>
                  </a:lnTo>
                  <a:lnTo>
                    <a:pt x="360" y="695"/>
                  </a:lnTo>
                  <a:lnTo>
                    <a:pt x="363" y="698"/>
                  </a:lnTo>
                  <a:lnTo>
                    <a:pt x="365" y="702"/>
                  </a:lnTo>
                  <a:lnTo>
                    <a:pt x="366" y="706"/>
                  </a:lnTo>
                  <a:lnTo>
                    <a:pt x="368" y="709"/>
                  </a:lnTo>
                  <a:lnTo>
                    <a:pt x="369" y="712"/>
                  </a:lnTo>
                  <a:lnTo>
                    <a:pt x="370" y="716"/>
                  </a:lnTo>
                  <a:lnTo>
                    <a:pt x="370" y="719"/>
                  </a:lnTo>
                  <a:lnTo>
                    <a:pt x="372" y="722"/>
                  </a:lnTo>
                  <a:lnTo>
                    <a:pt x="373" y="725"/>
                  </a:lnTo>
                  <a:lnTo>
                    <a:pt x="375" y="730"/>
                  </a:lnTo>
                  <a:lnTo>
                    <a:pt x="375" y="731"/>
                  </a:lnTo>
                  <a:lnTo>
                    <a:pt x="376" y="734"/>
                  </a:lnTo>
                  <a:lnTo>
                    <a:pt x="376" y="737"/>
                  </a:lnTo>
                  <a:lnTo>
                    <a:pt x="378" y="740"/>
                  </a:lnTo>
                  <a:lnTo>
                    <a:pt x="379" y="743"/>
                  </a:lnTo>
                  <a:lnTo>
                    <a:pt x="381" y="746"/>
                  </a:lnTo>
                  <a:lnTo>
                    <a:pt x="382" y="748"/>
                  </a:lnTo>
                  <a:lnTo>
                    <a:pt x="384" y="753"/>
                  </a:lnTo>
                  <a:lnTo>
                    <a:pt x="385" y="756"/>
                  </a:lnTo>
                  <a:lnTo>
                    <a:pt x="386" y="760"/>
                  </a:lnTo>
                  <a:lnTo>
                    <a:pt x="388" y="764"/>
                  </a:lnTo>
                  <a:lnTo>
                    <a:pt x="389" y="769"/>
                  </a:lnTo>
                  <a:lnTo>
                    <a:pt x="391" y="773"/>
                  </a:lnTo>
                  <a:lnTo>
                    <a:pt x="392" y="776"/>
                  </a:lnTo>
                  <a:lnTo>
                    <a:pt x="394" y="780"/>
                  </a:lnTo>
                  <a:lnTo>
                    <a:pt x="395" y="786"/>
                  </a:lnTo>
                  <a:lnTo>
                    <a:pt x="397" y="791"/>
                  </a:lnTo>
                  <a:lnTo>
                    <a:pt x="398" y="795"/>
                  </a:lnTo>
                  <a:lnTo>
                    <a:pt x="400" y="799"/>
                  </a:lnTo>
                  <a:lnTo>
                    <a:pt x="401" y="805"/>
                  </a:lnTo>
                  <a:lnTo>
                    <a:pt x="402" y="809"/>
                  </a:lnTo>
                  <a:lnTo>
                    <a:pt x="404" y="814"/>
                  </a:lnTo>
                  <a:lnTo>
                    <a:pt x="407" y="818"/>
                  </a:lnTo>
                  <a:lnTo>
                    <a:pt x="408" y="824"/>
                  </a:lnTo>
                  <a:lnTo>
                    <a:pt x="410" y="828"/>
                  </a:lnTo>
                  <a:lnTo>
                    <a:pt x="411" y="833"/>
                  </a:lnTo>
                  <a:lnTo>
                    <a:pt x="414" y="839"/>
                  </a:lnTo>
                  <a:lnTo>
                    <a:pt x="416" y="844"/>
                  </a:lnTo>
                  <a:lnTo>
                    <a:pt x="417" y="849"/>
                  </a:lnTo>
                  <a:lnTo>
                    <a:pt x="418" y="853"/>
                  </a:lnTo>
                  <a:lnTo>
                    <a:pt x="420" y="857"/>
                  </a:lnTo>
                  <a:lnTo>
                    <a:pt x="423" y="862"/>
                  </a:lnTo>
                  <a:lnTo>
                    <a:pt x="424" y="866"/>
                  </a:lnTo>
                  <a:lnTo>
                    <a:pt x="426" y="872"/>
                  </a:lnTo>
                  <a:lnTo>
                    <a:pt x="427" y="876"/>
                  </a:lnTo>
                  <a:lnTo>
                    <a:pt x="429" y="882"/>
                  </a:lnTo>
                  <a:lnTo>
                    <a:pt x="430" y="885"/>
                  </a:lnTo>
                  <a:lnTo>
                    <a:pt x="432" y="889"/>
                  </a:lnTo>
                  <a:lnTo>
                    <a:pt x="433" y="894"/>
                  </a:lnTo>
                  <a:lnTo>
                    <a:pt x="434" y="898"/>
                  </a:lnTo>
                  <a:lnTo>
                    <a:pt x="436" y="903"/>
                  </a:lnTo>
                  <a:lnTo>
                    <a:pt x="437" y="907"/>
                  </a:lnTo>
                  <a:lnTo>
                    <a:pt x="439" y="911"/>
                  </a:lnTo>
                  <a:lnTo>
                    <a:pt x="442" y="916"/>
                  </a:lnTo>
                  <a:lnTo>
                    <a:pt x="442" y="917"/>
                  </a:lnTo>
                  <a:lnTo>
                    <a:pt x="443" y="921"/>
                  </a:lnTo>
                  <a:lnTo>
                    <a:pt x="445" y="924"/>
                  </a:lnTo>
                  <a:lnTo>
                    <a:pt x="446" y="927"/>
                  </a:lnTo>
                  <a:lnTo>
                    <a:pt x="446" y="930"/>
                  </a:lnTo>
                  <a:lnTo>
                    <a:pt x="447" y="933"/>
                  </a:lnTo>
                  <a:lnTo>
                    <a:pt x="449" y="936"/>
                  </a:lnTo>
                  <a:lnTo>
                    <a:pt x="450" y="939"/>
                  </a:lnTo>
                  <a:lnTo>
                    <a:pt x="450" y="942"/>
                  </a:lnTo>
                  <a:lnTo>
                    <a:pt x="452" y="945"/>
                  </a:lnTo>
                  <a:lnTo>
                    <a:pt x="453" y="948"/>
                  </a:lnTo>
                  <a:lnTo>
                    <a:pt x="455" y="949"/>
                  </a:lnTo>
                  <a:lnTo>
                    <a:pt x="456" y="950"/>
                  </a:lnTo>
                  <a:lnTo>
                    <a:pt x="458" y="953"/>
                  </a:lnTo>
                  <a:lnTo>
                    <a:pt x="461" y="956"/>
                  </a:lnTo>
                  <a:lnTo>
                    <a:pt x="463" y="961"/>
                  </a:lnTo>
                  <a:lnTo>
                    <a:pt x="466" y="965"/>
                  </a:lnTo>
                  <a:lnTo>
                    <a:pt x="471" y="969"/>
                  </a:lnTo>
                  <a:lnTo>
                    <a:pt x="475" y="974"/>
                  </a:lnTo>
                  <a:lnTo>
                    <a:pt x="481" y="980"/>
                  </a:lnTo>
                  <a:lnTo>
                    <a:pt x="485" y="984"/>
                  </a:lnTo>
                  <a:lnTo>
                    <a:pt x="490" y="988"/>
                  </a:lnTo>
                  <a:lnTo>
                    <a:pt x="494" y="993"/>
                  </a:lnTo>
                  <a:lnTo>
                    <a:pt x="498" y="997"/>
                  </a:lnTo>
                  <a:lnTo>
                    <a:pt x="503" y="1001"/>
                  </a:lnTo>
                  <a:lnTo>
                    <a:pt x="507" y="1004"/>
                  </a:lnTo>
                  <a:lnTo>
                    <a:pt x="510" y="1007"/>
                  </a:lnTo>
                  <a:lnTo>
                    <a:pt x="514" y="1010"/>
                  </a:lnTo>
                  <a:lnTo>
                    <a:pt x="519" y="1013"/>
                  </a:lnTo>
                  <a:lnTo>
                    <a:pt x="523" y="1017"/>
                  </a:lnTo>
                  <a:lnTo>
                    <a:pt x="527" y="1020"/>
                  </a:lnTo>
                  <a:lnTo>
                    <a:pt x="530" y="1025"/>
                  </a:lnTo>
                  <a:lnTo>
                    <a:pt x="533" y="1027"/>
                  </a:lnTo>
                  <a:lnTo>
                    <a:pt x="536" y="1030"/>
                  </a:lnTo>
                  <a:lnTo>
                    <a:pt x="538" y="1032"/>
                  </a:lnTo>
                  <a:lnTo>
                    <a:pt x="538" y="1033"/>
                  </a:lnTo>
                  <a:lnTo>
                    <a:pt x="506" y="1036"/>
                  </a:lnTo>
                  <a:lnTo>
                    <a:pt x="506" y="1038"/>
                  </a:lnTo>
                  <a:lnTo>
                    <a:pt x="507" y="1042"/>
                  </a:lnTo>
                  <a:lnTo>
                    <a:pt x="510" y="1045"/>
                  </a:lnTo>
                  <a:lnTo>
                    <a:pt x="514" y="1045"/>
                  </a:lnTo>
                  <a:lnTo>
                    <a:pt x="516" y="1043"/>
                  </a:lnTo>
                  <a:lnTo>
                    <a:pt x="520" y="1042"/>
                  </a:lnTo>
                  <a:lnTo>
                    <a:pt x="523" y="1041"/>
                  </a:lnTo>
                  <a:lnTo>
                    <a:pt x="526" y="1041"/>
                  </a:lnTo>
                  <a:lnTo>
                    <a:pt x="529" y="1041"/>
                  </a:lnTo>
                  <a:lnTo>
                    <a:pt x="532" y="1041"/>
                  </a:lnTo>
                  <a:lnTo>
                    <a:pt x="533" y="1039"/>
                  </a:lnTo>
                  <a:lnTo>
                    <a:pt x="536" y="1039"/>
                  </a:lnTo>
                  <a:lnTo>
                    <a:pt x="539" y="1039"/>
                  </a:lnTo>
                  <a:lnTo>
                    <a:pt x="541" y="1039"/>
                  </a:lnTo>
                  <a:lnTo>
                    <a:pt x="545" y="1039"/>
                  </a:lnTo>
                  <a:lnTo>
                    <a:pt x="546" y="1039"/>
                  </a:lnTo>
                  <a:lnTo>
                    <a:pt x="549" y="1042"/>
                  </a:lnTo>
                  <a:lnTo>
                    <a:pt x="552" y="1045"/>
                  </a:lnTo>
                  <a:lnTo>
                    <a:pt x="557" y="1051"/>
                  </a:lnTo>
                  <a:lnTo>
                    <a:pt x="559" y="1052"/>
                  </a:lnTo>
                  <a:lnTo>
                    <a:pt x="562" y="1055"/>
                  </a:lnTo>
                  <a:lnTo>
                    <a:pt x="565" y="1058"/>
                  </a:lnTo>
                  <a:lnTo>
                    <a:pt x="568" y="1061"/>
                  </a:lnTo>
                  <a:lnTo>
                    <a:pt x="571" y="1064"/>
                  </a:lnTo>
                  <a:lnTo>
                    <a:pt x="574" y="1067"/>
                  </a:lnTo>
                  <a:lnTo>
                    <a:pt x="577" y="1071"/>
                  </a:lnTo>
                  <a:lnTo>
                    <a:pt x="581" y="1074"/>
                  </a:lnTo>
                  <a:lnTo>
                    <a:pt x="584" y="1077"/>
                  </a:lnTo>
                  <a:lnTo>
                    <a:pt x="587" y="1081"/>
                  </a:lnTo>
                  <a:lnTo>
                    <a:pt x="591" y="1084"/>
                  </a:lnTo>
                  <a:lnTo>
                    <a:pt x="594" y="1089"/>
                  </a:lnTo>
                  <a:lnTo>
                    <a:pt x="597" y="1091"/>
                  </a:lnTo>
                  <a:lnTo>
                    <a:pt x="600" y="1094"/>
                  </a:lnTo>
                  <a:lnTo>
                    <a:pt x="603" y="1097"/>
                  </a:lnTo>
                  <a:lnTo>
                    <a:pt x="606" y="1102"/>
                  </a:lnTo>
                  <a:lnTo>
                    <a:pt x="609" y="1103"/>
                  </a:lnTo>
                  <a:lnTo>
                    <a:pt x="612" y="1106"/>
                  </a:lnTo>
                  <a:lnTo>
                    <a:pt x="613" y="1109"/>
                  </a:lnTo>
                  <a:lnTo>
                    <a:pt x="616" y="1112"/>
                  </a:lnTo>
                  <a:lnTo>
                    <a:pt x="619" y="1115"/>
                  </a:lnTo>
                  <a:lnTo>
                    <a:pt x="622" y="1118"/>
                  </a:lnTo>
                  <a:lnTo>
                    <a:pt x="623" y="1121"/>
                  </a:lnTo>
                  <a:lnTo>
                    <a:pt x="629" y="1125"/>
                  </a:lnTo>
                  <a:lnTo>
                    <a:pt x="631" y="1128"/>
                  </a:lnTo>
                  <a:lnTo>
                    <a:pt x="634" y="1131"/>
                  </a:lnTo>
                  <a:lnTo>
                    <a:pt x="638" y="1132"/>
                  </a:lnTo>
                  <a:lnTo>
                    <a:pt x="641" y="1135"/>
                  </a:lnTo>
                  <a:lnTo>
                    <a:pt x="644" y="1138"/>
                  </a:lnTo>
                  <a:lnTo>
                    <a:pt x="647" y="1141"/>
                  </a:lnTo>
                  <a:lnTo>
                    <a:pt x="650" y="1142"/>
                  </a:lnTo>
                  <a:lnTo>
                    <a:pt x="652" y="1145"/>
                  </a:lnTo>
                  <a:lnTo>
                    <a:pt x="655" y="1150"/>
                  </a:lnTo>
                  <a:lnTo>
                    <a:pt x="658" y="1152"/>
                  </a:lnTo>
                  <a:lnTo>
                    <a:pt x="660" y="1155"/>
                  </a:lnTo>
                  <a:lnTo>
                    <a:pt x="660" y="1158"/>
                  </a:lnTo>
                  <a:lnTo>
                    <a:pt x="657" y="1158"/>
                  </a:lnTo>
                  <a:lnTo>
                    <a:pt x="652" y="1158"/>
                  </a:lnTo>
                  <a:lnTo>
                    <a:pt x="650" y="1158"/>
                  </a:lnTo>
                  <a:lnTo>
                    <a:pt x="645" y="1158"/>
                  </a:lnTo>
                  <a:lnTo>
                    <a:pt x="644" y="1158"/>
                  </a:lnTo>
                  <a:lnTo>
                    <a:pt x="641" y="1158"/>
                  </a:lnTo>
                  <a:lnTo>
                    <a:pt x="638" y="1158"/>
                  </a:lnTo>
                  <a:lnTo>
                    <a:pt x="635" y="1158"/>
                  </a:lnTo>
                  <a:lnTo>
                    <a:pt x="631" y="1157"/>
                  </a:lnTo>
                  <a:lnTo>
                    <a:pt x="628" y="1157"/>
                  </a:lnTo>
                  <a:lnTo>
                    <a:pt x="623" y="1157"/>
                  </a:lnTo>
                  <a:lnTo>
                    <a:pt x="621" y="1155"/>
                  </a:lnTo>
                  <a:lnTo>
                    <a:pt x="616" y="1155"/>
                  </a:lnTo>
                  <a:lnTo>
                    <a:pt x="612" y="1155"/>
                  </a:lnTo>
                  <a:lnTo>
                    <a:pt x="607" y="1154"/>
                  </a:lnTo>
                  <a:lnTo>
                    <a:pt x="603" y="1154"/>
                  </a:lnTo>
                  <a:lnTo>
                    <a:pt x="597" y="1152"/>
                  </a:lnTo>
                  <a:lnTo>
                    <a:pt x="593" y="1152"/>
                  </a:lnTo>
                  <a:lnTo>
                    <a:pt x="587" y="1152"/>
                  </a:lnTo>
                  <a:lnTo>
                    <a:pt x="583" y="1151"/>
                  </a:lnTo>
                  <a:lnTo>
                    <a:pt x="578" y="1151"/>
                  </a:lnTo>
                  <a:lnTo>
                    <a:pt x="574" y="1150"/>
                  </a:lnTo>
                  <a:lnTo>
                    <a:pt x="568" y="1150"/>
                  </a:lnTo>
                  <a:lnTo>
                    <a:pt x="564" y="1150"/>
                  </a:lnTo>
                  <a:lnTo>
                    <a:pt x="559" y="1148"/>
                  </a:lnTo>
                  <a:lnTo>
                    <a:pt x="555" y="1147"/>
                  </a:lnTo>
                  <a:lnTo>
                    <a:pt x="551" y="1145"/>
                  </a:lnTo>
                  <a:lnTo>
                    <a:pt x="546" y="1145"/>
                  </a:lnTo>
                  <a:lnTo>
                    <a:pt x="542" y="1144"/>
                  </a:lnTo>
                  <a:lnTo>
                    <a:pt x="538" y="1144"/>
                  </a:lnTo>
                  <a:lnTo>
                    <a:pt x="533" y="1142"/>
                  </a:lnTo>
                  <a:lnTo>
                    <a:pt x="530" y="1142"/>
                  </a:lnTo>
                  <a:lnTo>
                    <a:pt x="527" y="1141"/>
                  </a:lnTo>
                  <a:lnTo>
                    <a:pt x="525" y="1141"/>
                  </a:lnTo>
                  <a:lnTo>
                    <a:pt x="522" y="1139"/>
                  </a:lnTo>
                  <a:lnTo>
                    <a:pt x="520" y="1138"/>
                  </a:lnTo>
                  <a:lnTo>
                    <a:pt x="517" y="1137"/>
                  </a:lnTo>
                  <a:lnTo>
                    <a:pt x="516" y="1135"/>
                  </a:lnTo>
                  <a:lnTo>
                    <a:pt x="513" y="1132"/>
                  </a:lnTo>
                  <a:lnTo>
                    <a:pt x="510" y="1129"/>
                  </a:lnTo>
                  <a:lnTo>
                    <a:pt x="507" y="1125"/>
                  </a:lnTo>
                  <a:lnTo>
                    <a:pt x="503" y="1121"/>
                  </a:lnTo>
                  <a:lnTo>
                    <a:pt x="501" y="1118"/>
                  </a:lnTo>
                  <a:lnTo>
                    <a:pt x="498" y="1116"/>
                  </a:lnTo>
                  <a:lnTo>
                    <a:pt x="495" y="1113"/>
                  </a:lnTo>
                  <a:lnTo>
                    <a:pt x="494" y="1110"/>
                  </a:lnTo>
                  <a:lnTo>
                    <a:pt x="491" y="1107"/>
                  </a:lnTo>
                  <a:lnTo>
                    <a:pt x="490" y="1105"/>
                  </a:lnTo>
                  <a:lnTo>
                    <a:pt x="487" y="1102"/>
                  </a:lnTo>
                  <a:lnTo>
                    <a:pt x="485" y="1100"/>
                  </a:lnTo>
                  <a:lnTo>
                    <a:pt x="482" y="1097"/>
                  </a:lnTo>
                  <a:lnTo>
                    <a:pt x="479" y="1094"/>
                  </a:lnTo>
                  <a:lnTo>
                    <a:pt x="477" y="1091"/>
                  </a:lnTo>
                  <a:lnTo>
                    <a:pt x="475" y="1089"/>
                  </a:lnTo>
                  <a:lnTo>
                    <a:pt x="471" y="1084"/>
                  </a:lnTo>
                  <a:lnTo>
                    <a:pt x="468" y="1080"/>
                  </a:lnTo>
                  <a:lnTo>
                    <a:pt x="463" y="1075"/>
                  </a:lnTo>
                  <a:lnTo>
                    <a:pt x="462" y="1074"/>
                  </a:lnTo>
                  <a:lnTo>
                    <a:pt x="461" y="1071"/>
                  </a:lnTo>
                  <a:lnTo>
                    <a:pt x="453" y="1081"/>
                  </a:lnTo>
                  <a:lnTo>
                    <a:pt x="455" y="1083"/>
                  </a:lnTo>
                  <a:lnTo>
                    <a:pt x="456" y="1084"/>
                  </a:lnTo>
                  <a:lnTo>
                    <a:pt x="461" y="1087"/>
                  </a:lnTo>
                  <a:lnTo>
                    <a:pt x="463" y="1090"/>
                  </a:lnTo>
                  <a:lnTo>
                    <a:pt x="466" y="1094"/>
                  </a:lnTo>
                  <a:lnTo>
                    <a:pt x="471" y="1099"/>
                  </a:lnTo>
                  <a:lnTo>
                    <a:pt x="475" y="1103"/>
                  </a:lnTo>
                  <a:lnTo>
                    <a:pt x="479" y="1106"/>
                  </a:lnTo>
                  <a:lnTo>
                    <a:pt x="484" y="1110"/>
                  </a:lnTo>
                  <a:lnTo>
                    <a:pt x="488" y="1115"/>
                  </a:lnTo>
                  <a:lnTo>
                    <a:pt x="493" y="1119"/>
                  </a:lnTo>
                  <a:lnTo>
                    <a:pt x="495" y="1123"/>
                  </a:lnTo>
                  <a:lnTo>
                    <a:pt x="498" y="1126"/>
                  </a:lnTo>
                  <a:lnTo>
                    <a:pt x="500" y="1129"/>
                  </a:lnTo>
                  <a:lnTo>
                    <a:pt x="501" y="1132"/>
                  </a:lnTo>
                  <a:lnTo>
                    <a:pt x="503" y="1137"/>
                  </a:lnTo>
                  <a:lnTo>
                    <a:pt x="504" y="1139"/>
                  </a:lnTo>
                  <a:lnTo>
                    <a:pt x="506" y="1142"/>
                  </a:lnTo>
                  <a:lnTo>
                    <a:pt x="509" y="1147"/>
                  </a:lnTo>
                  <a:lnTo>
                    <a:pt x="510" y="1148"/>
                  </a:lnTo>
                  <a:lnTo>
                    <a:pt x="513" y="1150"/>
                  </a:lnTo>
                  <a:lnTo>
                    <a:pt x="516" y="1151"/>
                  </a:lnTo>
                  <a:lnTo>
                    <a:pt x="519" y="1152"/>
                  </a:lnTo>
                  <a:lnTo>
                    <a:pt x="520" y="1152"/>
                  </a:lnTo>
                  <a:lnTo>
                    <a:pt x="522" y="1152"/>
                  </a:lnTo>
                  <a:lnTo>
                    <a:pt x="523" y="1152"/>
                  </a:lnTo>
                  <a:lnTo>
                    <a:pt x="526" y="1154"/>
                  </a:lnTo>
                  <a:lnTo>
                    <a:pt x="529" y="1154"/>
                  </a:lnTo>
                  <a:lnTo>
                    <a:pt x="532" y="1155"/>
                  </a:lnTo>
                  <a:lnTo>
                    <a:pt x="535" y="1155"/>
                  </a:lnTo>
                  <a:lnTo>
                    <a:pt x="539" y="1157"/>
                  </a:lnTo>
                  <a:lnTo>
                    <a:pt x="543" y="1157"/>
                  </a:lnTo>
                  <a:lnTo>
                    <a:pt x="548" y="1158"/>
                  </a:lnTo>
                  <a:lnTo>
                    <a:pt x="552" y="1158"/>
                  </a:lnTo>
                  <a:lnTo>
                    <a:pt x="557" y="1160"/>
                  </a:lnTo>
                  <a:lnTo>
                    <a:pt x="561" y="1160"/>
                  </a:lnTo>
                  <a:lnTo>
                    <a:pt x="565" y="1161"/>
                  </a:lnTo>
                  <a:lnTo>
                    <a:pt x="571" y="1161"/>
                  </a:lnTo>
                  <a:lnTo>
                    <a:pt x="575" y="1163"/>
                  </a:lnTo>
                  <a:lnTo>
                    <a:pt x="580" y="1163"/>
                  </a:lnTo>
                  <a:lnTo>
                    <a:pt x="586" y="1164"/>
                  </a:lnTo>
                  <a:lnTo>
                    <a:pt x="590" y="1164"/>
                  </a:lnTo>
                  <a:lnTo>
                    <a:pt x="594" y="1166"/>
                  </a:lnTo>
                  <a:lnTo>
                    <a:pt x="600" y="1166"/>
                  </a:lnTo>
                  <a:lnTo>
                    <a:pt x="605" y="1167"/>
                  </a:lnTo>
                  <a:lnTo>
                    <a:pt x="609" y="1167"/>
                  </a:lnTo>
                  <a:lnTo>
                    <a:pt x="613" y="1168"/>
                  </a:lnTo>
                  <a:lnTo>
                    <a:pt x="616" y="1168"/>
                  </a:lnTo>
                  <a:lnTo>
                    <a:pt x="621" y="1168"/>
                  </a:lnTo>
                  <a:lnTo>
                    <a:pt x="623" y="1170"/>
                  </a:lnTo>
                  <a:lnTo>
                    <a:pt x="628" y="1170"/>
                  </a:lnTo>
                  <a:lnTo>
                    <a:pt x="631" y="1170"/>
                  </a:lnTo>
                  <a:lnTo>
                    <a:pt x="634" y="1170"/>
                  </a:lnTo>
                  <a:lnTo>
                    <a:pt x="635" y="1170"/>
                  </a:lnTo>
                  <a:lnTo>
                    <a:pt x="638" y="1170"/>
                  </a:lnTo>
                  <a:lnTo>
                    <a:pt x="642" y="1168"/>
                  </a:lnTo>
                  <a:lnTo>
                    <a:pt x="648" y="1168"/>
                  </a:lnTo>
                  <a:lnTo>
                    <a:pt x="651" y="1167"/>
                  </a:lnTo>
                  <a:lnTo>
                    <a:pt x="655" y="1167"/>
                  </a:lnTo>
                  <a:lnTo>
                    <a:pt x="658" y="1167"/>
                  </a:lnTo>
                  <a:lnTo>
                    <a:pt x="661" y="1166"/>
                  </a:lnTo>
                  <a:lnTo>
                    <a:pt x="664" y="1164"/>
                  </a:lnTo>
                  <a:lnTo>
                    <a:pt x="666" y="1163"/>
                  </a:lnTo>
                  <a:lnTo>
                    <a:pt x="667" y="1158"/>
                  </a:lnTo>
                  <a:lnTo>
                    <a:pt x="668" y="1155"/>
                  </a:lnTo>
                  <a:lnTo>
                    <a:pt x="670" y="1152"/>
                  </a:lnTo>
                  <a:lnTo>
                    <a:pt x="671" y="1151"/>
                  </a:lnTo>
                  <a:lnTo>
                    <a:pt x="671" y="1145"/>
                  </a:lnTo>
                  <a:lnTo>
                    <a:pt x="670" y="1142"/>
                  </a:lnTo>
                  <a:lnTo>
                    <a:pt x="668" y="1139"/>
                  </a:lnTo>
                  <a:lnTo>
                    <a:pt x="666" y="1138"/>
                  </a:lnTo>
                  <a:lnTo>
                    <a:pt x="663" y="1135"/>
                  </a:lnTo>
                  <a:lnTo>
                    <a:pt x="661" y="1134"/>
                  </a:lnTo>
                  <a:lnTo>
                    <a:pt x="657" y="1131"/>
                  </a:lnTo>
                  <a:lnTo>
                    <a:pt x="654" y="1128"/>
                  </a:lnTo>
                  <a:lnTo>
                    <a:pt x="650" y="1125"/>
                  </a:lnTo>
                  <a:lnTo>
                    <a:pt x="645" y="1122"/>
                  </a:lnTo>
                  <a:lnTo>
                    <a:pt x="641" y="1118"/>
                  </a:lnTo>
                  <a:lnTo>
                    <a:pt x="636" y="1115"/>
                  </a:lnTo>
                  <a:lnTo>
                    <a:pt x="634" y="1112"/>
                  </a:lnTo>
                  <a:lnTo>
                    <a:pt x="631" y="1109"/>
                  </a:lnTo>
                  <a:lnTo>
                    <a:pt x="626" y="1106"/>
                  </a:lnTo>
                  <a:lnTo>
                    <a:pt x="625" y="1105"/>
                  </a:lnTo>
                  <a:lnTo>
                    <a:pt x="622" y="1102"/>
                  </a:lnTo>
                  <a:lnTo>
                    <a:pt x="622" y="1100"/>
                  </a:lnTo>
                  <a:lnTo>
                    <a:pt x="619" y="1097"/>
                  </a:lnTo>
                  <a:lnTo>
                    <a:pt x="616" y="1094"/>
                  </a:lnTo>
                  <a:lnTo>
                    <a:pt x="612" y="1089"/>
                  </a:lnTo>
                  <a:lnTo>
                    <a:pt x="607" y="1084"/>
                  </a:lnTo>
                  <a:lnTo>
                    <a:pt x="605" y="1080"/>
                  </a:lnTo>
                  <a:lnTo>
                    <a:pt x="602" y="1077"/>
                  </a:lnTo>
                  <a:lnTo>
                    <a:pt x="597" y="1074"/>
                  </a:lnTo>
                  <a:lnTo>
                    <a:pt x="594" y="1071"/>
                  </a:lnTo>
                  <a:lnTo>
                    <a:pt x="590" y="1068"/>
                  </a:lnTo>
                  <a:lnTo>
                    <a:pt x="587" y="1064"/>
                  </a:lnTo>
                  <a:lnTo>
                    <a:pt x="583" y="1061"/>
                  </a:lnTo>
                  <a:lnTo>
                    <a:pt x="580" y="1058"/>
                  </a:lnTo>
                  <a:lnTo>
                    <a:pt x="577" y="1054"/>
                  </a:lnTo>
                  <a:lnTo>
                    <a:pt x="573" y="1051"/>
                  </a:lnTo>
                  <a:lnTo>
                    <a:pt x="570" y="1046"/>
                  </a:lnTo>
                  <a:lnTo>
                    <a:pt x="565" y="1045"/>
                  </a:lnTo>
                  <a:lnTo>
                    <a:pt x="562" y="1041"/>
                  </a:lnTo>
                  <a:lnTo>
                    <a:pt x="559" y="1038"/>
                  </a:lnTo>
                  <a:lnTo>
                    <a:pt x="557" y="1035"/>
                  </a:lnTo>
                  <a:lnTo>
                    <a:pt x="554" y="1033"/>
                  </a:lnTo>
                  <a:lnTo>
                    <a:pt x="551" y="1030"/>
                  </a:lnTo>
                  <a:lnTo>
                    <a:pt x="549" y="1029"/>
                  </a:lnTo>
                  <a:lnTo>
                    <a:pt x="546" y="1027"/>
                  </a:lnTo>
                  <a:lnTo>
                    <a:pt x="545" y="1026"/>
                  </a:lnTo>
                  <a:lnTo>
                    <a:pt x="542" y="1023"/>
                  </a:lnTo>
                  <a:lnTo>
                    <a:pt x="465" y="948"/>
                  </a:lnTo>
                  <a:lnTo>
                    <a:pt x="437" y="876"/>
                  </a:lnTo>
                  <a:lnTo>
                    <a:pt x="471" y="856"/>
                  </a:lnTo>
                  <a:lnTo>
                    <a:pt x="471" y="855"/>
                  </a:lnTo>
                  <a:lnTo>
                    <a:pt x="469" y="855"/>
                  </a:lnTo>
                  <a:lnTo>
                    <a:pt x="469" y="852"/>
                  </a:lnTo>
                  <a:lnTo>
                    <a:pt x="469" y="849"/>
                  </a:lnTo>
                  <a:lnTo>
                    <a:pt x="468" y="846"/>
                  </a:lnTo>
                  <a:lnTo>
                    <a:pt x="466" y="841"/>
                  </a:lnTo>
                  <a:lnTo>
                    <a:pt x="466" y="837"/>
                  </a:lnTo>
                  <a:lnTo>
                    <a:pt x="465" y="831"/>
                  </a:lnTo>
                  <a:lnTo>
                    <a:pt x="463" y="828"/>
                  </a:lnTo>
                  <a:lnTo>
                    <a:pt x="463" y="825"/>
                  </a:lnTo>
                  <a:lnTo>
                    <a:pt x="462" y="823"/>
                  </a:lnTo>
                  <a:lnTo>
                    <a:pt x="462" y="820"/>
                  </a:lnTo>
                  <a:lnTo>
                    <a:pt x="461" y="817"/>
                  </a:lnTo>
                  <a:lnTo>
                    <a:pt x="461" y="814"/>
                  </a:lnTo>
                  <a:lnTo>
                    <a:pt x="461" y="809"/>
                  </a:lnTo>
                  <a:lnTo>
                    <a:pt x="459" y="807"/>
                  </a:lnTo>
                  <a:lnTo>
                    <a:pt x="459" y="804"/>
                  </a:lnTo>
                  <a:lnTo>
                    <a:pt x="458" y="799"/>
                  </a:lnTo>
                  <a:lnTo>
                    <a:pt x="456" y="796"/>
                  </a:lnTo>
                  <a:lnTo>
                    <a:pt x="456" y="792"/>
                  </a:lnTo>
                  <a:lnTo>
                    <a:pt x="455" y="788"/>
                  </a:lnTo>
                  <a:lnTo>
                    <a:pt x="455" y="785"/>
                  </a:lnTo>
                  <a:lnTo>
                    <a:pt x="453" y="782"/>
                  </a:lnTo>
                  <a:lnTo>
                    <a:pt x="453" y="778"/>
                  </a:lnTo>
                  <a:lnTo>
                    <a:pt x="452" y="773"/>
                  </a:lnTo>
                  <a:lnTo>
                    <a:pt x="450" y="770"/>
                  </a:lnTo>
                  <a:lnTo>
                    <a:pt x="450" y="766"/>
                  </a:lnTo>
                  <a:lnTo>
                    <a:pt x="449" y="763"/>
                  </a:lnTo>
                  <a:lnTo>
                    <a:pt x="449" y="759"/>
                  </a:lnTo>
                  <a:lnTo>
                    <a:pt x="447" y="754"/>
                  </a:lnTo>
                  <a:lnTo>
                    <a:pt x="447" y="750"/>
                  </a:lnTo>
                  <a:lnTo>
                    <a:pt x="446" y="747"/>
                  </a:lnTo>
                  <a:lnTo>
                    <a:pt x="446" y="743"/>
                  </a:lnTo>
                  <a:lnTo>
                    <a:pt x="445" y="740"/>
                  </a:lnTo>
                  <a:lnTo>
                    <a:pt x="445" y="735"/>
                  </a:lnTo>
                  <a:lnTo>
                    <a:pt x="443" y="732"/>
                  </a:lnTo>
                  <a:lnTo>
                    <a:pt x="443" y="728"/>
                  </a:lnTo>
                  <a:lnTo>
                    <a:pt x="442" y="725"/>
                  </a:lnTo>
                  <a:lnTo>
                    <a:pt x="442" y="721"/>
                  </a:lnTo>
                  <a:lnTo>
                    <a:pt x="442" y="718"/>
                  </a:lnTo>
                  <a:lnTo>
                    <a:pt x="440" y="715"/>
                  </a:lnTo>
                  <a:lnTo>
                    <a:pt x="440" y="711"/>
                  </a:lnTo>
                  <a:lnTo>
                    <a:pt x="439" y="708"/>
                  </a:lnTo>
                  <a:lnTo>
                    <a:pt x="439" y="705"/>
                  </a:lnTo>
                  <a:lnTo>
                    <a:pt x="439" y="702"/>
                  </a:lnTo>
                  <a:lnTo>
                    <a:pt x="437" y="699"/>
                  </a:lnTo>
                  <a:lnTo>
                    <a:pt x="437" y="696"/>
                  </a:lnTo>
                  <a:lnTo>
                    <a:pt x="437" y="693"/>
                  </a:lnTo>
                  <a:lnTo>
                    <a:pt x="437" y="689"/>
                  </a:lnTo>
                  <a:lnTo>
                    <a:pt x="436" y="684"/>
                  </a:lnTo>
                  <a:lnTo>
                    <a:pt x="436" y="680"/>
                  </a:lnTo>
                  <a:lnTo>
                    <a:pt x="437" y="679"/>
                  </a:lnTo>
                  <a:lnTo>
                    <a:pt x="437" y="674"/>
                  </a:lnTo>
                  <a:lnTo>
                    <a:pt x="437" y="671"/>
                  </a:lnTo>
                  <a:lnTo>
                    <a:pt x="437" y="667"/>
                  </a:lnTo>
                  <a:lnTo>
                    <a:pt x="437" y="664"/>
                  </a:lnTo>
                  <a:lnTo>
                    <a:pt x="437" y="660"/>
                  </a:lnTo>
                  <a:lnTo>
                    <a:pt x="437" y="655"/>
                  </a:lnTo>
                  <a:lnTo>
                    <a:pt x="437" y="651"/>
                  </a:lnTo>
                  <a:lnTo>
                    <a:pt x="437" y="647"/>
                  </a:lnTo>
                  <a:lnTo>
                    <a:pt x="437" y="642"/>
                  </a:lnTo>
                  <a:lnTo>
                    <a:pt x="437" y="637"/>
                  </a:lnTo>
                  <a:lnTo>
                    <a:pt x="437" y="632"/>
                  </a:lnTo>
                  <a:lnTo>
                    <a:pt x="439" y="628"/>
                  </a:lnTo>
                  <a:lnTo>
                    <a:pt x="439" y="622"/>
                  </a:lnTo>
                  <a:lnTo>
                    <a:pt x="439" y="618"/>
                  </a:lnTo>
                  <a:lnTo>
                    <a:pt x="439" y="613"/>
                  </a:lnTo>
                  <a:lnTo>
                    <a:pt x="439" y="609"/>
                  </a:lnTo>
                  <a:lnTo>
                    <a:pt x="439" y="605"/>
                  </a:lnTo>
                  <a:lnTo>
                    <a:pt x="439" y="600"/>
                  </a:lnTo>
                  <a:lnTo>
                    <a:pt x="439" y="596"/>
                  </a:lnTo>
                  <a:lnTo>
                    <a:pt x="440" y="591"/>
                  </a:lnTo>
                  <a:lnTo>
                    <a:pt x="440" y="587"/>
                  </a:lnTo>
                  <a:lnTo>
                    <a:pt x="440" y="583"/>
                  </a:lnTo>
                  <a:lnTo>
                    <a:pt x="440" y="580"/>
                  </a:lnTo>
                  <a:lnTo>
                    <a:pt x="440" y="577"/>
                  </a:lnTo>
                  <a:lnTo>
                    <a:pt x="440" y="574"/>
                  </a:lnTo>
                  <a:lnTo>
                    <a:pt x="440" y="571"/>
                  </a:lnTo>
                  <a:lnTo>
                    <a:pt x="440" y="568"/>
                  </a:lnTo>
                  <a:lnTo>
                    <a:pt x="440" y="567"/>
                  </a:lnTo>
                  <a:lnTo>
                    <a:pt x="440" y="564"/>
                  </a:lnTo>
                  <a:lnTo>
                    <a:pt x="442" y="564"/>
                  </a:lnTo>
                  <a:lnTo>
                    <a:pt x="447" y="602"/>
                  </a:lnTo>
                  <a:lnTo>
                    <a:pt x="447" y="600"/>
                  </a:lnTo>
                  <a:lnTo>
                    <a:pt x="447" y="597"/>
                  </a:lnTo>
                  <a:lnTo>
                    <a:pt x="447" y="596"/>
                  </a:lnTo>
                  <a:lnTo>
                    <a:pt x="449" y="591"/>
                  </a:lnTo>
                  <a:lnTo>
                    <a:pt x="449" y="587"/>
                  </a:lnTo>
                  <a:lnTo>
                    <a:pt x="449" y="584"/>
                  </a:lnTo>
                  <a:lnTo>
                    <a:pt x="450" y="583"/>
                  </a:lnTo>
                  <a:lnTo>
                    <a:pt x="450" y="580"/>
                  </a:lnTo>
                  <a:lnTo>
                    <a:pt x="452" y="577"/>
                  </a:lnTo>
                  <a:lnTo>
                    <a:pt x="452" y="574"/>
                  </a:lnTo>
                  <a:lnTo>
                    <a:pt x="453" y="571"/>
                  </a:lnTo>
                  <a:lnTo>
                    <a:pt x="453" y="567"/>
                  </a:lnTo>
                  <a:lnTo>
                    <a:pt x="455" y="564"/>
                  </a:lnTo>
                  <a:lnTo>
                    <a:pt x="455" y="559"/>
                  </a:lnTo>
                  <a:lnTo>
                    <a:pt x="456" y="557"/>
                  </a:lnTo>
                  <a:lnTo>
                    <a:pt x="456" y="552"/>
                  </a:lnTo>
                  <a:lnTo>
                    <a:pt x="458" y="549"/>
                  </a:lnTo>
                  <a:lnTo>
                    <a:pt x="459" y="544"/>
                  </a:lnTo>
                  <a:lnTo>
                    <a:pt x="459" y="539"/>
                  </a:lnTo>
                  <a:lnTo>
                    <a:pt x="461" y="535"/>
                  </a:lnTo>
                  <a:lnTo>
                    <a:pt x="462" y="530"/>
                  </a:lnTo>
                  <a:lnTo>
                    <a:pt x="463" y="526"/>
                  </a:lnTo>
                  <a:lnTo>
                    <a:pt x="463" y="522"/>
                  </a:lnTo>
                  <a:lnTo>
                    <a:pt x="465" y="517"/>
                  </a:lnTo>
                  <a:lnTo>
                    <a:pt x="466" y="513"/>
                  </a:lnTo>
                  <a:lnTo>
                    <a:pt x="466" y="510"/>
                  </a:lnTo>
                  <a:lnTo>
                    <a:pt x="468" y="507"/>
                  </a:lnTo>
                  <a:lnTo>
                    <a:pt x="468" y="503"/>
                  </a:lnTo>
                  <a:lnTo>
                    <a:pt x="469" y="501"/>
                  </a:lnTo>
                  <a:lnTo>
                    <a:pt x="469" y="498"/>
                  </a:lnTo>
                  <a:lnTo>
                    <a:pt x="471" y="496"/>
                  </a:lnTo>
                  <a:lnTo>
                    <a:pt x="471" y="493"/>
                  </a:lnTo>
                  <a:lnTo>
                    <a:pt x="472" y="490"/>
                  </a:lnTo>
                  <a:lnTo>
                    <a:pt x="472" y="487"/>
                  </a:lnTo>
                  <a:lnTo>
                    <a:pt x="474" y="484"/>
                  </a:lnTo>
                  <a:lnTo>
                    <a:pt x="474" y="481"/>
                  </a:lnTo>
                  <a:lnTo>
                    <a:pt x="475" y="478"/>
                  </a:lnTo>
                  <a:lnTo>
                    <a:pt x="477" y="475"/>
                  </a:lnTo>
                  <a:lnTo>
                    <a:pt x="477" y="472"/>
                  </a:lnTo>
                  <a:lnTo>
                    <a:pt x="478" y="469"/>
                  </a:lnTo>
                  <a:lnTo>
                    <a:pt x="479" y="468"/>
                  </a:lnTo>
                  <a:lnTo>
                    <a:pt x="479" y="464"/>
                  </a:lnTo>
                  <a:lnTo>
                    <a:pt x="481" y="462"/>
                  </a:lnTo>
                  <a:lnTo>
                    <a:pt x="482" y="459"/>
                  </a:lnTo>
                  <a:lnTo>
                    <a:pt x="482" y="455"/>
                  </a:lnTo>
                  <a:lnTo>
                    <a:pt x="484" y="452"/>
                  </a:lnTo>
                  <a:lnTo>
                    <a:pt x="485" y="450"/>
                  </a:lnTo>
                  <a:lnTo>
                    <a:pt x="485" y="448"/>
                  </a:lnTo>
                  <a:lnTo>
                    <a:pt x="487" y="445"/>
                  </a:lnTo>
                  <a:lnTo>
                    <a:pt x="487" y="442"/>
                  </a:lnTo>
                  <a:lnTo>
                    <a:pt x="488" y="439"/>
                  </a:lnTo>
                  <a:lnTo>
                    <a:pt x="490" y="436"/>
                  </a:lnTo>
                  <a:lnTo>
                    <a:pt x="491" y="434"/>
                  </a:lnTo>
                  <a:lnTo>
                    <a:pt x="493" y="429"/>
                  </a:lnTo>
                  <a:lnTo>
                    <a:pt x="495" y="424"/>
                  </a:lnTo>
                  <a:lnTo>
                    <a:pt x="497" y="419"/>
                  </a:lnTo>
                  <a:lnTo>
                    <a:pt x="498" y="414"/>
                  </a:lnTo>
                  <a:lnTo>
                    <a:pt x="500" y="410"/>
                  </a:lnTo>
                  <a:lnTo>
                    <a:pt x="501" y="405"/>
                  </a:lnTo>
                  <a:lnTo>
                    <a:pt x="503" y="401"/>
                  </a:lnTo>
                  <a:lnTo>
                    <a:pt x="506" y="397"/>
                  </a:lnTo>
                  <a:lnTo>
                    <a:pt x="507" y="394"/>
                  </a:lnTo>
                  <a:lnTo>
                    <a:pt x="509" y="391"/>
                  </a:lnTo>
                  <a:lnTo>
                    <a:pt x="509" y="388"/>
                  </a:lnTo>
                  <a:lnTo>
                    <a:pt x="510" y="385"/>
                  </a:lnTo>
                  <a:lnTo>
                    <a:pt x="511" y="382"/>
                  </a:lnTo>
                  <a:lnTo>
                    <a:pt x="511" y="381"/>
                  </a:lnTo>
                  <a:lnTo>
                    <a:pt x="513" y="378"/>
                  </a:lnTo>
                  <a:lnTo>
                    <a:pt x="514" y="378"/>
                  </a:lnTo>
                  <a:lnTo>
                    <a:pt x="514" y="379"/>
                  </a:lnTo>
                  <a:lnTo>
                    <a:pt x="516" y="381"/>
                  </a:lnTo>
                  <a:lnTo>
                    <a:pt x="517" y="384"/>
                  </a:lnTo>
                  <a:lnTo>
                    <a:pt x="519" y="387"/>
                  </a:lnTo>
                  <a:lnTo>
                    <a:pt x="522" y="391"/>
                  </a:lnTo>
                  <a:lnTo>
                    <a:pt x="525" y="395"/>
                  </a:lnTo>
                  <a:lnTo>
                    <a:pt x="527" y="401"/>
                  </a:lnTo>
                  <a:lnTo>
                    <a:pt x="530" y="405"/>
                  </a:lnTo>
                  <a:lnTo>
                    <a:pt x="533" y="411"/>
                  </a:lnTo>
                  <a:lnTo>
                    <a:pt x="533" y="414"/>
                  </a:lnTo>
                  <a:lnTo>
                    <a:pt x="535" y="417"/>
                  </a:lnTo>
                  <a:lnTo>
                    <a:pt x="536" y="420"/>
                  </a:lnTo>
                  <a:lnTo>
                    <a:pt x="538" y="423"/>
                  </a:lnTo>
                  <a:lnTo>
                    <a:pt x="539" y="426"/>
                  </a:lnTo>
                  <a:lnTo>
                    <a:pt x="541" y="429"/>
                  </a:lnTo>
                  <a:lnTo>
                    <a:pt x="541" y="430"/>
                  </a:lnTo>
                  <a:lnTo>
                    <a:pt x="542" y="433"/>
                  </a:lnTo>
                  <a:lnTo>
                    <a:pt x="543" y="439"/>
                  </a:lnTo>
                  <a:lnTo>
                    <a:pt x="546" y="443"/>
                  </a:lnTo>
                  <a:lnTo>
                    <a:pt x="546" y="446"/>
                  </a:lnTo>
                  <a:lnTo>
                    <a:pt x="546" y="449"/>
                  </a:lnTo>
                  <a:lnTo>
                    <a:pt x="546" y="452"/>
                  </a:lnTo>
                  <a:lnTo>
                    <a:pt x="548" y="455"/>
                  </a:lnTo>
                  <a:lnTo>
                    <a:pt x="549" y="459"/>
                  </a:lnTo>
                  <a:lnTo>
                    <a:pt x="551" y="464"/>
                  </a:lnTo>
                  <a:lnTo>
                    <a:pt x="551" y="468"/>
                  </a:lnTo>
                  <a:lnTo>
                    <a:pt x="552" y="474"/>
                  </a:lnTo>
                  <a:lnTo>
                    <a:pt x="554" y="478"/>
                  </a:lnTo>
                  <a:lnTo>
                    <a:pt x="554" y="482"/>
                  </a:lnTo>
                  <a:lnTo>
                    <a:pt x="555" y="485"/>
                  </a:lnTo>
                  <a:lnTo>
                    <a:pt x="555" y="488"/>
                  </a:lnTo>
                  <a:lnTo>
                    <a:pt x="555" y="491"/>
                  </a:lnTo>
                  <a:lnTo>
                    <a:pt x="557" y="494"/>
                  </a:lnTo>
                  <a:lnTo>
                    <a:pt x="557" y="496"/>
                  </a:lnTo>
                  <a:lnTo>
                    <a:pt x="558" y="498"/>
                  </a:lnTo>
                  <a:lnTo>
                    <a:pt x="558" y="501"/>
                  </a:lnTo>
                  <a:lnTo>
                    <a:pt x="558" y="504"/>
                  </a:lnTo>
                  <a:lnTo>
                    <a:pt x="559" y="507"/>
                  </a:lnTo>
                  <a:lnTo>
                    <a:pt x="559" y="510"/>
                  </a:lnTo>
                  <a:lnTo>
                    <a:pt x="561" y="513"/>
                  </a:lnTo>
                  <a:lnTo>
                    <a:pt x="561" y="516"/>
                  </a:lnTo>
                  <a:lnTo>
                    <a:pt x="561" y="519"/>
                  </a:lnTo>
                  <a:lnTo>
                    <a:pt x="562" y="522"/>
                  </a:lnTo>
                  <a:lnTo>
                    <a:pt x="562" y="523"/>
                  </a:lnTo>
                  <a:lnTo>
                    <a:pt x="564" y="526"/>
                  </a:lnTo>
                  <a:lnTo>
                    <a:pt x="564" y="529"/>
                  </a:lnTo>
                  <a:lnTo>
                    <a:pt x="565" y="532"/>
                  </a:lnTo>
                  <a:lnTo>
                    <a:pt x="565" y="535"/>
                  </a:lnTo>
                  <a:lnTo>
                    <a:pt x="567" y="538"/>
                  </a:lnTo>
                  <a:lnTo>
                    <a:pt x="567" y="542"/>
                  </a:lnTo>
                  <a:lnTo>
                    <a:pt x="568" y="548"/>
                  </a:lnTo>
                  <a:lnTo>
                    <a:pt x="570" y="552"/>
                  </a:lnTo>
                  <a:lnTo>
                    <a:pt x="571" y="558"/>
                  </a:lnTo>
                  <a:lnTo>
                    <a:pt x="573" y="561"/>
                  </a:lnTo>
                  <a:lnTo>
                    <a:pt x="574" y="565"/>
                  </a:lnTo>
                  <a:lnTo>
                    <a:pt x="575" y="570"/>
                  </a:lnTo>
                  <a:lnTo>
                    <a:pt x="577" y="574"/>
                  </a:lnTo>
                  <a:lnTo>
                    <a:pt x="577" y="577"/>
                  </a:lnTo>
                  <a:lnTo>
                    <a:pt x="578" y="580"/>
                  </a:lnTo>
                  <a:lnTo>
                    <a:pt x="580" y="581"/>
                  </a:lnTo>
                  <a:lnTo>
                    <a:pt x="581" y="584"/>
                  </a:lnTo>
                  <a:lnTo>
                    <a:pt x="583" y="587"/>
                  </a:lnTo>
                  <a:lnTo>
                    <a:pt x="586" y="591"/>
                  </a:lnTo>
                  <a:lnTo>
                    <a:pt x="589" y="596"/>
                  </a:lnTo>
                  <a:lnTo>
                    <a:pt x="593" y="602"/>
                  </a:lnTo>
                  <a:lnTo>
                    <a:pt x="631" y="654"/>
                  </a:lnTo>
                  <a:lnTo>
                    <a:pt x="587" y="605"/>
                  </a:lnTo>
                  <a:lnTo>
                    <a:pt x="589" y="606"/>
                  </a:lnTo>
                  <a:lnTo>
                    <a:pt x="589" y="609"/>
                  </a:lnTo>
                  <a:lnTo>
                    <a:pt x="590" y="612"/>
                  </a:lnTo>
                  <a:lnTo>
                    <a:pt x="591" y="616"/>
                  </a:lnTo>
                  <a:lnTo>
                    <a:pt x="593" y="621"/>
                  </a:lnTo>
                  <a:lnTo>
                    <a:pt x="593" y="622"/>
                  </a:lnTo>
                  <a:lnTo>
                    <a:pt x="594" y="625"/>
                  </a:lnTo>
                  <a:lnTo>
                    <a:pt x="594" y="628"/>
                  </a:lnTo>
                  <a:lnTo>
                    <a:pt x="596" y="631"/>
                  </a:lnTo>
                  <a:lnTo>
                    <a:pt x="597" y="634"/>
                  </a:lnTo>
                  <a:lnTo>
                    <a:pt x="599" y="637"/>
                  </a:lnTo>
                  <a:lnTo>
                    <a:pt x="599" y="639"/>
                  </a:lnTo>
                  <a:lnTo>
                    <a:pt x="600" y="642"/>
                  </a:lnTo>
                  <a:lnTo>
                    <a:pt x="600" y="644"/>
                  </a:lnTo>
                  <a:lnTo>
                    <a:pt x="602" y="647"/>
                  </a:lnTo>
                  <a:lnTo>
                    <a:pt x="603" y="650"/>
                  </a:lnTo>
                  <a:lnTo>
                    <a:pt x="605" y="653"/>
                  </a:lnTo>
                  <a:lnTo>
                    <a:pt x="606" y="657"/>
                  </a:lnTo>
                  <a:lnTo>
                    <a:pt x="607" y="661"/>
                  </a:lnTo>
                  <a:lnTo>
                    <a:pt x="609" y="667"/>
                  </a:lnTo>
                  <a:lnTo>
                    <a:pt x="610" y="670"/>
                  </a:lnTo>
                  <a:lnTo>
                    <a:pt x="610" y="671"/>
                  </a:lnTo>
                  <a:lnTo>
                    <a:pt x="612" y="674"/>
                  </a:lnTo>
                  <a:lnTo>
                    <a:pt x="613" y="677"/>
                  </a:lnTo>
                  <a:lnTo>
                    <a:pt x="615" y="682"/>
                  </a:lnTo>
                  <a:lnTo>
                    <a:pt x="615" y="686"/>
                  </a:lnTo>
                  <a:lnTo>
                    <a:pt x="616" y="692"/>
                  </a:lnTo>
                  <a:lnTo>
                    <a:pt x="618" y="695"/>
                  </a:lnTo>
                  <a:lnTo>
                    <a:pt x="619" y="698"/>
                  </a:lnTo>
                  <a:lnTo>
                    <a:pt x="619" y="700"/>
                  </a:lnTo>
                  <a:lnTo>
                    <a:pt x="621" y="705"/>
                  </a:lnTo>
                  <a:lnTo>
                    <a:pt x="622" y="708"/>
                  </a:lnTo>
                  <a:lnTo>
                    <a:pt x="622" y="711"/>
                  </a:lnTo>
                  <a:lnTo>
                    <a:pt x="623" y="715"/>
                  </a:lnTo>
                  <a:lnTo>
                    <a:pt x="625" y="719"/>
                  </a:lnTo>
                  <a:lnTo>
                    <a:pt x="626" y="722"/>
                  </a:lnTo>
                  <a:lnTo>
                    <a:pt x="626" y="727"/>
                  </a:lnTo>
                  <a:lnTo>
                    <a:pt x="628" y="731"/>
                  </a:lnTo>
                  <a:lnTo>
                    <a:pt x="629" y="735"/>
                  </a:lnTo>
                  <a:lnTo>
                    <a:pt x="631" y="738"/>
                  </a:lnTo>
                  <a:lnTo>
                    <a:pt x="632" y="743"/>
                  </a:lnTo>
                  <a:lnTo>
                    <a:pt x="632" y="746"/>
                  </a:lnTo>
                  <a:lnTo>
                    <a:pt x="634" y="750"/>
                  </a:lnTo>
                  <a:lnTo>
                    <a:pt x="635" y="754"/>
                  </a:lnTo>
                  <a:lnTo>
                    <a:pt x="636" y="759"/>
                  </a:lnTo>
                  <a:lnTo>
                    <a:pt x="638" y="763"/>
                  </a:lnTo>
                  <a:lnTo>
                    <a:pt x="639" y="767"/>
                  </a:lnTo>
                  <a:lnTo>
                    <a:pt x="641" y="772"/>
                  </a:lnTo>
                  <a:lnTo>
                    <a:pt x="642" y="776"/>
                  </a:lnTo>
                  <a:lnTo>
                    <a:pt x="642" y="779"/>
                  </a:lnTo>
                  <a:lnTo>
                    <a:pt x="644" y="783"/>
                  </a:lnTo>
                  <a:lnTo>
                    <a:pt x="645" y="788"/>
                  </a:lnTo>
                  <a:lnTo>
                    <a:pt x="647" y="792"/>
                  </a:lnTo>
                  <a:lnTo>
                    <a:pt x="647" y="796"/>
                  </a:lnTo>
                  <a:lnTo>
                    <a:pt x="648" y="801"/>
                  </a:lnTo>
                  <a:lnTo>
                    <a:pt x="650" y="804"/>
                  </a:lnTo>
                  <a:lnTo>
                    <a:pt x="651" y="808"/>
                  </a:lnTo>
                  <a:lnTo>
                    <a:pt x="651" y="811"/>
                  </a:lnTo>
                  <a:lnTo>
                    <a:pt x="652" y="815"/>
                  </a:lnTo>
                  <a:lnTo>
                    <a:pt x="654" y="818"/>
                  </a:lnTo>
                  <a:lnTo>
                    <a:pt x="654" y="821"/>
                  </a:lnTo>
                  <a:lnTo>
                    <a:pt x="655" y="824"/>
                  </a:lnTo>
                  <a:lnTo>
                    <a:pt x="657" y="828"/>
                  </a:lnTo>
                  <a:lnTo>
                    <a:pt x="657" y="830"/>
                  </a:lnTo>
                  <a:lnTo>
                    <a:pt x="658" y="833"/>
                  </a:lnTo>
                  <a:lnTo>
                    <a:pt x="658" y="836"/>
                  </a:lnTo>
                  <a:lnTo>
                    <a:pt x="660" y="839"/>
                  </a:lnTo>
                  <a:lnTo>
                    <a:pt x="661" y="843"/>
                  </a:lnTo>
                  <a:lnTo>
                    <a:pt x="663" y="847"/>
                  </a:lnTo>
                  <a:lnTo>
                    <a:pt x="663" y="850"/>
                  </a:lnTo>
                  <a:lnTo>
                    <a:pt x="664" y="853"/>
                  </a:lnTo>
                  <a:lnTo>
                    <a:pt x="664" y="855"/>
                  </a:lnTo>
                  <a:lnTo>
                    <a:pt x="716" y="857"/>
                  </a:lnTo>
                  <a:lnTo>
                    <a:pt x="719" y="903"/>
                  </a:lnTo>
                  <a:lnTo>
                    <a:pt x="722" y="903"/>
                  </a:lnTo>
                  <a:lnTo>
                    <a:pt x="724" y="903"/>
                  </a:lnTo>
                  <a:lnTo>
                    <a:pt x="727" y="903"/>
                  </a:lnTo>
                  <a:lnTo>
                    <a:pt x="730" y="904"/>
                  </a:lnTo>
                  <a:lnTo>
                    <a:pt x="735" y="904"/>
                  </a:lnTo>
                  <a:lnTo>
                    <a:pt x="740" y="905"/>
                  </a:lnTo>
                  <a:lnTo>
                    <a:pt x="744" y="907"/>
                  </a:lnTo>
                  <a:lnTo>
                    <a:pt x="748" y="907"/>
                  </a:lnTo>
                  <a:lnTo>
                    <a:pt x="753" y="908"/>
                  </a:lnTo>
                  <a:lnTo>
                    <a:pt x="757" y="908"/>
                  </a:lnTo>
                  <a:lnTo>
                    <a:pt x="760" y="910"/>
                  </a:lnTo>
                  <a:lnTo>
                    <a:pt x="763" y="911"/>
                  </a:lnTo>
                  <a:lnTo>
                    <a:pt x="766" y="911"/>
                  </a:lnTo>
                  <a:lnTo>
                    <a:pt x="767" y="911"/>
                  </a:lnTo>
                  <a:lnTo>
                    <a:pt x="769" y="913"/>
                  </a:lnTo>
                  <a:lnTo>
                    <a:pt x="767" y="913"/>
                  </a:lnTo>
                  <a:lnTo>
                    <a:pt x="766" y="913"/>
                  </a:lnTo>
                  <a:lnTo>
                    <a:pt x="764" y="913"/>
                  </a:lnTo>
                  <a:lnTo>
                    <a:pt x="762" y="913"/>
                  </a:lnTo>
                  <a:lnTo>
                    <a:pt x="759" y="911"/>
                  </a:lnTo>
                  <a:lnTo>
                    <a:pt x="754" y="911"/>
                  </a:lnTo>
                  <a:lnTo>
                    <a:pt x="751" y="910"/>
                  </a:lnTo>
                  <a:lnTo>
                    <a:pt x="747" y="910"/>
                  </a:lnTo>
                  <a:lnTo>
                    <a:pt x="743" y="908"/>
                  </a:lnTo>
                  <a:lnTo>
                    <a:pt x="738" y="908"/>
                  </a:lnTo>
                  <a:lnTo>
                    <a:pt x="735" y="907"/>
                  </a:lnTo>
                  <a:lnTo>
                    <a:pt x="731" y="907"/>
                  </a:lnTo>
                  <a:lnTo>
                    <a:pt x="728" y="907"/>
                  </a:lnTo>
                  <a:lnTo>
                    <a:pt x="727" y="905"/>
                  </a:lnTo>
                  <a:lnTo>
                    <a:pt x="725" y="905"/>
                  </a:lnTo>
                  <a:lnTo>
                    <a:pt x="724" y="907"/>
                  </a:lnTo>
                  <a:lnTo>
                    <a:pt x="721" y="913"/>
                  </a:lnTo>
                  <a:lnTo>
                    <a:pt x="718" y="916"/>
                  </a:lnTo>
                  <a:lnTo>
                    <a:pt x="718" y="917"/>
                  </a:lnTo>
                  <a:lnTo>
                    <a:pt x="716" y="920"/>
                  </a:lnTo>
                  <a:lnTo>
                    <a:pt x="718" y="923"/>
                  </a:lnTo>
                  <a:lnTo>
                    <a:pt x="719" y="924"/>
                  </a:lnTo>
                  <a:lnTo>
                    <a:pt x="721" y="926"/>
                  </a:lnTo>
                  <a:lnTo>
                    <a:pt x="719" y="926"/>
                  </a:lnTo>
                  <a:lnTo>
                    <a:pt x="719" y="927"/>
                  </a:lnTo>
                  <a:lnTo>
                    <a:pt x="718" y="929"/>
                  </a:lnTo>
                  <a:lnTo>
                    <a:pt x="716" y="932"/>
                  </a:lnTo>
                  <a:lnTo>
                    <a:pt x="714" y="933"/>
                  </a:lnTo>
                  <a:lnTo>
                    <a:pt x="712" y="936"/>
                  </a:lnTo>
                  <a:lnTo>
                    <a:pt x="711" y="937"/>
                  </a:lnTo>
                  <a:lnTo>
                    <a:pt x="709" y="942"/>
                  </a:lnTo>
                  <a:lnTo>
                    <a:pt x="706" y="945"/>
                  </a:lnTo>
                  <a:lnTo>
                    <a:pt x="705" y="948"/>
                  </a:lnTo>
                  <a:lnTo>
                    <a:pt x="703" y="952"/>
                  </a:lnTo>
                  <a:lnTo>
                    <a:pt x="700" y="956"/>
                  </a:lnTo>
                  <a:lnTo>
                    <a:pt x="699" y="959"/>
                  </a:lnTo>
                  <a:lnTo>
                    <a:pt x="696" y="964"/>
                  </a:lnTo>
                  <a:lnTo>
                    <a:pt x="693" y="968"/>
                  </a:lnTo>
                  <a:lnTo>
                    <a:pt x="692" y="971"/>
                  </a:lnTo>
                  <a:lnTo>
                    <a:pt x="689" y="974"/>
                  </a:lnTo>
                  <a:lnTo>
                    <a:pt x="687" y="977"/>
                  </a:lnTo>
                  <a:lnTo>
                    <a:pt x="686" y="980"/>
                  </a:lnTo>
                  <a:lnTo>
                    <a:pt x="684" y="981"/>
                  </a:lnTo>
                  <a:lnTo>
                    <a:pt x="680" y="985"/>
                  </a:lnTo>
                  <a:lnTo>
                    <a:pt x="677" y="990"/>
                  </a:lnTo>
                  <a:lnTo>
                    <a:pt x="674" y="993"/>
                  </a:lnTo>
                  <a:lnTo>
                    <a:pt x="673" y="996"/>
                  </a:lnTo>
                  <a:lnTo>
                    <a:pt x="671" y="998"/>
                  </a:lnTo>
                  <a:lnTo>
                    <a:pt x="670" y="1003"/>
                  </a:lnTo>
                  <a:lnTo>
                    <a:pt x="667" y="1006"/>
                  </a:lnTo>
                  <a:lnTo>
                    <a:pt x="666" y="1009"/>
                  </a:lnTo>
                  <a:lnTo>
                    <a:pt x="664" y="1012"/>
                  </a:lnTo>
                  <a:lnTo>
                    <a:pt x="663" y="1014"/>
                  </a:lnTo>
                  <a:lnTo>
                    <a:pt x="661" y="1017"/>
                  </a:lnTo>
                  <a:lnTo>
                    <a:pt x="661" y="1020"/>
                  </a:lnTo>
                  <a:lnTo>
                    <a:pt x="661" y="1022"/>
                  </a:lnTo>
                  <a:lnTo>
                    <a:pt x="661" y="1025"/>
                  </a:lnTo>
                  <a:lnTo>
                    <a:pt x="661" y="1027"/>
                  </a:lnTo>
                  <a:lnTo>
                    <a:pt x="661" y="1033"/>
                  </a:lnTo>
                  <a:lnTo>
                    <a:pt x="661" y="1036"/>
                  </a:lnTo>
                  <a:lnTo>
                    <a:pt x="663" y="1039"/>
                  </a:lnTo>
                  <a:lnTo>
                    <a:pt x="663" y="1042"/>
                  </a:lnTo>
                  <a:lnTo>
                    <a:pt x="664" y="1046"/>
                  </a:lnTo>
                  <a:lnTo>
                    <a:pt x="666" y="1048"/>
                  </a:lnTo>
                  <a:lnTo>
                    <a:pt x="666" y="1051"/>
                  </a:lnTo>
                  <a:lnTo>
                    <a:pt x="667" y="1054"/>
                  </a:lnTo>
                  <a:lnTo>
                    <a:pt x="668" y="1057"/>
                  </a:lnTo>
                  <a:lnTo>
                    <a:pt x="671" y="1061"/>
                  </a:lnTo>
                  <a:lnTo>
                    <a:pt x="674" y="1064"/>
                  </a:lnTo>
                  <a:lnTo>
                    <a:pt x="676" y="1065"/>
                  </a:lnTo>
                  <a:lnTo>
                    <a:pt x="679" y="1067"/>
                  </a:lnTo>
                  <a:lnTo>
                    <a:pt x="680" y="1068"/>
                  </a:lnTo>
                  <a:lnTo>
                    <a:pt x="683" y="1070"/>
                  </a:lnTo>
                  <a:lnTo>
                    <a:pt x="686" y="1071"/>
                  </a:lnTo>
                  <a:lnTo>
                    <a:pt x="689" y="1073"/>
                  </a:lnTo>
                  <a:lnTo>
                    <a:pt x="693" y="1074"/>
                  </a:lnTo>
                  <a:lnTo>
                    <a:pt x="696" y="1075"/>
                  </a:lnTo>
                  <a:lnTo>
                    <a:pt x="699" y="1077"/>
                  </a:lnTo>
                  <a:lnTo>
                    <a:pt x="703" y="1078"/>
                  </a:lnTo>
                  <a:lnTo>
                    <a:pt x="708" y="1080"/>
                  </a:lnTo>
                  <a:lnTo>
                    <a:pt x="712" y="1083"/>
                  </a:lnTo>
                  <a:lnTo>
                    <a:pt x="716" y="1084"/>
                  </a:lnTo>
                  <a:lnTo>
                    <a:pt x="721" y="1086"/>
                  </a:lnTo>
                  <a:lnTo>
                    <a:pt x="725" y="1086"/>
                  </a:lnTo>
                  <a:lnTo>
                    <a:pt x="730" y="1087"/>
                  </a:lnTo>
                  <a:lnTo>
                    <a:pt x="734" y="1090"/>
                  </a:lnTo>
                  <a:lnTo>
                    <a:pt x="738" y="1091"/>
                  </a:lnTo>
                  <a:lnTo>
                    <a:pt x="743" y="1091"/>
                  </a:lnTo>
                  <a:lnTo>
                    <a:pt x="746" y="1093"/>
                  </a:lnTo>
                  <a:lnTo>
                    <a:pt x="750" y="1094"/>
                  </a:lnTo>
                  <a:lnTo>
                    <a:pt x="754" y="1096"/>
                  </a:lnTo>
                  <a:lnTo>
                    <a:pt x="757" y="1096"/>
                  </a:lnTo>
                  <a:lnTo>
                    <a:pt x="762" y="1097"/>
                  </a:lnTo>
                  <a:lnTo>
                    <a:pt x="764" y="1097"/>
                  </a:lnTo>
                  <a:lnTo>
                    <a:pt x="767" y="1099"/>
                  </a:lnTo>
                  <a:lnTo>
                    <a:pt x="770" y="1097"/>
                  </a:lnTo>
                  <a:lnTo>
                    <a:pt x="773" y="1097"/>
                  </a:lnTo>
                  <a:lnTo>
                    <a:pt x="775" y="1097"/>
                  </a:lnTo>
                  <a:lnTo>
                    <a:pt x="778" y="1097"/>
                  </a:lnTo>
                  <a:lnTo>
                    <a:pt x="780" y="1096"/>
                  </a:lnTo>
                  <a:lnTo>
                    <a:pt x="786" y="1094"/>
                  </a:lnTo>
                  <a:lnTo>
                    <a:pt x="788" y="1093"/>
                  </a:lnTo>
                  <a:lnTo>
                    <a:pt x="791" y="1091"/>
                  </a:lnTo>
                  <a:lnTo>
                    <a:pt x="794" y="1090"/>
                  </a:lnTo>
                  <a:lnTo>
                    <a:pt x="796" y="1090"/>
                  </a:lnTo>
                  <a:lnTo>
                    <a:pt x="799" y="1087"/>
                  </a:lnTo>
                  <a:lnTo>
                    <a:pt x="802" y="1086"/>
                  </a:lnTo>
                  <a:lnTo>
                    <a:pt x="805" y="1084"/>
                  </a:lnTo>
                  <a:lnTo>
                    <a:pt x="808" y="1084"/>
                  </a:lnTo>
                  <a:lnTo>
                    <a:pt x="811" y="1083"/>
                  </a:lnTo>
                  <a:lnTo>
                    <a:pt x="814" y="1080"/>
                  </a:lnTo>
                  <a:lnTo>
                    <a:pt x="817" y="1078"/>
                  </a:lnTo>
                  <a:lnTo>
                    <a:pt x="820" y="1077"/>
                  </a:lnTo>
                  <a:lnTo>
                    <a:pt x="823" y="1075"/>
                  </a:lnTo>
                  <a:lnTo>
                    <a:pt x="827" y="1074"/>
                  </a:lnTo>
                  <a:lnTo>
                    <a:pt x="830" y="1073"/>
                  </a:lnTo>
                  <a:lnTo>
                    <a:pt x="833" y="1071"/>
                  </a:lnTo>
                  <a:lnTo>
                    <a:pt x="834" y="1070"/>
                  </a:lnTo>
                  <a:lnTo>
                    <a:pt x="837" y="1068"/>
                  </a:lnTo>
                  <a:lnTo>
                    <a:pt x="840" y="1067"/>
                  </a:lnTo>
                  <a:lnTo>
                    <a:pt x="843" y="1065"/>
                  </a:lnTo>
                  <a:lnTo>
                    <a:pt x="846" y="1062"/>
                  </a:lnTo>
                  <a:lnTo>
                    <a:pt x="850" y="1059"/>
                  </a:lnTo>
                  <a:lnTo>
                    <a:pt x="853" y="1057"/>
                  </a:lnTo>
                  <a:lnTo>
                    <a:pt x="855" y="1055"/>
                  </a:lnTo>
                  <a:lnTo>
                    <a:pt x="855" y="1051"/>
                  </a:lnTo>
                  <a:lnTo>
                    <a:pt x="856" y="1048"/>
                  </a:lnTo>
                  <a:lnTo>
                    <a:pt x="856" y="1043"/>
                  </a:lnTo>
                  <a:lnTo>
                    <a:pt x="856" y="1039"/>
                  </a:lnTo>
                  <a:lnTo>
                    <a:pt x="856" y="1035"/>
                  </a:lnTo>
                  <a:lnTo>
                    <a:pt x="855" y="1030"/>
                  </a:lnTo>
                  <a:lnTo>
                    <a:pt x="855" y="1025"/>
                  </a:lnTo>
                  <a:lnTo>
                    <a:pt x="855" y="1020"/>
                  </a:lnTo>
                  <a:lnTo>
                    <a:pt x="853" y="1016"/>
                  </a:lnTo>
                  <a:lnTo>
                    <a:pt x="853" y="1010"/>
                  </a:lnTo>
                  <a:lnTo>
                    <a:pt x="852" y="1006"/>
                  </a:lnTo>
                  <a:lnTo>
                    <a:pt x="852" y="1001"/>
                  </a:lnTo>
                  <a:lnTo>
                    <a:pt x="852" y="997"/>
                  </a:lnTo>
                  <a:lnTo>
                    <a:pt x="852" y="993"/>
                  </a:lnTo>
                  <a:lnTo>
                    <a:pt x="852" y="990"/>
                  </a:lnTo>
                  <a:lnTo>
                    <a:pt x="853" y="987"/>
                  </a:lnTo>
                  <a:lnTo>
                    <a:pt x="853" y="984"/>
                  </a:lnTo>
                  <a:lnTo>
                    <a:pt x="855" y="980"/>
                  </a:lnTo>
                  <a:lnTo>
                    <a:pt x="855" y="975"/>
                  </a:lnTo>
                  <a:lnTo>
                    <a:pt x="856" y="972"/>
                  </a:lnTo>
                  <a:lnTo>
                    <a:pt x="856" y="966"/>
                  </a:lnTo>
                  <a:lnTo>
                    <a:pt x="857" y="962"/>
                  </a:lnTo>
                  <a:lnTo>
                    <a:pt x="857" y="956"/>
                  </a:lnTo>
                  <a:lnTo>
                    <a:pt x="859" y="952"/>
                  </a:lnTo>
                  <a:lnTo>
                    <a:pt x="859" y="946"/>
                  </a:lnTo>
                  <a:lnTo>
                    <a:pt x="859" y="942"/>
                  </a:lnTo>
                  <a:lnTo>
                    <a:pt x="859" y="937"/>
                  </a:lnTo>
                  <a:lnTo>
                    <a:pt x="860" y="933"/>
                  </a:lnTo>
                  <a:lnTo>
                    <a:pt x="860" y="930"/>
                  </a:lnTo>
                  <a:lnTo>
                    <a:pt x="860" y="929"/>
                  </a:lnTo>
                  <a:lnTo>
                    <a:pt x="860" y="926"/>
                  </a:lnTo>
                  <a:lnTo>
                    <a:pt x="862" y="926"/>
                  </a:lnTo>
                  <a:lnTo>
                    <a:pt x="863" y="926"/>
                  </a:lnTo>
                  <a:lnTo>
                    <a:pt x="868" y="924"/>
                  </a:lnTo>
                  <a:lnTo>
                    <a:pt x="871" y="923"/>
                  </a:lnTo>
                  <a:lnTo>
                    <a:pt x="872" y="923"/>
                  </a:lnTo>
                  <a:lnTo>
                    <a:pt x="873" y="920"/>
                  </a:lnTo>
                  <a:lnTo>
                    <a:pt x="876" y="920"/>
                  </a:lnTo>
                  <a:lnTo>
                    <a:pt x="875" y="917"/>
                  </a:lnTo>
                  <a:lnTo>
                    <a:pt x="875" y="914"/>
                  </a:lnTo>
                  <a:lnTo>
                    <a:pt x="875" y="911"/>
                  </a:lnTo>
                  <a:lnTo>
                    <a:pt x="873" y="910"/>
                  </a:lnTo>
                  <a:lnTo>
                    <a:pt x="873" y="907"/>
                  </a:lnTo>
                  <a:lnTo>
                    <a:pt x="873" y="904"/>
                  </a:lnTo>
                  <a:lnTo>
                    <a:pt x="872" y="901"/>
                  </a:lnTo>
                  <a:lnTo>
                    <a:pt x="872" y="898"/>
                  </a:lnTo>
                  <a:lnTo>
                    <a:pt x="871" y="895"/>
                  </a:lnTo>
                  <a:lnTo>
                    <a:pt x="869" y="891"/>
                  </a:lnTo>
                  <a:lnTo>
                    <a:pt x="868" y="888"/>
                  </a:lnTo>
                  <a:lnTo>
                    <a:pt x="868" y="885"/>
                  </a:lnTo>
                  <a:lnTo>
                    <a:pt x="866" y="881"/>
                  </a:lnTo>
                  <a:lnTo>
                    <a:pt x="865" y="878"/>
                  </a:lnTo>
                  <a:lnTo>
                    <a:pt x="863" y="873"/>
                  </a:lnTo>
                  <a:lnTo>
                    <a:pt x="863" y="871"/>
                  </a:lnTo>
                  <a:lnTo>
                    <a:pt x="862" y="866"/>
                  </a:lnTo>
                  <a:lnTo>
                    <a:pt x="860" y="863"/>
                  </a:lnTo>
                  <a:lnTo>
                    <a:pt x="859" y="860"/>
                  </a:lnTo>
                  <a:lnTo>
                    <a:pt x="859" y="856"/>
                  </a:lnTo>
                  <a:lnTo>
                    <a:pt x="857" y="853"/>
                  </a:lnTo>
                  <a:lnTo>
                    <a:pt x="857" y="852"/>
                  </a:lnTo>
                  <a:lnTo>
                    <a:pt x="855" y="846"/>
                  </a:lnTo>
                  <a:lnTo>
                    <a:pt x="855" y="843"/>
                  </a:lnTo>
                  <a:lnTo>
                    <a:pt x="853" y="840"/>
                  </a:lnTo>
                  <a:lnTo>
                    <a:pt x="871" y="824"/>
                  </a:lnTo>
                  <a:lnTo>
                    <a:pt x="871" y="823"/>
                  </a:lnTo>
                  <a:lnTo>
                    <a:pt x="869" y="820"/>
                  </a:lnTo>
                  <a:lnTo>
                    <a:pt x="866" y="817"/>
                  </a:lnTo>
                  <a:lnTo>
                    <a:pt x="865" y="812"/>
                  </a:lnTo>
                  <a:lnTo>
                    <a:pt x="863" y="809"/>
                  </a:lnTo>
                  <a:lnTo>
                    <a:pt x="862" y="807"/>
                  </a:lnTo>
                  <a:lnTo>
                    <a:pt x="860" y="804"/>
                  </a:lnTo>
                  <a:lnTo>
                    <a:pt x="859" y="802"/>
                  </a:lnTo>
                  <a:lnTo>
                    <a:pt x="857" y="798"/>
                  </a:lnTo>
                  <a:lnTo>
                    <a:pt x="856" y="795"/>
                  </a:lnTo>
                  <a:lnTo>
                    <a:pt x="855" y="791"/>
                  </a:lnTo>
                  <a:lnTo>
                    <a:pt x="853" y="788"/>
                  </a:lnTo>
                  <a:lnTo>
                    <a:pt x="852" y="785"/>
                  </a:lnTo>
                  <a:lnTo>
                    <a:pt x="850" y="780"/>
                  </a:lnTo>
                  <a:lnTo>
                    <a:pt x="847" y="778"/>
                  </a:lnTo>
                  <a:lnTo>
                    <a:pt x="846" y="773"/>
                  </a:lnTo>
                  <a:lnTo>
                    <a:pt x="844" y="770"/>
                  </a:lnTo>
                  <a:lnTo>
                    <a:pt x="843" y="766"/>
                  </a:lnTo>
                  <a:lnTo>
                    <a:pt x="841" y="763"/>
                  </a:lnTo>
                  <a:lnTo>
                    <a:pt x="841" y="760"/>
                  </a:lnTo>
                  <a:lnTo>
                    <a:pt x="840" y="757"/>
                  </a:lnTo>
                  <a:lnTo>
                    <a:pt x="839" y="753"/>
                  </a:lnTo>
                  <a:lnTo>
                    <a:pt x="837" y="750"/>
                  </a:lnTo>
                  <a:lnTo>
                    <a:pt x="837" y="747"/>
                  </a:lnTo>
                  <a:lnTo>
                    <a:pt x="836" y="743"/>
                  </a:lnTo>
                  <a:lnTo>
                    <a:pt x="836" y="738"/>
                  </a:lnTo>
                  <a:lnTo>
                    <a:pt x="836" y="735"/>
                  </a:lnTo>
                  <a:lnTo>
                    <a:pt x="836" y="732"/>
                  </a:lnTo>
                  <a:lnTo>
                    <a:pt x="834" y="730"/>
                  </a:lnTo>
                  <a:lnTo>
                    <a:pt x="834" y="727"/>
                  </a:lnTo>
                  <a:lnTo>
                    <a:pt x="833" y="722"/>
                  </a:lnTo>
                  <a:lnTo>
                    <a:pt x="833" y="718"/>
                  </a:lnTo>
                  <a:lnTo>
                    <a:pt x="831" y="712"/>
                  </a:lnTo>
                  <a:lnTo>
                    <a:pt x="831" y="708"/>
                  </a:lnTo>
                  <a:lnTo>
                    <a:pt x="830" y="703"/>
                  </a:lnTo>
                  <a:lnTo>
                    <a:pt x="830" y="700"/>
                  </a:lnTo>
                  <a:lnTo>
                    <a:pt x="828" y="698"/>
                  </a:lnTo>
                  <a:lnTo>
                    <a:pt x="828" y="695"/>
                  </a:lnTo>
                  <a:lnTo>
                    <a:pt x="827" y="692"/>
                  </a:lnTo>
                  <a:lnTo>
                    <a:pt x="827" y="689"/>
                  </a:lnTo>
                  <a:lnTo>
                    <a:pt x="825" y="684"/>
                  </a:lnTo>
                  <a:lnTo>
                    <a:pt x="825" y="682"/>
                  </a:lnTo>
                  <a:lnTo>
                    <a:pt x="824" y="679"/>
                  </a:lnTo>
                  <a:lnTo>
                    <a:pt x="824" y="676"/>
                  </a:lnTo>
                  <a:lnTo>
                    <a:pt x="823" y="671"/>
                  </a:lnTo>
                  <a:lnTo>
                    <a:pt x="823" y="669"/>
                  </a:lnTo>
                  <a:lnTo>
                    <a:pt x="821" y="666"/>
                  </a:lnTo>
                  <a:lnTo>
                    <a:pt x="821" y="661"/>
                  </a:lnTo>
                  <a:lnTo>
                    <a:pt x="821" y="658"/>
                  </a:lnTo>
                  <a:lnTo>
                    <a:pt x="820" y="655"/>
                  </a:lnTo>
                  <a:lnTo>
                    <a:pt x="820" y="651"/>
                  </a:lnTo>
                  <a:lnTo>
                    <a:pt x="818" y="648"/>
                  </a:lnTo>
                  <a:lnTo>
                    <a:pt x="817" y="645"/>
                  </a:lnTo>
                  <a:lnTo>
                    <a:pt x="817" y="641"/>
                  </a:lnTo>
                  <a:lnTo>
                    <a:pt x="815" y="638"/>
                  </a:lnTo>
                  <a:lnTo>
                    <a:pt x="815" y="635"/>
                  </a:lnTo>
                  <a:lnTo>
                    <a:pt x="814" y="631"/>
                  </a:lnTo>
                  <a:lnTo>
                    <a:pt x="814" y="628"/>
                  </a:lnTo>
                  <a:lnTo>
                    <a:pt x="812" y="623"/>
                  </a:lnTo>
                  <a:lnTo>
                    <a:pt x="812" y="621"/>
                  </a:lnTo>
                  <a:lnTo>
                    <a:pt x="811" y="618"/>
                  </a:lnTo>
                  <a:lnTo>
                    <a:pt x="811" y="615"/>
                  </a:lnTo>
                  <a:lnTo>
                    <a:pt x="810" y="612"/>
                  </a:lnTo>
                  <a:lnTo>
                    <a:pt x="810" y="609"/>
                  </a:lnTo>
                  <a:lnTo>
                    <a:pt x="810" y="606"/>
                  </a:lnTo>
                  <a:lnTo>
                    <a:pt x="810" y="603"/>
                  </a:lnTo>
                  <a:lnTo>
                    <a:pt x="808" y="600"/>
                  </a:lnTo>
                  <a:lnTo>
                    <a:pt x="808" y="597"/>
                  </a:lnTo>
                  <a:lnTo>
                    <a:pt x="807" y="594"/>
                  </a:lnTo>
                  <a:lnTo>
                    <a:pt x="807" y="591"/>
                  </a:lnTo>
                  <a:lnTo>
                    <a:pt x="805" y="587"/>
                  </a:lnTo>
                  <a:lnTo>
                    <a:pt x="805" y="583"/>
                  </a:lnTo>
                  <a:lnTo>
                    <a:pt x="804" y="578"/>
                  </a:lnTo>
                  <a:lnTo>
                    <a:pt x="802" y="575"/>
                  </a:lnTo>
                  <a:lnTo>
                    <a:pt x="802" y="573"/>
                  </a:lnTo>
                  <a:lnTo>
                    <a:pt x="802" y="570"/>
                  </a:lnTo>
                  <a:lnTo>
                    <a:pt x="801" y="565"/>
                  </a:lnTo>
                  <a:lnTo>
                    <a:pt x="801" y="561"/>
                  </a:lnTo>
                  <a:lnTo>
                    <a:pt x="799" y="555"/>
                  </a:lnTo>
                  <a:lnTo>
                    <a:pt x="798" y="551"/>
                  </a:lnTo>
                  <a:lnTo>
                    <a:pt x="795" y="545"/>
                  </a:lnTo>
                  <a:lnTo>
                    <a:pt x="794" y="541"/>
                  </a:lnTo>
                  <a:lnTo>
                    <a:pt x="792" y="535"/>
                  </a:lnTo>
                  <a:lnTo>
                    <a:pt x="791" y="530"/>
                  </a:lnTo>
                  <a:lnTo>
                    <a:pt x="788" y="526"/>
                  </a:lnTo>
                  <a:lnTo>
                    <a:pt x="786" y="522"/>
                  </a:lnTo>
                  <a:lnTo>
                    <a:pt x="785" y="517"/>
                  </a:lnTo>
                  <a:lnTo>
                    <a:pt x="783" y="514"/>
                  </a:lnTo>
                  <a:lnTo>
                    <a:pt x="782" y="512"/>
                  </a:lnTo>
                  <a:lnTo>
                    <a:pt x="780" y="510"/>
                  </a:lnTo>
                  <a:lnTo>
                    <a:pt x="780" y="509"/>
                  </a:lnTo>
                  <a:lnTo>
                    <a:pt x="763" y="434"/>
                  </a:lnTo>
                  <a:lnTo>
                    <a:pt x="738" y="263"/>
                  </a:lnTo>
                  <a:lnTo>
                    <a:pt x="298" y="182"/>
                  </a:lnTo>
                  <a:lnTo>
                    <a:pt x="272" y="315"/>
                  </a:lnTo>
                  <a:lnTo>
                    <a:pt x="272" y="314"/>
                  </a:lnTo>
                  <a:lnTo>
                    <a:pt x="270" y="311"/>
                  </a:lnTo>
                  <a:lnTo>
                    <a:pt x="269" y="308"/>
                  </a:lnTo>
                  <a:lnTo>
                    <a:pt x="267" y="305"/>
                  </a:lnTo>
                  <a:lnTo>
                    <a:pt x="267" y="301"/>
                  </a:lnTo>
                  <a:lnTo>
                    <a:pt x="266" y="296"/>
                  </a:lnTo>
                  <a:lnTo>
                    <a:pt x="264" y="292"/>
                  </a:lnTo>
                  <a:lnTo>
                    <a:pt x="263" y="288"/>
                  </a:lnTo>
                  <a:lnTo>
                    <a:pt x="261" y="283"/>
                  </a:lnTo>
                  <a:lnTo>
                    <a:pt x="261" y="278"/>
                  </a:lnTo>
                  <a:lnTo>
                    <a:pt x="260" y="275"/>
                  </a:lnTo>
                  <a:lnTo>
                    <a:pt x="259" y="272"/>
                  </a:lnTo>
                  <a:lnTo>
                    <a:pt x="259" y="269"/>
                  </a:lnTo>
                  <a:lnTo>
                    <a:pt x="257" y="267"/>
                  </a:lnTo>
                  <a:lnTo>
                    <a:pt x="257" y="264"/>
                  </a:lnTo>
                  <a:lnTo>
                    <a:pt x="256" y="262"/>
                  </a:lnTo>
                  <a:lnTo>
                    <a:pt x="256" y="259"/>
                  </a:lnTo>
                  <a:lnTo>
                    <a:pt x="254" y="256"/>
                  </a:lnTo>
                  <a:lnTo>
                    <a:pt x="253" y="253"/>
                  </a:lnTo>
                  <a:lnTo>
                    <a:pt x="253" y="248"/>
                  </a:lnTo>
                  <a:lnTo>
                    <a:pt x="251" y="246"/>
                  </a:lnTo>
                  <a:lnTo>
                    <a:pt x="251" y="243"/>
                  </a:lnTo>
                  <a:lnTo>
                    <a:pt x="250" y="240"/>
                  </a:lnTo>
                  <a:lnTo>
                    <a:pt x="248" y="237"/>
                  </a:lnTo>
                  <a:lnTo>
                    <a:pt x="248" y="234"/>
                  </a:lnTo>
                  <a:lnTo>
                    <a:pt x="247" y="231"/>
                  </a:lnTo>
                  <a:lnTo>
                    <a:pt x="245" y="228"/>
                  </a:lnTo>
                  <a:lnTo>
                    <a:pt x="245" y="225"/>
                  </a:lnTo>
                  <a:lnTo>
                    <a:pt x="244" y="222"/>
                  </a:lnTo>
                  <a:lnTo>
                    <a:pt x="244" y="219"/>
                  </a:lnTo>
                  <a:lnTo>
                    <a:pt x="243" y="216"/>
                  </a:lnTo>
                  <a:lnTo>
                    <a:pt x="241" y="214"/>
                  </a:lnTo>
                  <a:lnTo>
                    <a:pt x="241" y="211"/>
                  </a:lnTo>
                  <a:lnTo>
                    <a:pt x="240" y="208"/>
                  </a:lnTo>
                  <a:lnTo>
                    <a:pt x="238" y="205"/>
                  </a:lnTo>
                  <a:lnTo>
                    <a:pt x="238" y="202"/>
                  </a:lnTo>
                  <a:lnTo>
                    <a:pt x="237" y="199"/>
                  </a:lnTo>
                  <a:lnTo>
                    <a:pt x="237" y="198"/>
                  </a:lnTo>
                  <a:lnTo>
                    <a:pt x="234" y="192"/>
                  </a:lnTo>
                  <a:lnTo>
                    <a:pt x="232" y="187"/>
                  </a:lnTo>
                  <a:lnTo>
                    <a:pt x="231" y="183"/>
                  </a:lnTo>
                  <a:lnTo>
                    <a:pt x="229" y="180"/>
                  </a:lnTo>
                  <a:lnTo>
                    <a:pt x="228" y="177"/>
                  </a:lnTo>
                  <a:lnTo>
                    <a:pt x="227" y="174"/>
                  </a:lnTo>
                  <a:lnTo>
                    <a:pt x="224" y="166"/>
                  </a:lnTo>
                  <a:lnTo>
                    <a:pt x="164" y="129"/>
                  </a:lnTo>
                  <a:lnTo>
                    <a:pt x="164" y="128"/>
                  </a:lnTo>
                  <a:lnTo>
                    <a:pt x="165" y="126"/>
                  </a:lnTo>
                  <a:lnTo>
                    <a:pt x="167" y="125"/>
                  </a:lnTo>
                  <a:lnTo>
                    <a:pt x="170" y="122"/>
                  </a:lnTo>
                  <a:lnTo>
                    <a:pt x="173" y="118"/>
                  </a:lnTo>
                  <a:lnTo>
                    <a:pt x="176" y="113"/>
                  </a:lnTo>
                  <a:lnTo>
                    <a:pt x="177" y="110"/>
                  </a:lnTo>
                  <a:lnTo>
                    <a:pt x="177" y="106"/>
                  </a:lnTo>
                  <a:lnTo>
                    <a:pt x="177" y="103"/>
                  </a:lnTo>
                  <a:lnTo>
                    <a:pt x="176" y="100"/>
                  </a:lnTo>
                  <a:lnTo>
                    <a:pt x="174" y="99"/>
                  </a:lnTo>
                  <a:lnTo>
                    <a:pt x="173" y="97"/>
                  </a:lnTo>
                  <a:lnTo>
                    <a:pt x="170" y="94"/>
                  </a:lnTo>
                  <a:lnTo>
                    <a:pt x="168" y="94"/>
                  </a:lnTo>
                  <a:lnTo>
                    <a:pt x="170" y="93"/>
                  </a:lnTo>
                  <a:lnTo>
                    <a:pt x="173" y="91"/>
                  </a:lnTo>
                  <a:lnTo>
                    <a:pt x="177" y="87"/>
                  </a:lnTo>
                  <a:lnTo>
                    <a:pt x="180" y="83"/>
                  </a:lnTo>
                  <a:lnTo>
                    <a:pt x="180" y="80"/>
                  </a:lnTo>
                  <a:lnTo>
                    <a:pt x="180" y="78"/>
                  </a:lnTo>
                  <a:lnTo>
                    <a:pt x="180" y="76"/>
                  </a:lnTo>
                  <a:lnTo>
                    <a:pt x="180" y="73"/>
                  </a:lnTo>
                  <a:lnTo>
                    <a:pt x="180" y="70"/>
                  </a:lnTo>
                  <a:lnTo>
                    <a:pt x="180" y="67"/>
                  </a:lnTo>
                  <a:lnTo>
                    <a:pt x="179" y="64"/>
                  </a:lnTo>
                  <a:lnTo>
                    <a:pt x="179" y="61"/>
                  </a:lnTo>
                  <a:lnTo>
                    <a:pt x="179" y="58"/>
                  </a:lnTo>
                  <a:lnTo>
                    <a:pt x="177" y="54"/>
                  </a:lnTo>
                  <a:lnTo>
                    <a:pt x="177" y="51"/>
                  </a:lnTo>
                  <a:lnTo>
                    <a:pt x="177" y="49"/>
                  </a:lnTo>
                  <a:lnTo>
                    <a:pt x="176" y="46"/>
                  </a:lnTo>
                  <a:lnTo>
                    <a:pt x="176" y="45"/>
                  </a:lnTo>
                  <a:lnTo>
                    <a:pt x="132" y="44"/>
                  </a:lnTo>
                  <a:lnTo>
                    <a:pt x="135" y="42"/>
                  </a:lnTo>
                  <a:lnTo>
                    <a:pt x="138" y="41"/>
                  </a:lnTo>
                  <a:lnTo>
                    <a:pt x="141" y="41"/>
                  </a:lnTo>
                  <a:lnTo>
                    <a:pt x="142" y="39"/>
                  </a:lnTo>
                  <a:lnTo>
                    <a:pt x="145" y="38"/>
                  </a:lnTo>
                  <a:lnTo>
                    <a:pt x="147" y="36"/>
                  </a:lnTo>
                  <a:lnTo>
                    <a:pt x="148" y="33"/>
                  </a:lnTo>
                  <a:lnTo>
                    <a:pt x="147" y="30"/>
                  </a:lnTo>
                  <a:lnTo>
                    <a:pt x="147" y="28"/>
                  </a:lnTo>
                  <a:lnTo>
                    <a:pt x="144" y="23"/>
                  </a:lnTo>
                  <a:lnTo>
                    <a:pt x="142" y="20"/>
                  </a:lnTo>
                  <a:lnTo>
                    <a:pt x="139" y="16"/>
                  </a:lnTo>
                  <a:lnTo>
                    <a:pt x="136" y="12"/>
                  </a:lnTo>
                  <a:lnTo>
                    <a:pt x="133" y="9"/>
                  </a:lnTo>
                  <a:lnTo>
                    <a:pt x="131" y="7"/>
                  </a:lnTo>
                  <a:lnTo>
                    <a:pt x="129" y="6"/>
                  </a:lnTo>
                  <a:lnTo>
                    <a:pt x="125" y="6"/>
                  </a:lnTo>
                  <a:lnTo>
                    <a:pt x="122" y="6"/>
                  </a:lnTo>
                  <a:lnTo>
                    <a:pt x="119" y="4"/>
                  </a:lnTo>
                  <a:lnTo>
                    <a:pt x="116" y="4"/>
                  </a:lnTo>
                  <a:lnTo>
                    <a:pt x="113" y="4"/>
                  </a:lnTo>
                  <a:lnTo>
                    <a:pt x="109" y="4"/>
                  </a:lnTo>
                  <a:lnTo>
                    <a:pt x="104" y="3"/>
                  </a:lnTo>
                  <a:lnTo>
                    <a:pt x="101" y="3"/>
                  </a:lnTo>
                  <a:lnTo>
                    <a:pt x="97" y="3"/>
                  </a:lnTo>
                  <a:lnTo>
                    <a:pt x="93" y="1"/>
                  </a:lnTo>
                  <a:lnTo>
                    <a:pt x="88" y="1"/>
                  </a:lnTo>
                  <a:lnTo>
                    <a:pt x="84" y="1"/>
                  </a:lnTo>
                  <a:lnTo>
                    <a:pt x="80" y="1"/>
                  </a:lnTo>
                  <a:lnTo>
                    <a:pt x="75" y="1"/>
                  </a:lnTo>
                  <a:lnTo>
                    <a:pt x="71" y="1"/>
                  </a:lnTo>
                  <a:lnTo>
                    <a:pt x="67" y="0"/>
                  </a:lnTo>
                  <a:lnTo>
                    <a:pt x="64" y="0"/>
                  </a:lnTo>
                  <a:lnTo>
                    <a:pt x="59" y="0"/>
                  </a:lnTo>
                  <a:lnTo>
                    <a:pt x="55" y="0"/>
                  </a:lnTo>
                  <a:lnTo>
                    <a:pt x="52" y="0"/>
                  </a:lnTo>
                  <a:lnTo>
                    <a:pt x="49" y="0"/>
                  </a:lnTo>
                  <a:lnTo>
                    <a:pt x="46" y="0"/>
                  </a:lnTo>
                  <a:lnTo>
                    <a:pt x="43" y="0"/>
                  </a:lnTo>
                  <a:lnTo>
                    <a:pt x="40" y="0"/>
                  </a:lnTo>
                  <a:lnTo>
                    <a:pt x="39" y="0"/>
                  </a:lnTo>
                  <a:lnTo>
                    <a:pt x="36" y="0"/>
                  </a:lnTo>
                  <a:lnTo>
                    <a:pt x="24" y="1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97" name="Freeform 95"/>
            <p:cNvSpPr>
              <a:spLocks/>
            </p:cNvSpPr>
            <p:nvPr/>
          </p:nvSpPr>
          <p:spPr bwMode="auto">
            <a:xfrm>
              <a:off x="526" y="3453"/>
              <a:ext cx="33" cy="102"/>
            </a:xfrm>
            <a:custGeom>
              <a:avLst/>
              <a:gdLst>
                <a:gd name="T0" fmla="*/ 0 w 67"/>
                <a:gd name="T1" fmla="*/ 0 h 205"/>
                <a:gd name="T2" fmla="*/ 0 w 67"/>
                <a:gd name="T3" fmla="*/ 0 h 205"/>
                <a:gd name="T4" fmla="*/ 0 w 67"/>
                <a:gd name="T5" fmla="*/ 0 h 205"/>
                <a:gd name="T6" fmla="*/ 0 w 67"/>
                <a:gd name="T7" fmla="*/ 0 h 205"/>
                <a:gd name="T8" fmla="*/ 0 w 67"/>
                <a:gd name="T9" fmla="*/ 0 h 205"/>
                <a:gd name="T10" fmla="*/ 0 w 67"/>
                <a:gd name="T11" fmla="*/ 0 h 205"/>
                <a:gd name="T12" fmla="*/ 0 w 67"/>
                <a:gd name="T13" fmla="*/ 0 h 205"/>
                <a:gd name="T14" fmla="*/ 0 w 67"/>
                <a:gd name="T15" fmla="*/ 0 h 205"/>
                <a:gd name="T16" fmla="*/ 0 w 67"/>
                <a:gd name="T17" fmla="*/ 0 h 205"/>
                <a:gd name="T18" fmla="*/ 0 w 67"/>
                <a:gd name="T19" fmla="*/ 0 h 205"/>
                <a:gd name="T20" fmla="*/ 0 w 67"/>
                <a:gd name="T21" fmla="*/ 0 h 205"/>
                <a:gd name="T22" fmla="*/ 0 w 67"/>
                <a:gd name="T23" fmla="*/ 0 h 205"/>
                <a:gd name="T24" fmla="*/ 0 w 67"/>
                <a:gd name="T25" fmla="*/ 0 h 205"/>
                <a:gd name="T26" fmla="*/ 0 w 67"/>
                <a:gd name="T27" fmla="*/ 0 h 205"/>
                <a:gd name="T28" fmla="*/ 0 w 67"/>
                <a:gd name="T29" fmla="*/ 0 h 205"/>
                <a:gd name="T30" fmla="*/ 0 w 67"/>
                <a:gd name="T31" fmla="*/ 0 h 205"/>
                <a:gd name="T32" fmla="*/ 0 w 67"/>
                <a:gd name="T33" fmla="*/ 0 h 205"/>
                <a:gd name="T34" fmla="*/ 0 w 67"/>
                <a:gd name="T35" fmla="*/ 0 h 205"/>
                <a:gd name="T36" fmla="*/ 0 w 67"/>
                <a:gd name="T37" fmla="*/ 0 h 205"/>
                <a:gd name="T38" fmla="*/ 0 w 67"/>
                <a:gd name="T39" fmla="*/ 0 h 205"/>
                <a:gd name="T40" fmla="*/ 0 w 67"/>
                <a:gd name="T41" fmla="*/ 0 h 205"/>
                <a:gd name="T42" fmla="*/ 0 w 67"/>
                <a:gd name="T43" fmla="*/ 0 h 205"/>
                <a:gd name="T44" fmla="*/ 0 w 67"/>
                <a:gd name="T45" fmla="*/ 0 h 205"/>
                <a:gd name="T46" fmla="*/ 0 w 67"/>
                <a:gd name="T47" fmla="*/ 0 h 205"/>
                <a:gd name="T48" fmla="*/ 0 w 67"/>
                <a:gd name="T49" fmla="*/ 0 h 205"/>
                <a:gd name="T50" fmla="*/ 0 w 67"/>
                <a:gd name="T51" fmla="*/ 0 h 205"/>
                <a:gd name="T52" fmla="*/ 0 w 67"/>
                <a:gd name="T53" fmla="*/ 0 h 205"/>
                <a:gd name="T54" fmla="*/ 0 w 67"/>
                <a:gd name="T55" fmla="*/ 0 h 205"/>
                <a:gd name="T56" fmla="*/ 0 w 67"/>
                <a:gd name="T57" fmla="*/ 0 h 205"/>
                <a:gd name="T58" fmla="*/ 0 w 67"/>
                <a:gd name="T59" fmla="*/ 0 h 205"/>
                <a:gd name="T60" fmla="*/ 0 w 67"/>
                <a:gd name="T61" fmla="*/ 0 h 205"/>
                <a:gd name="T62" fmla="*/ 0 w 67"/>
                <a:gd name="T63" fmla="*/ 0 h 205"/>
                <a:gd name="T64" fmla="*/ 0 w 67"/>
                <a:gd name="T65" fmla="*/ 0 h 205"/>
                <a:gd name="T66" fmla="*/ 0 w 67"/>
                <a:gd name="T67" fmla="*/ 0 h 205"/>
                <a:gd name="T68" fmla="*/ 0 w 67"/>
                <a:gd name="T69" fmla="*/ 0 h 205"/>
                <a:gd name="T70" fmla="*/ 0 w 67"/>
                <a:gd name="T71" fmla="*/ 0 h 205"/>
                <a:gd name="T72" fmla="*/ 0 w 67"/>
                <a:gd name="T73" fmla="*/ 0 h 205"/>
                <a:gd name="T74" fmla="*/ 0 w 67"/>
                <a:gd name="T75" fmla="*/ 0 h 205"/>
                <a:gd name="T76" fmla="*/ 0 w 67"/>
                <a:gd name="T77" fmla="*/ 0 h 205"/>
                <a:gd name="T78" fmla="*/ 0 w 67"/>
                <a:gd name="T79" fmla="*/ 0 h 205"/>
                <a:gd name="T80" fmla="*/ 0 w 67"/>
                <a:gd name="T81" fmla="*/ 0 h 205"/>
                <a:gd name="T82" fmla="*/ 0 w 67"/>
                <a:gd name="T83" fmla="*/ 0 h 205"/>
                <a:gd name="T84" fmla="*/ 0 w 67"/>
                <a:gd name="T85" fmla="*/ 0 h 205"/>
                <a:gd name="T86" fmla="*/ 0 w 67"/>
                <a:gd name="T87" fmla="*/ 0 h 205"/>
                <a:gd name="T88" fmla="*/ 0 w 67"/>
                <a:gd name="T89" fmla="*/ 0 h 205"/>
                <a:gd name="T90" fmla="*/ 0 w 67"/>
                <a:gd name="T91" fmla="*/ 0 h 205"/>
                <a:gd name="T92" fmla="*/ 0 w 67"/>
                <a:gd name="T93" fmla="*/ 0 h 205"/>
                <a:gd name="T94" fmla="*/ 0 w 67"/>
                <a:gd name="T95" fmla="*/ 0 h 205"/>
                <a:gd name="T96" fmla="*/ 0 w 67"/>
                <a:gd name="T97" fmla="*/ 0 h 205"/>
                <a:gd name="T98" fmla="*/ 0 w 67"/>
                <a:gd name="T99" fmla="*/ 0 h 205"/>
                <a:gd name="T100" fmla="*/ 0 w 67"/>
                <a:gd name="T101" fmla="*/ 0 h 205"/>
                <a:gd name="T102" fmla="*/ 0 w 67"/>
                <a:gd name="T103" fmla="*/ 0 h 205"/>
                <a:gd name="T104" fmla="*/ 0 w 67"/>
                <a:gd name="T105" fmla="*/ 0 h 205"/>
                <a:gd name="T106" fmla="*/ 0 w 67"/>
                <a:gd name="T107" fmla="*/ 0 h 205"/>
                <a:gd name="T108" fmla="*/ 0 w 67"/>
                <a:gd name="T109" fmla="*/ 0 h 205"/>
                <a:gd name="T110" fmla="*/ 0 w 67"/>
                <a:gd name="T111" fmla="*/ 0 h 205"/>
                <a:gd name="T112" fmla="*/ 0 w 67"/>
                <a:gd name="T113" fmla="*/ 0 h 205"/>
                <a:gd name="T114" fmla="*/ 0 w 67"/>
                <a:gd name="T115" fmla="*/ 0 h 205"/>
                <a:gd name="T116" fmla="*/ 0 w 67"/>
                <a:gd name="T117" fmla="*/ 0 h 205"/>
                <a:gd name="T118" fmla="*/ 0 w 67"/>
                <a:gd name="T119" fmla="*/ 0 h 205"/>
                <a:gd name="T120" fmla="*/ 0 w 67"/>
                <a:gd name="T121" fmla="*/ 0 h 20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67"/>
                <a:gd name="T184" fmla="*/ 0 h 205"/>
                <a:gd name="T185" fmla="*/ 67 w 67"/>
                <a:gd name="T186" fmla="*/ 205 h 20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67" h="205">
                  <a:moveTo>
                    <a:pt x="46" y="11"/>
                  </a:moveTo>
                  <a:lnTo>
                    <a:pt x="54" y="130"/>
                  </a:lnTo>
                  <a:lnTo>
                    <a:pt x="38" y="142"/>
                  </a:lnTo>
                  <a:lnTo>
                    <a:pt x="4" y="138"/>
                  </a:lnTo>
                  <a:lnTo>
                    <a:pt x="0" y="148"/>
                  </a:lnTo>
                  <a:lnTo>
                    <a:pt x="46" y="148"/>
                  </a:lnTo>
                  <a:lnTo>
                    <a:pt x="48" y="189"/>
                  </a:lnTo>
                  <a:lnTo>
                    <a:pt x="60" y="205"/>
                  </a:lnTo>
                  <a:lnTo>
                    <a:pt x="57" y="148"/>
                  </a:lnTo>
                  <a:lnTo>
                    <a:pt x="58" y="146"/>
                  </a:lnTo>
                  <a:lnTo>
                    <a:pt x="61" y="145"/>
                  </a:lnTo>
                  <a:lnTo>
                    <a:pt x="62" y="142"/>
                  </a:lnTo>
                  <a:lnTo>
                    <a:pt x="64" y="141"/>
                  </a:lnTo>
                  <a:lnTo>
                    <a:pt x="65" y="138"/>
                  </a:lnTo>
                  <a:lnTo>
                    <a:pt x="67" y="135"/>
                  </a:lnTo>
                  <a:lnTo>
                    <a:pt x="67" y="133"/>
                  </a:lnTo>
                  <a:lnTo>
                    <a:pt x="67" y="132"/>
                  </a:lnTo>
                  <a:lnTo>
                    <a:pt x="67" y="129"/>
                  </a:lnTo>
                  <a:lnTo>
                    <a:pt x="67" y="126"/>
                  </a:lnTo>
                  <a:lnTo>
                    <a:pt x="67" y="122"/>
                  </a:lnTo>
                  <a:lnTo>
                    <a:pt x="67" y="119"/>
                  </a:lnTo>
                  <a:lnTo>
                    <a:pt x="65" y="114"/>
                  </a:lnTo>
                  <a:lnTo>
                    <a:pt x="65" y="109"/>
                  </a:lnTo>
                  <a:lnTo>
                    <a:pt x="65" y="107"/>
                  </a:lnTo>
                  <a:lnTo>
                    <a:pt x="65" y="104"/>
                  </a:lnTo>
                  <a:lnTo>
                    <a:pt x="65" y="101"/>
                  </a:lnTo>
                  <a:lnTo>
                    <a:pt x="65" y="99"/>
                  </a:lnTo>
                  <a:lnTo>
                    <a:pt x="64" y="96"/>
                  </a:lnTo>
                  <a:lnTo>
                    <a:pt x="64" y="93"/>
                  </a:lnTo>
                  <a:lnTo>
                    <a:pt x="64" y="90"/>
                  </a:lnTo>
                  <a:lnTo>
                    <a:pt x="64" y="87"/>
                  </a:lnTo>
                  <a:lnTo>
                    <a:pt x="64" y="84"/>
                  </a:lnTo>
                  <a:lnTo>
                    <a:pt x="64" y="81"/>
                  </a:lnTo>
                  <a:lnTo>
                    <a:pt x="64" y="78"/>
                  </a:lnTo>
                  <a:lnTo>
                    <a:pt x="64" y="75"/>
                  </a:lnTo>
                  <a:lnTo>
                    <a:pt x="62" y="72"/>
                  </a:lnTo>
                  <a:lnTo>
                    <a:pt x="62" y="69"/>
                  </a:lnTo>
                  <a:lnTo>
                    <a:pt x="62" y="67"/>
                  </a:lnTo>
                  <a:lnTo>
                    <a:pt x="62" y="64"/>
                  </a:lnTo>
                  <a:lnTo>
                    <a:pt x="62" y="59"/>
                  </a:lnTo>
                  <a:lnTo>
                    <a:pt x="61" y="56"/>
                  </a:lnTo>
                  <a:lnTo>
                    <a:pt x="61" y="53"/>
                  </a:lnTo>
                  <a:lnTo>
                    <a:pt x="61" y="51"/>
                  </a:lnTo>
                  <a:lnTo>
                    <a:pt x="61" y="48"/>
                  </a:lnTo>
                  <a:lnTo>
                    <a:pt x="60" y="45"/>
                  </a:lnTo>
                  <a:lnTo>
                    <a:pt x="60" y="42"/>
                  </a:lnTo>
                  <a:lnTo>
                    <a:pt x="60" y="39"/>
                  </a:lnTo>
                  <a:lnTo>
                    <a:pt x="60" y="36"/>
                  </a:lnTo>
                  <a:lnTo>
                    <a:pt x="58" y="33"/>
                  </a:lnTo>
                  <a:lnTo>
                    <a:pt x="58" y="30"/>
                  </a:lnTo>
                  <a:lnTo>
                    <a:pt x="58" y="29"/>
                  </a:lnTo>
                  <a:lnTo>
                    <a:pt x="58" y="23"/>
                  </a:lnTo>
                  <a:lnTo>
                    <a:pt x="58" y="19"/>
                  </a:lnTo>
                  <a:lnTo>
                    <a:pt x="57" y="14"/>
                  </a:lnTo>
                  <a:lnTo>
                    <a:pt x="57" y="10"/>
                  </a:lnTo>
                  <a:lnTo>
                    <a:pt x="55" y="7"/>
                  </a:lnTo>
                  <a:lnTo>
                    <a:pt x="55" y="4"/>
                  </a:lnTo>
                  <a:lnTo>
                    <a:pt x="55" y="0"/>
                  </a:lnTo>
                  <a:lnTo>
                    <a:pt x="46" y="1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98" name="Freeform 96"/>
            <p:cNvSpPr>
              <a:spLocks/>
            </p:cNvSpPr>
            <p:nvPr/>
          </p:nvSpPr>
          <p:spPr bwMode="auto">
            <a:xfrm>
              <a:off x="389" y="3542"/>
              <a:ext cx="347" cy="494"/>
            </a:xfrm>
            <a:custGeom>
              <a:avLst/>
              <a:gdLst>
                <a:gd name="T0" fmla="*/ 0 w 695"/>
                <a:gd name="T1" fmla="*/ 1 h 987"/>
                <a:gd name="T2" fmla="*/ 0 w 695"/>
                <a:gd name="T3" fmla="*/ 1 h 987"/>
                <a:gd name="T4" fmla="*/ 0 w 695"/>
                <a:gd name="T5" fmla="*/ 1 h 987"/>
                <a:gd name="T6" fmla="*/ 0 w 695"/>
                <a:gd name="T7" fmla="*/ 1 h 987"/>
                <a:gd name="T8" fmla="*/ 0 w 695"/>
                <a:gd name="T9" fmla="*/ 1 h 987"/>
                <a:gd name="T10" fmla="*/ 0 w 695"/>
                <a:gd name="T11" fmla="*/ 1 h 987"/>
                <a:gd name="T12" fmla="*/ 0 w 695"/>
                <a:gd name="T13" fmla="*/ 1 h 987"/>
                <a:gd name="T14" fmla="*/ 0 w 695"/>
                <a:gd name="T15" fmla="*/ 1 h 987"/>
                <a:gd name="T16" fmla="*/ 0 w 695"/>
                <a:gd name="T17" fmla="*/ 1 h 987"/>
                <a:gd name="T18" fmla="*/ 0 w 695"/>
                <a:gd name="T19" fmla="*/ 1 h 987"/>
                <a:gd name="T20" fmla="*/ 0 w 695"/>
                <a:gd name="T21" fmla="*/ 1 h 987"/>
                <a:gd name="T22" fmla="*/ 0 w 695"/>
                <a:gd name="T23" fmla="*/ 1 h 987"/>
                <a:gd name="T24" fmla="*/ 0 w 695"/>
                <a:gd name="T25" fmla="*/ 1 h 987"/>
                <a:gd name="T26" fmla="*/ 0 w 695"/>
                <a:gd name="T27" fmla="*/ 1 h 987"/>
                <a:gd name="T28" fmla="*/ 0 w 695"/>
                <a:gd name="T29" fmla="*/ 1 h 987"/>
                <a:gd name="T30" fmla="*/ 0 w 695"/>
                <a:gd name="T31" fmla="*/ 1 h 987"/>
                <a:gd name="T32" fmla="*/ 0 w 695"/>
                <a:gd name="T33" fmla="*/ 1 h 987"/>
                <a:gd name="T34" fmla="*/ 0 w 695"/>
                <a:gd name="T35" fmla="*/ 1 h 987"/>
                <a:gd name="T36" fmla="*/ 0 w 695"/>
                <a:gd name="T37" fmla="*/ 1 h 987"/>
                <a:gd name="T38" fmla="*/ 0 w 695"/>
                <a:gd name="T39" fmla="*/ 1 h 987"/>
                <a:gd name="T40" fmla="*/ 0 w 695"/>
                <a:gd name="T41" fmla="*/ 1 h 987"/>
                <a:gd name="T42" fmla="*/ 0 w 695"/>
                <a:gd name="T43" fmla="*/ 1 h 987"/>
                <a:gd name="T44" fmla="*/ 0 w 695"/>
                <a:gd name="T45" fmla="*/ 1 h 987"/>
                <a:gd name="T46" fmla="*/ 0 w 695"/>
                <a:gd name="T47" fmla="*/ 1 h 987"/>
                <a:gd name="T48" fmla="*/ 0 w 695"/>
                <a:gd name="T49" fmla="*/ 1 h 987"/>
                <a:gd name="T50" fmla="*/ 0 w 695"/>
                <a:gd name="T51" fmla="*/ 1 h 987"/>
                <a:gd name="T52" fmla="*/ 0 w 695"/>
                <a:gd name="T53" fmla="*/ 1 h 987"/>
                <a:gd name="T54" fmla="*/ 0 w 695"/>
                <a:gd name="T55" fmla="*/ 1 h 987"/>
                <a:gd name="T56" fmla="*/ 0 w 695"/>
                <a:gd name="T57" fmla="*/ 1 h 987"/>
                <a:gd name="T58" fmla="*/ 0 w 695"/>
                <a:gd name="T59" fmla="*/ 1 h 987"/>
                <a:gd name="T60" fmla="*/ 0 w 695"/>
                <a:gd name="T61" fmla="*/ 1 h 987"/>
                <a:gd name="T62" fmla="*/ 0 w 695"/>
                <a:gd name="T63" fmla="*/ 1 h 987"/>
                <a:gd name="T64" fmla="*/ 0 w 695"/>
                <a:gd name="T65" fmla="*/ 1 h 987"/>
                <a:gd name="T66" fmla="*/ 0 w 695"/>
                <a:gd name="T67" fmla="*/ 1 h 987"/>
                <a:gd name="T68" fmla="*/ 0 w 695"/>
                <a:gd name="T69" fmla="*/ 1 h 987"/>
                <a:gd name="T70" fmla="*/ 0 w 695"/>
                <a:gd name="T71" fmla="*/ 1 h 987"/>
                <a:gd name="T72" fmla="*/ 0 w 695"/>
                <a:gd name="T73" fmla="*/ 1 h 987"/>
                <a:gd name="T74" fmla="*/ 0 w 695"/>
                <a:gd name="T75" fmla="*/ 1 h 987"/>
                <a:gd name="T76" fmla="*/ 0 w 695"/>
                <a:gd name="T77" fmla="*/ 1 h 987"/>
                <a:gd name="T78" fmla="*/ 0 w 695"/>
                <a:gd name="T79" fmla="*/ 1 h 987"/>
                <a:gd name="T80" fmla="*/ 0 w 695"/>
                <a:gd name="T81" fmla="*/ 1 h 987"/>
                <a:gd name="T82" fmla="*/ 0 w 695"/>
                <a:gd name="T83" fmla="*/ 1 h 987"/>
                <a:gd name="T84" fmla="*/ 0 w 695"/>
                <a:gd name="T85" fmla="*/ 1 h 987"/>
                <a:gd name="T86" fmla="*/ 0 w 695"/>
                <a:gd name="T87" fmla="*/ 1 h 987"/>
                <a:gd name="T88" fmla="*/ 0 w 695"/>
                <a:gd name="T89" fmla="*/ 1 h 987"/>
                <a:gd name="T90" fmla="*/ 0 w 695"/>
                <a:gd name="T91" fmla="*/ 1 h 987"/>
                <a:gd name="T92" fmla="*/ 0 w 695"/>
                <a:gd name="T93" fmla="*/ 1 h 987"/>
                <a:gd name="T94" fmla="*/ 0 w 695"/>
                <a:gd name="T95" fmla="*/ 1 h 987"/>
                <a:gd name="T96" fmla="*/ 0 w 695"/>
                <a:gd name="T97" fmla="*/ 1 h 987"/>
                <a:gd name="T98" fmla="*/ 0 w 695"/>
                <a:gd name="T99" fmla="*/ 1 h 987"/>
                <a:gd name="T100" fmla="*/ 0 w 695"/>
                <a:gd name="T101" fmla="*/ 1 h 987"/>
                <a:gd name="T102" fmla="*/ 0 w 695"/>
                <a:gd name="T103" fmla="*/ 1 h 987"/>
                <a:gd name="T104" fmla="*/ 0 w 695"/>
                <a:gd name="T105" fmla="*/ 1 h 987"/>
                <a:gd name="T106" fmla="*/ 0 w 695"/>
                <a:gd name="T107" fmla="*/ 1 h 987"/>
                <a:gd name="T108" fmla="*/ 0 w 695"/>
                <a:gd name="T109" fmla="*/ 1 h 987"/>
                <a:gd name="T110" fmla="*/ 0 w 695"/>
                <a:gd name="T111" fmla="*/ 1 h 987"/>
                <a:gd name="T112" fmla="*/ 0 w 695"/>
                <a:gd name="T113" fmla="*/ 1 h 987"/>
                <a:gd name="T114" fmla="*/ 0 w 695"/>
                <a:gd name="T115" fmla="*/ 1 h 987"/>
                <a:gd name="T116" fmla="*/ 0 w 695"/>
                <a:gd name="T117" fmla="*/ 1 h 987"/>
                <a:gd name="T118" fmla="*/ 0 w 695"/>
                <a:gd name="T119" fmla="*/ 1 h 987"/>
                <a:gd name="T120" fmla="*/ 0 w 695"/>
                <a:gd name="T121" fmla="*/ 1 h 987"/>
                <a:gd name="T122" fmla="*/ 0 w 695"/>
                <a:gd name="T123" fmla="*/ 1 h 987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695"/>
                <a:gd name="T187" fmla="*/ 0 h 987"/>
                <a:gd name="T188" fmla="*/ 695 w 695"/>
                <a:gd name="T189" fmla="*/ 987 h 987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695" h="987">
                  <a:moveTo>
                    <a:pt x="121" y="8"/>
                  </a:moveTo>
                  <a:lnTo>
                    <a:pt x="119" y="9"/>
                  </a:lnTo>
                  <a:lnTo>
                    <a:pt x="116" y="12"/>
                  </a:lnTo>
                  <a:lnTo>
                    <a:pt x="115" y="15"/>
                  </a:lnTo>
                  <a:lnTo>
                    <a:pt x="114" y="18"/>
                  </a:lnTo>
                  <a:lnTo>
                    <a:pt x="111" y="21"/>
                  </a:lnTo>
                  <a:lnTo>
                    <a:pt x="108" y="25"/>
                  </a:lnTo>
                  <a:lnTo>
                    <a:pt x="105" y="28"/>
                  </a:lnTo>
                  <a:lnTo>
                    <a:pt x="102" y="32"/>
                  </a:lnTo>
                  <a:lnTo>
                    <a:pt x="99" y="37"/>
                  </a:lnTo>
                  <a:lnTo>
                    <a:pt x="96" y="41"/>
                  </a:lnTo>
                  <a:lnTo>
                    <a:pt x="93" y="45"/>
                  </a:lnTo>
                  <a:lnTo>
                    <a:pt x="90" y="51"/>
                  </a:lnTo>
                  <a:lnTo>
                    <a:pt x="89" y="54"/>
                  </a:lnTo>
                  <a:lnTo>
                    <a:pt x="87" y="57"/>
                  </a:lnTo>
                  <a:lnTo>
                    <a:pt x="87" y="60"/>
                  </a:lnTo>
                  <a:lnTo>
                    <a:pt x="86" y="63"/>
                  </a:lnTo>
                  <a:lnTo>
                    <a:pt x="84" y="64"/>
                  </a:lnTo>
                  <a:lnTo>
                    <a:pt x="83" y="69"/>
                  </a:lnTo>
                  <a:lnTo>
                    <a:pt x="82" y="72"/>
                  </a:lnTo>
                  <a:lnTo>
                    <a:pt x="80" y="77"/>
                  </a:lnTo>
                  <a:lnTo>
                    <a:pt x="80" y="79"/>
                  </a:lnTo>
                  <a:lnTo>
                    <a:pt x="79" y="82"/>
                  </a:lnTo>
                  <a:lnTo>
                    <a:pt x="79" y="85"/>
                  </a:lnTo>
                  <a:lnTo>
                    <a:pt x="79" y="88"/>
                  </a:lnTo>
                  <a:lnTo>
                    <a:pt x="77" y="91"/>
                  </a:lnTo>
                  <a:lnTo>
                    <a:pt x="77" y="93"/>
                  </a:lnTo>
                  <a:lnTo>
                    <a:pt x="77" y="96"/>
                  </a:lnTo>
                  <a:lnTo>
                    <a:pt x="77" y="101"/>
                  </a:lnTo>
                  <a:lnTo>
                    <a:pt x="76" y="104"/>
                  </a:lnTo>
                  <a:lnTo>
                    <a:pt x="76" y="107"/>
                  </a:lnTo>
                  <a:lnTo>
                    <a:pt x="74" y="109"/>
                  </a:lnTo>
                  <a:lnTo>
                    <a:pt x="74" y="114"/>
                  </a:lnTo>
                  <a:lnTo>
                    <a:pt x="74" y="117"/>
                  </a:lnTo>
                  <a:lnTo>
                    <a:pt x="74" y="121"/>
                  </a:lnTo>
                  <a:lnTo>
                    <a:pt x="73" y="124"/>
                  </a:lnTo>
                  <a:lnTo>
                    <a:pt x="73" y="128"/>
                  </a:lnTo>
                  <a:lnTo>
                    <a:pt x="73" y="131"/>
                  </a:lnTo>
                  <a:lnTo>
                    <a:pt x="73" y="136"/>
                  </a:lnTo>
                  <a:lnTo>
                    <a:pt x="71" y="139"/>
                  </a:lnTo>
                  <a:lnTo>
                    <a:pt x="71" y="143"/>
                  </a:lnTo>
                  <a:lnTo>
                    <a:pt x="71" y="147"/>
                  </a:lnTo>
                  <a:lnTo>
                    <a:pt x="71" y="152"/>
                  </a:lnTo>
                  <a:lnTo>
                    <a:pt x="71" y="155"/>
                  </a:lnTo>
                  <a:lnTo>
                    <a:pt x="71" y="159"/>
                  </a:lnTo>
                  <a:lnTo>
                    <a:pt x="71" y="163"/>
                  </a:lnTo>
                  <a:lnTo>
                    <a:pt x="70" y="166"/>
                  </a:lnTo>
                  <a:lnTo>
                    <a:pt x="70" y="170"/>
                  </a:lnTo>
                  <a:lnTo>
                    <a:pt x="70" y="175"/>
                  </a:lnTo>
                  <a:lnTo>
                    <a:pt x="70" y="178"/>
                  </a:lnTo>
                  <a:lnTo>
                    <a:pt x="70" y="182"/>
                  </a:lnTo>
                  <a:lnTo>
                    <a:pt x="70" y="186"/>
                  </a:lnTo>
                  <a:lnTo>
                    <a:pt x="70" y="191"/>
                  </a:lnTo>
                  <a:lnTo>
                    <a:pt x="70" y="194"/>
                  </a:lnTo>
                  <a:lnTo>
                    <a:pt x="70" y="198"/>
                  </a:lnTo>
                  <a:lnTo>
                    <a:pt x="70" y="201"/>
                  </a:lnTo>
                  <a:lnTo>
                    <a:pt x="70" y="205"/>
                  </a:lnTo>
                  <a:lnTo>
                    <a:pt x="70" y="208"/>
                  </a:lnTo>
                  <a:lnTo>
                    <a:pt x="70" y="213"/>
                  </a:lnTo>
                  <a:lnTo>
                    <a:pt x="70" y="216"/>
                  </a:lnTo>
                  <a:lnTo>
                    <a:pt x="70" y="220"/>
                  </a:lnTo>
                  <a:lnTo>
                    <a:pt x="70" y="223"/>
                  </a:lnTo>
                  <a:lnTo>
                    <a:pt x="70" y="227"/>
                  </a:lnTo>
                  <a:lnTo>
                    <a:pt x="70" y="230"/>
                  </a:lnTo>
                  <a:lnTo>
                    <a:pt x="70" y="233"/>
                  </a:lnTo>
                  <a:lnTo>
                    <a:pt x="70" y="236"/>
                  </a:lnTo>
                  <a:lnTo>
                    <a:pt x="70" y="239"/>
                  </a:lnTo>
                  <a:lnTo>
                    <a:pt x="70" y="242"/>
                  </a:lnTo>
                  <a:lnTo>
                    <a:pt x="70" y="245"/>
                  </a:lnTo>
                  <a:lnTo>
                    <a:pt x="70" y="249"/>
                  </a:lnTo>
                  <a:lnTo>
                    <a:pt x="71" y="255"/>
                  </a:lnTo>
                  <a:lnTo>
                    <a:pt x="71" y="259"/>
                  </a:lnTo>
                  <a:lnTo>
                    <a:pt x="73" y="264"/>
                  </a:lnTo>
                  <a:lnTo>
                    <a:pt x="73" y="266"/>
                  </a:lnTo>
                  <a:lnTo>
                    <a:pt x="73" y="269"/>
                  </a:lnTo>
                  <a:lnTo>
                    <a:pt x="73" y="272"/>
                  </a:lnTo>
                  <a:lnTo>
                    <a:pt x="74" y="277"/>
                  </a:lnTo>
                  <a:lnTo>
                    <a:pt x="74" y="279"/>
                  </a:lnTo>
                  <a:lnTo>
                    <a:pt x="76" y="282"/>
                  </a:lnTo>
                  <a:lnTo>
                    <a:pt x="77" y="285"/>
                  </a:lnTo>
                  <a:lnTo>
                    <a:pt x="79" y="288"/>
                  </a:lnTo>
                  <a:lnTo>
                    <a:pt x="79" y="291"/>
                  </a:lnTo>
                  <a:lnTo>
                    <a:pt x="80" y="294"/>
                  </a:lnTo>
                  <a:lnTo>
                    <a:pt x="82" y="297"/>
                  </a:lnTo>
                  <a:lnTo>
                    <a:pt x="83" y="300"/>
                  </a:lnTo>
                  <a:lnTo>
                    <a:pt x="84" y="304"/>
                  </a:lnTo>
                  <a:lnTo>
                    <a:pt x="87" y="309"/>
                  </a:lnTo>
                  <a:lnTo>
                    <a:pt x="89" y="313"/>
                  </a:lnTo>
                  <a:lnTo>
                    <a:pt x="92" y="317"/>
                  </a:lnTo>
                  <a:lnTo>
                    <a:pt x="93" y="320"/>
                  </a:lnTo>
                  <a:lnTo>
                    <a:pt x="95" y="323"/>
                  </a:lnTo>
                  <a:lnTo>
                    <a:pt x="98" y="327"/>
                  </a:lnTo>
                  <a:lnTo>
                    <a:pt x="99" y="329"/>
                  </a:lnTo>
                  <a:lnTo>
                    <a:pt x="98" y="327"/>
                  </a:lnTo>
                  <a:lnTo>
                    <a:pt x="95" y="326"/>
                  </a:lnTo>
                  <a:lnTo>
                    <a:pt x="90" y="323"/>
                  </a:lnTo>
                  <a:lnTo>
                    <a:pt x="86" y="319"/>
                  </a:lnTo>
                  <a:lnTo>
                    <a:pt x="83" y="314"/>
                  </a:lnTo>
                  <a:lnTo>
                    <a:pt x="80" y="311"/>
                  </a:lnTo>
                  <a:lnTo>
                    <a:pt x="77" y="309"/>
                  </a:lnTo>
                  <a:lnTo>
                    <a:pt x="76" y="306"/>
                  </a:lnTo>
                  <a:lnTo>
                    <a:pt x="73" y="300"/>
                  </a:lnTo>
                  <a:lnTo>
                    <a:pt x="71" y="295"/>
                  </a:lnTo>
                  <a:lnTo>
                    <a:pt x="70" y="291"/>
                  </a:lnTo>
                  <a:lnTo>
                    <a:pt x="68" y="287"/>
                  </a:lnTo>
                  <a:lnTo>
                    <a:pt x="67" y="288"/>
                  </a:lnTo>
                  <a:lnTo>
                    <a:pt x="67" y="291"/>
                  </a:lnTo>
                  <a:lnTo>
                    <a:pt x="66" y="294"/>
                  </a:lnTo>
                  <a:lnTo>
                    <a:pt x="64" y="297"/>
                  </a:lnTo>
                  <a:lnTo>
                    <a:pt x="64" y="303"/>
                  </a:lnTo>
                  <a:lnTo>
                    <a:pt x="63" y="304"/>
                  </a:lnTo>
                  <a:lnTo>
                    <a:pt x="63" y="307"/>
                  </a:lnTo>
                  <a:lnTo>
                    <a:pt x="61" y="310"/>
                  </a:lnTo>
                  <a:lnTo>
                    <a:pt x="61" y="313"/>
                  </a:lnTo>
                  <a:lnTo>
                    <a:pt x="60" y="316"/>
                  </a:lnTo>
                  <a:lnTo>
                    <a:pt x="60" y="317"/>
                  </a:lnTo>
                  <a:lnTo>
                    <a:pt x="58" y="320"/>
                  </a:lnTo>
                  <a:lnTo>
                    <a:pt x="58" y="323"/>
                  </a:lnTo>
                  <a:lnTo>
                    <a:pt x="57" y="326"/>
                  </a:lnTo>
                  <a:lnTo>
                    <a:pt x="57" y="329"/>
                  </a:lnTo>
                  <a:lnTo>
                    <a:pt x="55" y="332"/>
                  </a:lnTo>
                  <a:lnTo>
                    <a:pt x="54" y="335"/>
                  </a:lnTo>
                  <a:lnTo>
                    <a:pt x="54" y="338"/>
                  </a:lnTo>
                  <a:lnTo>
                    <a:pt x="52" y="341"/>
                  </a:lnTo>
                  <a:lnTo>
                    <a:pt x="52" y="343"/>
                  </a:lnTo>
                  <a:lnTo>
                    <a:pt x="52" y="346"/>
                  </a:lnTo>
                  <a:lnTo>
                    <a:pt x="51" y="349"/>
                  </a:lnTo>
                  <a:lnTo>
                    <a:pt x="51" y="352"/>
                  </a:lnTo>
                  <a:lnTo>
                    <a:pt x="50" y="355"/>
                  </a:lnTo>
                  <a:lnTo>
                    <a:pt x="50" y="358"/>
                  </a:lnTo>
                  <a:lnTo>
                    <a:pt x="48" y="359"/>
                  </a:lnTo>
                  <a:lnTo>
                    <a:pt x="47" y="362"/>
                  </a:lnTo>
                  <a:lnTo>
                    <a:pt x="47" y="365"/>
                  </a:lnTo>
                  <a:lnTo>
                    <a:pt x="45" y="368"/>
                  </a:lnTo>
                  <a:lnTo>
                    <a:pt x="44" y="371"/>
                  </a:lnTo>
                  <a:lnTo>
                    <a:pt x="42" y="374"/>
                  </a:lnTo>
                  <a:lnTo>
                    <a:pt x="41" y="377"/>
                  </a:lnTo>
                  <a:lnTo>
                    <a:pt x="41" y="380"/>
                  </a:lnTo>
                  <a:lnTo>
                    <a:pt x="39" y="383"/>
                  </a:lnTo>
                  <a:lnTo>
                    <a:pt x="38" y="386"/>
                  </a:lnTo>
                  <a:lnTo>
                    <a:pt x="36" y="389"/>
                  </a:lnTo>
                  <a:lnTo>
                    <a:pt x="35" y="393"/>
                  </a:lnTo>
                  <a:lnTo>
                    <a:pt x="34" y="396"/>
                  </a:lnTo>
                  <a:lnTo>
                    <a:pt x="32" y="399"/>
                  </a:lnTo>
                  <a:lnTo>
                    <a:pt x="31" y="402"/>
                  </a:lnTo>
                  <a:lnTo>
                    <a:pt x="29" y="404"/>
                  </a:lnTo>
                  <a:lnTo>
                    <a:pt x="26" y="409"/>
                  </a:lnTo>
                  <a:lnTo>
                    <a:pt x="23" y="415"/>
                  </a:lnTo>
                  <a:lnTo>
                    <a:pt x="20" y="419"/>
                  </a:lnTo>
                  <a:lnTo>
                    <a:pt x="19" y="423"/>
                  </a:lnTo>
                  <a:lnTo>
                    <a:pt x="16" y="426"/>
                  </a:lnTo>
                  <a:lnTo>
                    <a:pt x="16" y="429"/>
                  </a:lnTo>
                  <a:lnTo>
                    <a:pt x="15" y="431"/>
                  </a:lnTo>
                  <a:lnTo>
                    <a:pt x="15" y="432"/>
                  </a:lnTo>
                  <a:lnTo>
                    <a:pt x="15" y="434"/>
                  </a:lnTo>
                  <a:lnTo>
                    <a:pt x="16" y="438"/>
                  </a:lnTo>
                  <a:lnTo>
                    <a:pt x="16" y="439"/>
                  </a:lnTo>
                  <a:lnTo>
                    <a:pt x="18" y="442"/>
                  </a:lnTo>
                  <a:lnTo>
                    <a:pt x="18" y="444"/>
                  </a:lnTo>
                  <a:lnTo>
                    <a:pt x="19" y="447"/>
                  </a:lnTo>
                  <a:lnTo>
                    <a:pt x="20" y="448"/>
                  </a:lnTo>
                  <a:lnTo>
                    <a:pt x="25" y="450"/>
                  </a:lnTo>
                  <a:lnTo>
                    <a:pt x="28" y="451"/>
                  </a:lnTo>
                  <a:lnTo>
                    <a:pt x="31" y="454"/>
                  </a:lnTo>
                  <a:lnTo>
                    <a:pt x="35" y="455"/>
                  </a:lnTo>
                  <a:lnTo>
                    <a:pt x="39" y="458"/>
                  </a:lnTo>
                  <a:lnTo>
                    <a:pt x="44" y="460"/>
                  </a:lnTo>
                  <a:lnTo>
                    <a:pt x="50" y="463"/>
                  </a:lnTo>
                  <a:lnTo>
                    <a:pt x="51" y="463"/>
                  </a:lnTo>
                  <a:lnTo>
                    <a:pt x="54" y="464"/>
                  </a:lnTo>
                  <a:lnTo>
                    <a:pt x="57" y="466"/>
                  </a:lnTo>
                  <a:lnTo>
                    <a:pt x="60" y="467"/>
                  </a:lnTo>
                  <a:lnTo>
                    <a:pt x="63" y="468"/>
                  </a:lnTo>
                  <a:lnTo>
                    <a:pt x="66" y="470"/>
                  </a:lnTo>
                  <a:lnTo>
                    <a:pt x="68" y="471"/>
                  </a:lnTo>
                  <a:lnTo>
                    <a:pt x="71" y="473"/>
                  </a:lnTo>
                  <a:lnTo>
                    <a:pt x="74" y="474"/>
                  </a:lnTo>
                  <a:lnTo>
                    <a:pt x="79" y="476"/>
                  </a:lnTo>
                  <a:lnTo>
                    <a:pt x="82" y="477"/>
                  </a:lnTo>
                  <a:lnTo>
                    <a:pt x="84" y="479"/>
                  </a:lnTo>
                  <a:lnTo>
                    <a:pt x="87" y="480"/>
                  </a:lnTo>
                  <a:lnTo>
                    <a:pt x="90" y="482"/>
                  </a:lnTo>
                  <a:lnTo>
                    <a:pt x="93" y="483"/>
                  </a:lnTo>
                  <a:lnTo>
                    <a:pt x="96" y="484"/>
                  </a:lnTo>
                  <a:lnTo>
                    <a:pt x="100" y="486"/>
                  </a:lnTo>
                  <a:lnTo>
                    <a:pt x="103" y="487"/>
                  </a:lnTo>
                  <a:lnTo>
                    <a:pt x="106" y="489"/>
                  </a:lnTo>
                  <a:lnTo>
                    <a:pt x="109" y="490"/>
                  </a:lnTo>
                  <a:lnTo>
                    <a:pt x="112" y="492"/>
                  </a:lnTo>
                  <a:lnTo>
                    <a:pt x="115" y="493"/>
                  </a:lnTo>
                  <a:lnTo>
                    <a:pt x="118" y="495"/>
                  </a:lnTo>
                  <a:lnTo>
                    <a:pt x="122" y="496"/>
                  </a:lnTo>
                  <a:lnTo>
                    <a:pt x="125" y="498"/>
                  </a:lnTo>
                  <a:lnTo>
                    <a:pt x="128" y="499"/>
                  </a:lnTo>
                  <a:lnTo>
                    <a:pt x="131" y="500"/>
                  </a:lnTo>
                  <a:lnTo>
                    <a:pt x="134" y="502"/>
                  </a:lnTo>
                  <a:lnTo>
                    <a:pt x="138" y="503"/>
                  </a:lnTo>
                  <a:lnTo>
                    <a:pt x="144" y="506"/>
                  </a:lnTo>
                  <a:lnTo>
                    <a:pt x="148" y="508"/>
                  </a:lnTo>
                  <a:lnTo>
                    <a:pt x="153" y="511"/>
                  </a:lnTo>
                  <a:lnTo>
                    <a:pt x="156" y="512"/>
                  </a:lnTo>
                  <a:lnTo>
                    <a:pt x="160" y="515"/>
                  </a:lnTo>
                  <a:lnTo>
                    <a:pt x="163" y="515"/>
                  </a:lnTo>
                  <a:lnTo>
                    <a:pt x="166" y="518"/>
                  </a:lnTo>
                  <a:lnTo>
                    <a:pt x="169" y="519"/>
                  </a:lnTo>
                  <a:lnTo>
                    <a:pt x="173" y="522"/>
                  </a:lnTo>
                  <a:lnTo>
                    <a:pt x="176" y="524"/>
                  </a:lnTo>
                  <a:lnTo>
                    <a:pt x="179" y="527"/>
                  </a:lnTo>
                  <a:lnTo>
                    <a:pt x="182" y="528"/>
                  </a:lnTo>
                  <a:lnTo>
                    <a:pt x="185" y="529"/>
                  </a:lnTo>
                  <a:lnTo>
                    <a:pt x="188" y="531"/>
                  </a:lnTo>
                  <a:lnTo>
                    <a:pt x="191" y="532"/>
                  </a:lnTo>
                  <a:lnTo>
                    <a:pt x="195" y="534"/>
                  </a:lnTo>
                  <a:lnTo>
                    <a:pt x="198" y="535"/>
                  </a:lnTo>
                  <a:lnTo>
                    <a:pt x="201" y="535"/>
                  </a:lnTo>
                  <a:lnTo>
                    <a:pt x="205" y="537"/>
                  </a:lnTo>
                  <a:lnTo>
                    <a:pt x="208" y="537"/>
                  </a:lnTo>
                  <a:lnTo>
                    <a:pt x="212" y="537"/>
                  </a:lnTo>
                  <a:lnTo>
                    <a:pt x="215" y="537"/>
                  </a:lnTo>
                  <a:lnTo>
                    <a:pt x="217" y="537"/>
                  </a:lnTo>
                  <a:lnTo>
                    <a:pt x="220" y="537"/>
                  </a:lnTo>
                  <a:lnTo>
                    <a:pt x="223" y="537"/>
                  </a:lnTo>
                  <a:lnTo>
                    <a:pt x="225" y="535"/>
                  </a:lnTo>
                  <a:lnTo>
                    <a:pt x="228" y="535"/>
                  </a:lnTo>
                  <a:lnTo>
                    <a:pt x="233" y="534"/>
                  </a:lnTo>
                  <a:lnTo>
                    <a:pt x="237" y="534"/>
                  </a:lnTo>
                  <a:lnTo>
                    <a:pt x="241" y="532"/>
                  </a:lnTo>
                  <a:lnTo>
                    <a:pt x="246" y="532"/>
                  </a:lnTo>
                  <a:lnTo>
                    <a:pt x="249" y="531"/>
                  </a:lnTo>
                  <a:lnTo>
                    <a:pt x="250" y="531"/>
                  </a:lnTo>
                  <a:lnTo>
                    <a:pt x="253" y="529"/>
                  </a:lnTo>
                  <a:lnTo>
                    <a:pt x="256" y="529"/>
                  </a:lnTo>
                  <a:lnTo>
                    <a:pt x="259" y="529"/>
                  </a:lnTo>
                  <a:lnTo>
                    <a:pt x="262" y="528"/>
                  </a:lnTo>
                  <a:lnTo>
                    <a:pt x="265" y="528"/>
                  </a:lnTo>
                  <a:lnTo>
                    <a:pt x="268" y="527"/>
                  </a:lnTo>
                  <a:lnTo>
                    <a:pt x="271" y="527"/>
                  </a:lnTo>
                  <a:lnTo>
                    <a:pt x="273" y="525"/>
                  </a:lnTo>
                  <a:lnTo>
                    <a:pt x="276" y="525"/>
                  </a:lnTo>
                  <a:lnTo>
                    <a:pt x="279" y="525"/>
                  </a:lnTo>
                  <a:lnTo>
                    <a:pt x="282" y="524"/>
                  </a:lnTo>
                  <a:lnTo>
                    <a:pt x="285" y="524"/>
                  </a:lnTo>
                  <a:lnTo>
                    <a:pt x="288" y="522"/>
                  </a:lnTo>
                  <a:lnTo>
                    <a:pt x="291" y="522"/>
                  </a:lnTo>
                  <a:lnTo>
                    <a:pt x="294" y="521"/>
                  </a:lnTo>
                  <a:lnTo>
                    <a:pt x="297" y="521"/>
                  </a:lnTo>
                  <a:lnTo>
                    <a:pt x="300" y="519"/>
                  </a:lnTo>
                  <a:lnTo>
                    <a:pt x="303" y="519"/>
                  </a:lnTo>
                  <a:lnTo>
                    <a:pt x="305" y="516"/>
                  </a:lnTo>
                  <a:lnTo>
                    <a:pt x="308" y="516"/>
                  </a:lnTo>
                  <a:lnTo>
                    <a:pt x="311" y="515"/>
                  </a:lnTo>
                  <a:lnTo>
                    <a:pt x="314" y="515"/>
                  </a:lnTo>
                  <a:lnTo>
                    <a:pt x="317" y="514"/>
                  </a:lnTo>
                  <a:lnTo>
                    <a:pt x="320" y="514"/>
                  </a:lnTo>
                  <a:lnTo>
                    <a:pt x="323" y="512"/>
                  </a:lnTo>
                  <a:lnTo>
                    <a:pt x="326" y="512"/>
                  </a:lnTo>
                  <a:lnTo>
                    <a:pt x="330" y="511"/>
                  </a:lnTo>
                  <a:lnTo>
                    <a:pt x="336" y="509"/>
                  </a:lnTo>
                  <a:lnTo>
                    <a:pt x="340" y="508"/>
                  </a:lnTo>
                  <a:lnTo>
                    <a:pt x="346" y="506"/>
                  </a:lnTo>
                  <a:lnTo>
                    <a:pt x="351" y="505"/>
                  </a:lnTo>
                  <a:lnTo>
                    <a:pt x="355" y="503"/>
                  </a:lnTo>
                  <a:lnTo>
                    <a:pt x="358" y="502"/>
                  </a:lnTo>
                  <a:lnTo>
                    <a:pt x="362" y="500"/>
                  </a:lnTo>
                  <a:lnTo>
                    <a:pt x="365" y="499"/>
                  </a:lnTo>
                  <a:lnTo>
                    <a:pt x="368" y="499"/>
                  </a:lnTo>
                  <a:lnTo>
                    <a:pt x="369" y="498"/>
                  </a:lnTo>
                  <a:lnTo>
                    <a:pt x="372" y="498"/>
                  </a:lnTo>
                  <a:lnTo>
                    <a:pt x="375" y="496"/>
                  </a:lnTo>
                  <a:lnTo>
                    <a:pt x="381" y="493"/>
                  </a:lnTo>
                  <a:lnTo>
                    <a:pt x="384" y="492"/>
                  </a:lnTo>
                  <a:lnTo>
                    <a:pt x="387" y="490"/>
                  </a:lnTo>
                  <a:lnTo>
                    <a:pt x="390" y="489"/>
                  </a:lnTo>
                  <a:lnTo>
                    <a:pt x="393" y="487"/>
                  </a:lnTo>
                  <a:lnTo>
                    <a:pt x="396" y="484"/>
                  </a:lnTo>
                  <a:lnTo>
                    <a:pt x="400" y="483"/>
                  </a:lnTo>
                  <a:lnTo>
                    <a:pt x="403" y="482"/>
                  </a:lnTo>
                  <a:lnTo>
                    <a:pt x="407" y="480"/>
                  </a:lnTo>
                  <a:lnTo>
                    <a:pt x="410" y="477"/>
                  </a:lnTo>
                  <a:lnTo>
                    <a:pt x="414" y="476"/>
                  </a:lnTo>
                  <a:lnTo>
                    <a:pt x="419" y="474"/>
                  </a:lnTo>
                  <a:lnTo>
                    <a:pt x="423" y="473"/>
                  </a:lnTo>
                  <a:lnTo>
                    <a:pt x="426" y="470"/>
                  </a:lnTo>
                  <a:lnTo>
                    <a:pt x="430" y="467"/>
                  </a:lnTo>
                  <a:lnTo>
                    <a:pt x="433" y="466"/>
                  </a:lnTo>
                  <a:lnTo>
                    <a:pt x="438" y="464"/>
                  </a:lnTo>
                  <a:lnTo>
                    <a:pt x="441" y="463"/>
                  </a:lnTo>
                  <a:lnTo>
                    <a:pt x="444" y="460"/>
                  </a:lnTo>
                  <a:lnTo>
                    <a:pt x="446" y="458"/>
                  </a:lnTo>
                  <a:lnTo>
                    <a:pt x="449" y="458"/>
                  </a:lnTo>
                  <a:lnTo>
                    <a:pt x="454" y="455"/>
                  </a:lnTo>
                  <a:lnTo>
                    <a:pt x="458" y="454"/>
                  </a:lnTo>
                  <a:lnTo>
                    <a:pt x="461" y="452"/>
                  </a:lnTo>
                  <a:lnTo>
                    <a:pt x="461" y="468"/>
                  </a:lnTo>
                  <a:lnTo>
                    <a:pt x="460" y="468"/>
                  </a:lnTo>
                  <a:lnTo>
                    <a:pt x="457" y="470"/>
                  </a:lnTo>
                  <a:lnTo>
                    <a:pt x="452" y="473"/>
                  </a:lnTo>
                  <a:lnTo>
                    <a:pt x="448" y="474"/>
                  </a:lnTo>
                  <a:lnTo>
                    <a:pt x="444" y="477"/>
                  </a:lnTo>
                  <a:lnTo>
                    <a:pt x="441" y="479"/>
                  </a:lnTo>
                  <a:lnTo>
                    <a:pt x="438" y="480"/>
                  </a:lnTo>
                  <a:lnTo>
                    <a:pt x="436" y="482"/>
                  </a:lnTo>
                  <a:lnTo>
                    <a:pt x="433" y="483"/>
                  </a:lnTo>
                  <a:lnTo>
                    <a:pt x="430" y="484"/>
                  </a:lnTo>
                  <a:lnTo>
                    <a:pt x="428" y="486"/>
                  </a:lnTo>
                  <a:lnTo>
                    <a:pt x="425" y="487"/>
                  </a:lnTo>
                  <a:lnTo>
                    <a:pt x="422" y="489"/>
                  </a:lnTo>
                  <a:lnTo>
                    <a:pt x="419" y="490"/>
                  </a:lnTo>
                  <a:lnTo>
                    <a:pt x="416" y="492"/>
                  </a:lnTo>
                  <a:lnTo>
                    <a:pt x="413" y="493"/>
                  </a:lnTo>
                  <a:lnTo>
                    <a:pt x="410" y="495"/>
                  </a:lnTo>
                  <a:lnTo>
                    <a:pt x="406" y="496"/>
                  </a:lnTo>
                  <a:lnTo>
                    <a:pt x="401" y="499"/>
                  </a:lnTo>
                  <a:lnTo>
                    <a:pt x="397" y="500"/>
                  </a:lnTo>
                  <a:lnTo>
                    <a:pt x="394" y="502"/>
                  </a:lnTo>
                  <a:lnTo>
                    <a:pt x="391" y="502"/>
                  </a:lnTo>
                  <a:lnTo>
                    <a:pt x="388" y="503"/>
                  </a:lnTo>
                  <a:lnTo>
                    <a:pt x="385" y="503"/>
                  </a:lnTo>
                  <a:lnTo>
                    <a:pt x="382" y="505"/>
                  </a:lnTo>
                  <a:lnTo>
                    <a:pt x="380" y="505"/>
                  </a:lnTo>
                  <a:lnTo>
                    <a:pt x="375" y="506"/>
                  </a:lnTo>
                  <a:lnTo>
                    <a:pt x="372" y="508"/>
                  </a:lnTo>
                  <a:lnTo>
                    <a:pt x="369" y="508"/>
                  </a:lnTo>
                  <a:lnTo>
                    <a:pt x="367" y="508"/>
                  </a:lnTo>
                  <a:lnTo>
                    <a:pt x="364" y="509"/>
                  </a:lnTo>
                  <a:lnTo>
                    <a:pt x="362" y="509"/>
                  </a:lnTo>
                  <a:lnTo>
                    <a:pt x="361" y="511"/>
                  </a:lnTo>
                  <a:lnTo>
                    <a:pt x="358" y="511"/>
                  </a:lnTo>
                  <a:lnTo>
                    <a:pt x="356" y="512"/>
                  </a:lnTo>
                  <a:lnTo>
                    <a:pt x="356" y="515"/>
                  </a:lnTo>
                  <a:lnTo>
                    <a:pt x="355" y="516"/>
                  </a:lnTo>
                  <a:lnTo>
                    <a:pt x="355" y="519"/>
                  </a:lnTo>
                  <a:lnTo>
                    <a:pt x="355" y="522"/>
                  </a:lnTo>
                  <a:lnTo>
                    <a:pt x="356" y="527"/>
                  </a:lnTo>
                  <a:lnTo>
                    <a:pt x="356" y="531"/>
                  </a:lnTo>
                  <a:lnTo>
                    <a:pt x="356" y="535"/>
                  </a:lnTo>
                  <a:lnTo>
                    <a:pt x="356" y="537"/>
                  </a:lnTo>
                  <a:lnTo>
                    <a:pt x="356" y="540"/>
                  </a:lnTo>
                  <a:lnTo>
                    <a:pt x="356" y="543"/>
                  </a:lnTo>
                  <a:lnTo>
                    <a:pt x="358" y="545"/>
                  </a:lnTo>
                  <a:lnTo>
                    <a:pt x="358" y="547"/>
                  </a:lnTo>
                  <a:lnTo>
                    <a:pt x="359" y="550"/>
                  </a:lnTo>
                  <a:lnTo>
                    <a:pt x="359" y="553"/>
                  </a:lnTo>
                  <a:lnTo>
                    <a:pt x="361" y="556"/>
                  </a:lnTo>
                  <a:lnTo>
                    <a:pt x="361" y="560"/>
                  </a:lnTo>
                  <a:lnTo>
                    <a:pt x="362" y="563"/>
                  </a:lnTo>
                  <a:lnTo>
                    <a:pt x="364" y="566"/>
                  </a:lnTo>
                  <a:lnTo>
                    <a:pt x="365" y="569"/>
                  </a:lnTo>
                  <a:lnTo>
                    <a:pt x="365" y="572"/>
                  </a:lnTo>
                  <a:lnTo>
                    <a:pt x="367" y="576"/>
                  </a:lnTo>
                  <a:lnTo>
                    <a:pt x="368" y="579"/>
                  </a:lnTo>
                  <a:lnTo>
                    <a:pt x="369" y="580"/>
                  </a:lnTo>
                  <a:lnTo>
                    <a:pt x="371" y="583"/>
                  </a:lnTo>
                  <a:lnTo>
                    <a:pt x="372" y="586"/>
                  </a:lnTo>
                  <a:lnTo>
                    <a:pt x="374" y="589"/>
                  </a:lnTo>
                  <a:lnTo>
                    <a:pt x="375" y="592"/>
                  </a:lnTo>
                  <a:lnTo>
                    <a:pt x="378" y="595"/>
                  </a:lnTo>
                  <a:lnTo>
                    <a:pt x="381" y="599"/>
                  </a:lnTo>
                  <a:lnTo>
                    <a:pt x="382" y="602"/>
                  </a:lnTo>
                  <a:lnTo>
                    <a:pt x="385" y="607"/>
                  </a:lnTo>
                  <a:lnTo>
                    <a:pt x="387" y="609"/>
                  </a:lnTo>
                  <a:lnTo>
                    <a:pt x="390" y="614"/>
                  </a:lnTo>
                  <a:lnTo>
                    <a:pt x="393" y="617"/>
                  </a:lnTo>
                  <a:lnTo>
                    <a:pt x="394" y="621"/>
                  </a:lnTo>
                  <a:lnTo>
                    <a:pt x="397" y="624"/>
                  </a:lnTo>
                  <a:lnTo>
                    <a:pt x="400" y="628"/>
                  </a:lnTo>
                  <a:lnTo>
                    <a:pt x="403" y="631"/>
                  </a:lnTo>
                  <a:lnTo>
                    <a:pt x="406" y="636"/>
                  </a:lnTo>
                  <a:lnTo>
                    <a:pt x="409" y="640"/>
                  </a:lnTo>
                  <a:lnTo>
                    <a:pt x="412" y="644"/>
                  </a:lnTo>
                  <a:lnTo>
                    <a:pt x="414" y="649"/>
                  </a:lnTo>
                  <a:lnTo>
                    <a:pt x="417" y="653"/>
                  </a:lnTo>
                  <a:lnTo>
                    <a:pt x="422" y="657"/>
                  </a:lnTo>
                  <a:lnTo>
                    <a:pt x="425" y="662"/>
                  </a:lnTo>
                  <a:lnTo>
                    <a:pt x="428" y="665"/>
                  </a:lnTo>
                  <a:lnTo>
                    <a:pt x="430" y="669"/>
                  </a:lnTo>
                  <a:lnTo>
                    <a:pt x="435" y="673"/>
                  </a:lnTo>
                  <a:lnTo>
                    <a:pt x="438" y="678"/>
                  </a:lnTo>
                  <a:lnTo>
                    <a:pt x="441" y="682"/>
                  </a:lnTo>
                  <a:lnTo>
                    <a:pt x="444" y="686"/>
                  </a:lnTo>
                  <a:lnTo>
                    <a:pt x="446" y="691"/>
                  </a:lnTo>
                  <a:lnTo>
                    <a:pt x="451" y="695"/>
                  </a:lnTo>
                  <a:lnTo>
                    <a:pt x="454" y="698"/>
                  </a:lnTo>
                  <a:lnTo>
                    <a:pt x="457" y="702"/>
                  </a:lnTo>
                  <a:lnTo>
                    <a:pt x="460" y="707"/>
                  </a:lnTo>
                  <a:lnTo>
                    <a:pt x="462" y="711"/>
                  </a:lnTo>
                  <a:lnTo>
                    <a:pt x="465" y="714"/>
                  </a:lnTo>
                  <a:lnTo>
                    <a:pt x="468" y="718"/>
                  </a:lnTo>
                  <a:lnTo>
                    <a:pt x="473" y="723"/>
                  </a:lnTo>
                  <a:lnTo>
                    <a:pt x="476" y="726"/>
                  </a:lnTo>
                  <a:lnTo>
                    <a:pt x="477" y="730"/>
                  </a:lnTo>
                  <a:lnTo>
                    <a:pt x="480" y="733"/>
                  </a:lnTo>
                  <a:lnTo>
                    <a:pt x="483" y="736"/>
                  </a:lnTo>
                  <a:lnTo>
                    <a:pt x="486" y="740"/>
                  </a:lnTo>
                  <a:lnTo>
                    <a:pt x="489" y="743"/>
                  </a:lnTo>
                  <a:lnTo>
                    <a:pt x="492" y="746"/>
                  </a:lnTo>
                  <a:lnTo>
                    <a:pt x="493" y="749"/>
                  </a:lnTo>
                  <a:lnTo>
                    <a:pt x="496" y="752"/>
                  </a:lnTo>
                  <a:lnTo>
                    <a:pt x="497" y="755"/>
                  </a:lnTo>
                  <a:lnTo>
                    <a:pt x="500" y="758"/>
                  </a:lnTo>
                  <a:lnTo>
                    <a:pt x="502" y="761"/>
                  </a:lnTo>
                  <a:lnTo>
                    <a:pt x="505" y="762"/>
                  </a:lnTo>
                  <a:lnTo>
                    <a:pt x="508" y="766"/>
                  </a:lnTo>
                  <a:lnTo>
                    <a:pt x="510" y="771"/>
                  </a:lnTo>
                  <a:lnTo>
                    <a:pt x="513" y="774"/>
                  </a:lnTo>
                  <a:lnTo>
                    <a:pt x="516" y="775"/>
                  </a:lnTo>
                  <a:lnTo>
                    <a:pt x="518" y="778"/>
                  </a:lnTo>
                  <a:lnTo>
                    <a:pt x="521" y="782"/>
                  </a:lnTo>
                  <a:lnTo>
                    <a:pt x="524" y="785"/>
                  </a:lnTo>
                  <a:lnTo>
                    <a:pt x="526" y="790"/>
                  </a:lnTo>
                  <a:lnTo>
                    <a:pt x="529" y="794"/>
                  </a:lnTo>
                  <a:lnTo>
                    <a:pt x="531" y="798"/>
                  </a:lnTo>
                  <a:lnTo>
                    <a:pt x="534" y="803"/>
                  </a:lnTo>
                  <a:lnTo>
                    <a:pt x="537" y="809"/>
                  </a:lnTo>
                  <a:lnTo>
                    <a:pt x="538" y="813"/>
                  </a:lnTo>
                  <a:lnTo>
                    <a:pt x="540" y="816"/>
                  </a:lnTo>
                  <a:lnTo>
                    <a:pt x="541" y="820"/>
                  </a:lnTo>
                  <a:lnTo>
                    <a:pt x="544" y="823"/>
                  </a:lnTo>
                  <a:lnTo>
                    <a:pt x="544" y="826"/>
                  </a:lnTo>
                  <a:lnTo>
                    <a:pt x="545" y="827"/>
                  </a:lnTo>
                  <a:lnTo>
                    <a:pt x="545" y="829"/>
                  </a:lnTo>
                  <a:lnTo>
                    <a:pt x="547" y="829"/>
                  </a:lnTo>
                  <a:lnTo>
                    <a:pt x="547" y="827"/>
                  </a:lnTo>
                  <a:lnTo>
                    <a:pt x="548" y="825"/>
                  </a:lnTo>
                  <a:lnTo>
                    <a:pt x="550" y="822"/>
                  </a:lnTo>
                  <a:lnTo>
                    <a:pt x="554" y="819"/>
                  </a:lnTo>
                  <a:lnTo>
                    <a:pt x="555" y="820"/>
                  </a:lnTo>
                  <a:lnTo>
                    <a:pt x="555" y="822"/>
                  </a:lnTo>
                  <a:lnTo>
                    <a:pt x="554" y="825"/>
                  </a:lnTo>
                  <a:lnTo>
                    <a:pt x="553" y="829"/>
                  </a:lnTo>
                  <a:lnTo>
                    <a:pt x="551" y="832"/>
                  </a:lnTo>
                  <a:lnTo>
                    <a:pt x="550" y="836"/>
                  </a:lnTo>
                  <a:lnTo>
                    <a:pt x="548" y="839"/>
                  </a:lnTo>
                  <a:lnTo>
                    <a:pt x="547" y="842"/>
                  </a:lnTo>
                  <a:lnTo>
                    <a:pt x="551" y="872"/>
                  </a:lnTo>
                  <a:lnTo>
                    <a:pt x="553" y="872"/>
                  </a:lnTo>
                  <a:lnTo>
                    <a:pt x="555" y="874"/>
                  </a:lnTo>
                  <a:lnTo>
                    <a:pt x="557" y="874"/>
                  </a:lnTo>
                  <a:lnTo>
                    <a:pt x="558" y="875"/>
                  </a:lnTo>
                  <a:lnTo>
                    <a:pt x="561" y="875"/>
                  </a:lnTo>
                  <a:lnTo>
                    <a:pt x="564" y="877"/>
                  </a:lnTo>
                  <a:lnTo>
                    <a:pt x="567" y="877"/>
                  </a:lnTo>
                  <a:lnTo>
                    <a:pt x="570" y="878"/>
                  </a:lnTo>
                  <a:lnTo>
                    <a:pt x="573" y="880"/>
                  </a:lnTo>
                  <a:lnTo>
                    <a:pt x="576" y="881"/>
                  </a:lnTo>
                  <a:lnTo>
                    <a:pt x="579" y="881"/>
                  </a:lnTo>
                  <a:lnTo>
                    <a:pt x="582" y="881"/>
                  </a:lnTo>
                  <a:lnTo>
                    <a:pt x="585" y="883"/>
                  </a:lnTo>
                  <a:lnTo>
                    <a:pt x="587" y="883"/>
                  </a:lnTo>
                  <a:lnTo>
                    <a:pt x="589" y="883"/>
                  </a:lnTo>
                  <a:lnTo>
                    <a:pt x="592" y="883"/>
                  </a:lnTo>
                  <a:lnTo>
                    <a:pt x="595" y="883"/>
                  </a:lnTo>
                  <a:lnTo>
                    <a:pt x="598" y="883"/>
                  </a:lnTo>
                  <a:lnTo>
                    <a:pt x="601" y="883"/>
                  </a:lnTo>
                  <a:lnTo>
                    <a:pt x="603" y="883"/>
                  </a:lnTo>
                  <a:lnTo>
                    <a:pt x="608" y="883"/>
                  </a:lnTo>
                  <a:lnTo>
                    <a:pt x="611" y="883"/>
                  </a:lnTo>
                  <a:lnTo>
                    <a:pt x="614" y="883"/>
                  </a:lnTo>
                  <a:lnTo>
                    <a:pt x="617" y="883"/>
                  </a:lnTo>
                  <a:lnTo>
                    <a:pt x="619" y="883"/>
                  </a:lnTo>
                  <a:lnTo>
                    <a:pt x="622" y="883"/>
                  </a:lnTo>
                  <a:lnTo>
                    <a:pt x="625" y="883"/>
                  </a:lnTo>
                  <a:lnTo>
                    <a:pt x="627" y="883"/>
                  </a:lnTo>
                  <a:lnTo>
                    <a:pt x="627" y="884"/>
                  </a:lnTo>
                  <a:lnTo>
                    <a:pt x="630" y="886"/>
                  </a:lnTo>
                  <a:lnTo>
                    <a:pt x="630" y="887"/>
                  </a:lnTo>
                  <a:lnTo>
                    <a:pt x="633" y="888"/>
                  </a:lnTo>
                  <a:lnTo>
                    <a:pt x="634" y="890"/>
                  </a:lnTo>
                  <a:lnTo>
                    <a:pt x="637" y="891"/>
                  </a:lnTo>
                  <a:lnTo>
                    <a:pt x="640" y="894"/>
                  </a:lnTo>
                  <a:lnTo>
                    <a:pt x="644" y="896"/>
                  </a:lnTo>
                  <a:lnTo>
                    <a:pt x="647" y="897"/>
                  </a:lnTo>
                  <a:lnTo>
                    <a:pt x="649" y="899"/>
                  </a:lnTo>
                  <a:lnTo>
                    <a:pt x="651" y="899"/>
                  </a:lnTo>
                  <a:lnTo>
                    <a:pt x="654" y="900"/>
                  </a:lnTo>
                  <a:lnTo>
                    <a:pt x="659" y="902"/>
                  </a:lnTo>
                  <a:lnTo>
                    <a:pt x="662" y="903"/>
                  </a:lnTo>
                  <a:lnTo>
                    <a:pt x="665" y="903"/>
                  </a:lnTo>
                  <a:lnTo>
                    <a:pt x="669" y="904"/>
                  </a:lnTo>
                  <a:lnTo>
                    <a:pt x="672" y="906"/>
                  </a:lnTo>
                  <a:lnTo>
                    <a:pt x="676" y="906"/>
                  </a:lnTo>
                  <a:lnTo>
                    <a:pt x="681" y="907"/>
                  </a:lnTo>
                  <a:lnTo>
                    <a:pt x="685" y="909"/>
                  </a:lnTo>
                  <a:lnTo>
                    <a:pt x="695" y="923"/>
                  </a:lnTo>
                  <a:lnTo>
                    <a:pt x="694" y="923"/>
                  </a:lnTo>
                  <a:lnTo>
                    <a:pt x="691" y="922"/>
                  </a:lnTo>
                  <a:lnTo>
                    <a:pt x="686" y="920"/>
                  </a:lnTo>
                  <a:lnTo>
                    <a:pt x="683" y="920"/>
                  </a:lnTo>
                  <a:lnTo>
                    <a:pt x="678" y="919"/>
                  </a:lnTo>
                  <a:lnTo>
                    <a:pt x="673" y="918"/>
                  </a:lnTo>
                  <a:lnTo>
                    <a:pt x="667" y="916"/>
                  </a:lnTo>
                  <a:lnTo>
                    <a:pt x="663" y="915"/>
                  </a:lnTo>
                  <a:lnTo>
                    <a:pt x="660" y="913"/>
                  </a:lnTo>
                  <a:lnTo>
                    <a:pt x="659" y="912"/>
                  </a:lnTo>
                  <a:lnTo>
                    <a:pt x="654" y="910"/>
                  </a:lnTo>
                  <a:lnTo>
                    <a:pt x="651" y="909"/>
                  </a:lnTo>
                  <a:lnTo>
                    <a:pt x="647" y="906"/>
                  </a:lnTo>
                  <a:lnTo>
                    <a:pt x="644" y="904"/>
                  </a:lnTo>
                  <a:lnTo>
                    <a:pt x="640" y="903"/>
                  </a:lnTo>
                  <a:lnTo>
                    <a:pt x="637" y="902"/>
                  </a:lnTo>
                  <a:lnTo>
                    <a:pt x="633" y="899"/>
                  </a:lnTo>
                  <a:lnTo>
                    <a:pt x="630" y="897"/>
                  </a:lnTo>
                  <a:lnTo>
                    <a:pt x="627" y="896"/>
                  </a:lnTo>
                  <a:lnTo>
                    <a:pt x="624" y="896"/>
                  </a:lnTo>
                  <a:lnTo>
                    <a:pt x="621" y="893"/>
                  </a:lnTo>
                  <a:lnTo>
                    <a:pt x="619" y="893"/>
                  </a:lnTo>
                  <a:lnTo>
                    <a:pt x="618" y="891"/>
                  </a:lnTo>
                  <a:lnTo>
                    <a:pt x="615" y="891"/>
                  </a:lnTo>
                  <a:lnTo>
                    <a:pt x="612" y="891"/>
                  </a:lnTo>
                  <a:lnTo>
                    <a:pt x="609" y="891"/>
                  </a:lnTo>
                  <a:lnTo>
                    <a:pt x="606" y="891"/>
                  </a:lnTo>
                  <a:lnTo>
                    <a:pt x="603" y="891"/>
                  </a:lnTo>
                  <a:lnTo>
                    <a:pt x="601" y="891"/>
                  </a:lnTo>
                  <a:lnTo>
                    <a:pt x="598" y="890"/>
                  </a:lnTo>
                  <a:lnTo>
                    <a:pt x="593" y="890"/>
                  </a:lnTo>
                  <a:lnTo>
                    <a:pt x="590" y="890"/>
                  </a:lnTo>
                  <a:lnTo>
                    <a:pt x="587" y="890"/>
                  </a:lnTo>
                  <a:lnTo>
                    <a:pt x="585" y="890"/>
                  </a:lnTo>
                  <a:lnTo>
                    <a:pt x="582" y="888"/>
                  </a:lnTo>
                  <a:lnTo>
                    <a:pt x="579" y="888"/>
                  </a:lnTo>
                  <a:lnTo>
                    <a:pt x="576" y="887"/>
                  </a:lnTo>
                  <a:lnTo>
                    <a:pt x="573" y="887"/>
                  </a:lnTo>
                  <a:lnTo>
                    <a:pt x="570" y="886"/>
                  </a:lnTo>
                  <a:lnTo>
                    <a:pt x="567" y="886"/>
                  </a:lnTo>
                  <a:lnTo>
                    <a:pt x="564" y="884"/>
                  </a:lnTo>
                  <a:lnTo>
                    <a:pt x="561" y="884"/>
                  </a:lnTo>
                  <a:lnTo>
                    <a:pt x="558" y="883"/>
                  </a:lnTo>
                  <a:lnTo>
                    <a:pt x="557" y="883"/>
                  </a:lnTo>
                  <a:lnTo>
                    <a:pt x="553" y="881"/>
                  </a:lnTo>
                  <a:lnTo>
                    <a:pt x="550" y="881"/>
                  </a:lnTo>
                  <a:lnTo>
                    <a:pt x="547" y="880"/>
                  </a:lnTo>
                  <a:lnTo>
                    <a:pt x="545" y="881"/>
                  </a:lnTo>
                  <a:lnTo>
                    <a:pt x="545" y="883"/>
                  </a:lnTo>
                  <a:lnTo>
                    <a:pt x="544" y="884"/>
                  </a:lnTo>
                  <a:lnTo>
                    <a:pt x="544" y="886"/>
                  </a:lnTo>
                  <a:lnTo>
                    <a:pt x="542" y="890"/>
                  </a:lnTo>
                  <a:lnTo>
                    <a:pt x="542" y="893"/>
                  </a:lnTo>
                  <a:lnTo>
                    <a:pt x="542" y="894"/>
                  </a:lnTo>
                  <a:lnTo>
                    <a:pt x="542" y="899"/>
                  </a:lnTo>
                  <a:lnTo>
                    <a:pt x="541" y="900"/>
                  </a:lnTo>
                  <a:lnTo>
                    <a:pt x="541" y="902"/>
                  </a:lnTo>
                  <a:lnTo>
                    <a:pt x="541" y="904"/>
                  </a:lnTo>
                  <a:lnTo>
                    <a:pt x="541" y="907"/>
                  </a:lnTo>
                  <a:lnTo>
                    <a:pt x="541" y="910"/>
                  </a:lnTo>
                  <a:lnTo>
                    <a:pt x="541" y="913"/>
                  </a:lnTo>
                  <a:lnTo>
                    <a:pt x="541" y="916"/>
                  </a:lnTo>
                  <a:lnTo>
                    <a:pt x="541" y="920"/>
                  </a:lnTo>
                  <a:lnTo>
                    <a:pt x="540" y="923"/>
                  </a:lnTo>
                  <a:lnTo>
                    <a:pt x="540" y="928"/>
                  </a:lnTo>
                  <a:lnTo>
                    <a:pt x="540" y="929"/>
                  </a:lnTo>
                  <a:lnTo>
                    <a:pt x="540" y="934"/>
                  </a:lnTo>
                  <a:lnTo>
                    <a:pt x="540" y="936"/>
                  </a:lnTo>
                  <a:lnTo>
                    <a:pt x="538" y="939"/>
                  </a:lnTo>
                  <a:lnTo>
                    <a:pt x="538" y="942"/>
                  </a:lnTo>
                  <a:lnTo>
                    <a:pt x="538" y="947"/>
                  </a:lnTo>
                  <a:lnTo>
                    <a:pt x="538" y="950"/>
                  </a:lnTo>
                  <a:lnTo>
                    <a:pt x="538" y="952"/>
                  </a:lnTo>
                  <a:lnTo>
                    <a:pt x="538" y="954"/>
                  </a:lnTo>
                  <a:lnTo>
                    <a:pt x="538" y="957"/>
                  </a:lnTo>
                  <a:lnTo>
                    <a:pt x="537" y="961"/>
                  </a:lnTo>
                  <a:lnTo>
                    <a:pt x="537" y="964"/>
                  </a:lnTo>
                  <a:lnTo>
                    <a:pt x="537" y="967"/>
                  </a:lnTo>
                  <a:lnTo>
                    <a:pt x="537" y="968"/>
                  </a:lnTo>
                  <a:lnTo>
                    <a:pt x="560" y="976"/>
                  </a:lnTo>
                  <a:lnTo>
                    <a:pt x="563" y="925"/>
                  </a:lnTo>
                  <a:lnTo>
                    <a:pt x="571" y="928"/>
                  </a:lnTo>
                  <a:lnTo>
                    <a:pt x="566" y="983"/>
                  </a:lnTo>
                  <a:lnTo>
                    <a:pt x="564" y="984"/>
                  </a:lnTo>
                  <a:lnTo>
                    <a:pt x="561" y="986"/>
                  </a:lnTo>
                  <a:lnTo>
                    <a:pt x="557" y="987"/>
                  </a:lnTo>
                  <a:lnTo>
                    <a:pt x="554" y="986"/>
                  </a:lnTo>
                  <a:lnTo>
                    <a:pt x="550" y="986"/>
                  </a:lnTo>
                  <a:lnTo>
                    <a:pt x="545" y="986"/>
                  </a:lnTo>
                  <a:lnTo>
                    <a:pt x="542" y="984"/>
                  </a:lnTo>
                  <a:lnTo>
                    <a:pt x="538" y="983"/>
                  </a:lnTo>
                  <a:lnTo>
                    <a:pt x="534" y="982"/>
                  </a:lnTo>
                  <a:lnTo>
                    <a:pt x="531" y="979"/>
                  </a:lnTo>
                  <a:lnTo>
                    <a:pt x="529" y="977"/>
                  </a:lnTo>
                  <a:lnTo>
                    <a:pt x="528" y="976"/>
                  </a:lnTo>
                  <a:lnTo>
                    <a:pt x="528" y="971"/>
                  </a:lnTo>
                  <a:lnTo>
                    <a:pt x="526" y="968"/>
                  </a:lnTo>
                  <a:lnTo>
                    <a:pt x="526" y="966"/>
                  </a:lnTo>
                  <a:lnTo>
                    <a:pt x="526" y="963"/>
                  </a:lnTo>
                  <a:lnTo>
                    <a:pt x="526" y="961"/>
                  </a:lnTo>
                  <a:lnTo>
                    <a:pt x="526" y="957"/>
                  </a:lnTo>
                  <a:lnTo>
                    <a:pt x="526" y="954"/>
                  </a:lnTo>
                  <a:lnTo>
                    <a:pt x="526" y="950"/>
                  </a:lnTo>
                  <a:lnTo>
                    <a:pt x="526" y="947"/>
                  </a:lnTo>
                  <a:lnTo>
                    <a:pt x="526" y="942"/>
                  </a:lnTo>
                  <a:lnTo>
                    <a:pt x="528" y="938"/>
                  </a:lnTo>
                  <a:lnTo>
                    <a:pt x="528" y="935"/>
                  </a:lnTo>
                  <a:lnTo>
                    <a:pt x="528" y="931"/>
                  </a:lnTo>
                  <a:lnTo>
                    <a:pt x="528" y="926"/>
                  </a:lnTo>
                  <a:lnTo>
                    <a:pt x="528" y="922"/>
                  </a:lnTo>
                  <a:lnTo>
                    <a:pt x="528" y="919"/>
                  </a:lnTo>
                  <a:lnTo>
                    <a:pt x="528" y="915"/>
                  </a:lnTo>
                  <a:lnTo>
                    <a:pt x="528" y="912"/>
                  </a:lnTo>
                  <a:lnTo>
                    <a:pt x="529" y="907"/>
                  </a:lnTo>
                  <a:lnTo>
                    <a:pt x="529" y="904"/>
                  </a:lnTo>
                  <a:lnTo>
                    <a:pt x="529" y="902"/>
                  </a:lnTo>
                  <a:lnTo>
                    <a:pt x="529" y="899"/>
                  </a:lnTo>
                  <a:lnTo>
                    <a:pt x="529" y="897"/>
                  </a:lnTo>
                  <a:lnTo>
                    <a:pt x="529" y="894"/>
                  </a:lnTo>
                  <a:lnTo>
                    <a:pt x="529" y="893"/>
                  </a:lnTo>
                  <a:lnTo>
                    <a:pt x="529" y="890"/>
                  </a:lnTo>
                  <a:lnTo>
                    <a:pt x="531" y="890"/>
                  </a:lnTo>
                  <a:lnTo>
                    <a:pt x="538" y="870"/>
                  </a:lnTo>
                  <a:lnTo>
                    <a:pt x="535" y="857"/>
                  </a:lnTo>
                  <a:lnTo>
                    <a:pt x="535" y="832"/>
                  </a:lnTo>
                  <a:lnTo>
                    <a:pt x="512" y="791"/>
                  </a:lnTo>
                  <a:lnTo>
                    <a:pt x="510" y="791"/>
                  </a:lnTo>
                  <a:lnTo>
                    <a:pt x="509" y="793"/>
                  </a:lnTo>
                  <a:lnTo>
                    <a:pt x="506" y="793"/>
                  </a:lnTo>
                  <a:lnTo>
                    <a:pt x="503" y="794"/>
                  </a:lnTo>
                  <a:lnTo>
                    <a:pt x="499" y="795"/>
                  </a:lnTo>
                  <a:lnTo>
                    <a:pt x="496" y="797"/>
                  </a:lnTo>
                  <a:lnTo>
                    <a:pt x="492" y="798"/>
                  </a:lnTo>
                  <a:lnTo>
                    <a:pt x="487" y="800"/>
                  </a:lnTo>
                  <a:lnTo>
                    <a:pt x="481" y="801"/>
                  </a:lnTo>
                  <a:lnTo>
                    <a:pt x="477" y="803"/>
                  </a:lnTo>
                  <a:lnTo>
                    <a:pt x="473" y="804"/>
                  </a:lnTo>
                  <a:lnTo>
                    <a:pt x="468" y="806"/>
                  </a:lnTo>
                  <a:lnTo>
                    <a:pt x="464" y="807"/>
                  </a:lnTo>
                  <a:lnTo>
                    <a:pt x="461" y="807"/>
                  </a:lnTo>
                  <a:lnTo>
                    <a:pt x="458" y="807"/>
                  </a:lnTo>
                  <a:lnTo>
                    <a:pt x="458" y="809"/>
                  </a:lnTo>
                  <a:lnTo>
                    <a:pt x="455" y="806"/>
                  </a:lnTo>
                  <a:lnTo>
                    <a:pt x="451" y="803"/>
                  </a:lnTo>
                  <a:lnTo>
                    <a:pt x="446" y="800"/>
                  </a:lnTo>
                  <a:lnTo>
                    <a:pt x="444" y="798"/>
                  </a:lnTo>
                  <a:lnTo>
                    <a:pt x="439" y="795"/>
                  </a:lnTo>
                  <a:lnTo>
                    <a:pt x="435" y="794"/>
                  </a:lnTo>
                  <a:lnTo>
                    <a:pt x="432" y="793"/>
                  </a:lnTo>
                  <a:lnTo>
                    <a:pt x="430" y="793"/>
                  </a:lnTo>
                  <a:lnTo>
                    <a:pt x="430" y="794"/>
                  </a:lnTo>
                  <a:lnTo>
                    <a:pt x="428" y="795"/>
                  </a:lnTo>
                  <a:lnTo>
                    <a:pt x="426" y="798"/>
                  </a:lnTo>
                  <a:lnTo>
                    <a:pt x="423" y="801"/>
                  </a:lnTo>
                  <a:lnTo>
                    <a:pt x="420" y="804"/>
                  </a:lnTo>
                  <a:lnTo>
                    <a:pt x="417" y="809"/>
                  </a:lnTo>
                  <a:lnTo>
                    <a:pt x="414" y="811"/>
                  </a:lnTo>
                  <a:lnTo>
                    <a:pt x="410" y="816"/>
                  </a:lnTo>
                  <a:lnTo>
                    <a:pt x="407" y="819"/>
                  </a:lnTo>
                  <a:lnTo>
                    <a:pt x="404" y="823"/>
                  </a:lnTo>
                  <a:lnTo>
                    <a:pt x="401" y="826"/>
                  </a:lnTo>
                  <a:lnTo>
                    <a:pt x="398" y="829"/>
                  </a:lnTo>
                  <a:lnTo>
                    <a:pt x="397" y="832"/>
                  </a:lnTo>
                  <a:lnTo>
                    <a:pt x="396" y="833"/>
                  </a:lnTo>
                  <a:lnTo>
                    <a:pt x="394" y="836"/>
                  </a:lnTo>
                  <a:lnTo>
                    <a:pt x="393" y="836"/>
                  </a:lnTo>
                  <a:lnTo>
                    <a:pt x="388" y="838"/>
                  </a:lnTo>
                  <a:lnTo>
                    <a:pt x="385" y="838"/>
                  </a:lnTo>
                  <a:lnTo>
                    <a:pt x="384" y="839"/>
                  </a:lnTo>
                  <a:lnTo>
                    <a:pt x="380" y="841"/>
                  </a:lnTo>
                  <a:lnTo>
                    <a:pt x="377" y="842"/>
                  </a:lnTo>
                  <a:lnTo>
                    <a:pt x="372" y="842"/>
                  </a:lnTo>
                  <a:lnTo>
                    <a:pt x="369" y="843"/>
                  </a:lnTo>
                  <a:lnTo>
                    <a:pt x="365" y="845"/>
                  </a:lnTo>
                  <a:lnTo>
                    <a:pt x="361" y="846"/>
                  </a:lnTo>
                  <a:lnTo>
                    <a:pt x="356" y="848"/>
                  </a:lnTo>
                  <a:lnTo>
                    <a:pt x="352" y="849"/>
                  </a:lnTo>
                  <a:lnTo>
                    <a:pt x="346" y="851"/>
                  </a:lnTo>
                  <a:lnTo>
                    <a:pt x="342" y="852"/>
                  </a:lnTo>
                  <a:lnTo>
                    <a:pt x="337" y="854"/>
                  </a:lnTo>
                  <a:lnTo>
                    <a:pt x="332" y="855"/>
                  </a:lnTo>
                  <a:lnTo>
                    <a:pt x="326" y="857"/>
                  </a:lnTo>
                  <a:lnTo>
                    <a:pt x="321" y="858"/>
                  </a:lnTo>
                  <a:lnTo>
                    <a:pt x="317" y="858"/>
                  </a:lnTo>
                  <a:lnTo>
                    <a:pt x="313" y="859"/>
                  </a:lnTo>
                  <a:lnTo>
                    <a:pt x="308" y="861"/>
                  </a:lnTo>
                  <a:lnTo>
                    <a:pt x="304" y="862"/>
                  </a:lnTo>
                  <a:lnTo>
                    <a:pt x="300" y="862"/>
                  </a:lnTo>
                  <a:lnTo>
                    <a:pt x="295" y="864"/>
                  </a:lnTo>
                  <a:lnTo>
                    <a:pt x="291" y="865"/>
                  </a:lnTo>
                  <a:lnTo>
                    <a:pt x="288" y="865"/>
                  </a:lnTo>
                  <a:lnTo>
                    <a:pt x="284" y="867"/>
                  </a:lnTo>
                  <a:lnTo>
                    <a:pt x="281" y="867"/>
                  </a:lnTo>
                  <a:lnTo>
                    <a:pt x="278" y="867"/>
                  </a:lnTo>
                  <a:lnTo>
                    <a:pt x="275" y="868"/>
                  </a:lnTo>
                  <a:lnTo>
                    <a:pt x="271" y="868"/>
                  </a:lnTo>
                  <a:lnTo>
                    <a:pt x="266" y="868"/>
                  </a:lnTo>
                  <a:lnTo>
                    <a:pt x="262" y="868"/>
                  </a:lnTo>
                  <a:lnTo>
                    <a:pt x="257" y="868"/>
                  </a:lnTo>
                  <a:lnTo>
                    <a:pt x="253" y="867"/>
                  </a:lnTo>
                  <a:lnTo>
                    <a:pt x="250" y="867"/>
                  </a:lnTo>
                  <a:lnTo>
                    <a:pt x="246" y="865"/>
                  </a:lnTo>
                  <a:lnTo>
                    <a:pt x="243" y="865"/>
                  </a:lnTo>
                  <a:lnTo>
                    <a:pt x="240" y="864"/>
                  </a:lnTo>
                  <a:lnTo>
                    <a:pt x="237" y="864"/>
                  </a:lnTo>
                  <a:lnTo>
                    <a:pt x="236" y="862"/>
                  </a:lnTo>
                  <a:lnTo>
                    <a:pt x="233" y="862"/>
                  </a:lnTo>
                  <a:lnTo>
                    <a:pt x="230" y="861"/>
                  </a:lnTo>
                  <a:lnTo>
                    <a:pt x="228" y="859"/>
                  </a:lnTo>
                  <a:lnTo>
                    <a:pt x="227" y="855"/>
                  </a:lnTo>
                  <a:lnTo>
                    <a:pt x="227" y="854"/>
                  </a:lnTo>
                  <a:lnTo>
                    <a:pt x="225" y="851"/>
                  </a:lnTo>
                  <a:lnTo>
                    <a:pt x="224" y="848"/>
                  </a:lnTo>
                  <a:lnTo>
                    <a:pt x="224" y="845"/>
                  </a:lnTo>
                  <a:lnTo>
                    <a:pt x="223" y="842"/>
                  </a:lnTo>
                  <a:lnTo>
                    <a:pt x="221" y="838"/>
                  </a:lnTo>
                  <a:lnTo>
                    <a:pt x="220" y="835"/>
                  </a:lnTo>
                  <a:lnTo>
                    <a:pt x="220" y="833"/>
                  </a:lnTo>
                  <a:lnTo>
                    <a:pt x="220" y="830"/>
                  </a:lnTo>
                  <a:lnTo>
                    <a:pt x="220" y="827"/>
                  </a:lnTo>
                  <a:lnTo>
                    <a:pt x="220" y="826"/>
                  </a:lnTo>
                  <a:lnTo>
                    <a:pt x="221" y="825"/>
                  </a:lnTo>
                  <a:lnTo>
                    <a:pt x="223" y="822"/>
                  </a:lnTo>
                  <a:lnTo>
                    <a:pt x="227" y="817"/>
                  </a:lnTo>
                  <a:lnTo>
                    <a:pt x="230" y="814"/>
                  </a:lnTo>
                  <a:lnTo>
                    <a:pt x="233" y="811"/>
                  </a:lnTo>
                  <a:lnTo>
                    <a:pt x="237" y="809"/>
                  </a:lnTo>
                  <a:lnTo>
                    <a:pt x="240" y="806"/>
                  </a:lnTo>
                  <a:lnTo>
                    <a:pt x="244" y="801"/>
                  </a:lnTo>
                  <a:lnTo>
                    <a:pt x="249" y="798"/>
                  </a:lnTo>
                  <a:lnTo>
                    <a:pt x="255" y="794"/>
                  </a:lnTo>
                  <a:lnTo>
                    <a:pt x="259" y="790"/>
                  </a:lnTo>
                  <a:lnTo>
                    <a:pt x="265" y="785"/>
                  </a:lnTo>
                  <a:lnTo>
                    <a:pt x="269" y="782"/>
                  </a:lnTo>
                  <a:lnTo>
                    <a:pt x="272" y="779"/>
                  </a:lnTo>
                  <a:lnTo>
                    <a:pt x="275" y="778"/>
                  </a:lnTo>
                  <a:lnTo>
                    <a:pt x="278" y="775"/>
                  </a:lnTo>
                  <a:lnTo>
                    <a:pt x="281" y="774"/>
                  </a:lnTo>
                  <a:lnTo>
                    <a:pt x="285" y="769"/>
                  </a:lnTo>
                  <a:lnTo>
                    <a:pt x="291" y="765"/>
                  </a:lnTo>
                  <a:lnTo>
                    <a:pt x="295" y="761"/>
                  </a:lnTo>
                  <a:lnTo>
                    <a:pt x="301" y="758"/>
                  </a:lnTo>
                  <a:lnTo>
                    <a:pt x="305" y="753"/>
                  </a:lnTo>
                  <a:lnTo>
                    <a:pt x="310" y="750"/>
                  </a:lnTo>
                  <a:lnTo>
                    <a:pt x="314" y="748"/>
                  </a:lnTo>
                  <a:lnTo>
                    <a:pt x="319" y="745"/>
                  </a:lnTo>
                  <a:lnTo>
                    <a:pt x="323" y="740"/>
                  </a:lnTo>
                  <a:lnTo>
                    <a:pt x="326" y="739"/>
                  </a:lnTo>
                  <a:lnTo>
                    <a:pt x="330" y="736"/>
                  </a:lnTo>
                  <a:lnTo>
                    <a:pt x="332" y="734"/>
                  </a:lnTo>
                  <a:lnTo>
                    <a:pt x="336" y="732"/>
                  </a:lnTo>
                  <a:lnTo>
                    <a:pt x="339" y="732"/>
                  </a:lnTo>
                  <a:lnTo>
                    <a:pt x="340" y="730"/>
                  </a:lnTo>
                  <a:lnTo>
                    <a:pt x="342" y="730"/>
                  </a:lnTo>
                  <a:lnTo>
                    <a:pt x="345" y="730"/>
                  </a:lnTo>
                  <a:lnTo>
                    <a:pt x="348" y="730"/>
                  </a:lnTo>
                  <a:lnTo>
                    <a:pt x="351" y="729"/>
                  </a:lnTo>
                  <a:lnTo>
                    <a:pt x="353" y="729"/>
                  </a:lnTo>
                  <a:lnTo>
                    <a:pt x="356" y="729"/>
                  </a:lnTo>
                  <a:lnTo>
                    <a:pt x="361" y="729"/>
                  </a:lnTo>
                  <a:lnTo>
                    <a:pt x="364" y="729"/>
                  </a:lnTo>
                  <a:lnTo>
                    <a:pt x="367" y="729"/>
                  </a:lnTo>
                  <a:lnTo>
                    <a:pt x="369" y="729"/>
                  </a:lnTo>
                  <a:lnTo>
                    <a:pt x="372" y="729"/>
                  </a:lnTo>
                  <a:lnTo>
                    <a:pt x="375" y="729"/>
                  </a:lnTo>
                  <a:lnTo>
                    <a:pt x="378" y="729"/>
                  </a:lnTo>
                  <a:lnTo>
                    <a:pt x="352" y="717"/>
                  </a:lnTo>
                  <a:lnTo>
                    <a:pt x="387" y="695"/>
                  </a:lnTo>
                  <a:lnTo>
                    <a:pt x="384" y="695"/>
                  </a:lnTo>
                  <a:lnTo>
                    <a:pt x="381" y="692"/>
                  </a:lnTo>
                  <a:lnTo>
                    <a:pt x="378" y="691"/>
                  </a:lnTo>
                  <a:lnTo>
                    <a:pt x="375" y="689"/>
                  </a:lnTo>
                  <a:lnTo>
                    <a:pt x="372" y="688"/>
                  </a:lnTo>
                  <a:lnTo>
                    <a:pt x="369" y="686"/>
                  </a:lnTo>
                  <a:lnTo>
                    <a:pt x="367" y="684"/>
                  </a:lnTo>
                  <a:lnTo>
                    <a:pt x="364" y="682"/>
                  </a:lnTo>
                  <a:lnTo>
                    <a:pt x="361" y="681"/>
                  </a:lnTo>
                  <a:lnTo>
                    <a:pt x="359" y="678"/>
                  </a:lnTo>
                  <a:lnTo>
                    <a:pt x="356" y="675"/>
                  </a:lnTo>
                  <a:lnTo>
                    <a:pt x="356" y="673"/>
                  </a:lnTo>
                  <a:lnTo>
                    <a:pt x="356" y="670"/>
                  </a:lnTo>
                  <a:lnTo>
                    <a:pt x="356" y="668"/>
                  </a:lnTo>
                  <a:lnTo>
                    <a:pt x="358" y="663"/>
                  </a:lnTo>
                  <a:lnTo>
                    <a:pt x="358" y="660"/>
                  </a:lnTo>
                  <a:lnTo>
                    <a:pt x="358" y="657"/>
                  </a:lnTo>
                  <a:lnTo>
                    <a:pt x="359" y="654"/>
                  </a:lnTo>
                  <a:lnTo>
                    <a:pt x="359" y="652"/>
                  </a:lnTo>
                  <a:lnTo>
                    <a:pt x="361" y="649"/>
                  </a:lnTo>
                  <a:lnTo>
                    <a:pt x="361" y="646"/>
                  </a:lnTo>
                  <a:lnTo>
                    <a:pt x="361" y="643"/>
                  </a:lnTo>
                  <a:lnTo>
                    <a:pt x="362" y="640"/>
                  </a:lnTo>
                  <a:lnTo>
                    <a:pt x="362" y="636"/>
                  </a:lnTo>
                  <a:lnTo>
                    <a:pt x="362" y="633"/>
                  </a:lnTo>
                  <a:lnTo>
                    <a:pt x="364" y="630"/>
                  </a:lnTo>
                  <a:lnTo>
                    <a:pt x="364" y="627"/>
                  </a:lnTo>
                  <a:lnTo>
                    <a:pt x="365" y="624"/>
                  </a:lnTo>
                  <a:lnTo>
                    <a:pt x="365" y="621"/>
                  </a:lnTo>
                  <a:lnTo>
                    <a:pt x="365" y="618"/>
                  </a:lnTo>
                  <a:lnTo>
                    <a:pt x="365" y="615"/>
                  </a:lnTo>
                  <a:lnTo>
                    <a:pt x="367" y="614"/>
                  </a:lnTo>
                  <a:lnTo>
                    <a:pt x="367" y="609"/>
                  </a:lnTo>
                  <a:lnTo>
                    <a:pt x="368" y="607"/>
                  </a:lnTo>
                  <a:lnTo>
                    <a:pt x="368" y="605"/>
                  </a:lnTo>
                  <a:lnTo>
                    <a:pt x="368" y="604"/>
                  </a:lnTo>
                  <a:lnTo>
                    <a:pt x="368" y="602"/>
                  </a:lnTo>
                  <a:lnTo>
                    <a:pt x="367" y="601"/>
                  </a:lnTo>
                  <a:lnTo>
                    <a:pt x="364" y="596"/>
                  </a:lnTo>
                  <a:lnTo>
                    <a:pt x="361" y="592"/>
                  </a:lnTo>
                  <a:lnTo>
                    <a:pt x="359" y="589"/>
                  </a:lnTo>
                  <a:lnTo>
                    <a:pt x="358" y="586"/>
                  </a:lnTo>
                  <a:lnTo>
                    <a:pt x="356" y="583"/>
                  </a:lnTo>
                  <a:lnTo>
                    <a:pt x="356" y="580"/>
                  </a:lnTo>
                  <a:lnTo>
                    <a:pt x="353" y="575"/>
                  </a:lnTo>
                  <a:lnTo>
                    <a:pt x="352" y="570"/>
                  </a:lnTo>
                  <a:lnTo>
                    <a:pt x="352" y="567"/>
                  </a:lnTo>
                  <a:lnTo>
                    <a:pt x="351" y="564"/>
                  </a:lnTo>
                  <a:lnTo>
                    <a:pt x="349" y="560"/>
                  </a:lnTo>
                  <a:lnTo>
                    <a:pt x="349" y="556"/>
                  </a:lnTo>
                  <a:lnTo>
                    <a:pt x="348" y="553"/>
                  </a:lnTo>
                  <a:lnTo>
                    <a:pt x="348" y="547"/>
                  </a:lnTo>
                  <a:lnTo>
                    <a:pt x="346" y="543"/>
                  </a:lnTo>
                  <a:lnTo>
                    <a:pt x="345" y="538"/>
                  </a:lnTo>
                  <a:lnTo>
                    <a:pt x="343" y="534"/>
                  </a:lnTo>
                  <a:lnTo>
                    <a:pt x="343" y="531"/>
                  </a:lnTo>
                  <a:lnTo>
                    <a:pt x="342" y="527"/>
                  </a:lnTo>
                  <a:lnTo>
                    <a:pt x="342" y="524"/>
                  </a:lnTo>
                  <a:lnTo>
                    <a:pt x="340" y="519"/>
                  </a:lnTo>
                  <a:lnTo>
                    <a:pt x="340" y="518"/>
                  </a:lnTo>
                  <a:lnTo>
                    <a:pt x="339" y="518"/>
                  </a:lnTo>
                  <a:lnTo>
                    <a:pt x="336" y="519"/>
                  </a:lnTo>
                  <a:lnTo>
                    <a:pt x="332" y="519"/>
                  </a:lnTo>
                  <a:lnTo>
                    <a:pt x="330" y="521"/>
                  </a:lnTo>
                  <a:lnTo>
                    <a:pt x="326" y="521"/>
                  </a:lnTo>
                  <a:lnTo>
                    <a:pt x="323" y="522"/>
                  </a:lnTo>
                  <a:lnTo>
                    <a:pt x="319" y="524"/>
                  </a:lnTo>
                  <a:lnTo>
                    <a:pt x="314" y="525"/>
                  </a:lnTo>
                  <a:lnTo>
                    <a:pt x="308" y="527"/>
                  </a:lnTo>
                  <a:lnTo>
                    <a:pt x="304" y="528"/>
                  </a:lnTo>
                  <a:lnTo>
                    <a:pt x="301" y="528"/>
                  </a:lnTo>
                  <a:lnTo>
                    <a:pt x="300" y="529"/>
                  </a:lnTo>
                  <a:lnTo>
                    <a:pt x="297" y="529"/>
                  </a:lnTo>
                  <a:lnTo>
                    <a:pt x="294" y="531"/>
                  </a:lnTo>
                  <a:lnTo>
                    <a:pt x="288" y="532"/>
                  </a:lnTo>
                  <a:lnTo>
                    <a:pt x="284" y="534"/>
                  </a:lnTo>
                  <a:lnTo>
                    <a:pt x="281" y="534"/>
                  </a:lnTo>
                  <a:lnTo>
                    <a:pt x="278" y="535"/>
                  </a:lnTo>
                  <a:lnTo>
                    <a:pt x="275" y="535"/>
                  </a:lnTo>
                  <a:lnTo>
                    <a:pt x="272" y="537"/>
                  </a:lnTo>
                  <a:lnTo>
                    <a:pt x="269" y="537"/>
                  </a:lnTo>
                  <a:lnTo>
                    <a:pt x="266" y="538"/>
                  </a:lnTo>
                  <a:lnTo>
                    <a:pt x="263" y="538"/>
                  </a:lnTo>
                  <a:lnTo>
                    <a:pt x="262" y="540"/>
                  </a:lnTo>
                  <a:lnTo>
                    <a:pt x="259" y="540"/>
                  </a:lnTo>
                  <a:lnTo>
                    <a:pt x="256" y="541"/>
                  </a:lnTo>
                  <a:lnTo>
                    <a:pt x="253" y="541"/>
                  </a:lnTo>
                  <a:lnTo>
                    <a:pt x="250" y="543"/>
                  </a:lnTo>
                  <a:lnTo>
                    <a:pt x="246" y="544"/>
                  </a:lnTo>
                  <a:lnTo>
                    <a:pt x="240" y="545"/>
                  </a:lnTo>
                  <a:lnTo>
                    <a:pt x="236" y="545"/>
                  </a:lnTo>
                  <a:lnTo>
                    <a:pt x="231" y="547"/>
                  </a:lnTo>
                  <a:lnTo>
                    <a:pt x="227" y="548"/>
                  </a:lnTo>
                  <a:lnTo>
                    <a:pt x="224" y="548"/>
                  </a:lnTo>
                  <a:lnTo>
                    <a:pt x="220" y="550"/>
                  </a:lnTo>
                  <a:lnTo>
                    <a:pt x="218" y="550"/>
                  </a:lnTo>
                  <a:lnTo>
                    <a:pt x="215" y="551"/>
                  </a:lnTo>
                  <a:lnTo>
                    <a:pt x="214" y="551"/>
                  </a:lnTo>
                  <a:lnTo>
                    <a:pt x="209" y="551"/>
                  </a:lnTo>
                  <a:lnTo>
                    <a:pt x="207" y="551"/>
                  </a:lnTo>
                  <a:lnTo>
                    <a:pt x="202" y="550"/>
                  </a:lnTo>
                  <a:lnTo>
                    <a:pt x="198" y="550"/>
                  </a:lnTo>
                  <a:lnTo>
                    <a:pt x="193" y="548"/>
                  </a:lnTo>
                  <a:lnTo>
                    <a:pt x="189" y="547"/>
                  </a:lnTo>
                  <a:lnTo>
                    <a:pt x="185" y="545"/>
                  </a:lnTo>
                  <a:lnTo>
                    <a:pt x="180" y="545"/>
                  </a:lnTo>
                  <a:lnTo>
                    <a:pt x="176" y="543"/>
                  </a:lnTo>
                  <a:lnTo>
                    <a:pt x="172" y="541"/>
                  </a:lnTo>
                  <a:lnTo>
                    <a:pt x="167" y="540"/>
                  </a:lnTo>
                  <a:lnTo>
                    <a:pt x="164" y="538"/>
                  </a:lnTo>
                  <a:lnTo>
                    <a:pt x="160" y="537"/>
                  </a:lnTo>
                  <a:lnTo>
                    <a:pt x="159" y="535"/>
                  </a:lnTo>
                  <a:lnTo>
                    <a:pt x="156" y="534"/>
                  </a:lnTo>
                  <a:lnTo>
                    <a:pt x="154" y="532"/>
                  </a:lnTo>
                  <a:lnTo>
                    <a:pt x="153" y="531"/>
                  </a:lnTo>
                  <a:lnTo>
                    <a:pt x="151" y="531"/>
                  </a:lnTo>
                  <a:lnTo>
                    <a:pt x="150" y="529"/>
                  </a:lnTo>
                  <a:lnTo>
                    <a:pt x="147" y="528"/>
                  </a:lnTo>
                  <a:lnTo>
                    <a:pt x="144" y="527"/>
                  </a:lnTo>
                  <a:lnTo>
                    <a:pt x="140" y="524"/>
                  </a:lnTo>
                  <a:lnTo>
                    <a:pt x="135" y="522"/>
                  </a:lnTo>
                  <a:lnTo>
                    <a:pt x="131" y="521"/>
                  </a:lnTo>
                  <a:lnTo>
                    <a:pt x="128" y="519"/>
                  </a:lnTo>
                  <a:lnTo>
                    <a:pt x="125" y="516"/>
                  </a:lnTo>
                  <a:lnTo>
                    <a:pt x="122" y="515"/>
                  </a:lnTo>
                  <a:lnTo>
                    <a:pt x="119" y="515"/>
                  </a:lnTo>
                  <a:lnTo>
                    <a:pt x="116" y="514"/>
                  </a:lnTo>
                  <a:lnTo>
                    <a:pt x="114" y="512"/>
                  </a:lnTo>
                  <a:lnTo>
                    <a:pt x="111" y="511"/>
                  </a:lnTo>
                  <a:lnTo>
                    <a:pt x="108" y="509"/>
                  </a:lnTo>
                  <a:lnTo>
                    <a:pt x="105" y="508"/>
                  </a:lnTo>
                  <a:lnTo>
                    <a:pt x="102" y="506"/>
                  </a:lnTo>
                  <a:lnTo>
                    <a:pt x="99" y="505"/>
                  </a:lnTo>
                  <a:lnTo>
                    <a:pt x="96" y="505"/>
                  </a:lnTo>
                  <a:lnTo>
                    <a:pt x="92" y="503"/>
                  </a:lnTo>
                  <a:lnTo>
                    <a:pt x="89" y="502"/>
                  </a:lnTo>
                  <a:lnTo>
                    <a:pt x="86" y="500"/>
                  </a:lnTo>
                  <a:lnTo>
                    <a:pt x="83" y="499"/>
                  </a:lnTo>
                  <a:lnTo>
                    <a:pt x="80" y="498"/>
                  </a:lnTo>
                  <a:lnTo>
                    <a:pt x="77" y="496"/>
                  </a:lnTo>
                  <a:lnTo>
                    <a:pt x="73" y="495"/>
                  </a:lnTo>
                  <a:lnTo>
                    <a:pt x="70" y="493"/>
                  </a:lnTo>
                  <a:lnTo>
                    <a:pt x="67" y="492"/>
                  </a:lnTo>
                  <a:lnTo>
                    <a:pt x="64" y="490"/>
                  </a:lnTo>
                  <a:lnTo>
                    <a:pt x="61" y="489"/>
                  </a:lnTo>
                  <a:lnTo>
                    <a:pt x="58" y="489"/>
                  </a:lnTo>
                  <a:lnTo>
                    <a:pt x="55" y="487"/>
                  </a:lnTo>
                  <a:lnTo>
                    <a:pt x="52" y="486"/>
                  </a:lnTo>
                  <a:lnTo>
                    <a:pt x="50" y="484"/>
                  </a:lnTo>
                  <a:lnTo>
                    <a:pt x="47" y="483"/>
                  </a:lnTo>
                  <a:lnTo>
                    <a:pt x="44" y="482"/>
                  </a:lnTo>
                  <a:lnTo>
                    <a:pt x="42" y="480"/>
                  </a:lnTo>
                  <a:lnTo>
                    <a:pt x="39" y="480"/>
                  </a:lnTo>
                  <a:lnTo>
                    <a:pt x="38" y="479"/>
                  </a:lnTo>
                  <a:lnTo>
                    <a:pt x="32" y="477"/>
                  </a:lnTo>
                  <a:lnTo>
                    <a:pt x="29" y="476"/>
                  </a:lnTo>
                  <a:lnTo>
                    <a:pt x="25" y="474"/>
                  </a:lnTo>
                  <a:lnTo>
                    <a:pt x="22" y="473"/>
                  </a:lnTo>
                  <a:lnTo>
                    <a:pt x="18" y="470"/>
                  </a:lnTo>
                  <a:lnTo>
                    <a:pt x="16" y="470"/>
                  </a:lnTo>
                  <a:lnTo>
                    <a:pt x="13" y="467"/>
                  </a:lnTo>
                  <a:lnTo>
                    <a:pt x="10" y="464"/>
                  </a:lnTo>
                  <a:lnTo>
                    <a:pt x="7" y="460"/>
                  </a:lnTo>
                  <a:lnTo>
                    <a:pt x="4" y="455"/>
                  </a:lnTo>
                  <a:lnTo>
                    <a:pt x="2" y="450"/>
                  </a:lnTo>
                  <a:lnTo>
                    <a:pt x="0" y="445"/>
                  </a:lnTo>
                  <a:lnTo>
                    <a:pt x="0" y="441"/>
                  </a:lnTo>
                  <a:lnTo>
                    <a:pt x="2" y="436"/>
                  </a:lnTo>
                  <a:lnTo>
                    <a:pt x="4" y="432"/>
                  </a:lnTo>
                  <a:lnTo>
                    <a:pt x="6" y="428"/>
                  </a:lnTo>
                  <a:lnTo>
                    <a:pt x="7" y="426"/>
                  </a:lnTo>
                  <a:lnTo>
                    <a:pt x="9" y="423"/>
                  </a:lnTo>
                  <a:lnTo>
                    <a:pt x="10" y="420"/>
                  </a:lnTo>
                  <a:lnTo>
                    <a:pt x="12" y="415"/>
                  </a:lnTo>
                  <a:lnTo>
                    <a:pt x="15" y="412"/>
                  </a:lnTo>
                  <a:lnTo>
                    <a:pt x="15" y="407"/>
                  </a:lnTo>
                  <a:lnTo>
                    <a:pt x="16" y="406"/>
                  </a:lnTo>
                  <a:lnTo>
                    <a:pt x="16" y="404"/>
                  </a:lnTo>
                  <a:lnTo>
                    <a:pt x="16" y="403"/>
                  </a:lnTo>
                  <a:lnTo>
                    <a:pt x="18" y="399"/>
                  </a:lnTo>
                  <a:lnTo>
                    <a:pt x="19" y="396"/>
                  </a:lnTo>
                  <a:lnTo>
                    <a:pt x="20" y="391"/>
                  </a:lnTo>
                  <a:lnTo>
                    <a:pt x="22" y="387"/>
                  </a:lnTo>
                  <a:lnTo>
                    <a:pt x="23" y="383"/>
                  </a:lnTo>
                  <a:lnTo>
                    <a:pt x="26" y="378"/>
                  </a:lnTo>
                  <a:lnTo>
                    <a:pt x="28" y="373"/>
                  </a:lnTo>
                  <a:lnTo>
                    <a:pt x="29" y="368"/>
                  </a:lnTo>
                  <a:lnTo>
                    <a:pt x="32" y="362"/>
                  </a:lnTo>
                  <a:lnTo>
                    <a:pt x="34" y="358"/>
                  </a:lnTo>
                  <a:lnTo>
                    <a:pt x="36" y="354"/>
                  </a:lnTo>
                  <a:lnTo>
                    <a:pt x="38" y="349"/>
                  </a:lnTo>
                  <a:lnTo>
                    <a:pt x="39" y="345"/>
                  </a:lnTo>
                  <a:lnTo>
                    <a:pt x="41" y="342"/>
                  </a:lnTo>
                  <a:lnTo>
                    <a:pt x="42" y="339"/>
                  </a:lnTo>
                  <a:lnTo>
                    <a:pt x="44" y="335"/>
                  </a:lnTo>
                  <a:lnTo>
                    <a:pt x="44" y="332"/>
                  </a:lnTo>
                  <a:lnTo>
                    <a:pt x="45" y="330"/>
                  </a:lnTo>
                  <a:lnTo>
                    <a:pt x="45" y="327"/>
                  </a:lnTo>
                  <a:lnTo>
                    <a:pt x="47" y="325"/>
                  </a:lnTo>
                  <a:lnTo>
                    <a:pt x="48" y="322"/>
                  </a:lnTo>
                  <a:lnTo>
                    <a:pt x="50" y="319"/>
                  </a:lnTo>
                  <a:lnTo>
                    <a:pt x="50" y="316"/>
                  </a:lnTo>
                  <a:lnTo>
                    <a:pt x="51" y="313"/>
                  </a:lnTo>
                  <a:lnTo>
                    <a:pt x="51" y="309"/>
                  </a:lnTo>
                  <a:lnTo>
                    <a:pt x="52" y="306"/>
                  </a:lnTo>
                  <a:lnTo>
                    <a:pt x="52" y="303"/>
                  </a:lnTo>
                  <a:lnTo>
                    <a:pt x="54" y="300"/>
                  </a:lnTo>
                  <a:lnTo>
                    <a:pt x="54" y="297"/>
                  </a:lnTo>
                  <a:lnTo>
                    <a:pt x="54" y="294"/>
                  </a:lnTo>
                  <a:lnTo>
                    <a:pt x="55" y="291"/>
                  </a:lnTo>
                  <a:lnTo>
                    <a:pt x="57" y="288"/>
                  </a:lnTo>
                  <a:lnTo>
                    <a:pt x="58" y="282"/>
                  </a:lnTo>
                  <a:lnTo>
                    <a:pt x="60" y="278"/>
                  </a:lnTo>
                  <a:lnTo>
                    <a:pt x="60" y="274"/>
                  </a:lnTo>
                  <a:lnTo>
                    <a:pt x="61" y="271"/>
                  </a:lnTo>
                  <a:lnTo>
                    <a:pt x="61" y="269"/>
                  </a:lnTo>
                  <a:lnTo>
                    <a:pt x="61" y="268"/>
                  </a:lnTo>
                  <a:lnTo>
                    <a:pt x="61" y="266"/>
                  </a:lnTo>
                  <a:lnTo>
                    <a:pt x="61" y="265"/>
                  </a:lnTo>
                  <a:lnTo>
                    <a:pt x="61" y="262"/>
                  </a:lnTo>
                  <a:lnTo>
                    <a:pt x="61" y="258"/>
                  </a:lnTo>
                  <a:lnTo>
                    <a:pt x="61" y="253"/>
                  </a:lnTo>
                  <a:lnTo>
                    <a:pt x="60" y="249"/>
                  </a:lnTo>
                  <a:lnTo>
                    <a:pt x="60" y="245"/>
                  </a:lnTo>
                  <a:lnTo>
                    <a:pt x="60" y="242"/>
                  </a:lnTo>
                  <a:lnTo>
                    <a:pt x="60" y="239"/>
                  </a:lnTo>
                  <a:lnTo>
                    <a:pt x="60" y="236"/>
                  </a:lnTo>
                  <a:lnTo>
                    <a:pt x="60" y="233"/>
                  </a:lnTo>
                  <a:lnTo>
                    <a:pt x="60" y="229"/>
                  </a:lnTo>
                  <a:lnTo>
                    <a:pt x="60" y="226"/>
                  </a:lnTo>
                  <a:lnTo>
                    <a:pt x="60" y="221"/>
                  </a:lnTo>
                  <a:lnTo>
                    <a:pt x="60" y="218"/>
                  </a:lnTo>
                  <a:lnTo>
                    <a:pt x="58" y="216"/>
                  </a:lnTo>
                  <a:lnTo>
                    <a:pt x="58" y="211"/>
                  </a:lnTo>
                  <a:lnTo>
                    <a:pt x="58" y="208"/>
                  </a:lnTo>
                  <a:lnTo>
                    <a:pt x="58" y="204"/>
                  </a:lnTo>
                  <a:lnTo>
                    <a:pt x="58" y="201"/>
                  </a:lnTo>
                  <a:lnTo>
                    <a:pt x="58" y="197"/>
                  </a:lnTo>
                  <a:lnTo>
                    <a:pt x="58" y="194"/>
                  </a:lnTo>
                  <a:lnTo>
                    <a:pt x="58" y="189"/>
                  </a:lnTo>
                  <a:lnTo>
                    <a:pt x="58" y="185"/>
                  </a:lnTo>
                  <a:lnTo>
                    <a:pt x="58" y="181"/>
                  </a:lnTo>
                  <a:lnTo>
                    <a:pt x="58" y="178"/>
                  </a:lnTo>
                  <a:lnTo>
                    <a:pt x="58" y="173"/>
                  </a:lnTo>
                  <a:lnTo>
                    <a:pt x="58" y="169"/>
                  </a:lnTo>
                  <a:lnTo>
                    <a:pt x="58" y="166"/>
                  </a:lnTo>
                  <a:lnTo>
                    <a:pt x="58" y="162"/>
                  </a:lnTo>
                  <a:lnTo>
                    <a:pt x="58" y="159"/>
                  </a:lnTo>
                  <a:lnTo>
                    <a:pt x="58" y="155"/>
                  </a:lnTo>
                  <a:lnTo>
                    <a:pt x="58" y="152"/>
                  </a:lnTo>
                  <a:lnTo>
                    <a:pt x="58" y="147"/>
                  </a:lnTo>
                  <a:lnTo>
                    <a:pt x="58" y="144"/>
                  </a:lnTo>
                  <a:lnTo>
                    <a:pt x="58" y="140"/>
                  </a:lnTo>
                  <a:lnTo>
                    <a:pt x="58" y="137"/>
                  </a:lnTo>
                  <a:lnTo>
                    <a:pt x="58" y="133"/>
                  </a:lnTo>
                  <a:lnTo>
                    <a:pt x="58" y="130"/>
                  </a:lnTo>
                  <a:lnTo>
                    <a:pt x="58" y="125"/>
                  </a:lnTo>
                  <a:lnTo>
                    <a:pt x="58" y="123"/>
                  </a:lnTo>
                  <a:lnTo>
                    <a:pt x="58" y="120"/>
                  </a:lnTo>
                  <a:lnTo>
                    <a:pt x="58" y="117"/>
                  </a:lnTo>
                  <a:lnTo>
                    <a:pt x="58" y="114"/>
                  </a:lnTo>
                  <a:lnTo>
                    <a:pt x="58" y="111"/>
                  </a:lnTo>
                  <a:lnTo>
                    <a:pt x="58" y="108"/>
                  </a:lnTo>
                  <a:lnTo>
                    <a:pt x="58" y="107"/>
                  </a:lnTo>
                  <a:lnTo>
                    <a:pt x="58" y="101"/>
                  </a:lnTo>
                  <a:lnTo>
                    <a:pt x="58" y="96"/>
                  </a:lnTo>
                  <a:lnTo>
                    <a:pt x="60" y="93"/>
                  </a:lnTo>
                  <a:lnTo>
                    <a:pt x="60" y="91"/>
                  </a:lnTo>
                  <a:lnTo>
                    <a:pt x="60" y="88"/>
                  </a:lnTo>
                  <a:lnTo>
                    <a:pt x="61" y="85"/>
                  </a:lnTo>
                  <a:lnTo>
                    <a:pt x="61" y="82"/>
                  </a:lnTo>
                  <a:lnTo>
                    <a:pt x="63" y="79"/>
                  </a:lnTo>
                  <a:lnTo>
                    <a:pt x="63" y="76"/>
                  </a:lnTo>
                  <a:lnTo>
                    <a:pt x="64" y="73"/>
                  </a:lnTo>
                  <a:lnTo>
                    <a:pt x="64" y="70"/>
                  </a:lnTo>
                  <a:lnTo>
                    <a:pt x="66" y="69"/>
                  </a:lnTo>
                  <a:lnTo>
                    <a:pt x="68" y="63"/>
                  </a:lnTo>
                  <a:lnTo>
                    <a:pt x="70" y="59"/>
                  </a:lnTo>
                  <a:lnTo>
                    <a:pt x="73" y="53"/>
                  </a:lnTo>
                  <a:lnTo>
                    <a:pt x="76" y="48"/>
                  </a:lnTo>
                  <a:lnTo>
                    <a:pt x="79" y="43"/>
                  </a:lnTo>
                  <a:lnTo>
                    <a:pt x="82" y="38"/>
                  </a:lnTo>
                  <a:lnTo>
                    <a:pt x="83" y="34"/>
                  </a:lnTo>
                  <a:lnTo>
                    <a:pt x="86" y="31"/>
                  </a:lnTo>
                  <a:lnTo>
                    <a:pt x="89" y="27"/>
                  </a:lnTo>
                  <a:lnTo>
                    <a:pt x="90" y="24"/>
                  </a:lnTo>
                  <a:lnTo>
                    <a:pt x="93" y="21"/>
                  </a:lnTo>
                  <a:lnTo>
                    <a:pt x="95" y="19"/>
                  </a:lnTo>
                  <a:lnTo>
                    <a:pt x="98" y="14"/>
                  </a:lnTo>
                  <a:lnTo>
                    <a:pt x="102" y="11"/>
                  </a:lnTo>
                  <a:lnTo>
                    <a:pt x="106" y="6"/>
                  </a:lnTo>
                  <a:lnTo>
                    <a:pt x="109" y="5"/>
                  </a:lnTo>
                  <a:lnTo>
                    <a:pt x="112" y="2"/>
                  </a:lnTo>
                  <a:lnTo>
                    <a:pt x="115" y="0"/>
                  </a:lnTo>
                  <a:lnTo>
                    <a:pt x="116" y="0"/>
                  </a:lnTo>
                  <a:lnTo>
                    <a:pt x="121" y="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99" name="Freeform 97"/>
            <p:cNvSpPr>
              <a:spLocks/>
            </p:cNvSpPr>
            <p:nvPr/>
          </p:nvSpPr>
          <p:spPr bwMode="auto">
            <a:xfrm>
              <a:off x="340" y="3787"/>
              <a:ext cx="103" cy="204"/>
            </a:xfrm>
            <a:custGeom>
              <a:avLst/>
              <a:gdLst>
                <a:gd name="T0" fmla="*/ 1 w 206"/>
                <a:gd name="T1" fmla="*/ 0 h 409"/>
                <a:gd name="T2" fmla="*/ 1 w 206"/>
                <a:gd name="T3" fmla="*/ 0 h 409"/>
                <a:gd name="T4" fmla="*/ 1 w 206"/>
                <a:gd name="T5" fmla="*/ 0 h 409"/>
                <a:gd name="T6" fmla="*/ 1 w 206"/>
                <a:gd name="T7" fmla="*/ 0 h 409"/>
                <a:gd name="T8" fmla="*/ 1 w 206"/>
                <a:gd name="T9" fmla="*/ 0 h 409"/>
                <a:gd name="T10" fmla="*/ 1 w 206"/>
                <a:gd name="T11" fmla="*/ 0 h 409"/>
                <a:gd name="T12" fmla="*/ 1 w 206"/>
                <a:gd name="T13" fmla="*/ 0 h 409"/>
                <a:gd name="T14" fmla="*/ 1 w 206"/>
                <a:gd name="T15" fmla="*/ 0 h 409"/>
                <a:gd name="T16" fmla="*/ 1 w 206"/>
                <a:gd name="T17" fmla="*/ 0 h 409"/>
                <a:gd name="T18" fmla="*/ 1 w 206"/>
                <a:gd name="T19" fmla="*/ 0 h 409"/>
                <a:gd name="T20" fmla="*/ 1 w 206"/>
                <a:gd name="T21" fmla="*/ 0 h 409"/>
                <a:gd name="T22" fmla="*/ 1 w 206"/>
                <a:gd name="T23" fmla="*/ 0 h 409"/>
                <a:gd name="T24" fmla="*/ 1 w 206"/>
                <a:gd name="T25" fmla="*/ 0 h 409"/>
                <a:gd name="T26" fmla="*/ 1 w 206"/>
                <a:gd name="T27" fmla="*/ 0 h 409"/>
                <a:gd name="T28" fmla="*/ 1 w 206"/>
                <a:gd name="T29" fmla="*/ 0 h 409"/>
                <a:gd name="T30" fmla="*/ 1 w 206"/>
                <a:gd name="T31" fmla="*/ 0 h 409"/>
                <a:gd name="T32" fmla="*/ 1 w 206"/>
                <a:gd name="T33" fmla="*/ 0 h 409"/>
                <a:gd name="T34" fmla="*/ 1 w 206"/>
                <a:gd name="T35" fmla="*/ 0 h 409"/>
                <a:gd name="T36" fmla="*/ 1 w 206"/>
                <a:gd name="T37" fmla="*/ 0 h 409"/>
                <a:gd name="T38" fmla="*/ 1 w 206"/>
                <a:gd name="T39" fmla="*/ 0 h 409"/>
                <a:gd name="T40" fmla="*/ 1 w 206"/>
                <a:gd name="T41" fmla="*/ 0 h 409"/>
                <a:gd name="T42" fmla="*/ 1 w 206"/>
                <a:gd name="T43" fmla="*/ 0 h 409"/>
                <a:gd name="T44" fmla="*/ 1 w 206"/>
                <a:gd name="T45" fmla="*/ 0 h 409"/>
                <a:gd name="T46" fmla="*/ 1 w 206"/>
                <a:gd name="T47" fmla="*/ 0 h 409"/>
                <a:gd name="T48" fmla="*/ 1 w 206"/>
                <a:gd name="T49" fmla="*/ 0 h 409"/>
                <a:gd name="T50" fmla="*/ 1 w 206"/>
                <a:gd name="T51" fmla="*/ 0 h 409"/>
                <a:gd name="T52" fmla="*/ 1 w 206"/>
                <a:gd name="T53" fmla="*/ 0 h 409"/>
                <a:gd name="T54" fmla="*/ 1 w 206"/>
                <a:gd name="T55" fmla="*/ 0 h 409"/>
                <a:gd name="T56" fmla="*/ 1 w 206"/>
                <a:gd name="T57" fmla="*/ 0 h 409"/>
                <a:gd name="T58" fmla="*/ 1 w 206"/>
                <a:gd name="T59" fmla="*/ 0 h 409"/>
                <a:gd name="T60" fmla="*/ 1 w 206"/>
                <a:gd name="T61" fmla="*/ 0 h 409"/>
                <a:gd name="T62" fmla="*/ 1 w 206"/>
                <a:gd name="T63" fmla="*/ 0 h 409"/>
                <a:gd name="T64" fmla="*/ 1 w 206"/>
                <a:gd name="T65" fmla="*/ 0 h 409"/>
                <a:gd name="T66" fmla="*/ 1 w 206"/>
                <a:gd name="T67" fmla="*/ 0 h 409"/>
                <a:gd name="T68" fmla="*/ 1 w 206"/>
                <a:gd name="T69" fmla="*/ 0 h 409"/>
                <a:gd name="T70" fmla="*/ 1 w 206"/>
                <a:gd name="T71" fmla="*/ 0 h 409"/>
                <a:gd name="T72" fmla="*/ 1 w 206"/>
                <a:gd name="T73" fmla="*/ 0 h 409"/>
                <a:gd name="T74" fmla="*/ 1 w 206"/>
                <a:gd name="T75" fmla="*/ 0 h 409"/>
                <a:gd name="T76" fmla="*/ 1 w 206"/>
                <a:gd name="T77" fmla="*/ 0 h 409"/>
                <a:gd name="T78" fmla="*/ 1 w 206"/>
                <a:gd name="T79" fmla="*/ 0 h 409"/>
                <a:gd name="T80" fmla="*/ 1 w 206"/>
                <a:gd name="T81" fmla="*/ 0 h 409"/>
                <a:gd name="T82" fmla="*/ 1 w 206"/>
                <a:gd name="T83" fmla="*/ 0 h 409"/>
                <a:gd name="T84" fmla="*/ 1 w 206"/>
                <a:gd name="T85" fmla="*/ 0 h 409"/>
                <a:gd name="T86" fmla="*/ 1 w 206"/>
                <a:gd name="T87" fmla="*/ 0 h 409"/>
                <a:gd name="T88" fmla="*/ 1 w 206"/>
                <a:gd name="T89" fmla="*/ 0 h 409"/>
                <a:gd name="T90" fmla="*/ 1 w 206"/>
                <a:gd name="T91" fmla="*/ 0 h 409"/>
                <a:gd name="T92" fmla="*/ 1 w 206"/>
                <a:gd name="T93" fmla="*/ 0 h 409"/>
                <a:gd name="T94" fmla="*/ 1 w 206"/>
                <a:gd name="T95" fmla="*/ 0 h 409"/>
                <a:gd name="T96" fmla="*/ 1 w 206"/>
                <a:gd name="T97" fmla="*/ 0 h 409"/>
                <a:gd name="T98" fmla="*/ 1 w 206"/>
                <a:gd name="T99" fmla="*/ 0 h 409"/>
                <a:gd name="T100" fmla="*/ 1 w 206"/>
                <a:gd name="T101" fmla="*/ 0 h 409"/>
                <a:gd name="T102" fmla="*/ 1 w 206"/>
                <a:gd name="T103" fmla="*/ 0 h 409"/>
                <a:gd name="T104" fmla="*/ 1 w 206"/>
                <a:gd name="T105" fmla="*/ 0 h 409"/>
                <a:gd name="T106" fmla="*/ 1 w 206"/>
                <a:gd name="T107" fmla="*/ 0 h 409"/>
                <a:gd name="T108" fmla="*/ 1 w 206"/>
                <a:gd name="T109" fmla="*/ 0 h 40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206"/>
                <a:gd name="T166" fmla="*/ 0 h 409"/>
                <a:gd name="T167" fmla="*/ 206 w 206"/>
                <a:gd name="T168" fmla="*/ 409 h 40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206" h="409">
                  <a:moveTo>
                    <a:pt x="193" y="0"/>
                  </a:moveTo>
                  <a:lnTo>
                    <a:pt x="192" y="2"/>
                  </a:lnTo>
                  <a:lnTo>
                    <a:pt x="189" y="6"/>
                  </a:lnTo>
                  <a:lnTo>
                    <a:pt x="187" y="9"/>
                  </a:lnTo>
                  <a:lnTo>
                    <a:pt x="184" y="12"/>
                  </a:lnTo>
                  <a:lnTo>
                    <a:pt x="183" y="16"/>
                  </a:lnTo>
                  <a:lnTo>
                    <a:pt x="180" y="21"/>
                  </a:lnTo>
                  <a:lnTo>
                    <a:pt x="177" y="25"/>
                  </a:lnTo>
                  <a:lnTo>
                    <a:pt x="174" y="29"/>
                  </a:lnTo>
                  <a:lnTo>
                    <a:pt x="171" y="35"/>
                  </a:lnTo>
                  <a:lnTo>
                    <a:pt x="170" y="39"/>
                  </a:lnTo>
                  <a:lnTo>
                    <a:pt x="168" y="44"/>
                  </a:lnTo>
                  <a:lnTo>
                    <a:pt x="167" y="48"/>
                  </a:lnTo>
                  <a:lnTo>
                    <a:pt x="165" y="53"/>
                  </a:lnTo>
                  <a:lnTo>
                    <a:pt x="165" y="57"/>
                  </a:lnTo>
                  <a:lnTo>
                    <a:pt x="165" y="58"/>
                  </a:lnTo>
                  <a:lnTo>
                    <a:pt x="164" y="61"/>
                  </a:lnTo>
                  <a:lnTo>
                    <a:pt x="164" y="64"/>
                  </a:lnTo>
                  <a:lnTo>
                    <a:pt x="164" y="67"/>
                  </a:lnTo>
                  <a:lnTo>
                    <a:pt x="164" y="70"/>
                  </a:lnTo>
                  <a:lnTo>
                    <a:pt x="163" y="74"/>
                  </a:lnTo>
                  <a:lnTo>
                    <a:pt x="163" y="77"/>
                  </a:lnTo>
                  <a:lnTo>
                    <a:pt x="163" y="82"/>
                  </a:lnTo>
                  <a:lnTo>
                    <a:pt x="161" y="85"/>
                  </a:lnTo>
                  <a:lnTo>
                    <a:pt x="161" y="89"/>
                  </a:lnTo>
                  <a:lnTo>
                    <a:pt x="161" y="93"/>
                  </a:lnTo>
                  <a:lnTo>
                    <a:pt x="161" y="98"/>
                  </a:lnTo>
                  <a:lnTo>
                    <a:pt x="160" y="101"/>
                  </a:lnTo>
                  <a:lnTo>
                    <a:pt x="160" y="105"/>
                  </a:lnTo>
                  <a:lnTo>
                    <a:pt x="158" y="111"/>
                  </a:lnTo>
                  <a:lnTo>
                    <a:pt x="158" y="115"/>
                  </a:lnTo>
                  <a:lnTo>
                    <a:pt x="158" y="118"/>
                  </a:lnTo>
                  <a:lnTo>
                    <a:pt x="157" y="122"/>
                  </a:lnTo>
                  <a:lnTo>
                    <a:pt x="157" y="127"/>
                  </a:lnTo>
                  <a:lnTo>
                    <a:pt x="155" y="131"/>
                  </a:lnTo>
                  <a:lnTo>
                    <a:pt x="155" y="135"/>
                  </a:lnTo>
                  <a:lnTo>
                    <a:pt x="154" y="138"/>
                  </a:lnTo>
                  <a:lnTo>
                    <a:pt x="154" y="143"/>
                  </a:lnTo>
                  <a:lnTo>
                    <a:pt x="154" y="147"/>
                  </a:lnTo>
                  <a:lnTo>
                    <a:pt x="152" y="151"/>
                  </a:lnTo>
                  <a:lnTo>
                    <a:pt x="151" y="154"/>
                  </a:lnTo>
                  <a:lnTo>
                    <a:pt x="151" y="157"/>
                  </a:lnTo>
                  <a:lnTo>
                    <a:pt x="149" y="162"/>
                  </a:lnTo>
                  <a:lnTo>
                    <a:pt x="149" y="164"/>
                  </a:lnTo>
                  <a:lnTo>
                    <a:pt x="149" y="167"/>
                  </a:lnTo>
                  <a:lnTo>
                    <a:pt x="148" y="170"/>
                  </a:lnTo>
                  <a:lnTo>
                    <a:pt x="148" y="173"/>
                  </a:lnTo>
                  <a:lnTo>
                    <a:pt x="147" y="175"/>
                  </a:lnTo>
                  <a:lnTo>
                    <a:pt x="147" y="178"/>
                  </a:lnTo>
                  <a:lnTo>
                    <a:pt x="144" y="180"/>
                  </a:lnTo>
                  <a:lnTo>
                    <a:pt x="144" y="185"/>
                  </a:lnTo>
                  <a:lnTo>
                    <a:pt x="142" y="188"/>
                  </a:lnTo>
                  <a:lnTo>
                    <a:pt x="141" y="191"/>
                  </a:lnTo>
                  <a:lnTo>
                    <a:pt x="139" y="194"/>
                  </a:lnTo>
                  <a:lnTo>
                    <a:pt x="138" y="199"/>
                  </a:lnTo>
                  <a:lnTo>
                    <a:pt x="135" y="202"/>
                  </a:lnTo>
                  <a:lnTo>
                    <a:pt x="133" y="207"/>
                  </a:lnTo>
                  <a:lnTo>
                    <a:pt x="131" y="210"/>
                  </a:lnTo>
                  <a:lnTo>
                    <a:pt x="129" y="214"/>
                  </a:lnTo>
                  <a:lnTo>
                    <a:pt x="126" y="218"/>
                  </a:lnTo>
                  <a:lnTo>
                    <a:pt x="125" y="221"/>
                  </a:lnTo>
                  <a:lnTo>
                    <a:pt x="123" y="226"/>
                  </a:lnTo>
                  <a:lnTo>
                    <a:pt x="122" y="230"/>
                  </a:lnTo>
                  <a:lnTo>
                    <a:pt x="119" y="233"/>
                  </a:lnTo>
                  <a:lnTo>
                    <a:pt x="117" y="237"/>
                  </a:lnTo>
                  <a:lnTo>
                    <a:pt x="115" y="240"/>
                  </a:lnTo>
                  <a:lnTo>
                    <a:pt x="113" y="244"/>
                  </a:lnTo>
                  <a:lnTo>
                    <a:pt x="112" y="247"/>
                  </a:lnTo>
                  <a:lnTo>
                    <a:pt x="110" y="250"/>
                  </a:lnTo>
                  <a:lnTo>
                    <a:pt x="109" y="253"/>
                  </a:lnTo>
                  <a:lnTo>
                    <a:pt x="107" y="256"/>
                  </a:lnTo>
                  <a:lnTo>
                    <a:pt x="104" y="260"/>
                  </a:lnTo>
                  <a:lnTo>
                    <a:pt x="101" y="265"/>
                  </a:lnTo>
                  <a:lnTo>
                    <a:pt x="100" y="266"/>
                  </a:lnTo>
                  <a:lnTo>
                    <a:pt x="100" y="268"/>
                  </a:lnTo>
                  <a:lnTo>
                    <a:pt x="99" y="266"/>
                  </a:lnTo>
                  <a:lnTo>
                    <a:pt x="97" y="263"/>
                  </a:lnTo>
                  <a:lnTo>
                    <a:pt x="93" y="262"/>
                  </a:lnTo>
                  <a:lnTo>
                    <a:pt x="88" y="265"/>
                  </a:lnTo>
                  <a:lnTo>
                    <a:pt x="87" y="266"/>
                  </a:lnTo>
                  <a:lnTo>
                    <a:pt x="84" y="269"/>
                  </a:lnTo>
                  <a:lnTo>
                    <a:pt x="80" y="272"/>
                  </a:lnTo>
                  <a:lnTo>
                    <a:pt x="75" y="278"/>
                  </a:lnTo>
                  <a:lnTo>
                    <a:pt x="72" y="279"/>
                  </a:lnTo>
                  <a:lnTo>
                    <a:pt x="70" y="282"/>
                  </a:lnTo>
                  <a:lnTo>
                    <a:pt x="67" y="285"/>
                  </a:lnTo>
                  <a:lnTo>
                    <a:pt x="65" y="288"/>
                  </a:lnTo>
                  <a:lnTo>
                    <a:pt x="62" y="291"/>
                  </a:lnTo>
                  <a:lnTo>
                    <a:pt x="58" y="294"/>
                  </a:lnTo>
                  <a:lnTo>
                    <a:pt x="56" y="297"/>
                  </a:lnTo>
                  <a:lnTo>
                    <a:pt x="52" y="300"/>
                  </a:lnTo>
                  <a:lnTo>
                    <a:pt x="49" y="303"/>
                  </a:lnTo>
                  <a:lnTo>
                    <a:pt x="46" y="305"/>
                  </a:lnTo>
                  <a:lnTo>
                    <a:pt x="43" y="308"/>
                  </a:lnTo>
                  <a:lnTo>
                    <a:pt x="40" y="313"/>
                  </a:lnTo>
                  <a:lnTo>
                    <a:pt x="38" y="316"/>
                  </a:lnTo>
                  <a:lnTo>
                    <a:pt x="35" y="319"/>
                  </a:lnTo>
                  <a:lnTo>
                    <a:pt x="32" y="321"/>
                  </a:lnTo>
                  <a:lnTo>
                    <a:pt x="29" y="324"/>
                  </a:lnTo>
                  <a:lnTo>
                    <a:pt x="24" y="329"/>
                  </a:lnTo>
                  <a:lnTo>
                    <a:pt x="22" y="333"/>
                  </a:lnTo>
                  <a:lnTo>
                    <a:pt x="19" y="336"/>
                  </a:lnTo>
                  <a:lnTo>
                    <a:pt x="17" y="339"/>
                  </a:lnTo>
                  <a:lnTo>
                    <a:pt x="16" y="340"/>
                  </a:lnTo>
                  <a:lnTo>
                    <a:pt x="14" y="343"/>
                  </a:lnTo>
                  <a:lnTo>
                    <a:pt x="13" y="346"/>
                  </a:lnTo>
                  <a:lnTo>
                    <a:pt x="11" y="349"/>
                  </a:lnTo>
                  <a:lnTo>
                    <a:pt x="10" y="352"/>
                  </a:lnTo>
                  <a:lnTo>
                    <a:pt x="8" y="355"/>
                  </a:lnTo>
                  <a:lnTo>
                    <a:pt x="7" y="359"/>
                  </a:lnTo>
                  <a:lnTo>
                    <a:pt x="6" y="362"/>
                  </a:lnTo>
                  <a:lnTo>
                    <a:pt x="4" y="365"/>
                  </a:lnTo>
                  <a:lnTo>
                    <a:pt x="3" y="368"/>
                  </a:lnTo>
                  <a:lnTo>
                    <a:pt x="1" y="371"/>
                  </a:lnTo>
                  <a:lnTo>
                    <a:pt x="1" y="374"/>
                  </a:lnTo>
                  <a:lnTo>
                    <a:pt x="0" y="378"/>
                  </a:lnTo>
                  <a:lnTo>
                    <a:pt x="0" y="380"/>
                  </a:lnTo>
                  <a:lnTo>
                    <a:pt x="14" y="394"/>
                  </a:lnTo>
                  <a:lnTo>
                    <a:pt x="48" y="351"/>
                  </a:lnTo>
                  <a:lnTo>
                    <a:pt x="61" y="345"/>
                  </a:lnTo>
                  <a:lnTo>
                    <a:pt x="59" y="332"/>
                  </a:lnTo>
                  <a:lnTo>
                    <a:pt x="36" y="349"/>
                  </a:lnTo>
                  <a:lnTo>
                    <a:pt x="14" y="384"/>
                  </a:lnTo>
                  <a:lnTo>
                    <a:pt x="8" y="374"/>
                  </a:lnTo>
                  <a:lnTo>
                    <a:pt x="27" y="339"/>
                  </a:lnTo>
                  <a:lnTo>
                    <a:pt x="90" y="275"/>
                  </a:lnTo>
                  <a:lnTo>
                    <a:pt x="91" y="276"/>
                  </a:lnTo>
                  <a:lnTo>
                    <a:pt x="94" y="279"/>
                  </a:lnTo>
                  <a:lnTo>
                    <a:pt x="97" y="282"/>
                  </a:lnTo>
                  <a:lnTo>
                    <a:pt x="99" y="285"/>
                  </a:lnTo>
                  <a:lnTo>
                    <a:pt x="101" y="288"/>
                  </a:lnTo>
                  <a:lnTo>
                    <a:pt x="103" y="292"/>
                  </a:lnTo>
                  <a:lnTo>
                    <a:pt x="104" y="294"/>
                  </a:lnTo>
                  <a:lnTo>
                    <a:pt x="104" y="298"/>
                  </a:lnTo>
                  <a:lnTo>
                    <a:pt x="106" y="301"/>
                  </a:lnTo>
                  <a:lnTo>
                    <a:pt x="106" y="304"/>
                  </a:lnTo>
                  <a:lnTo>
                    <a:pt x="106" y="307"/>
                  </a:lnTo>
                  <a:lnTo>
                    <a:pt x="107" y="310"/>
                  </a:lnTo>
                  <a:lnTo>
                    <a:pt x="107" y="313"/>
                  </a:lnTo>
                  <a:lnTo>
                    <a:pt x="109" y="317"/>
                  </a:lnTo>
                  <a:lnTo>
                    <a:pt x="109" y="321"/>
                  </a:lnTo>
                  <a:lnTo>
                    <a:pt x="110" y="326"/>
                  </a:lnTo>
                  <a:lnTo>
                    <a:pt x="110" y="330"/>
                  </a:lnTo>
                  <a:lnTo>
                    <a:pt x="112" y="335"/>
                  </a:lnTo>
                  <a:lnTo>
                    <a:pt x="112" y="339"/>
                  </a:lnTo>
                  <a:lnTo>
                    <a:pt x="113" y="343"/>
                  </a:lnTo>
                  <a:lnTo>
                    <a:pt x="115" y="346"/>
                  </a:lnTo>
                  <a:lnTo>
                    <a:pt x="115" y="351"/>
                  </a:lnTo>
                  <a:lnTo>
                    <a:pt x="116" y="355"/>
                  </a:lnTo>
                  <a:lnTo>
                    <a:pt x="116" y="359"/>
                  </a:lnTo>
                  <a:lnTo>
                    <a:pt x="117" y="364"/>
                  </a:lnTo>
                  <a:lnTo>
                    <a:pt x="117" y="367"/>
                  </a:lnTo>
                  <a:lnTo>
                    <a:pt x="119" y="371"/>
                  </a:lnTo>
                  <a:lnTo>
                    <a:pt x="120" y="375"/>
                  </a:lnTo>
                  <a:lnTo>
                    <a:pt x="120" y="378"/>
                  </a:lnTo>
                  <a:lnTo>
                    <a:pt x="122" y="381"/>
                  </a:lnTo>
                  <a:lnTo>
                    <a:pt x="122" y="382"/>
                  </a:lnTo>
                  <a:lnTo>
                    <a:pt x="123" y="385"/>
                  </a:lnTo>
                  <a:lnTo>
                    <a:pt x="125" y="390"/>
                  </a:lnTo>
                  <a:lnTo>
                    <a:pt x="126" y="393"/>
                  </a:lnTo>
                  <a:lnTo>
                    <a:pt x="129" y="396"/>
                  </a:lnTo>
                  <a:lnTo>
                    <a:pt x="132" y="400"/>
                  </a:lnTo>
                  <a:lnTo>
                    <a:pt x="135" y="401"/>
                  </a:lnTo>
                  <a:lnTo>
                    <a:pt x="138" y="404"/>
                  </a:lnTo>
                  <a:lnTo>
                    <a:pt x="141" y="406"/>
                  </a:lnTo>
                  <a:lnTo>
                    <a:pt x="144" y="407"/>
                  </a:lnTo>
                  <a:lnTo>
                    <a:pt x="145" y="407"/>
                  </a:lnTo>
                  <a:lnTo>
                    <a:pt x="147" y="409"/>
                  </a:lnTo>
                  <a:lnTo>
                    <a:pt x="147" y="385"/>
                  </a:lnTo>
                  <a:lnTo>
                    <a:pt x="144" y="385"/>
                  </a:lnTo>
                  <a:lnTo>
                    <a:pt x="141" y="387"/>
                  </a:lnTo>
                  <a:lnTo>
                    <a:pt x="138" y="385"/>
                  </a:lnTo>
                  <a:lnTo>
                    <a:pt x="136" y="385"/>
                  </a:lnTo>
                  <a:lnTo>
                    <a:pt x="133" y="382"/>
                  </a:lnTo>
                  <a:lnTo>
                    <a:pt x="133" y="380"/>
                  </a:lnTo>
                  <a:lnTo>
                    <a:pt x="132" y="377"/>
                  </a:lnTo>
                  <a:lnTo>
                    <a:pt x="131" y="374"/>
                  </a:lnTo>
                  <a:lnTo>
                    <a:pt x="131" y="369"/>
                  </a:lnTo>
                  <a:lnTo>
                    <a:pt x="129" y="367"/>
                  </a:lnTo>
                  <a:lnTo>
                    <a:pt x="128" y="362"/>
                  </a:lnTo>
                  <a:lnTo>
                    <a:pt x="128" y="358"/>
                  </a:lnTo>
                  <a:lnTo>
                    <a:pt x="126" y="353"/>
                  </a:lnTo>
                  <a:lnTo>
                    <a:pt x="126" y="349"/>
                  </a:lnTo>
                  <a:lnTo>
                    <a:pt x="125" y="345"/>
                  </a:lnTo>
                  <a:lnTo>
                    <a:pt x="125" y="342"/>
                  </a:lnTo>
                  <a:lnTo>
                    <a:pt x="123" y="337"/>
                  </a:lnTo>
                  <a:lnTo>
                    <a:pt x="123" y="336"/>
                  </a:lnTo>
                  <a:lnTo>
                    <a:pt x="122" y="333"/>
                  </a:lnTo>
                  <a:lnTo>
                    <a:pt x="122" y="332"/>
                  </a:lnTo>
                  <a:lnTo>
                    <a:pt x="122" y="330"/>
                  </a:lnTo>
                  <a:lnTo>
                    <a:pt x="139" y="348"/>
                  </a:lnTo>
                  <a:lnTo>
                    <a:pt x="141" y="335"/>
                  </a:lnTo>
                  <a:lnTo>
                    <a:pt x="116" y="308"/>
                  </a:lnTo>
                  <a:lnTo>
                    <a:pt x="115" y="307"/>
                  </a:lnTo>
                  <a:lnTo>
                    <a:pt x="115" y="304"/>
                  </a:lnTo>
                  <a:lnTo>
                    <a:pt x="113" y="300"/>
                  </a:lnTo>
                  <a:lnTo>
                    <a:pt x="112" y="295"/>
                  </a:lnTo>
                  <a:lnTo>
                    <a:pt x="110" y="289"/>
                  </a:lnTo>
                  <a:lnTo>
                    <a:pt x="110" y="285"/>
                  </a:lnTo>
                  <a:lnTo>
                    <a:pt x="110" y="281"/>
                  </a:lnTo>
                  <a:lnTo>
                    <a:pt x="112" y="278"/>
                  </a:lnTo>
                  <a:lnTo>
                    <a:pt x="113" y="275"/>
                  </a:lnTo>
                  <a:lnTo>
                    <a:pt x="115" y="271"/>
                  </a:lnTo>
                  <a:lnTo>
                    <a:pt x="115" y="269"/>
                  </a:lnTo>
                  <a:lnTo>
                    <a:pt x="116" y="266"/>
                  </a:lnTo>
                  <a:lnTo>
                    <a:pt x="117" y="263"/>
                  </a:lnTo>
                  <a:lnTo>
                    <a:pt x="119" y="260"/>
                  </a:lnTo>
                  <a:lnTo>
                    <a:pt x="120" y="258"/>
                  </a:lnTo>
                  <a:lnTo>
                    <a:pt x="122" y="255"/>
                  </a:lnTo>
                  <a:lnTo>
                    <a:pt x="123" y="252"/>
                  </a:lnTo>
                  <a:lnTo>
                    <a:pt x="126" y="247"/>
                  </a:lnTo>
                  <a:lnTo>
                    <a:pt x="128" y="244"/>
                  </a:lnTo>
                  <a:lnTo>
                    <a:pt x="129" y="240"/>
                  </a:lnTo>
                  <a:lnTo>
                    <a:pt x="132" y="237"/>
                  </a:lnTo>
                  <a:lnTo>
                    <a:pt x="133" y="233"/>
                  </a:lnTo>
                  <a:lnTo>
                    <a:pt x="135" y="228"/>
                  </a:lnTo>
                  <a:lnTo>
                    <a:pt x="138" y="224"/>
                  </a:lnTo>
                  <a:lnTo>
                    <a:pt x="139" y="221"/>
                  </a:lnTo>
                  <a:lnTo>
                    <a:pt x="141" y="217"/>
                  </a:lnTo>
                  <a:lnTo>
                    <a:pt x="142" y="214"/>
                  </a:lnTo>
                  <a:lnTo>
                    <a:pt x="145" y="210"/>
                  </a:lnTo>
                  <a:lnTo>
                    <a:pt x="147" y="207"/>
                  </a:lnTo>
                  <a:lnTo>
                    <a:pt x="149" y="204"/>
                  </a:lnTo>
                  <a:lnTo>
                    <a:pt x="151" y="199"/>
                  </a:lnTo>
                  <a:lnTo>
                    <a:pt x="152" y="196"/>
                  </a:lnTo>
                  <a:lnTo>
                    <a:pt x="154" y="194"/>
                  </a:lnTo>
                  <a:lnTo>
                    <a:pt x="155" y="191"/>
                  </a:lnTo>
                  <a:lnTo>
                    <a:pt x="158" y="186"/>
                  </a:lnTo>
                  <a:lnTo>
                    <a:pt x="160" y="183"/>
                  </a:lnTo>
                  <a:lnTo>
                    <a:pt x="161" y="180"/>
                  </a:lnTo>
                  <a:lnTo>
                    <a:pt x="161" y="179"/>
                  </a:lnTo>
                  <a:lnTo>
                    <a:pt x="161" y="176"/>
                  </a:lnTo>
                  <a:lnTo>
                    <a:pt x="163" y="173"/>
                  </a:lnTo>
                  <a:lnTo>
                    <a:pt x="163" y="169"/>
                  </a:lnTo>
                  <a:lnTo>
                    <a:pt x="164" y="166"/>
                  </a:lnTo>
                  <a:lnTo>
                    <a:pt x="164" y="162"/>
                  </a:lnTo>
                  <a:lnTo>
                    <a:pt x="165" y="159"/>
                  </a:lnTo>
                  <a:lnTo>
                    <a:pt x="165" y="154"/>
                  </a:lnTo>
                  <a:lnTo>
                    <a:pt x="167" y="150"/>
                  </a:lnTo>
                  <a:lnTo>
                    <a:pt x="167" y="144"/>
                  </a:lnTo>
                  <a:lnTo>
                    <a:pt x="167" y="140"/>
                  </a:lnTo>
                  <a:lnTo>
                    <a:pt x="167" y="134"/>
                  </a:lnTo>
                  <a:lnTo>
                    <a:pt x="168" y="130"/>
                  </a:lnTo>
                  <a:lnTo>
                    <a:pt x="168" y="125"/>
                  </a:lnTo>
                  <a:lnTo>
                    <a:pt x="170" y="119"/>
                  </a:lnTo>
                  <a:lnTo>
                    <a:pt x="170" y="115"/>
                  </a:lnTo>
                  <a:lnTo>
                    <a:pt x="170" y="109"/>
                  </a:lnTo>
                  <a:lnTo>
                    <a:pt x="170" y="103"/>
                  </a:lnTo>
                  <a:lnTo>
                    <a:pt x="171" y="99"/>
                  </a:lnTo>
                  <a:lnTo>
                    <a:pt x="171" y="95"/>
                  </a:lnTo>
                  <a:lnTo>
                    <a:pt x="171" y="90"/>
                  </a:lnTo>
                  <a:lnTo>
                    <a:pt x="171" y="86"/>
                  </a:lnTo>
                  <a:lnTo>
                    <a:pt x="173" y="83"/>
                  </a:lnTo>
                  <a:lnTo>
                    <a:pt x="173" y="79"/>
                  </a:lnTo>
                  <a:lnTo>
                    <a:pt x="174" y="74"/>
                  </a:lnTo>
                  <a:lnTo>
                    <a:pt x="174" y="71"/>
                  </a:lnTo>
                  <a:lnTo>
                    <a:pt x="174" y="69"/>
                  </a:lnTo>
                  <a:lnTo>
                    <a:pt x="176" y="66"/>
                  </a:lnTo>
                  <a:lnTo>
                    <a:pt x="176" y="64"/>
                  </a:lnTo>
                  <a:lnTo>
                    <a:pt x="177" y="63"/>
                  </a:lnTo>
                  <a:lnTo>
                    <a:pt x="177" y="61"/>
                  </a:lnTo>
                  <a:lnTo>
                    <a:pt x="179" y="58"/>
                  </a:lnTo>
                  <a:lnTo>
                    <a:pt x="180" y="55"/>
                  </a:lnTo>
                  <a:lnTo>
                    <a:pt x="183" y="51"/>
                  </a:lnTo>
                  <a:lnTo>
                    <a:pt x="184" y="48"/>
                  </a:lnTo>
                  <a:lnTo>
                    <a:pt x="187" y="44"/>
                  </a:lnTo>
                  <a:lnTo>
                    <a:pt x="189" y="39"/>
                  </a:lnTo>
                  <a:lnTo>
                    <a:pt x="192" y="35"/>
                  </a:lnTo>
                  <a:lnTo>
                    <a:pt x="195" y="32"/>
                  </a:lnTo>
                  <a:lnTo>
                    <a:pt x="196" y="26"/>
                  </a:lnTo>
                  <a:lnTo>
                    <a:pt x="199" y="24"/>
                  </a:lnTo>
                  <a:lnTo>
                    <a:pt x="200" y="19"/>
                  </a:lnTo>
                  <a:lnTo>
                    <a:pt x="202" y="18"/>
                  </a:lnTo>
                  <a:lnTo>
                    <a:pt x="203" y="15"/>
                  </a:lnTo>
                  <a:lnTo>
                    <a:pt x="205" y="13"/>
                  </a:lnTo>
                  <a:lnTo>
                    <a:pt x="205" y="12"/>
                  </a:lnTo>
                  <a:lnTo>
                    <a:pt x="206" y="12"/>
                  </a:lnTo>
                  <a:lnTo>
                    <a:pt x="193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400" name="Freeform 98"/>
            <p:cNvSpPr>
              <a:spLocks/>
            </p:cNvSpPr>
            <p:nvPr/>
          </p:nvSpPr>
          <p:spPr bwMode="auto">
            <a:xfrm>
              <a:off x="367" y="3814"/>
              <a:ext cx="131" cy="222"/>
            </a:xfrm>
            <a:custGeom>
              <a:avLst/>
              <a:gdLst>
                <a:gd name="T0" fmla="*/ 1 w 260"/>
                <a:gd name="T1" fmla="*/ 0 h 445"/>
                <a:gd name="T2" fmla="*/ 1 w 260"/>
                <a:gd name="T3" fmla="*/ 0 h 445"/>
                <a:gd name="T4" fmla="*/ 1 w 260"/>
                <a:gd name="T5" fmla="*/ 0 h 445"/>
                <a:gd name="T6" fmla="*/ 1 w 260"/>
                <a:gd name="T7" fmla="*/ 0 h 445"/>
                <a:gd name="T8" fmla="*/ 1 w 260"/>
                <a:gd name="T9" fmla="*/ 0 h 445"/>
                <a:gd name="T10" fmla="*/ 1 w 260"/>
                <a:gd name="T11" fmla="*/ 0 h 445"/>
                <a:gd name="T12" fmla="*/ 1 w 260"/>
                <a:gd name="T13" fmla="*/ 0 h 445"/>
                <a:gd name="T14" fmla="*/ 1 w 260"/>
                <a:gd name="T15" fmla="*/ 0 h 445"/>
                <a:gd name="T16" fmla="*/ 1 w 260"/>
                <a:gd name="T17" fmla="*/ 0 h 445"/>
                <a:gd name="T18" fmla="*/ 1 w 260"/>
                <a:gd name="T19" fmla="*/ 0 h 445"/>
                <a:gd name="T20" fmla="*/ 1 w 260"/>
                <a:gd name="T21" fmla="*/ 0 h 445"/>
                <a:gd name="T22" fmla="*/ 1 w 260"/>
                <a:gd name="T23" fmla="*/ 0 h 445"/>
                <a:gd name="T24" fmla="*/ 1 w 260"/>
                <a:gd name="T25" fmla="*/ 0 h 445"/>
                <a:gd name="T26" fmla="*/ 1 w 260"/>
                <a:gd name="T27" fmla="*/ 0 h 445"/>
                <a:gd name="T28" fmla="*/ 1 w 260"/>
                <a:gd name="T29" fmla="*/ 0 h 445"/>
                <a:gd name="T30" fmla="*/ 1 w 260"/>
                <a:gd name="T31" fmla="*/ 0 h 445"/>
                <a:gd name="T32" fmla="*/ 1 w 260"/>
                <a:gd name="T33" fmla="*/ 0 h 445"/>
                <a:gd name="T34" fmla="*/ 1 w 260"/>
                <a:gd name="T35" fmla="*/ 0 h 445"/>
                <a:gd name="T36" fmla="*/ 1 w 260"/>
                <a:gd name="T37" fmla="*/ 0 h 445"/>
                <a:gd name="T38" fmla="*/ 1 w 260"/>
                <a:gd name="T39" fmla="*/ 0 h 445"/>
                <a:gd name="T40" fmla="*/ 1 w 260"/>
                <a:gd name="T41" fmla="*/ 0 h 445"/>
                <a:gd name="T42" fmla="*/ 1 w 260"/>
                <a:gd name="T43" fmla="*/ 0 h 445"/>
                <a:gd name="T44" fmla="*/ 1 w 260"/>
                <a:gd name="T45" fmla="*/ 0 h 445"/>
                <a:gd name="T46" fmla="*/ 1 w 260"/>
                <a:gd name="T47" fmla="*/ 0 h 445"/>
                <a:gd name="T48" fmla="*/ 1 w 260"/>
                <a:gd name="T49" fmla="*/ 0 h 445"/>
                <a:gd name="T50" fmla="*/ 1 w 260"/>
                <a:gd name="T51" fmla="*/ 0 h 445"/>
                <a:gd name="T52" fmla="*/ 1 w 260"/>
                <a:gd name="T53" fmla="*/ 0 h 445"/>
                <a:gd name="T54" fmla="*/ 1 w 260"/>
                <a:gd name="T55" fmla="*/ 0 h 445"/>
                <a:gd name="T56" fmla="*/ 1 w 260"/>
                <a:gd name="T57" fmla="*/ 0 h 445"/>
                <a:gd name="T58" fmla="*/ 1 w 260"/>
                <a:gd name="T59" fmla="*/ 0 h 445"/>
                <a:gd name="T60" fmla="*/ 1 w 260"/>
                <a:gd name="T61" fmla="*/ 0 h 445"/>
                <a:gd name="T62" fmla="*/ 1 w 260"/>
                <a:gd name="T63" fmla="*/ 0 h 445"/>
                <a:gd name="T64" fmla="*/ 1 w 260"/>
                <a:gd name="T65" fmla="*/ 0 h 445"/>
                <a:gd name="T66" fmla="*/ 1 w 260"/>
                <a:gd name="T67" fmla="*/ 0 h 445"/>
                <a:gd name="T68" fmla="*/ 1 w 260"/>
                <a:gd name="T69" fmla="*/ 0 h 445"/>
                <a:gd name="T70" fmla="*/ 1 w 260"/>
                <a:gd name="T71" fmla="*/ 0 h 445"/>
                <a:gd name="T72" fmla="*/ 1 w 260"/>
                <a:gd name="T73" fmla="*/ 0 h 445"/>
                <a:gd name="T74" fmla="*/ 1 w 260"/>
                <a:gd name="T75" fmla="*/ 0 h 445"/>
                <a:gd name="T76" fmla="*/ 1 w 260"/>
                <a:gd name="T77" fmla="*/ 0 h 445"/>
                <a:gd name="T78" fmla="*/ 1 w 260"/>
                <a:gd name="T79" fmla="*/ 0 h 445"/>
                <a:gd name="T80" fmla="*/ 1 w 260"/>
                <a:gd name="T81" fmla="*/ 0 h 445"/>
                <a:gd name="T82" fmla="*/ 1 w 260"/>
                <a:gd name="T83" fmla="*/ 0 h 445"/>
                <a:gd name="T84" fmla="*/ 1 w 260"/>
                <a:gd name="T85" fmla="*/ 0 h 445"/>
                <a:gd name="T86" fmla="*/ 1 w 260"/>
                <a:gd name="T87" fmla="*/ 0 h 445"/>
                <a:gd name="T88" fmla="*/ 1 w 260"/>
                <a:gd name="T89" fmla="*/ 0 h 445"/>
                <a:gd name="T90" fmla="*/ 1 w 260"/>
                <a:gd name="T91" fmla="*/ 0 h 445"/>
                <a:gd name="T92" fmla="*/ 1 w 260"/>
                <a:gd name="T93" fmla="*/ 0 h 445"/>
                <a:gd name="T94" fmla="*/ 1 w 260"/>
                <a:gd name="T95" fmla="*/ 0 h 445"/>
                <a:gd name="T96" fmla="*/ 1 w 260"/>
                <a:gd name="T97" fmla="*/ 0 h 445"/>
                <a:gd name="T98" fmla="*/ 1 w 260"/>
                <a:gd name="T99" fmla="*/ 0 h 445"/>
                <a:gd name="T100" fmla="*/ 1 w 260"/>
                <a:gd name="T101" fmla="*/ 0 h 445"/>
                <a:gd name="T102" fmla="*/ 1 w 260"/>
                <a:gd name="T103" fmla="*/ 0 h 445"/>
                <a:gd name="T104" fmla="*/ 1 w 260"/>
                <a:gd name="T105" fmla="*/ 0 h 445"/>
                <a:gd name="T106" fmla="*/ 1 w 260"/>
                <a:gd name="T107" fmla="*/ 0 h 445"/>
                <a:gd name="T108" fmla="*/ 1 w 260"/>
                <a:gd name="T109" fmla="*/ 0 h 445"/>
                <a:gd name="T110" fmla="*/ 1 w 260"/>
                <a:gd name="T111" fmla="*/ 0 h 445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60"/>
                <a:gd name="T169" fmla="*/ 0 h 445"/>
                <a:gd name="T170" fmla="*/ 260 w 260"/>
                <a:gd name="T171" fmla="*/ 445 h 445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60" h="445">
                  <a:moveTo>
                    <a:pt x="244" y="0"/>
                  </a:moveTo>
                  <a:lnTo>
                    <a:pt x="243" y="0"/>
                  </a:lnTo>
                  <a:lnTo>
                    <a:pt x="241" y="3"/>
                  </a:lnTo>
                  <a:lnTo>
                    <a:pt x="241" y="4"/>
                  </a:lnTo>
                  <a:lnTo>
                    <a:pt x="240" y="7"/>
                  </a:lnTo>
                  <a:lnTo>
                    <a:pt x="238" y="9"/>
                  </a:lnTo>
                  <a:lnTo>
                    <a:pt x="237" y="12"/>
                  </a:lnTo>
                  <a:lnTo>
                    <a:pt x="235" y="16"/>
                  </a:lnTo>
                  <a:lnTo>
                    <a:pt x="234" y="19"/>
                  </a:lnTo>
                  <a:lnTo>
                    <a:pt x="231" y="22"/>
                  </a:lnTo>
                  <a:lnTo>
                    <a:pt x="230" y="26"/>
                  </a:lnTo>
                  <a:lnTo>
                    <a:pt x="228" y="31"/>
                  </a:lnTo>
                  <a:lnTo>
                    <a:pt x="225" y="35"/>
                  </a:lnTo>
                  <a:lnTo>
                    <a:pt x="224" y="39"/>
                  </a:lnTo>
                  <a:lnTo>
                    <a:pt x="222" y="44"/>
                  </a:lnTo>
                  <a:lnTo>
                    <a:pt x="220" y="48"/>
                  </a:lnTo>
                  <a:lnTo>
                    <a:pt x="217" y="52"/>
                  </a:lnTo>
                  <a:lnTo>
                    <a:pt x="215" y="57"/>
                  </a:lnTo>
                  <a:lnTo>
                    <a:pt x="212" y="63"/>
                  </a:lnTo>
                  <a:lnTo>
                    <a:pt x="209" y="67"/>
                  </a:lnTo>
                  <a:lnTo>
                    <a:pt x="208" y="71"/>
                  </a:lnTo>
                  <a:lnTo>
                    <a:pt x="205" y="76"/>
                  </a:lnTo>
                  <a:lnTo>
                    <a:pt x="204" y="80"/>
                  </a:lnTo>
                  <a:lnTo>
                    <a:pt x="201" y="84"/>
                  </a:lnTo>
                  <a:lnTo>
                    <a:pt x="198" y="89"/>
                  </a:lnTo>
                  <a:lnTo>
                    <a:pt x="196" y="92"/>
                  </a:lnTo>
                  <a:lnTo>
                    <a:pt x="193" y="96"/>
                  </a:lnTo>
                  <a:lnTo>
                    <a:pt x="192" y="100"/>
                  </a:lnTo>
                  <a:lnTo>
                    <a:pt x="189" y="103"/>
                  </a:lnTo>
                  <a:lnTo>
                    <a:pt x="188" y="106"/>
                  </a:lnTo>
                  <a:lnTo>
                    <a:pt x="186" y="110"/>
                  </a:lnTo>
                  <a:lnTo>
                    <a:pt x="183" y="112"/>
                  </a:lnTo>
                  <a:lnTo>
                    <a:pt x="182" y="116"/>
                  </a:lnTo>
                  <a:lnTo>
                    <a:pt x="179" y="119"/>
                  </a:lnTo>
                  <a:lnTo>
                    <a:pt x="176" y="124"/>
                  </a:lnTo>
                  <a:lnTo>
                    <a:pt x="173" y="128"/>
                  </a:lnTo>
                  <a:lnTo>
                    <a:pt x="170" y="132"/>
                  </a:lnTo>
                  <a:lnTo>
                    <a:pt x="166" y="138"/>
                  </a:lnTo>
                  <a:lnTo>
                    <a:pt x="163" y="144"/>
                  </a:lnTo>
                  <a:lnTo>
                    <a:pt x="160" y="148"/>
                  </a:lnTo>
                  <a:lnTo>
                    <a:pt x="156" y="154"/>
                  </a:lnTo>
                  <a:lnTo>
                    <a:pt x="154" y="156"/>
                  </a:lnTo>
                  <a:lnTo>
                    <a:pt x="151" y="158"/>
                  </a:lnTo>
                  <a:lnTo>
                    <a:pt x="150" y="161"/>
                  </a:lnTo>
                  <a:lnTo>
                    <a:pt x="148" y="164"/>
                  </a:lnTo>
                  <a:lnTo>
                    <a:pt x="145" y="167"/>
                  </a:lnTo>
                  <a:lnTo>
                    <a:pt x="144" y="170"/>
                  </a:lnTo>
                  <a:lnTo>
                    <a:pt x="142" y="173"/>
                  </a:lnTo>
                  <a:lnTo>
                    <a:pt x="140" y="176"/>
                  </a:lnTo>
                  <a:lnTo>
                    <a:pt x="138" y="179"/>
                  </a:lnTo>
                  <a:lnTo>
                    <a:pt x="137" y="182"/>
                  </a:lnTo>
                  <a:lnTo>
                    <a:pt x="134" y="185"/>
                  </a:lnTo>
                  <a:lnTo>
                    <a:pt x="132" y="188"/>
                  </a:lnTo>
                  <a:lnTo>
                    <a:pt x="128" y="192"/>
                  </a:lnTo>
                  <a:lnTo>
                    <a:pt x="125" y="198"/>
                  </a:lnTo>
                  <a:lnTo>
                    <a:pt x="124" y="201"/>
                  </a:lnTo>
                  <a:lnTo>
                    <a:pt x="121" y="204"/>
                  </a:lnTo>
                  <a:lnTo>
                    <a:pt x="119" y="205"/>
                  </a:lnTo>
                  <a:lnTo>
                    <a:pt x="118" y="208"/>
                  </a:lnTo>
                  <a:lnTo>
                    <a:pt x="113" y="212"/>
                  </a:lnTo>
                  <a:lnTo>
                    <a:pt x="110" y="218"/>
                  </a:lnTo>
                  <a:lnTo>
                    <a:pt x="108" y="222"/>
                  </a:lnTo>
                  <a:lnTo>
                    <a:pt x="105" y="227"/>
                  </a:lnTo>
                  <a:lnTo>
                    <a:pt x="102" y="230"/>
                  </a:lnTo>
                  <a:lnTo>
                    <a:pt x="99" y="234"/>
                  </a:lnTo>
                  <a:lnTo>
                    <a:pt x="96" y="237"/>
                  </a:lnTo>
                  <a:lnTo>
                    <a:pt x="94" y="240"/>
                  </a:lnTo>
                  <a:lnTo>
                    <a:pt x="93" y="244"/>
                  </a:lnTo>
                  <a:lnTo>
                    <a:pt x="92" y="246"/>
                  </a:lnTo>
                  <a:lnTo>
                    <a:pt x="90" y="247"/>
                  </a:lnTo>
                  <a:lnTo>
                    <a:pt x="89" y="249"/>
                  </a:lnTo>
                  <a:lnTo>
                    <a:pt x="89" y="251"/>
                  </a:lnTo>
                  <a:lnTo>
                    <a:pt x="87" y="254"/>
                  </a:lnTo>
                  <a:lnTo>
                    <a:pt x="86" y="257"/>
                  </a:lnTo>
                  <a:lnTo>
                    <a:pt x="86" y="260"/>
                  </a:lnTo>
                  <a:lnTo>
                    <a:pt x="84" y="263"/>
                  </a:lnTo>
                  <a:lnTo>
                    <a:pt x="84" y="267"/>
                  </a:lnTo>
                  <a:lnTo>
                    <a:pt x="83" y="270"/>
                  </a:lnTo>
                  <a:lnTo>
                    <a:pt x="83" y="273"/>
                  </a:lnTo>
                  <a:lnTo>
                    <a:pt x="81" y="276"/>
                  </a:lnTo>
                  <a:lnTo>
                    <a:pt x="81" y="281"/>
                  </a:lnTo>
                  <a:lnTo>
                    <a:pt x="80" y="282"/>
                  </a:lnTo>
                  <a:lnTo>
                    <a:pt x="80" y="285"/>
                  </a:lnTo>
                  <a:lnTo>
                    <a:pt x="80" y="286"/>
                  </a:lnTo>
                  <a:lnTo>
                    <a:pt x="80" y="288"/>
                  </a:lnTo>
                  <a:lnTo>
                    <a:pt x="80" y="289"/>
                  </a:lnTo>
                  <a:lnTo>
                    <a:pt x="80" y="291"/>
                  </a:lnTo>
                  <a:lnTo>
                    <a:pt x="80" y="294"/>
                  </a:lnTo>
                  <a:lnTo>
                    <a:pt x="81" y="297"/>
                  </a:lnTo>
                  <a:lnTo>
                    <a:pt x="81" y="299"/>
                  </a:lnTo>
                  <a:lnTo>
                    <a:pt x="81" y="302"/>
                  </a:lnTo>
                  <a:lnTo>
                    <a:pt x="81" y="307"/>
                  </a:lnTo>
                  <a:lnTo>
                    <a:pt x="83" y="311"/>
                  </a:lnTo>
                  <a:lnTo>
                    <a:pt x="83" y="314"/>
                  </a:lnTo>
                  <a:lnTo>
                    <a:pt x="84" y="317"/>
                  </a:lnTo>
                  <a:lnTo>
                    <a:pt x="84" y="320"/>
                  </a:lnTo>
                  <a:lnTo>
                    <a:pt x="84" y="324"/>
                  </a:lnTo>
                  <a:lnTo>
                    <a:pt x="86" y="327"/>
                  </a:lnTo>
                  <a:lnTo>
                    <a:pt x="86" y="330"/>
                  </a:lnTo>
                  <a:lnTo>
                    <a:pt x="86" y="328"/>
                  </a:lnTo>
                  <a:lnTo>
                    <a:pt x="89" y="328"/>
                  </a:lnTo>
                  <a:lnTo>
                    <a:pt x="90" y="327"/>
                  </a:lnTo>
                  <a:lnTo>
                    <a:pt x="93" y="328"/>
                  </a:lnTo>
                  <a:lnTo>
                    <a:pt x="94" y="330"/>
                  </a:lnTo>
                  <a:lnTo>
                    <a:pt x="96" y="334"/>
                  </a:lnTo>
                  <a:lnTo>
                    <a:pt x="97" y="336"/>
                  </a:lnTo>
                  <a:lnTo>
                    <a:pt x="99" y="339"/>
                  </a:lnTo>
                  <a:lnTo>
                    <a:pt x="100" y="342"/>
                  </a:lnTo>
                  <a:lnTo>
                    <a:pt x="102" y="346"/>
                  </a:lnTo>
                  <a:lnTo>
                    <a:pt x="105" y="349"/>
                  </a:lnTo>
                  <a:lnTo>
                    <a:pt x="106" y="353"/>
                  </a:lnTo>
                  <a:lnTo>
                    <a:pt x="109" y="359"/>
                  </a:lnTo>
                  <a:lnTo>
                    <a:pt x="112" y="363"/>
                  </a:lnTo>
                  <a:lnTo>
                    <a:pt x="113" y="368"/>
                  </a:lnTo>
                  <a:lnTo>
                    <a:pt x="116" y="372"/>
                  </a:lnTo>
                  <a:lnTo>
                    <a:pt x="118" y="378"/>
                  </a:lnTo>
                  <a:lnTo>
                    <a:pt x="121" y="382"/>
                  </a:lnTo>
                  <a:lnTo>
                    <a:pt x="122" y="387"/>
                  </a:lnTo>
                  <a:lnTo>
                    <a:pt x="125" y="391"/>
                  </a:lnTo>
                  <a:lnTo>
                    <a:pt x="126" y="395"/>
                  </a:lnTo>
                  <a:lnTo>
                    <a:pt x="128" y="398"/>
                  </a:lnTo>
                  <a:lnTo>
                    <a:pt x="129" y="401"/>
                  </a:lnTo>
                  <a:lnTo>
                    <a:pt x="131" y="404"/>
                  </a:lnTo>
                  <a:lnTo>
                    <a:pt x="132" y="407"/>
                  </a:lnTo>
                  <a:lnTo>
                    <a:pt x="134" y="410"/>
                  </a:lnTo>
                  <a:lnTo>
                    <a:pt x="137" y="414"/>
                  </a:lnTo>
                  <a:lnTo>
                    <a:pt x="140" y="419"/>
                  </a:lnTo>
                  <a:lnTo>
                    <a:pt x="142" y="423"/>
                  </a:lnTo>
                  <a:lnTo>
                    <a:pt x="144" y="426"/>
                  </a:lnTo>
                  <a:lnTo>
                    <a:pt x="142" y="429"/>
                  </a:lnTo>
                  <a:lnTo>
                    <a:pt x="141" y="432"/>
                  </a:lnTo>
                  <a:lnTo>
                    <a:pt x="138" y="433"/>
                  </a:lnTo>
                  <a:lnTo>
                    <a:pt x="134" y="435"/>
                  </a:lnTo>
                  <a:lnTo>
                    <a:pt x="129" y="433"/>
                  </a:lnTo>
                  <a:lnTo>
                    <a:pt x="125" y="433"/>
                  </a:lnTo>
                  <a:lnTo>
                    <a:pt x="121" y="433"/>
                  </a:lnTo>
                  <a:lnTo>
                    <a:pt x="115" y="432"/>
                  </a:lnTo>
                  <a:lnTo>
                    <a:pt x="110" y="430"/>
                  </a:lnTo>
                  <a:lnTo>
                    <a:pt x="105" y="429"/>
                  </a:lnTo>
                  <a:lnTo>
                    <a:pt x="102" y="429"/>
                  </a:lnTo>
                  <a:lnTo>
                    <a:pt x="97" y="427"/>
                  </a:lnTo>
                  <a:lnTo>
                    <a:pt x="93" y="426"/>
                  </a:lnTo>
                  <a:lnTo>
                    <a:pt x="87" y="424"/>
                  </a:lnTo>
                  <a:lnTo>
                    <a:pt x="84" y="423"/>
                  </a:lnTo>
                  <a:lnTo>
                    <a:pt x="83" y="422"/>
                  </a:lnTo>
                  <a:lnTo>
                    <a:pt x="80" y="422"/>
                  </a:lnTo>
                  <a:lnTo>
                    <a:pt x="77" y="420"/>
                  </a:lnTo>
                  <a:lnTo>
                    <a:pt x="71" y="419"/>
                  </a:lnTo>
                  <a:lnTo>
                    <a:pt x="67" y="416"/>
                  </a:lnTo>
                  <a:lnTo>
                    <a:pt x="64" y="414"/>
                  </a:lnTo>
                  <a:lnTo>
                    <a:pt x="61" y="413"/>
                  </a:lnTo>
                  <a:lnTo>
                    <a:pt x="58" y="411"/>
                  </a:lnTo>
                  <a:lnTo>
                    <a:pt x="57" y="410"/>
                  </a:lnTo>
                  <a:lnTo>
                    <a:pt x="51" y="407"/>
                  </a:lnTo>
                  <a:lnTo>
                    <a:pt x="46" y="406"/>
                  </a:lnTo>
                  <a:lnTo>
                    <a:pt x="42" y="403"/>
                  </a:lnTo>
                  <a:lnTo>
                    <a:pt x="39" y="400"/>
                  </a:lnTo>
                  <a:lnTo>
                    <a:pt x="36" y="397"/>
                  </a:lnTo>
                  <a:lnTo>
                    <a:pt x="35" y="394"/>
                  </a:lnTo>
                  <a:lnTo>
                    <a:pt x="33" y="388"/>
                  </a:lnTo>
                  <a:lnTo>
                    <a:pt x="32" y="385"/>
                  </a:lnTo>
                  <a:lnTo>
                    <a:pt x="31" y="381"/>
                  </a:lnTo>
                  <a:lnTo>
                    <a:pt x="31" y="378"/>
                  </a:lnTo>
                  <a:lnTo>
                    <a:pt x="29" y="375"/>
                  </a:lnTo>
                  <a:lnTo>
                    <a:pt x="29" y="372"/>
                  </a:lnTo>
                  <a:lnTo>
                    <a:pt x="28" y="368"/>
                  </a:lnTo>
                  <a:lnTo>
                    <a:pt x="28" y="365"/>
                  </a:lnTo>
                  <a:lnTo>
                    <a:pt x="26" y="362"/>
                  </a:lnTo>
                  <a:lnTo>
                    <a:pt x="26" y="358"/>
                  </a:lnTo>
                  <a:lnTo>
                    <a:pt x="25" y="355"/>
                  </a:lnTo>
                  <a:lnTo>
                    <a:pt x="25" y="350"/>
                  </a:lnTo>
                  <a:lnTo>
                    <a:pt x="23" y="346"/>
                  </a:lnTo>
                  <a:lnTo>
                    <a:pt x="23" y="343"/>
                  </a:lnTo>
                  <a:lnTo>
                    <a:pt x="22" y="339"/>
                  </a:lnTo>
                  <a:lnTo>
                    <a:pt x="22" y="334"/>
                  </a:lnTo>
                  <a:lnTo>
                    <a:pt x="20" y="331"/>
                  </a:lnTo>
                  <a:lnTo>
                    <a:pt x="20" y="327"/>
                  </a:lnTo>
                  <a:lnTo>
                    <a:pt x="20" y="324"/>
                  </a:lnTo>
                  <a:lnTo>
                    <a:pt x="19" y="321"/>
                  </a:lnTo>
                  <a:lnTo>
                    <a:pt x="19" y="318"/>
                  </a:lnTo>
                  <a:lnTo>
                    <a:pt x="19" y="315"/>
                  </a:lnTo>
                  <a:lnTo>
                    <a:pt x="17" y="313"/>
                  </a:lnTo>
                  <a:lnTo>
                    <a:pt x="17" y="310"/>
                  </a:lnTo>
                  <a:lnTo>
                    <a:pt x="17" y="307"/>
                  </a:lnTo>
                  <a:lnTo>
                    <a:pt x="17" y="305"/>
                  </a:lnTo>
                  <a:lnTo>
                    <a:pt x="16" y="301"/>
                  </a:lnTo>
                  <a:lnTo>
                    <a:pt x="16" y="299"/>
                  </a:lnTo>
                  <a:lnTo>
                    <a:pt x="15" y="297"/>
                  </a:lnTo>
                  <a:lnTo>
                    <a:pt x="13" y="294"/>
                  </a:lnTo>
                  <a:lnTo>
                    <a:pt x="12" y="289"/>
                  </a:lnTo>
                  <a:lnTo>
                    <a:pt x="10" y="286"/>
                  </a:lnTo>
                  <a:lnTo>
                    <a:pt x="9" y="283"/>
                  </a:lnTo>
                  <a:lnTo>
                    <a:pt x="7" y="281"/>
                  </a:lnTo>
                  <a:lnTo>
                    <a:pt x="6" y="279"/>
                  </a:lnTo>
                  <a:lnTo>
                    <a:pt x="3" y="279"/>
                  </a:lnTo>
                  <a:lnTo>
                    <a:pt x="1" y="282"/>
                  </a:lnTo>
                  <a:lnTo>
                    <a:pt x="0" y="286"/>
                  </a:lnTo>
                  <a:lnTo>
                    <a:pt x="0" y="291"/>
                  </a:lnTo>
                  <a:lnTo>
                    <a:pt x="1" y="292"/>
                  </a:lnTo>
                  <a:lnTo>
                    <a:pt x="3" y="297"/>
                  </a:lnTo>
                  <a:lnTo>
                    <a:pt x="4" y="298"/>
                  </a:lnTo>
                  <a:lnTo>
                    <a:pt x="6" y="301"/>
                  </a:lnTo>
                  <a:lnTo>
                    <a:pt x="6" y="305"/>
                  </a:lnTo>
                  <a:lnTo>
                    <a:pt x="7" y="308"/>
                  </a:lnTo>
                  <a:lnTo>
                    <a:pt x="9" y="311"/>
                  </a:lnTo>
                  <a:lnTo>
                    <a:pt x="9" y="314"/>
                  </a:lnTo>
                  <a:lnTo>
                    <a:pt x="10" y="317"/>
                  </a:lnTo>
                  <a:lnTo>
                    <a:pt x="12" y="320"/>
                  </a:lnTo>
                  <a:lnTo>
                    <a:pt x="12" y="323"/>
                  </a:lnTo>
                  <a:lnTo>
                    <a:pt x="12" y="327"/>
                  </a:lnTo>
                  <a:lnTo>
                    <a:pt x="13" y="330"/>
                  </a:lnTo>
                  <a:lnTo>
                    <a:pt x="13" y="333"/>
                  </a:lnTo>
                  <a:lnTo>
                    <a:pt x="13" y="334"/>
                  </a:lnTo>
                  <a:lnTo>
                    <a:pt x="13" y="339"/>
                  </a:lnTo>
                  <a:lnTo>
                    <a:pt x="15" y="343"/>
                  </a:lnTo>
                  <a:lnTo>
                    <a:pt x="15" y="347"/>
                  </a:lnTo>
                  <a:lnTo>
                    <a:pt x="16" y="352"/>
                  </a:lnTo>
                  <a:lnTo>
                    <a:pt x="16" y="358"/>
                  </a:lnTo>
                  <a:lnTo>
                    <a:pt x="16" y="360"/>
                  </a:lnTo>
                  <a:lnTo>
                    <a:pt x="17" y="363"/>
                  </a:lnTo>
                  <a:lnTo>
                    <a:pt x="17" y="366"/>
                  </a:lnTo>
                  <a:lnTo>
                    <a:pt x="19" y="369"/>
                  </a:lnTo>
                  <a:lnTo>
                    <a:pt x="19" y="371"/>
                  </a:lnTo>
                  <a:lnTo>
                    <a:pt x="19" y="374"/>
                  </a:lnTo>
                  <a:lnTo>
                    <a:pt x="19" y="376"/>
                  </a:lnTo>
                  <a:lnTo>
                    <a:pt x="20" y="379"/>
                  </a:lnTo>
                  <a:lnTo>
                    <a:pt x="20" y="385"/>
                  </a:lnTo>
                  <a:lnTo>
                    <a:pt x="22" y="390"/>
                  </a:lnTo>
                  <a:lnTo>
                    <a:pt x="23" y="394"/>
                  </a:lnTo>
                  <a:lnTo>
                    <a:pt x="25" y="398"/>
                  </a:lnTo>
                  <a:lnTo>
                    <a:pt x="26" y="403"/>
                  </a:lnTo>
                  <a:lnTo>
                    <a:pt x="28" y="407"/>
                  </a:lnTo>
                  <a:lnTo>
                    <a:pt x="29" y="410"/>
                  </a:lnTo>
                  <a:lnTo>
                    <a:pt x="33" y="413"/>
                  </a:lnTo>
                  <a:lnTo>
                    <a:pt x="35" y="414"/>
                  </a:lnTo>
                  <a:lnTo>
                    <a:pt x="38" y="416"/>
                  </a:lnTo>
                  <a:lnTo>
                    <a:pt x="39" y="417"/>
                  </a:lnTo>
                  <a:lnTo>
                    <a:pt x="42" y="419"/>
                  </a:lnTo>
                  <a:lnTo>
                    <a:pt x="45" y="420"/>
                  </a:lnTo>
                  <a:lnTo>
                    <a:pt x="49" y="422"/>
                  </a:lnTo>
                  <a:lnTo>
                    <a:pt x="52" y="424"/>
                  </a:lnTo>
                  <a:lnTo>
                    <a:pt x="55" y="426"/>
                  </a:lnTo>
                  <a:lnTo>
                    <a:pt x="58" y="427"/>
                  </a:lnTo>
                  <a:lnTo>
                    <a:pt x="62" y="429"/>
                  </a:lnTo>
                  <a:lnTo>
                    <a:pt x="65" y="430"/>
                  </a:lnTo>
                  <a:lnTo>
                    <a:pt x="70" y="433"/>
                  </a:lnTo>
                  <a:lnTo>
                    <a:pt x="73" y="433"/>
                  </a:lnTo>
                  <a:lnTo>
                    <a:pt x="76" y="435"/>
                  </a:lnTo>
                  <a:lnTo>
                    <a:pt x="78" y="436"/>
                  </a:lnTo>
                  <a:lnTo>
                    <a:pt x="83" y="438"/>
                  </a:lnTo>
                  <a:lnTo>
                    <a:pt x="86" y="439"/>
                  </a:lnTo>
                  <a:lnTo>
                    <a:pt x="90" y="439"/>
                  </a:lnTo>
                  <a:lnTo>
                    <a:pt x="93" y="440"/>
                  </a:lnTo>
                  <a:lnTo>
                    <a:pt x="96" y="442"/>
                  </a:lnTo>
                  <a:lnTo>
                    <a:pt x="99" y="442"/>
                  </a:lnTo>
                  <a:lnTo>
                    <a:pt x="102" y="443"/>
                  </a:lnTo>
                  <a:lnTo>
                    <a:pt x="103" y="443"/>
                  </a:lnTo>
                  <a:lnTo>
                    <a:pt x="106" y="443"/>
                  </a:lnTo>
                  <a:lnTo>
                    <a:pt x="110" y="443"/>
                  </a:lnTo>
                  <a:lnTo>
                    <a:pt x="113" y="445"/>
                  </a:lnTo>
                  <a:lnTo>
                    <a:pt x="115" y="443"/>
                  </a:lnTo>
                  <a:lnTo>
                    <a:pt x="116" y="443"/>
                  </a:lnTo>
                  <a:lnTo>
                    <a:pt x="119" y="443"/>
                  </a:lnTo>
                  <a:lnTo>
                    <a:pt x="122" y="443"/>
                  </a:lnTo>
                  <a:lnTo>
                    <a:pt x="125" y="443"/>
                  </a:lnTo>
                  <a:lnTo>
                    <a:pt x="129" y="445"/>
                  </a:lnTo>
                  <a:lnTo>
                    <a:pt x="132" y="445"/>
                  </a:lnTo>
                  <a:lnTo>
                    <a:pt x="135" y="445"/>
                  </a:lnTo>
                  <a:lnTo>
                    <a:pt x="138" y="445"/>
                  </a:lnTo>
                  <a:lnTo>
                    <a:pt x="142" y="445"/>
                  </a:lnTo>
                  <a:lnTo>
                    <a:pt x="145" y="445"/>
                  </a:lnTo>
                  <a:lnTo>
                    <a:pt x="148" y="445"/>
                  </a:lnTo>
                  <a:lnTo>
                    <a:pt x="153" y="443"/>
                  </a:lnTo>
                  <a:lnTo>
                    <a:pt x="156" y="442"/>
                  </a:lnTo>
                  <a:lnTo>
                    <a:pt x="157" y="439"/>
                  </a:lnTo>
                  <a:lnTo>
                    <a:pt x="158" y="436"/>
                  </a:lnTo>
                  <a:lnTo>
                    <a:pt x="158" y="433"/>
                  </a:lnTo>
                  <a:lnTo>
                    <a:pt x="160" y="432"/>
                  </a:lnTo>
                  <a:lnTo>
                    <a:pt x="160" y="426"/>
                  </a:lnTo>
                  <a:lnTo>
                    <a:pt x="158" y="423"/>
                  </a:lnTo>
                  <a:lnTo>
                    <a:pt x="157" y="420"/>
                  </a:lnTo>
                  <a:lnTo>
                    <a:pt x="156" y="417"/>
                  </a:lnTo>
                  <a:lnTo>
                    <a:pt x="154" y="414"/>
                  </a:lnTo>
                  <a:lnTo>
                    <a:pt x="153" y="411"/>
                  </a:lnTo>
                  <a:lnTo>
                    <a:pt x="151" y="408"/>
                  </a:lnTo>
                  <a:lnTo>
                    <a:pt x="150" y="406"/>
                  </a:lnTo>
                  <a:lnTo>
                    <a:pt x="147" y="403"/>
                  </a:lnTo>
                  <a:lnTo>
                    <a:pt x="145" y="398"/>
                  </a:lnTo>
                  <a:lnTo>
                    <a:pt x="142" y="395"/>
                  </a:lnTo>
                  <a:lnTo>
                    <a:pt x="140" y="391"/>
                  </a:lnTo>
                  <a:lnTo>
                    <a:pt x="138" y="387"/>
                  </a:lnTo>
                  <a:lnTo>
                    <a:pt x="135" y="382"/>
                  </a:lnTo>
                  <a:lnTo>
                    <a:pt x="132" y="378"/>
                  </a:lnTo>
                  <a:lnTo>
                    <a:pt x="131" y="375"/>
                  </a:lnTo>
                  <a:lnTo>
                    <a:pt x="128" y="371"/>
                  </a:lnTo>
                  <a:lnTo>
                    <a:pt x="125" y="366"/>
                  </a:lnTo>
                  <a:lnTo>
                    <a:pt x="122" y="362"/>
                  </a:lnTo>
                  <a:lnTo>
                    <a:pt x="121" y="358"/>
                  </a:lnTo>
                  <a:lnTo>
                    <a:pt x="118" y="353"/>
                  </a:lnTo>
                  <a:lnTo>
                    <a:pt x="115" y="350"/>
                  </a:lnTo>
                  <a:lnTo>
                    <a:pt x="113" y="346"/>
                  </a:lnTo>
                  <a:lnTo>
                    <a:pt x="112" y="343"/>
                  </a:lnTo>
                  <a:lnTo>
                    <a:pt x="109" y="339"/>
                  </a:lnTo>
                  <a:lnTo>
                    <a:pt x="108" y="336"/>
                  </a:lnTo>
                  <a:lnTo>
                    <a:pt x="106" y="333"/>
                  </a:lnTo>
                  <a:lnTo>
                    <a:pt x="105" y="330"/>
                  </a:lnTo>
                  <a:lnTo>
                    <a:pt x="102" y="327"/>
                  </a:lnTo>
                  <a:lnTo>
                    <a:pt x="102" y="324"/>
                  </a:lnTo>
                  <a:lnTo>
                    <a:pt x="99" y="320"/>
                  </a:lnTo>
                  <a:lnTo>
                    <a:pt x="97" y="315"/>
                  </a:lnTo>
                  <a:lnTo>
                    <a:pt x="96" y="311"/>
                  </a:lnTo>
                  <a:lnTo>
                    <a:pt x="94" y="307"/>
                  </a:lnTo>
                  <a:lnTo>
                    <a:pt x="93" y="302"/>
                  </a:lnTo>
                  <a:lnTo>
                    <a:pt x="92" y="299"/>
                  </a:lnTo>
                  <a:lnTo>
                    <a:pt x="92" y="297"/>
                  </a:lnTo>
                  <a:lnTo>
                    <a:pt x="102" y="249"/>
                  </a:lnTo>
                  <a:lnTo>
                    <a:pt x="102" y="247"/>
                  </a:lnTo>
                  <a:lnTo>
                    <a:pt x="105" y="243"/>
                  </a:lnTo>
                  <a:lnTo>
                    <a:pt x="106" y="240"/>
                  </a:lnTo>
                  <a:lnTo>
                    <a:pt x="109" y="237"/>
                  </a:lnTo>
                  <a:lnTo>
                    <a:pt x="110" y="234"/>
                  </a:lnTo>
                  <a:lnTo>
                    <a:pt x="113" y="230"/>
                  </a:lnTo>
                  <a:lnTo>
                    <a:pt x="116" y="225"/>
                  </a:lnTo>
                  <a:lnTo>
                    <a:pt x="121" y="221"/>
                  </a:lnTo>
                  <a:lnTo>
                    <a:pt x="124" y="215"/>
                  </a:lnTo>
                  <a:lnTo>
                    <a:pt x="128" y="211"/>
                  </a:lnTo>
                  <a:lnTo>
                    <a:pt x="129" y="208"/>
                  </a:lnTo>
                  <a:lnTo>
                    <a:pt x="131" y="205"/>
                  </a:lnTo>
                  <a:lnTo>
                    <a:pt x="134" y="202"/>
                  </a:lnTo>
                  <a:lnTo>
                    <a:pt x="135" y="199"/>
                  </a:lnTo>
                  <a:lnTo>
                    <a:pt x="138" y="196"/>
                  </a:lnTo>
                  <a:lnTo>
                    <a:pt x="140" y="193"/>
                  </a:lnTo>
                  <a:lnTo>
                    <a:pt x="142" y="190"/>
                  </a:lnTo>
                  <a:lnTo>
                    <a:pt x="145" y="188"/>
                  </a:lnTo>
                  <a:lnTo>
                    <a:pt x="147" y="185"/>
                  </a:lnTo>
                  <a:lnTo>
                    <a:pt x="150" y="180"/>
                  </a:lnTo>
                  <a:lnTo>
                    <a:pt x="151" y="177"/>
                  </a:lnTo>
                  <a:lnTo>
                    <a:pt x="154" y="174"/>
                  </a:lnTo>
                  <a:lnTo>
                    <a:pt x="156" y="172"/>
                  </a:lnTo>
                  <a:lnTo>
                    <a:pt x="158" y="169"/>
                  </a:lnTo>
                  <a:lnTo>
                    <a:pt x="160" y="166"/>
                  </a:lnTo>
                  <a:lnTo>
                    <a:pt x="163" y="163"/>
                  </a:lnTo>
                  <a:lnTo>
                    <a:pt x="164" y="160"/>
                  </a:lnTo>
                  <a:lnTo>
                    <a:pt x="166" y="157"/>
                  </a:lnTo>
                  <a:lnTo>
                    <a:pt x="169" y="154"/>
                  </a:lnTo>
                  <a:lnTo>
                    <a:pt x="170" y="151"/>
                  </a:lnTo>
                  <a:lnTo>
                    <a:pt x="173" y="148"/>
                  </a:lnTo>
                  <a:lnTo>
                    <a:pt x="174" y="145"/>
                  </a:lnTo>
                  <a:lnTo>
                    <a:pt x="176" y="142"/>
                  </a:lnTo>
                  <a:lnTo>
                    <a:pt x="179" y="140"/>
                  </a:lnTo>
                  <a:lnTo>
                    <a:pt x="180" y="137"/>
                  </a:lnTo>
                  <a:lnTo>
                    <a:pt x="182" y="134"/>
                  </a:lnTo>
                  <a:lnTo>
                    <a:pt x="185" y="131"/>
                  </a:lnTo>
                  <a:lnTo>
                    <a:pt x="186" y="129"/>
                  </a:lnTo>
                  <a:lnTo>
                    <a:pt x="189" y="125"/>
                  </a:lnTo>
                  <a:lnTo>
                    <a:pt x="193" y="121"/>
                  </a:lnTo>
                  <a:lnTo>
                    <a:pt x="196" y="116"/>
                  </a:lnTo>
                  <a:lnTo>
                    <a:pt x="199" y="113"/>
                  </a:lnTo>
                  <a:lnTo>
                    <a:pt x="201" y="109"/>
                  </a:lnTo>
                  <a:lnTo>
                    <a:pt x="204" y="108"/>
                  </a:lnTo>
                  <a:lnTo>
                    <a:pt x="205" y="105"/>
                  </a:lnTo>
                  <a:lnTo>
                    <a:pt x="206" y="102"/>
                  </a:lnTo>
                  <a:lnTo>
                    <a:pt x="209" y="99"/>
                  </a:lnTo>
                  <a:lnTo>
                    <a:pt x="211" y="94"/>
                  </a:lnTo>
                  <a:lnTo>
                    <a:pt x="214" y="90"/>
                  </a:lnTo>
                  <a:lnTo>
                    <a:pt x="215" y="87"/>
                  </a:lnTo>
                  <a:lnTo>
                    <a:pt x="218" y="83"/>
                  </a:lnTo>
                  <a:lnTo>
                    <a:pt x="220" y="80"/>
                  </a:lnTo>
                  <a:lnTo>
                    <a:pt x="222" y="76"/>
                  </a:lnTo>
                  <a:lnTo>
                    <a:pt x="224" y="71"/>
                  </a:lnTo>
                  <a:lnTo>
                    <a:pt x="227" y="67"/>
                  </a:lnTo>
                  <a:lnTo>
                    <a:pt x="230" y="63"/>
                  </a:lnTo>
                  <a:lnTo>
                    <a:pt x="231" y="58"/>
                  </a:lnTo>
                  <a:lnTo>
                    <a:pt x="234" y="54"/>
                  </a:lnTo>
                  <a:lnTo>
                    <a:pt x="237" y="49"/>
                  </a:lnTo>
                  <a:lnTo>
                    <a:pt x="238" y="45"/>
                  </a:lnTo>
                  <a:lnTo>
                    <a:pt x="241" y="41"/>
                  </a:lnTo>
                  <a:lnTo>
                    <a:pt x="243" y="36"/>
                  </a:lnTo>
                  <a:lnTo>
                    <a:pt x="244" y="33"/>
                  </a:lnTo>
                  <a:lnTo>
                    <a:pt x="247" y="29"/>
                  </a:lnTo>
                  <a:lnTo>
                    <a:pt x="249" y="26"/>
                  </a:lnTo>
                  <a:lnTo>
                    <a:pt x="250" y="22"/>
                  </a:lnTo>
                  <a:lnTo>
                    <a:pt x="251" y="19"/>
                  </a:lnTo>
                  <a:lnTo>
                    <a:pt x="253" y="17"/>
                  </a:lnTo>
                  <a:lnTo>
                    <a:pt x="254" y="13"/>
                  </a:lnTo>
                  <a:lnTo>
                    <a:pt x="256" y="12"/>
                  </a:lnTo>
                  <a:lnTo>
                    <a:pt x="257" y="9"/>
                  </a:lnTo>
                  <a:lnTo>
                    <a:pt x="259" y="6"/>
                  </a:lnTo>
                  <a:lnTo>
                    <a:pt x="260" y="4"/>
                  </a:lnTo>
                  <a:lnTo>
                    <a:pt x="244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401" name="Freeform 99"/>
            <p:cNvSpPr>
              <a:spLocks/>
            </p:cNvSpPr>
            <p:nvPr/>
          </p:nvSpPr>
          <p:spPr bwMode="auto">
            <a:xfrm>
              <a:off x="826" y="3269"/>
              <a:ext cx="18" cy="7"/>
            </a:xfrm>
            <a:custGeom>
              <a:avLst/>
              <a:gdLst>
                <a:gd name="T0" fmla="*/ 0 w 35"/>
                <a:gd name="T1" fmla="*/ 1 h 13"/>
                <a:gd name="T2" fmla="*/ 1 w 35"/>
                <a:gd name="T3" fmla="*/ 1 h 13"/>
                <a:gd name="T4" fmla="*/ 1 w 35"/>
                <a:gd name="T5" fmla="*/ 1 h 13"/>
                <a:gd name="T6" fmla="*/ 1 w 35"/>
                <a:gd name="T7" fmla="*/ 1 h 13"/>
                <a:gd name="T8" fmla="*/ 1 w 35"/>
                <a:gd name="T9" fmla="*/ 1 h 13"/>
                <a:gd name="T10" fmla="*/ 1 w 35"/>
                <a:gd name="T11" fmla="*/ 1 h 13"/>
                <a:gd name="T12" fmla="*/ 1 w 35"/>
                <a:gd name="T13" fmla="*/ 1 h 13"/>
                <a:gd name="T14" fmla="*/ 1 w 35"/>
                <a:gd name="T15" fmla="*/ 1 h 13"/>
                <a:gd name="T16" fmla="*/ 1 w 35"/>
                <a:gd name="T17" fmla="*/ 1 h 13"/>
                <a:gd name="T18" fmla="*/ 1 w 35"/>
                <a:gd name="T19" fmla="*/ 1 h 13"/>
                <a:gd name="T20" fmla="*/ 1 w 35"/>
                <a:gd name="T21" fmla="*/ 1 h 13"/>
                <a:gd name="T22" fmla="*/ 1 w 35"/>
                <a:gd name="T23" fmla="*/ 1 h 13"/>
                <a:gd name="T24" fmla="*/ 1 w 35"/>
                <a:gd name="T25" fmla="*/ 1 h 13"/>
                <a:gd name="T26" fmla="*/ 1 w 35"/>
                <a:gd name="T27" fmla="*/ 1 h 13"/>
                <a:gd name="T28" fmla="*/ 1 w 35"/>
                <a:gd name="T29" fmla="*/ 1 h 13"/>
                <a:gd name="T30" fmla="*/ 1 w 35"/>
                <a:gd name="T31" fmla="*/ 0 h 13"/>
                <a:gd name="T32" fmla="*/ 1 w 35"/>
                <a:gd name="T33" fmla="*/ 0 h 13"/>
                <a:gd name="T34" fmla="*/ 1 w 35"/>
                <a:gd name="T35" fmla="*/ 0 h 13"/>
                <a:gd name="T36" fmla="*/ 1 w 35"/>
                <a:gd name="T37" fmla="*/ 1 h 13"/>
                <a:gd name="T38" fmla="*/ 1 w 35"/>
                <a:gd name="T39" fmla="*/ 1 h 13"/>
                <a:gd name="T40" fmla="*/ 1 w 35"/>
                <a:gd name="T41" fmla="*/ 1 h 13"/>
                <a:gd name="T42" fmla="*/ 1 w 35"/>
                <a:gd name="T43" fmla="*/ 1 h 13"/>
                <a:gd name="T44" fmla="*/ 1 w 35"/>
                <a:gd name="T45" fmla="*/ 1 h 13"/>
                <a:gd name="T46" fmla="*/ 0 w 35"/>
                <a:gd name="T47" fmla="*/ 1 h 13"/>
                <a:gd name="T48" fmla="*/ 0 w 35"/>
                <a:gd name="T49" fmla="*/ 1 h 13"/>
                <a:gd name="T50" fmla="*/ 0 w 35"/>
                <a:gd name="T51" fmla="*/ 1 h 13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35"/>
                <a:gd name="T79" fmla="*/ 0 h 13"/>
                <a:gd name="T80" fmla="*/ 35 w 35"/>
                <a:gd name="T81" fmla="*/ 13 h 13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35" h="13">
                  <a:moveTo>
                    <a:pt x="0" y="7"/>
                  </a:moveTo>
                  <a:lnTo>
                    <a:pt x="2" y="7"/>
                  </a:lnTo>
                  <a:lnTo>
                    <a:pt x="5" y="9"/>
                  </a:lnTo>
                  <a:lnTo>
                    <a:pt x="6" y="9"/>
                  </a:lnTo>
                  <a:lnTo>
                    <a:pt x="11" y="10"/>
                  </a:lnTo>
                  <a:lnTo>
                    <a:pt x="15" y="13"/>
                  </a:lnTo>
                  <a:lnTo>
                    <a:pt x="19" y="12"/>
                  </a:lnTo>
                  <a:lnTo>
                    <a:pt x="22" y="10"/>
                  </a:lnTo>
                  <a:lnTo>
                    <a:pt x="27" y="7"/>
                  </a:lnTo>
                  <a:lnTo>
                    <a:pt x="29" y="6"/>
                  </a:lnTo>
                  <a:lnTo>
                    <a:pt x="34" y="6"/>
                  </a:lnTo>
                  <a:lnTo>
                    <a:pt x="35" y="4"/>
                  </a:lnTo>
                  <a:lnTo>
                    <a:pt x="34" y="3"/>
                  </a:lnTo>
                  <a:lnTo>
                    <a:pt x="31" y="1"/>
                  </a:lnTo>
                  <a:lnTo>
                    <a:pt x="29" y="1"/>
                  </a:lnTo>
                  <a:lnTo>
                    <a:pt x="27" y="0"/>
                  </a:lnTo>
                  <a:lnTo>
                    <a:pt x="24" y="0"/>
                  </a:lnTo>
                  <a:lnTo>
                    <a:pt x="19" y="0"/>
                  </a:lnTo>
                  <a:lnTo>
                    <a:pt x="15" y="1"/>
                  </a:lnTo>
                  <a:lnTo>
                    <a:pt x="12" y="1"/>
                  </a:lnTo>
                  <a:lnTo>
                    <a:pt x="8" y="3"/>
                  </a:lnTo>
                  <a:lnTo>
                    <a:pt x="5" y="4"/>
                  </a:lnTo>
                  <a:lnTo>
                    <a:pt x="2" y="6"/>
                  </a:lnTo>
                  <a:lnTo>
                    <a:pt x="0" y="6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402" name="Freeform 100"/>
            <p:cNvSpPr>
              <a:spLocks/>
            </p:cNvSpPr>
            <p:nvPr/>
          </p:nvSpPr>
          <p:spPr bwMode="auto">
            <a:xfrm>
              <a:off x="839" y="3254"/>
              <a:ext cx="56" cy="67"/>
            </a:xfrm>
            <a:custGeom>
              <a:avLst/>
              <a:gdLst>
                <a:gd name="T0" fmla="*/ 1 w 111"/>
                <a:gd name="T1" fmla="*/ 1 h 132"/>
                <a:gd name="T2" fmla="*/ 1 w 111"/>
                <a:gd name="T3" fmla="*/ 1 h 132"/>
                <a:gd name="T4" fmla="*/ 1 w 111"/>
                <a:gd name="T5" fmla="*/ 1 h 132"/>
                <a:gd name="T6" fmla="*/ 1 w 111"/>
                <a:gd name="T7" fmla="*/ 1 h 132"/>
                <a:gd name="T8" fmla="*/ 1 w 111"/>
                <a:gd name="T9" fmla="*/ 1 h 132"/>
                <a:gd name="T10" fmla="*/ 1 w 111"/>
                <a:gd name="T11" fmla="*/ 1 h 132"/>
                <a:gd name="T12" fmla="*/ 1 w 111"/>
                <a:gd name="T13" fmla="*/ 1 h 132"/>
                <a:gd name="T14" fmla="*/ 1 w 111"/>
                <a:gd name="T15" fmla="*/ 1 h 132"/>
                <a:gd name="T16" fmla="*/ 1 w 111"/>
                <a:gd name="T17" fmla="*/ 1 h 132"/>
                <a:gd name="T18" fmla="*/ 1 w 111"/>
                <a:gd name="T19" fmla="*/ 1 h 132"/>
                <a:gd name="T20" fmla="*/ 1 w 111"/>
                <a:gd name="T21" fmla="*/ 1 h 132"/>
                <a:gd name="T22" fmla="*/ 1 w 111"/>
                <a:gd name="T23" fmla="*/ 1 h 132"/>
                <a:gd name="T24" fmla="*/ 1 w 111"/>
                <a:gd name="T25" fmla="*/ 1 h 132"/>
                <a:gd name="T26" fmla="*/ 1 w 111"/>
                <a:gd name="T27" fmla="*/ 0 h 132"/>
                <a:gd name="T28" fmla="*/ 1 w 111"/>
                <a:gd name="T29" fmla="*/ 1 h 132"/>
                <a:gd name="T30" fmla="*/ 1 w 111"/>
                <a:gd name="T31" fmla="*/ 1 h 132"/>
                <a:gd name="T32" fmla="*/ 1 w 111"/>
                <a:gd name="T33" fmla="*/ 1 h 132"/>
                <a:gd name="T34" fmla="*/ 1 w 111"/>
                <a:gd name="T35" fmla="*/ 1 h 132"/>
                <a:gd name="T36" fmla="*/ 1 w 111"/>
                <a:gd name="T37" fmla="*/ 1 h 132"/>
                <a:gd name="T38" fmla="*/ 1 w 111"/>
                <a:gd name="T39" fmla="*/ 1 h 132"/>
                <a:gd name="T40" fmla="*/ 1 w 111"/>
                <a:gd name="T41" fmla="*/ 1 h 132"/>
                <a:gd name="T42" fmla="*/ 1 w 111"/>
                <a:gd name="T43" fmla="*/ 1 h 132"/>
                <a:gd name="T44" fmla="*/ 1 w 111"/>
                <a:gd name="T45" fmla="*/ 1 h 132"/>
                <a:gd name="T46" fmla="*/ 1 w 111"/>
                <a:gd name="T47" fmla="*/ 1 h 132"/>
                <a:gd name="T48" fmla="*/ 1 w 111"/>
                <a:gd name="T49" fmla="*/ 1 h 132"/>
                <a:gd name="T50" fmla="*/ 1 w 111"/>
                <a:gd name="T51" fmla="*/ 1 h 132"/>
                <a:gd name="T52" fmla="*/ 1 w 111"/>
                <a:gd name="T53" fmla="*/ 1 h 132"/>
                <a:gd name="T54" fmla="*/ 1 w 111"/>
                <a:gd name="T55" fmla="*/ 1 h 132"/>
                <a:gd name="T56" fmla="*/ 1 w 111"/>
                <a:gd name="T57" fmla="*/ 1 h 132"/>
                <a:gd name="T58" fmla="*/ 0 w 111"/>
                <a:gd name="T59" fmla="*/ 1 h 132"/>
                <a:gd name="T60" fmla="*/ 0 w 111"/>
                <a:gd name="T61" fmla="*/ 1 h 132"/>
                <a:gd name="T62" fmla="*/ 1 w 111"/>
                <a:gd name="T63" fmla="*/ 1 h 132"/>
                <a:gd name="T64" fmla="*/ 1 w 111"/>
                <a:gd name="T65" fmla="*/ 1 h 132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11"/>
                <a:gd name="T100" fmla="*/ 0 h 132"/>
                <a:gd name="T101" fmla="*/ 111 w 111"/>
                <a:gd name="T102" fmla="*/ 132 h 132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11" h="132">
                  <a:moveTo>
                    <a:pt x="1" y="9"/>
                  </a:moveTo>
                  <a:lnTo>
                    <a:pt x="58" y="12"/>
                  </a:lnTo>
                  <a:lnTo>
                    <a:pt x="101" y="83"/>
                  </a:lnTo>
                  <a:lnTo>
                    <a:pt x="74" y="115"/>
                  </a:lnTo>
                  <a:lnTo>
                    <a:pt x="68" y="132"/>
                  </a:lnTo>
                  <a:lnTo>
                    <a:pt x="111" y="80"/>
                  </a:lnTo>
                  <a:lnTo>
                    <a:pt x="69" y="12"/>
                  </a:lnTo>
                  <a:lnTo>
                    <a:pt x="68" y="10"/>
                  </a:lnTo>
                  <a:lnTo>
                    <a:pt x="65" y="7"/>
                  </a:lnTo>
                  <a:lnTo>
                    <a:pt x="62" y="6"/>
                  </a:lnTo>
                  <a:lnTo>
                    <a:pt x="59" y="3"/>
                  </a:lnTo>
                  <a:lnTo>
                    <a:pt x="56" y="1"/>
                  </a:lnTo>
                  <a:lnTo>
                    <a:pt x="53" y="0"/>
                  </a:lnTo>
                  <a:lnTo>
                    <a:pt x="52" y="1"/>
                  </a:lnTo>
                  <a:lnTo>
                    <a:pt x="49" y="1"/>
                  </a:lnTo>
                  <a:lnTo>
                    <a:pt x="47" y="1"/>
                  </a:lnTo>
                  <a:lnTo>
                    <a:pt x="45" y="1"/>
                  </a:lnTo>
                  <a:lnTo>
                    <a:pt x="42" y="1"/>
                  </a:lnTo>
                  <a:lnTo>
                    <a:pt x="37" y="1"/>
                  </a:lnTo>
                  <a:lnTo>
                    <a:pt x="33" y="1"/>
                  </a:lnTo>
                  <a:lnTo>
                    <a:pt x="29" y="1"/>
                  </a:lnTo>
                  <a:lnTo>
                    <a:pt x="24" y="1"/>
                  </a:lnTo>
                  <a:lnTo>
                    <a:pt x="18" y="1"/>
                  </a:lnTo>
                  <a:lnTo>
                    <a:pt x="14" y="1"/>
                  </a:lnTo>
                  <a:lnTo>
                    <a:pt x="10" y="1"/>
                  </a:lnTo>
                  <a:lnTo>
                    <a:pt x="7" y="1"/>
                  </a:lnTo>
                  <a:lnTo>
                    <a:pt x="4" y="1"/>
                  </a:lnTo>
                  <a:lnTo>
                    <a:pt x="2" y="1"/>
                  </a:lnTo>
                  <a:lnTo>
                    <a:pt x="0" y="1"/>
                  </a:lnTo>
                  <a:lnTo>
                    <a:pt x="0" y="3"/>
                  </a:lnTo>
                  <a:lnTo>
                    <a:pt x="1" y="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403" name="Freeform 101"/>
            <p:cNvSpPr>
              <a:spLocks/>
            </p:cNvSpPr>
            <p:nvPr/>
          </p:nvSpPr>
          <p:spPr bwMode="auto">
            <a:xfrm>
              <a:off x="850" y="3275"/>
              <a:ext cx="29" cy="4"/>
            </a:xfrm>
            <a:custGeom>
              <a:avLst/>
              <a:gdLst>
                <a:gd name="T0" fmla="*/ 0 w 58"/>
                <a:gd name="T1" fmla="*/ 1 h 8"/>
                <a:gd name="T2" fmla="*/ 1 w 58"/>
                <a:gd name="T3" fmla="*/ 1 h 8"/>
                <a:gd name="T4" fmla="*/ 1 w 58"/>
                <a:gd name="T5" fmla="*/ 1 h 8"/>
                <a:gd name="T6" fmla="*/ 1 w 58"/>
                <a:gd name="T7" fmla="*/ 1 h 8"/>
                <a:gd name="T8" fmla="*/ 1 w 58"/>
                <a:gd name="T9" fmla="*/ 1 h 8"/>
                <a:gd name="T10" fmla="*/ 1 w 58"/>
                <a:gd name="T11" fmla="*/ 1 h 8"/>
                <a:gd name="T12" fmla="*/ 1 w 58"/>
                <a:gd name="T13" fmla="*/ 1 h 8"/>
                <a:gd name="T14" fmla="*/ 1 w 58"/>
                <a:gd name="T15" fmla="*/ 1 h 8"/>
                <a:gd name="T16" fmla="*/ 1 w 58"/>
                <a:gd name="T17" fmla="*/ 0 h 8"/>
                <a:gd name="T18" fmla="*/ 1 w 58"/>
                <a:gd name="T19" fmla="*/ 0 h 8"/>
                <a:gd name="T20" fmla="*/ 1 w 58"/>
                <a:gd name="T21" fmla="*/ 0 h 8"/>
                <a:gd name="T22" fmla="*/ 1 w 58"/>
                <a:gd name="T23" fmla="*/ 0 h 8"/>
                <a:gd name="T24" fmla="*/ 1 w 58"/>
                <a:gd name="T25" fmla="*/ 0 h 8"/>
                <a:gd name="T26" fmla="*/ 1 w 58"/>
                <a:gd name="T27" fmla="*/ 0 h 8"/>
                <a:gd name="T28" fmla="*/ 1 w 58"/>
                <a:gd name="T29" fmla="*/ 0 h 8"/>
                <a:gd name="T30" fmla="*/ 1 w 58"/>
                <a:gd name="T31" fmla="*/ 0 h 8"/>
                <a:gd name="T32" fmla="*/ 1 w 58"/>
                <a:gd name="T33" fmla="*/ 0 h 8"/>
                <a:gd name="T34" fmla="*/ 1 w 58"/>
                <a:gd name="T35" fmla="*/ 0 h 8"/>
                <a:gd name="T36" fmla="*/ 1 w 58"/>
                <a:gd name="T37" fmla="*/ 0 h 8"/>
                <a:gd name="T38" fmla="*/ 1 w 58"/>
                <a:gd name="T39" fmla="*/ 0 h 8"/>
                <a:gd name="T40" fmla="*/ 1 w 58"/>
                <a:gd name="T41" fmla="*/ 0 h 8"/>
                <a:gd name="T42" fmla="*/ 1 w 58"/>
                <a:gd name="T43" fmla="*/ 1 h 8"/>
                <a:gd name="T44" fmla="*/ 1 w 58"/>
                <a:gd name="T45" fmla="*/ 1 h 8"/>
                <a:gd name="T46" fmla="*/ 1 w 58"/>
                <a:gd name="T47" fmla="*/ 1 h 8"/>
                <a:gd name="T48" fmla="*/ 1 w 58"/>
                <a:gd name="T49" fmla="*/ 1 h 8"/>
                <a:gd name="T50" fmla="*/ 1 w 58"/>
                <a:gd name="T51" fmla="*/ 1 h 8"/>
                <a:gd name="T52" fmla="*/ 1 w 58"/>
                <a:gd name="T53" fmla="*/ 1 h 8"/>
                <a:gd name="T54" fmla="*/ 1 w 58"/>
                <a:gd name="T55" fmla="*/ 1 h 8"/>
                <a:gd name="T56" fmla="*/ 1 w 58"/>
                <a:gd name="T57" fmla="*/ 1 h 8"/>
                <a:gd name="T58" fmla="*/ 1 w 58"/>
                <a:gd name="T59" fmla="*/ 1 h 8"/>
                <a:gd name="T60" fmla="*/ 1 w 58"/>
                <a:gd name="T61" fmla="*/ 1 h 8"/>
                <a:gd name="T62" fmla="*/ 1 w 58"/>
                <a:gd name="T63" fmla="*/ 1 h 8"/>
                <a:gd name="T64" fmla="*/ 1 w 58"/>
                <a:gd name="T65" fmla="*/ 1 h 8"/>
                <a:gd name="T66" fmla="*/ 1 w 58"/>
                <a:gd name="T67" fmla="*/ 1 h 8"/>
                <a:gd name="T68" fmla="*/ 1 w 58"/>
                <a:gd name="T69" fmla="*/ 1 h 8"/>
                <a:gd name="T70" fmla="*/ 1 w 58"/>
                <a:gd name="T71" fmla="*/ 1 h 8"/>
                <a:gd name="T72" fmla="*/ 1 w 58"/>
                <a:gd name="T73" fmla="*/ 1 h 8"/>
                <a:gd name="T74" fmla="*/ 1 w 58"/>
                <a:gd name="T75" fmla="*/ 1 h 8"/>
                <a:gd name="T76" fmla="*/ 1 w 58"/>
                <a:gd name="T77" fmla="*/ 1 h 8"/>
                <a:gd name="T78" fmla="*/ 1 w 58"/>
                <a:gd name="T79" fmla="*/ 1 h 8"/>
                <a:gd name="T80" fmla="*/ 1 w 58"/>
                <a:gd name="T81" fmla="*/ 1 h 8"/>
                <a:gd name="T82" fmla="*/ 1 w 58"/>
                <a:gd name="T83" fmla="*/ 1 h 8"/>
                <a:gd name="T84" fmla="*/ 1 w 58"/>
                <a:gd name="T85" fmla="*/ 1 h 8"/>
                <a:gd name="T86" fmla="*/ 0 w 58"/>
                <a:gd name="T87" fmla="*/ 1 h 8"/>
                <a:gd name="T88" fmla="*/ 0 w 58"/>
                <a:gd name="T89" fmla="*/ 1 h 8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58"/>
                <a:gd name="T136" fmla="*/ 0 h 8"/>
                <a:gd name="T137" fmla="*/ 58 w 58"/>
                <a:gd name="T138" fmla="*/ 8 h 8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58" h="8">
                  <a:moveTo>
                    <a:pt x="0" y="8"/>
                  </a:moveTo>
                  <a:lnTo>
                    <a:pt x="2" y="8"/>
                  </a:lnTo>
                  <a:lnTo>
                    <a:pt x="6" y="5"/>
                  </a:lnTo>
                  <a:lnTo>
                    <a:pt x="9" y="4"/>
                  </a:lnTo>
                  <a:lnTo>
                    <a:pt x="13" y="2"/>
                  </a:lnTo>
                  <a:lnTo>
                    <a:pt x="15" y="1"/>
                  </a:lnTo>
                  <a:lnTo>
                    <a:pt x="18" y="1"/>
                  </a:lnTo>
                  <a:lnTo>
                    <a:pt x="19" y="1"/>
                  </a:lnTo>
                  <a:lnTo>
                    <a:pt x="22" y="0"/>
                  </a:lnTo>
                  <a:lnTo>
                    <a:pt x="24" y="0"/>
                  </a:lnTo>
                  <a:lnTo>
                    <a:pt x="26" y="0"/>
                  </a:lnTo>
                  <a:lnTo>
                    <a:pt x="29" y="0"/>
                  </a:lnTo>
                  <a:lnTo>
                    <a:pt x="34" y="0"/>
                  </a:lnTo>
                  <a:lnTo>
                    <a:pt x="37" y="0"/>
                  </a:lnTo>
                  <a:lnTo>
                    <a:pt x="40" y="0"/>
                  </a:lnTo>
                  <a:lnTo>
                    <a:pt x="42" y="0"/>
                  </a:lnTo>
                  <a:lnTo>
                    <a:pt x="45" y="0"/>
                  </a:lnTo>
                  <a:lnTo>
                    <a:pt x="48" y="0"/>
                  </a:lnTo>
                  <a:lnTo>
                    <a:pt x="51" y="0"/>
                  </a:lnTo>
                  <a:lnTo>
                    <a:pt x="56" y="0"/>
                  </a:lnTo>
                  <a:lnTo>
                    <a:pt x="57" y="0"/>
                  </a:lnTo>
                  <a:lnTo>
                    <a:pt x="58" y="7"/>
                  </a:lnTo>
                  <a:lnTo>
                    <a:pt x="57" y="7"/>
                  </a:lnTo>
                  <a:lnTo>
                    <a:pt x="53" y="7"/>
                  </a:lnTo>
                  <a:lnTo>
                    <a:pt x="48" y="7"/>
                  </a:lnTo>
                  <a:lnTo>
                    <a:pt x="45" y="7"/>
                  </a:lnTo>
                  <a:lnTo>
                    <a:pt x="42" y="7"/>
                  </a:lnTo>
                  <a:lnTo>
                    <a:pt x="40" y="7"/>
                  </a:lnTo>
                  <a:lnTo>
                    <a:pt x="35" y="7"/>
                  </a:lnTo>
                  <a:lnTo>
                    <a:pt x="32" y="7"/>
                  </a:lnTo>
                  <a:lnTo>
                    <a:pt x="29" y="7"/>
                  </a:lnTo>
                  <a:lnTo>
                    <a:pt x="26" y="7"/>
                  </a:lnTo>
                  <a:lnTo>
                    <a:pt x="24" y="7"/>
                  </a:lnTo>
                  <a:lnTo>
                    <a:pt x="21" y="7"/>
                  </a:lnTo>
                  <a:lnTo>
                    <a:pt x="19" y="7"/>
                  </a:lnTo>
                  <a:lnTo>
                    <a:pt x="18" y="7"/>
                  </a:lnTo>
                  <a:lnTo>
                    <a:pt x="16" y="7"/>
                  </a:lnTo>
                  <a:lnTo>
                    <a:pt x="13" y="7"/>
                  </a:lnTo>
                  <a:lnTo>
                    <a:pt x="10" y="7"/>
                  </a:lnTo>
                  <a:lnTo>
                    <a:pt x="8" y="8"/>
                  </a:lnTo>
                  <a:lnTo>
                    <a:pt x="5" y="8"/>
                  </a:lnTo>
                  <a:lnTo>
                    <a:pt x="3" y="8"/>
                  </a:lnTo>
                  <a:lnTo>
                    <a:pt x="2" y="8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404" name="Freeform 102"/>
            <p:cNvSpPr>
              <a:spLocks/>
            </p:cNvSpPr>
            <p:nvPr/>
          </p:nvSpPr>
          <p:spPr bwMode="auto">
            <a:xfrm>
              <a:off x="860" y="3284"/>
              <a:ext cx="29" cy="10"/>
            </a:xfrm>
            <a:custGeom>
              <a:avLst/>
              <a:gdLst>
                <a:gd name="T0" fmla="*/ 0 w 56"/>
                <a:gd name="T1" fmla="*/ 1 h 19"/>
                <a:gd name="T2" fmla="*/ 1 w 56"/>
                <a:gd name="T3" fmla="*/ 1 h 19"/>
                <a:gd name="T4" fmla="*/ 1 w 56"/>
                <a:gd name="T5" fmla="*/ 1 h 19"/>
                <a:gd name="T6" fmla="*/ 1 w 56"/>
                <a:gd name="T7" fmla="*/ 1 h 19"/>
                <a:gd name="T8" fmla="*/ 1 w 56"/>
                <a:gd name="T9" fmla="*/ 1 h 19"/>
                <a:gd name="T10" fmla="*/ 1 w 56"/>
                <a:gd name="T11" fmla="*/ 1 h 19"/>
                <a:gd name="T12" fmla="*/ 1 w 56"/>
                <a:gd name="T13" fmla="*/ 1 h 19"/>
                <a:gd name="T14" fmla="*/ 1 w 56"/>
                <a:gd name="T15" fmla="*/ 1 h 19"/>
                <a:gd name="T16" fmla="*/ 1 w 56"/>
                <a:gd name="T17" fmla="*/ 1 h 19"/>
                <a:gd name="T18" fmla="*/ 1 w 56"/>
                <a:gd name="T19" fmla="*/ 1 h 19"/>
                <a:gd name="T20" fmla="*/ 1 w 56"/>
                <a:gd name="T21" fmla="*/ 1 h 19"/>
                <a:gd name="T22" fmla="*/ 1 w 56"/>
                <a:gd name="T23" fmla="*/ 0 h 19"/>
                <a:gd name="T24" fmla="*/ 1 w 56"/>
                <a:gd name="T25" fmla="*/ 0 h 19"/>
                <a:gd name="T26" fmla="*/ 1 w 56"/>
                <a:gd name="T27" fmla="*/ 0 h 19"/>
                <a:gd name="T28" fmla="*/ 1 w 56"/>
                <a:gd name="T29" fmla="*/ 0 h 19"/>
                <a:gd name="T30" fmla="*/ 1 w 56"/>
                <a:gd name="T31" fmla="*/ 0 h 19"/>
                <a:gd name="T32" fmla="*/ 1 w 56"/>
                <a:gd name="T33" fmla="*/ 0 h 19"/>
                <a:gd name="T34" fmla="*/ 1 w 56"/>
                <a:gd name="T35" fmla="*/ 0 h 19"/>
                <a:gd name="T36" fmla="*/ 1 w 56"/>
                <a:gd name="T37" fmla="*/ 1 h 19"/>
                <a:gd name="T38" fmla="*/ 1 w 56"/>
                <a:gd name="T39" fmla="*/ 1 h 19"/>
                <a:gd name="T40" fmla="*/ 1 w 56"/>
                <a:gd name="T41" fmla="*/ 1 h 19"/>
                <a:gd name="T42" fmla="*/ 0 w 56"/>
                <a:gd name="T43" fmla="*/ 1 h 19"/>
                <a:gd name="T44" fmla="*/ 0 w 56"/>
                <a:gd name="T45" fmla="*/ 1 h 19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56"/>
                <a:gd name="T70" fmla="*/ 0 h 19"/>
                <a:gd name="T71" fmla="*/ 56 w 56"/>
                <a:gd name="T72" fmla="*/ 19 h 19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56" h="19">
                  <a:moveTo>
                    <a:pt x="0" y="19"/>
                  </a:moveTo>
                  <a:lnTo>
                    <a:pt x="1" y="18"/>
                  </a:lnTo>
                  <a:lnTo>
                    <a:pt x="4" y="16"/>
                  </a:lnTo>
                  <a:lnTo>
                    <a:pt x="7" y="14"/>
                  </a:lnTo>
                  <a:lnTo>
                    <a:pt x="10" y="12"/>
                  </a:lnTo>
                  <a:lnTo>
                    <a:pt x="13" y="9"/>
                  </a:lnTo>
                  <a:lnTo>
                    <a:pt x="16" y="8"/>
                  </a:lnTo>
                  <a:lnTo>
                    <a:pt x="19" y="5"/>
                  </a:lnTo>
                  <a:lnTo>
                    <a:pt x="21" y="3"/>
                  </a:lnTo>
                  <a:lnTo>
                    <a:pt x="24" y="2"/>
                  </a:lnTo>
                  <a:lnTo>
                    <a:pt x="29" y="2"/>
                  </a:lnTo>
                  <a:lnTo>
                    <a:pt x="30" y="0"/>
                  </a:lnTo>
                  <a:lnTo>
                    <a:pt x="35" y="0"/>
                  </a:lnTo>
                  <a:lnTo>
                    <a:pt x="36" y="0"/>
                  </a:lnTo>
                  <a:lnTo>
                    <a:pt x="39" y="0"/>
                  </a:lnTo>
                  <a:lnTo>
                    <a:pt x="43" y="0"/>
                  </a:lnTo>
                  <a:lnTo>
                    <a:pt x="48" y="0"/>
                  </a:lnTo>
                  <a:lnTo>
                    <a:pt x="51" y="0"/>
                  </a:lnTo>
                  <a:lnTo>
                    <a:pt x="52" y="2"/>
                  </a:lnTo>
                  <a:lnTo>
                    <a:pt x="56" y="11"/>
                  </a:lnTo>
                  <a:lnTo>
                    <a:pt x="27" y="12"/>
                  </a:lnTo>
                  <a:lnTo>
                    <a:pt x="0" y="1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405" name="Freeform 103"/>
            <p:cNvSpPr>
              <a:spLocks/>
            </p:cNvSpPr>
            <p:nvPr/>
          </p:nvSpPr>
          <p:spPr bwMode="auto">
            <a:xfrm>
              <a:off x="847" y="3267"/>
              <a:ext cx="29" cy="5"/>
            </a:xfrm>
            <a:custGeom>
              <a:avLst/>
              <a:gdLst>
                <a:gd name="T0" fmla="*/ 0 w 58"/>
                <a:gd name="T1" fmla="*/ 1 h 10"/>
                <a:gd name="T2" fmla="*/ 1 w 58"/>
                <a:gd name="T3" fmla="*/ 1 h 10"/>
                <a:gd name="T4" fmla="*/ 1 w 58"/>
                <a:gd name="T5" fmla="*/ 1 h 10"/>
                <a:gd name="T6" fmla="*/ 1 w 58"/>
                <a:gd name="T7" fmla="*/ 1 h 10"/>
                <a:gd name="T8" fmla="*/ 1 w 58"/>
                <a:gd name="T9" fmla="*/ 1 h 10"/>
                <a:gd name="T10" fmla="*/ 1 w 58"/>
                <a:gd name="T11" fmla="*/ 1 h 10"/>
                <a:gd name="T12" fmla="*/ 1 w 58"/>
                <a:gd name="T13" fmla="*/ 1 h 10"/>
                <a:gd name="T14" fmla="*/ 1 w 58"/>
                <a:gd name="T15" fmla="*/ 1 h 10"/>
                <a:gd name="T16" fmla="*/ 1 w 58"/>
                <a:gd name="T17" fmla="*/ 1 h 10"/>
                <a:gd name="T18" fmla="*/ 1 w 58"/>
                <a:gd name="T19" fmla="*/ 0 h 10"/>
                <a:gd name="T20" fmla="*/ 1 w 58"/>
                <a:gd name="T21" fmla="*/ 0 h 10"/>
                <a:gd name="T22" fmla="*/ 1 w 58"/>
                <a:gd name="T23" fmla="*/ 0 h 10"/>
                <a:gd name="T24" fmla="*/ 1 w 58"/>
                <a:gd name="T25" fmla="*/ 0 h 10"/>
                <a:gd name="T26" fmla="*/ 1 w 58"/>
                <a:gd name="T27" fmla="*/ 0 h 10"/>
                <a:gd name="T28" fmla="*/ 1 w 58"/>
                <a:gd name="T29" fmla="*/ 0 h 10"/>
                <a:gd name="T30" fmla="*/ 1 w 58"/>
                <a:gd name="T31" fmla="*/ 0 h 10"/>
                <a:gd name="T32" fmla="*/ 1 w 58"/>
                <a:gd name="T33" fmla="*/ 0 h 10"/>
                <a:gd name="T34" fmla="*/ 1 w 58"/>
                <a:gd name="T35" fmla="*/ 0 h 10"/>
                <a:gd name="T36" fmla="*/ 1 w 58"/>
                <a:gd name="T37" fmla="*/ 0 h 10"/>
                <a:gd name="T38" fmla="*/ 1 w 58"/>
                <a:gd name="T39" fmla="*/ 0 h 10"/>
                <a:gd name="T40" fmla="*/ 1 w 58"/>
                <a:gd name="T41" fmla="*/ 0 h 10"/>
                <a:gd name="T42" fmla="*/ 1 w 58"/>
                <a:gd name="T43" fmla="*/ 1 h 10"/>
                <a:gd name="T44" fmla="*/ 1 w 58"/>
                <a:gd name="T45" fmla="*/ 1 h 10"/>
                <a:gd name="T46" fmla="*/ 1 w 58"/>
                <a:gd name="T47" fmla="*/ 1 h 10"/>
                <a:gd name="T48" fmla="*/ 1 w 58"/>
                <a:gd name="T49" fmla="*/ 1 h 10"/>
                <a:gd name="T50" fmla="*/ 1 w 58"/>
                <a:gd name="T51" fmla="*/ 1 h 10"/>
                <a:gd name="T52" fmla="*/ 1 w 58"/>
                <a:gd name="T53" fmla="*/ 1 h 10"/>
                <a:gd name="T54" fmla="*/ 1 w 58"/>
                <a:gd name="T55" fmla="*/ 1 h 10"/>
                <a:gd name="T56" fmla="*/ 1 w 58"/>
                <a:gd name="T57" fmla="*/ 1 h 10"/>
                <a:gd name="T58" fmla="*/ 1 w 58"/>
                <a:gd name="T59" fmla="*/ 1 h 10"/>
                <a:gd name="T60" fmla="*/ 1 w 58"/>
                <a:gd name="T61" fmla="*/ 1 h 10"/>
                <a:gd name="T62" fmla="*/ 1 w 58"/>
                <a:gd name="T63" fmla="*/ 1 h 10"/>
                <a:gd name="T64" fmla="*/ 1 w 58"/>
                <a:gd name="T65" fmla="*/ 1 h 10"/>
                <a:gd name="T66" fmla="*/ 1 w 58"/>
                <a:gd name="T67" fmla="*/ 1 h 10"/>
                <a:gd name="T68" fmla="*/ 1 w 58"/>
                <a:gd name="T69" fmla="*/ 1 h 10"/>
                <a:gd name="T70" fmla="*/ 1 w 58"/>
                <a:gd name="T71" fmla="*/ 1 h 10"/>
                <a:gd name="T72" fmla="*/ 1 w 58"/>
                <a:gd name="T73" fmla="*/ 1 h 10"/>
                <a:gd name="T74" fmla="*/ 1 w 58"/>
                <a:gd name="T75" fmla="*/ 1 h 10"/>
                <a:gd name="T76" fmla="*/ 1 w 58"/>
                <a:gd name="T77" fmla="*/ 1 h 10"/>
                <a:gd name="T78" fmla="*/ 1 w 58"/>
                <a:gd name="T79" fmla="*/ 1 h 10"/>
                <a:gd name="T80" fmla="*/ 1 w 58"/>
                <a:gd name="T81" fmla="*/ 1 h 10"/>
                <a:gd name="T82" fmla="*/ 1 w 58"/>
                <a:gd name="T83" fmla="*/ 1 h 10"/>
                <a:gd name="T84" fmla="*/ 1 w 58"/>
                <a:gd name="T85" fmla="*/ 1 h 10"/>
                <a:gd name="T86" fmla="*/ 0 w 58"/>
                <a:gd name="T87" fmla="*/ 1 h 10"/>
                <a:gd name="T88" fmla="*/ 0 w 58"/>
                <a:gd name="T89" fmla="*/ 1 h 10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58"/>
                <a:gd name="T136" fmla="*/ 0 h 10"/>
                <a:gd name="T137" fmla="*/ 58 w 58"/>
                <a:gd name="T138" fmla="*/ 10 h 10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58" h="10">
                  <a:moveTo>
                    <a:pt x="0" y="10"/>
                  </a:moveTo>
                  <a:lnTo>
                    <a:pt x="2" y="8"/>
                  </a:lnTo>
                  <a:lnTo>
                    <a:pt x="6" y="7"/>
                  </a:lnTo>
                  <a:lnTo>
                    <a:pt x="9" y="5"/>
                  </a:lnTo>
                  <a:lnTo>
                    <a:pt x="12" y="4"/>
                  </a:lnTo>
                  <a:lnTo>
                    <a:pt x="15" y="3"/>
                  </a:lnTo>
                  <a:lnTo>
                    <a:pt x="19" y="1"/>
                  </a:lnTo>
                  <a:lnTo>
                    <a:pt x="20" y="1"/>
                  </a:lnTo>
                  <a:lnTo>
                    <a:pt x="23" y="0"/>
                  </a:lnTo>
                  <a:lnTo>
                    <a:pt x="26" y="0"/>
                  </a:lnTo>
                  <a:lnTo>
                    <a:pt x="29" y="0"/>
                  </a:lnTo>
                  <a:lnTo>
                    <a:pt x="32" y="0"/>
                  </a:lnTo>
                  <a:lnTo>
                    <a:pt x="35" y="0"/>
                  </a:lnTo>
                  <a:lnTo>
                    <a:pt x="39" y="0"/>
                  </a:lnTo>
                  <a:lnTo>
                    <a:pt x="42" y="0"/>
                  </a:lnTo>
                  <a:lnTo>
                    <a:pt x="45" y="0"/>
                  </a:lnTo>
                  <a:lnTo>
                    <a:pt x="48" y="0"/>
                  </a:lnTo>
                  <a:lnTo>
                    <a:pt x="51" y="0"/>
                  </a:lnTo>
                  <a:lnTo>
                    <a:pt x="54" y="0"/>
                  </a:lnTo>
                  <a:lnTo>
                    <a:pt x="55" y="0"/>
                  </a:lnTo>
                  <a:lnTo>
                    <a:pt x="58" y="8"/>
                  </a:lnTo>
                  <a:lnTo>
                    <a:pt x="57" y="8"/>
                  </a:lnTo>
                  <a:lnTo>
                    <a:pt x="52" y="7"/>
                  </a:lnTo>
                  <a:lnTo>
                    <a:pt x="49" y="7"/>
                  </a:lnTo>
                  <a:lnTo>
                    <a:pt x="47" y="7"/>
                  </a:lnTo>
                  <a:lnTo>
                    <a:pt x="44" y="7"/>
                  </a:lnTo>
                  <a:lnTo>
                    <a:pt x="39" y="7"/>
                  </a:lnTo>
                  <a:lnTo>
                    <a:pt x="36" y="7"/>
                  </a:lnTo>
                  <a:lnTo>
                    <a:pt x="32" y="7"/>
                  </a:lnTo>
                  <a:lnTo>
                    <a:pt x="29" y="5"/>
                  </a:lnTo>
                  <a:lnTo>
                    <a:pt x="26" y="5"/>
                  </a:lnTo>
                  <a:lnTo>
                    <a:pt x="23" y="5"/>
                  </a:lnTo>
                  <a:lnTo>
                    <a:pt x="20" y="5"/>
                  </a:lnTo>
                  <a:lnTo>
                    <a:pt x="19" y="7"/>
                  </a:lnTo>
                  <a:lnTo>
                    <a:pt x="16" y="7"/>
                  </a:lnTo>
                  <a:lnTo>
                    <a:pt x="13" y="8"/>
                  </a:lnTo>
                  <a:lnTo>
                    <a:pt x="10" y="8"/>
                  </a:lnTo>
                  <a:lnTo>
                    <a:pt x="7" y="8"/>
                  </a:lnTo>
                  <a:lnTo>
                    <a:pt x="4" y="8"/>
                  </a:lnTo>
                  <a:lnTo>
                    <a:pt x="3" y="10"/>
                  </a:lnTo>
                  <a:lnTo>
                    <a:pt x="2" y="1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406" name="Freeform 104"/>
            <p:cNvSpPr>
              <a:spLocks/>
            </p:cNvSpPr>
            <p:nvPr/>
          </p:nvSpPr>
          <p:spPr bwMode="auto">
            <a:xfrm>
              <a:off x="862" y="3242"/>
              <a:ext cx="84" cy="39"/>
            </a:xfrm>
            <a:custGeom>
              <a:avLst/>
              <a:gdLst>
                <a:gd name="T0" fmla="*/ 1 w 168"/>
                <a:gd name="T1" fmla="*/ 0 h 79"/>
                <a:gd name="T2" fmla="*/ 1 w 168"/>
                <a:gd name="T3" fmla="*/ 0 h 79"/>
                <a:gd name="T4" fmla="*/ 1 w 168"/>
                <a:gd name="T5" fmla="*/ 0 h 79"/>
                <a:gd name="T6" fmla="*/ 1 w 168"/>
                <a:gd name="T7" fmla="*/ 0 h 79"/>
                <a:gd name="T8" fmla="*/ 1 w 168"/>
                <a:gd name="T9" fmla="*/ 0 h 79"/>
                <a:gd name="T10" fmla="*/ 1 w 168"/>
                <a:gd name="T11" fmla="*/ 0 h 79"/>
                <a:gd name="T12" fmla="*/ 1 w 168"/>
                <a:gd name="T13" fmla="*/ 0 h 79"/>
                <a:gd name="T14" fmla="*/ 1 w 168"/>
                <a:gd name="T15" fmla="*/ 0 h 79"/>
                <a:gd name="T16" fmla="*/ 1 w 168"/>
                <a:gd name="T17" fmla="*/ 0 h 79"/>
                <a:gd name="T18" fmla="*/ 1 w 168"/>
                <a:gd name="T19" fmla="*/ 0 h 79"/>
                <a:gd name="T20" fmla="*/ 1 w 168"/>
                <a:gd name="T21" fmla="*/ 0 h 79"/>
                <a:gd name="T22" fmla="*/ 1 w 168"/>
                <a:gd name="T23" fmla="*/ 0 h 79"/>
                <a:gd name="T24" fmla="*/ 1 w 168"/>
                <a:gd name="T25" fmla="*/ 0 h 79"/>
                <a:gd name="T26" fmla="*/ 1 w 168"/>
                <a:gd name="T27" fmla="*/ 0 h 79"/>
                <a:gd name="T28" fmla="*/ 1 w 168"/>
                <a:gd name="T29" fmla="*/ 0 h 79"/>
                <a:gd name="T30" fmla="*/ 1 w 168"/>
                <a:gd name="T31" fmla="*/ 0 h 79"/>
                <a:gd name="T32" fmla="*/ 1 w 168"/>
                <a:gd name="T33" fmla="*/ 0 h 79"/>
                <a:gd name="T34" fmla="*/ 1 w 168"/>
                <a:gd name="T35" fmla="*/ 0 h 79"/>
                <a:gd name="T36" fmla="*/ 1 w 168"/>
                <a:gd name="T37" fmla="*/ 0 h 79"/>
                <a:gd name="T38" fmla="*/ 1 w 168"/>
                <a:gd name="T39" fmla="*/ 0 h 79"/>
                <a:gd name="T40" fmla="*/ 1 w 168"/>
                <a:gd name="T41" fmla="*/ 0 h 79"/>
                <a:gd name="T42" fmla="*/ 1 w 168"/>
                <a:gd name="T43" fmla="*/ 0 h 79"/>
                <a:gd name="T44" fmla="*/ 1 w 168"/>
                <a:gd name="T45" fmla="*/ 0 h 79"/>
                <a:gd name="T46" fmla="*/ 1 w 168"/>
                <a:gd name="T47" fmla="*/ 0 h 79"/>
                <a:gd name="T48" fmla="*/ 1 w 168"/>
                <a:gd name="T49" fmla="*/ 0 h 79"/>
                <a:gd name="T50" fmla="*/ 1 w 168"/>
                <a:gd name="T51" fmla="*/ 0 h 79"/>
                <a:gd name="T52" fmla="*/ 1 w 168"/>
                <a:gd name="T53" fmla="*/ 0 h 79"/>
                <a:gd name="T54" fmla="*/ 1 w 168"/>
                <a:gd name="T55" fmla="*/ 0 h 79"/>
                <a:gd name="T56" fmla="*/ 1 w 168"/>
                <a:gd name="T57" fmla="*/ 0 h 79"/>
                <a:gd name="T58" fmla="*/ 1 w 168"/>
                <a:gd name="T59" fmla="*/ 0 h 79"/>
                <a:gd name="T60" fmla="*/ 1 w 168"/>
                <a:gd name="T61" fmla="*/ 0 h 79"/>
                <a:gd name="T62" fmla="*/ 1 w 168"/>
                <a:gd name="T63" fmla="*/ 0 h 79"/>
                <a:gd name="T64" fmla="*/ 1 w 168"/>
                <a:gd name="T65" fmla="*/ 0 h 79"/>
                <a:gd name="T66" fmla="*/ 1 w 168"/>
                <a:gd name="T67" fmla="*/ 0 h 79"/>
                <a:gd name="T68" fmla="*/ 1 w 168"/>
                <a:gd name="T69" fmla="*/ 0 h 79"/>
                <a:gd name="T70" fmla="*/ 1 w 168"/>
                <a:gd name="T71" fmla="*/ 0 h 79"/>
                <a:gd name="T72" fmla="*/ 1 w 168"/>
                <a:gd name="T73" fmla="*/ 0 h 79"/>
                <a:gd name="T74" fmla="*/ 1 w 168"/>
                <a:gd name="T75" fmla="*/ 0 h 79"/>
                <a:gd name="T76" fmla="*/ 1 w 168"/>
                <a:gd name="T77" fmla="*/ 0 h 79"/>
                <a:gd name="T78" fmla="*/ 1 w 168"/>
                <a:gd name="T79" fmla="*/ 0 h 79"/>
                <a:gd name="T80" fmla="*/ 1 w 168"/>
                <a:gd name="T81" fmla="*/ 0 h 79"/>
                <a:gd name="T82" fmla="*/ 1 w 168"/>
                <a:gd name="T83" fmla="*/ 0 h 79"/>
                <a:gd name="T84" fmla="*/ 1 w 168"/>
                <a:gd name="T85" fmla="*/ 0 h 79"/>
                <a:gd name="T86" fmla="*/ 1 w 168"/>
                <a:gd name="T87" fmla="*/ 0 h 79"/>
                <a:gd name="T88" fmla="*/ 1 w 168"/>
                <a:gd name="T89" fmla="*/ 0 h 79"/>
                <a:gd name="T90" fmla="*/ 1 w 168"/>
                <a:gd name="T91" fmla="*/ 0 h 79"/>
                <a:gd name="T92" fmla="*/ 1 w 168"/>
                <a:gd name="T93" fmla="*/ 0 h 79"/>
                <a:gd name="T94" fmla="*/ 1 w 168"/>
                <a:gd name="T95" fmla="*/ 0 h 79"/>
                <a:gd name="T96" fmla="*/ 1 w 168"/>
                <a:gd name="T97" fmla="*/ 0 h 79"/>
                <a:gd name="T98" fmla="*/ 1 w 168"/>
                <a:gd name="T99" fmla="*/ 0 h 79"/>
                <a:gd name="T100" fmla="*/ 1 w 168"/>
                <a:gd name="T101" fmla="*/ 0 h 79"/>
                <a:gd name="T102" fmla="*/ 1 w 168"/>
                <a:gd name="T103" fmla="*/ 0 h 79"/>
                <a:gd name="T104" fmla="*/ 1 w 168"/>
                <a:gd name="T105" fmla="*/ 0 h 79"/>
                <a:gd name="T106" fmla="*/ 1 w 168"/>
                <a:gd name="T107" fmla="*/ 0 h 79"/>
                <a:gd name="T108" fmla="*/ 1 w 168"/>
                <a:gd name="T109" fmla="*/ 0 h 79"/>
                <a:gd name="T110" fmla="*/ 1 w 168"/>
                <a:gd name="T111" fmla="*/ 0 h 79"/>
                <a:gd name="T112" fmla="*/ 1 w 168"/>
                <a:gd name="T113" fmla="*/ 0 h 79"/>
                <a:gd name="T114" fmla="*/ 0 w 168"/>
                <a:gd name="T115" fmla="*/ 0 h 79"/>
                <a:gd name="T116" fmla="*/ 1 w 168"/>
                <a:gd name="T117" fmla="*/ 0 h 79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68"/>
                <a:gd name="T178" fmla="*/ 0 h 79"/>
                <a:gd name="T179" fmla="*/ 168 w 168"/>
                <a:gd name="T180" fmla="*/ 79 h 79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68" h="79">
                  <a:moveTo>
                    <a:pt x="11" y="29"/>
                  </a:moveTo>
                  <a:lnTo>
                    <a:pt x="11" y="26"/>
                  </a:lnTo>
                  <a:lnTo>
                    <a:pt x="10" y="25"/>
                  </a:lnTo>
                  <a:lnTo>
                    <a:pt x="10" y="21"/>
                  </a:lnTo>
                  <a:lnTo>
                    <a:pt x="10" y="18"/>
                  </a:lnTo>
                  <a:lnTo>
                    <a:pt x="10" y="15"/>
                  </a:lnTo>
                  <a:lnTo>
                    <a:pt x="11" y="13"/>
                  </a:lnTo>
                  <a:lnTo>
                    <a:pt x="14" y="12"/>
                  </a:lnTo>
                  <a:lnTo>
                    <a:pt x="18" y="12"/>
                  </a:lnTo>
                  <a:lnTo>
                    <a:pt x="20" y="12"/>
                  </a:lnTo>
                  <a:lnTo>
                    <a:pt x="24" y="13"/>
                  </a:lnTo>
                  <a:lnTo>
                    <a:pt x="27" y="15"/>
                  </a:lnTo>
                  <a:lnTo>
                    <a:pt x="30" y="16"/>
                  </a:lnTo>
                  <a:lnTo>
                    <a:pt x="33" y="19"/>
                  </a:lnTo>
                  <a:lnTo>
                    <a:pt x="36" y="22"/>
                  </a:lnTo>
                  <a:lnTo>
                    <a:pt x="39" y="23"/>
                  </a:lnTo>
                  <a:lnTo>
                    <a:pt x="42" y="26"/>
                  </a:lnTo>
                  <a:lnTo>
                    <a:pt x="45" y="29"/>
                  </a:lnTo>
                  <a:lnTo>
                    <a:pt x="48" y="32"/>
                  </a:lnTo>
                  <a:lnTo>
                    <a:pt x="50" y="35"/>
                  </a:lnTo>
                  <a:lnTo>
                    <a:pt x="55" y="38"/>
                  </a:lnTo>
                  <a:lnTo>
                    <a:pt x="58" y="41"/>
                  </a:lnTo>
                  <a:lnTo>
                    <a:pt x="62" y="45"/>
                  </a:lnTo>
                  <a:lnTo>
                    <a:pt x="65" y="48"/>
                  </a:lnTo>
                  <a:lnTo>
                    <a:pt x="68" y="51"/>
                  </a:lnTo>
                  <a:lnTo>
                    <a:pt x="71" y="54"/>
                  </a:lnTo>
                  <a:lnTo>
                    <a:pt x="74" y="57"/>
                  </a:lnTo>
                  <a:lnTo>
                    <a:pt x="77" y="60"/>
                  </a:lnTo>
                  <a:lnTo>
                    <a:pt x="80" y="63"/>
                  </a:lnTo>
                  <a:lnTo>
                    <a:pt x="82" y="64"/>
                  </a:lnTo>
                  <a:lnTo>
                    <a:pt x="85" y="67"/>
                  </a:lnTo>
                  <a:lnTo>
                    <a:pt x="88" y="71"/>
                  </a:lnTo>
                  <a:lnTo>
                    <a:pt x="93" y="76"/>
                  </a:lnTo>
                  <a:lnTo>
                    <a:pt x="94" y="77"/>
                  </a:lnTo>
                  <a:lnTo>
                    <a:pt x="96" y="79"/>
                  </a:lnTo>
                  <a:lnTo>
                    <a:pt x="96" y="76"/>
                  </a:lnTo>
                  <a:lnTo>
                    <a:pt x="97" y="71"/>
                  </a:lnTo>
                  <a:lnTo>
                    <a:pt x="97" y="68"/>
                  </a:lnTo>
                  <a:lnTo>
                    <a:pt x="98" y="67"/>
                  </a:lnTo>
                  <a:lnTo>
                    <a:pt x="100" y="64"/>
                  </a:lnTo>
                  <a:lnTo>
                    <a:pt x="103" y="64"/>
                  </a:lnTo>
                  <a:lnTo>
                    <a:pt x="106" y="63"/>
                  </a:lnTo>
                  <a:lnTo>
                    <a:pt x="109" y="61"/>
                  </a:lnTo>
                  <a:lnTo>
                    <a:pt x="113" y="61"/>
                  </a:lnTo>
                  <a:lnTo>
                    <a:pt x="116" y="63"/>
                  </a:lnTo>
                  <a:lnTo>
                    <a:pt x="119" y="63"/>
                  </a:lnTo>
                  <a:lnTo>
                    <a:pt x="122" y="64"/>
                  </a:lnTo>
                  <a:lnTo>
                    <a:pt x="125" y="64"/>
                  </a:lnTo>
                  <a:lnTo>
                    <a:pt x="128" y="66"/>
                  </a:lnTo>
                  <a:lnTo>
                    <a:pt x="128" y="64"/>
                  </a:lnTo>
                  <a:lnTo>
                    <a:pt x="130" y="64"/>
                  </a:lnTo>
                  <a:lnTo>
                    <a:pt x="133" y="63"/>
                  </a:lnTo>
                  <a:lnTo>
                    <a:pt x="136" y="63"/>
                  </a:lnTo>
                  <a:lnTo>
                    <a:pt x="139" y="61"/>
                  </a:lnTo>
                  <a:lnTo>
                    <a:pt x="144" y="61"/>
                  </a:lnTo>
                  <a:lnTo>
                    <a:pt x="146" y="60"/>
                  </a:lnTo>
                  <a:lnTo>
                    <a:pt x="151" y="58"/>
                  </a:lnTo>
                  <a:lnTo>
                    <a:pt x="155" y="57"/>
                  </a:lnTo>
                  <a:lnTo>
                    <a:pt x="158" y="57"/>
                  </a:lnTo>
                  <a:lnTo>
                    <a:pt x="161" y="55"/>
                  </a:lnTo>
                  <a:lnTo>
                    <a:pt x="165" y="54"/>
                  </a:lnTo>
                  <a:lnTo>
                    <a:pt x="168" y="53"/>
                  </a:lnTo>
                  <a:lnTo>
                    <a:pt x="165" y="53"/>
                  </a:lnTo>
                  <a:lnTo>
                    <a:pt x="162" y="54"/>
                  </a:lnTo>
                  <a:lnTo>
                    <a:pt x="157" y="54"/>
                  </a:lnTo>
                  <a:lnTo>
                    <a:pt x="152" y="55"/>
                  </a:lnTo>
                  <a:lnTo>
                    <a:pt x="149" y="55"/>
                  </a:lnTo>
                  <a:lnTo>
                    <a:pt x="146" y="55"/>
                  </a:lnTo>
                  <a:lnTo>
                    <a:pt x="144" y="55"/>
                  </a:lnTo>
                  <a:lnTo>
                    <a:pt x="142" y="57"/>
                  </a:lnTo>
                  <a:lnTo>
                    <a:pt x="138" y="57"/>
                  </a:lnTo>
                  <a:lnTo>
                    <a:pt x="136" y="57"/>
                  </a:lnTo>
                  <a:lnTo>
                    <a:pt x="133" y="55"/>
                  </a:lnTo>
                  <a:lnTo>
                    <a:pt x="129" y="55"/>
                  </a:lnTo>
                  <a:lnTo>
                    <a:pt x="125" y="54"/>
                  </a:lnTo>
                  <a:lnTo>
                    <a:pt x="120" y="54"/>
                  </a:lnTo>
                  <a:lnTo>
                    <a:pt x="114" y="53"/>
                  </a:lnTo>
                  <a:lnTo>
                    <a:pt x="110" y="53"/>
                  </a:lnTo>
                  <a:lnTo>
                    <a:pt x="106" y="53"/>
                  </a:lnTo>
                  <a:lnTo>
                    <a:pt x="103" y="54"/>
                  </a:lnTo>
                  <a:lnTo>
                    <a:pt x="98" y="55"/>
                  </a:lnTo>
                  <a:lnTo>
                    <a:pt x="94" y="60"/>
                  </a:lnTo>
                  <a:lnTo>
                    <a:pt x="91" y="63"/>
                  </a:lnTo>
                  <a:lnTo>
                    <a:pt x="90" y="64"/>
                  </a:lnTo>
                  <a:lnTo>
                    <a:pt x="88" y="63"/>
                  </a:lnTo>
                  <a:lnTo>
                    <a:pt x="87" y="61"/>
                  </a:lnTo>
                  <a:lnTo>
                    <a:pt x="84" y="58"/>
                  </a:lnTo>
                  <a:lnTo>
                    <a:pt x="81" y="55"/>
                  </a:lnTo>
                  <a:lnTo>
                    <a:pt x="77" y="51"/>
                  </a:lnTo>
                  <a:lnTo>
                    <a:pt x="72" y="47"/>
                  </a:lnTo>
                  <a:lnTo>
                    <a:pt x="68" y="41"/>
                  </a:lnTo>
                  <a:lnTo>
                    <a:pt x="62" y="37"/>
                  </a:lnTo>
                  <a:lnTo>
                    <a:pt x="59" y="34"/>
                  </a:lnTo>
                  <a:lnTo>
                    <a:pt x="58" y="31"/>
                  </a:lnTo>
                  <a:lnTo>
                    <a:pt x="55" y="28"/>
                  </a:lnTo>
                  <a:lnTo>
                    <a:pt x="52" y="25"/>
                  </a:lnTo>
                  <a:lnTo>
                    <a:pt x="48" y="21"/>
                  </a:lnTo>
                  <a:lnTo>
                    <a:pt x="43" y="16"/>
                  </a:lnTo>
                  <a:lnTo>
                    <a:pt x="39" y="12"/>
                  </a:lnTo>
                  <a:lnTo>
                    <a:pt x="34" y="9"/>
                  </a:lnTo>
                  <a:lnTo>
                    <a:pt x="33" y="7"/>
                  </a:lnTo>
                  <a:lnTo>
                    <a:pt x="32" y="6"/>
                  </a:lnTo>
                  <a:lnTo>
                    <a:pt x="27" y="3"/>
                  </a:lnTo>
                  <a:lnTo>
                    <a:pt x="23" y="2"/>
                  </a:lnTo>
                  <a:lnTo>
                    <a:pt x="20" y="0"/>
                  </a:lnTo>
                  <a:lnTo>
                    <a:pt x="17" y="2"/>
                  </a:lnTo>
                  <a:lnTo>
                    <a:pt x="14" y="2"/>
                  </a:lnTo>
                  <a:lnTo>
                    <a:pt x="11" y="3"/>
                  </a:lnTo>
                  <a:lnTo>
                    <a:pt x="8" y="5"/>
                  </a:lnTo>
                  <a:lnTo>
                    <a:pt x="7" y="7"/>
                  </a:lnTo>
                  <a:lnTo>
                    <a:pt x="4" y="12"/>
                  </a:lnTo>
                  <a:lnTo>
                    <a:pt x="2" y="18"/>
                  </a:lnTo>
                  <a:lnTo>
                    <a:pt x="1" y="22"/>
                  </a:lnTo>
                  <a:lnTo>
                    <a:pt x="0" y="25"/>
                  </a:lnTo>
                  <a:lnTo>
                    <a:pt x="0" y="28"/>
                  </a:lnTo>
                  <a:lnTo>
                    <a:pt x="0" y="29"/>
                  </a:lnTo>
                  <a:lnTo>
                    <a:pt x="11" y="2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407" name="Freeform 105"/>
            <p:cNvSpPr>
              <a:spLocks/>
            </p:cNvSpPr>
            <p:nvPr/>
          </p:nvSpPr>
          <p:spPr bwMode="auto">
            <a:xfrm>
              <a:off x="873" y="3240"/>
              <a:ext cx="101" cy="134"/>
            </a:xfrm>
            <a:custGeom>
              <a:avLst/>
              <a:gdLst>
                <a:gd name="T0" fmla="*/ 1 w 202"/>
                <a:gd name="T1" fmla="*/ 1 h 267"/>
                <a:gd name="T2" fmla="*/ 1 w 202"/>
                <a:gd name="T3" fmla="*/ 0 h 267"/>
                <a:gd name="T4" fmla="*/ 1 w 202"/>
                <a:gd name="T5" fmla="*/ 0 h 267"/>
                <a:gd name="T6" fmla="*/ 1 w 202"/>
                <a:gd name="T7" fmla="*/ 0 h 267"/>
                <a:gd name="T8" fmla="*/ 1 w 202"/>
                <a:gd name="T9" fmla="*/ 1 h 267"/>
                <a:gd name="T10" fmla="*/ 1 w 202"/>
                <a:gd name="T11" fmla="*/ 1 h 267"/>
                <a:gd name="T12" fmla="*/ 1 w 202"/>
                <a:gd name="T13" fmla="*/ 1 h 267"/>
                <a:gd name="T14" fmla="*/ 1 w 202"/>
                <a:gd name="T15" fmla="*/ 1 h 267"/>
                <a:gd name="T16" fmla="*/ 1 w 202"/>
                <a:gd name="T17" fmla="*/ 1 h 267"/>
                <a:gd name="T18" fmla="*/ 1 w 202"/>
                <a:gd name="T19" fmla="*/ 1 h 267"/>
                <a:gd name="T20" fmla="*/ 1 w 202"/>
                <a:gd name="T21" fmla="*/ 1 h 267"/>
                <a:gd name="T22" fmla="*/ 1 w 202"/>
                <a:gd name="T23" fmla="*/ 1 h 267"/>
                <a:gd name="T24" fmla="*/ 1 w 202"/>
                <a:gd name="T25" fmla="*/ 1 h 267"/>
                <a:gd name="T26" fmla="*/ 1 w 202"/>
                <a:gd name="T27" fmla="*/ 1 h 267"/>
                <a:gd name="T28" fmla="*/ 1 w 202"/>
                <a:gd name="T29" fmla="*/ 1 h 267"/>
                <a:gd name="T30" fmla="*/ 1 w 202"/>
                <a:gd name="T31" fmla="*/ 1 h 267"/>
                <a:gd name="T32" fmla="*/ 1 w 202"/>
                <a:gd name="T33" fmla="*/ 1 h 267"/>
                <a:gd name="T34" fmla="*/ 1 w 202"/>
                <a:gd name="T35" fmla="*/ 1 h 267"/>
                <a:gd name="T36" fmla="*/ 1 w 202"/>
                <a:gd name="T37" fmla="*/ 1 h 267"/>
                <a:gd name="T38" fmla="*/ 1 w 202"/>
                <a:gd name="T39" fmla="*/ 1 h 267"/>
                <a:gd name="T40" fmla="*/ 1 w 202"/>
                <a:gd name="T41" fmla="*/ 1 h 267"/>
                <a:gd name="T42" fmla="*/ 1 w 202"/>
                <a:gd name="T43" fmla="*/ 1 h 267"/>
                <a:gd name="T44" fmla="*/ 1 w 202"/>
                <a:gd name="T45" fmla="*/ 1 h 267"/>
                <a:gd name="T46" fmla="*/ 1 w 202"/>
                <a:gd name="T47" fmla="*/ 1 h 267"/>
                <a:gd name="T48" fmla="*/ 1 w 202"/>
                <a:gd name="T49" fmla="*/ 1 h 267"/>
                <a:gd name="T50" fmla="*/ 1 w 202"/>
                <a:gd name="T51" fmla="*/ 1 h 267"/>
                <a:gd name="T52" fmla="*/ 1 w 202"/>
                <a:gd name="T53" fmla="*/ 1 h 267"/>
                <a:gd name="T54" fmla="*/ 1 w 202"/>
                <a:gd name="T55" fmla="*/ 1 h 267"/>
                <a:gd name="T56" fmla="*/ 0 w 202"/>
                <a:gd name="T57" fmla="*/ 1 h 267"/>
                <a:gd name="T58" fmla="*/ 1 w 202"/>
                <a:gd name="T59" fmla="*/ 1 h 267"/>
                <a:gd name="T60" fmla="*/ 1 w 202"/>
                <a:gd name="T61" fmla="*/ 1 h 267"/>
                <a:gd name="T62" fmla="*/ 1 w 202"/>
                <a:gd name="T63" fmla="*/ 1 h 267"/>
                <a:gd name="T64" fmla="*/ 1 w 202"/>
                <a:gd name="T65" fmla="*/ 1 h 267"/>
                <a:gd name="T66" fmla="*/ 1 w 202"/>
                <a:gd name="T67" fmla="*/ 1 h 267"/>
                <a:gd name="T68" fmla="*/ 1 w 202"/>
                <a:gd name="T69" fmla="*/ 1 h 267"/>
                <a:gd name="T70" fmla="*/ 1 w 202"/>
                <a:gd name="T71" fmla="*/ 1 h 267"/>
                <a:gd name="T72" fmla="*/ 1 w 202"/>
                <a:gd name="T73" fmla="*/ 1 h 267"/>
                <a:gd name="T74" fmla="*/ 1 w 202"/>
                <a:gd name="T75" fmla="*/ 1 h 267"/>
                <a:gd name="T76" fmla="*/ 1 w 202"/>
                <a:gd name="T77" fmla="*/ 1 h 267"/>
                <a:gd name="T78" fmla="*/ 1 w 202"/>
                <a:gd name="T79" fmla="*/ 1 h 267"/>
                <a:gd name="T80" fmla="*/ 1 w 202"/>
                <a:gd name="T81" fmla="*/ 1 h 267"/>
                <a:gd name="T82" fmla="*/ 1 w 202"/>
                <a:gd name="T83" fmla="*/ 1 h 267"/>
                <a:gd name="T84" fmla="*/ 1 w 202"/>
                <a:gd name="T85" fmla="*/ 1 h 267"/>
                <a:gd name="T86" fmla="*/ 1 w 202"/>
                <a:gd name="T87" fmla="*/ 1 h 267"/>
                <a:gd name="T88" fmla="*/ 1 w 202"/>
                <a:gd name="T89" fmla="*/ 1 h 267"/>
                <a:gd name="T90" fmla="*/ 1 w 202"/>
                <a:gd name="T91" fmla="*/ 1 h 267"/>
                <a:gd name="T92" fmla="*/ 1 w 202"/>
                <a:gd name="T93" fmla="*/ 1 h 267"/>
                <a:gd name="T94" fmla="*/ 1 w 202"/>
                <a:gd name="T95" fmla="*/ 1 h 267"/>
                <a:gd name="T96" fmla="*/ 1 w 202"/>
                <a:gd name="T97" fmla="*/ 1 h 267"/>
                <a:gd name="T98" fmla="*/ 1 w 202"/>
                <a:gd name="T99" fmla="*/ 1 h 267"/>
                <a:gd name="T100" fmla="*/ 1 w 202"/>
                <a:gd name="T101" fmla="*/ 1 h 267"/>
                <a:gd name="T102" fmla="*/ 1 w 202"/>
                <a:gd name="T103" fmla="*/ 1 h 267"/>
                <a:gd name="T104" fmla="*/ 1 w 202"/>
                <a:gd name="T105" fmla="*/ 1 h 267"/>
                <a:gd name="T106" fmla="*/ 1 w 202"/>
                <a:gd name="T107" fmla="*/ 1 h 267"/>
                <a:gd name="T108" fmla="*/ 1 w 202"/>
                <a:gd name="T109" fmla="*/ 1 h 267"/>
                <a:gd name="T110" fmla="*/ 1 w 202"/>
                <a:gd name="T111" fmla="*/ 1 h 267"/>
                <a:gd name="T112" fmla="*/ 1 w 202"/>
                <a:gd name="T113" fmla="*/ 1 h 267"/>
                <a:gd name="T114" fmla="*/ 1 w 202"/>
                <a:gd name="T115" fmla="*/ 1 h 267"/>
                <a:gd name="T116" fmla="*/ 1 w 202"/>
                <a:gd name="T117" fmla="*/ 1 h 267"/>
                <a:gd name="T118" fmla="*/ 1 w 202"/>
                <a:gd name="T119" fmla="*/ 1 h 267"/>
                <a:gd name="T120" fmla="*/ 1 w 202"/>
                <a:gd name="T121" fmla="*/ 1 h 267"/>
                <a:gd name="T122" fmla="*/ 1 w 202"/>
                <a:gd name="T123" fmla="*/ 1 h 267"/>
                <a:gd name="T124" fmla="*/ 1 w 202"/>
                <a:gd name="T125" fmla="*/ 1 h 26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202"/>
                <a:gd name="T190" fmla="*/ 0 h 267"/>
                <a:gd name="T191" fmla="*/ 202 w 202"/>
                <a:gd name="T192" fmla="*/ 267 h 267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202" h="267">
                  <a:moveTo>
                    <a:pt x="11" y="16"/>
                  </a:moveTo>
                  <a:lnTo>
                    <a:pt x="32" y="14"/>
                  </a:lnTo>
                  <a:lnTo>
                    <a:pt x="30" y="11"/>
                  </a:lnTo>
                  <a:lnTo>
                    <a:pt x="30" y="9"/>
                  </a:lnTo>
                  <a:lnTo>
                    <a:pt x="30" y="4"/>
                  </a:lnTo>
                  <a:lnTo>
                    <a:pt x="35" y="1"/>
                  </a:lnTo>
                  <a:lnTo>
                    <a:pt x="36" y="1"/>
                  </a:lnTo>
                  <a:lnTo>
                    <a:pt x="39" y="0"/>
                  </a:lnTo>
                  <a:lnTo>
                    <a:pt x="42" y="0"/>
                  </a:lnTo>
                  <a:lnTo>
                    <a:pt x="48" y="0"/>
                  </a:lnTo>
                  <a:lnTo>
                    <a:pt x="49" y="0"/>
                  </a:lnTo>
                  <a:lnTo>
                    <a:pt x="52" y="0"/>
                  </a:lnTo>
                  <a:lnTo>
                    <a:pt x="55" y="0"/>
                  </a:lnTo>
                  <a:lnTo>
                    <a:pt x="58" y="0"/>
                  </a:lnTo>
                  <a:lnTo>
                    <a:pt x="61" y="0"/>
                  </a:lnTo>
                  <a:lnTo>
                    <a:pt x="64" y="0"/>
                  </a:lnTo>
                  <a:lnTo>
                    <a:pt x="67" y="0"/>
                  </a:lnTo>
                  <a:lnTo>
                    <a:pt x="70" y="0"/>
                  </a:lnTo>
                  <a:lnTo>
                    <a:pt x="73" y="0"/>
                  </a:lnTo>
                  <a:lnTo>
                    <a:pt x="75" y="0"/>
                  </a:lnTo>
                  <a:lnTo>
                    <a:pt x="78" y="0"/>
                  </a:lnTo>
                  <a:lnTo>
                    <a:pt x="81" y="0"/>
                  </a:lnTo>
                  <a:lnTo>
                    <a:pt x="84" y="0"/>
                  </a:lnTo>
                  <a:lnTo>
                    <a:pt x="87" y="1"/>
                  </a:lnTo>
                  <a:lnTo>
                    <a:pt x="89" y="1"/>
                  </a:lnTo>
                  <a:lnTo>
                    <a:pt x="91" y="1"/>
                  </a:lnTo>
                  <a:lnTo>
                    <a:pt x="96" y="1"/>
                  </a:lnTo>
                  <a:lnTo>
                    <a:pt x="100" y="3"/>
                  </a:lnTo>
                  <a:lnTo>
                    <a:pt x="103" y="3"/>
                  </a:lnTo>
                  <a:lnTo>
                    <a:pt x="106" y="4"/>
                  </a:lnTo>
                  <a:lnTo>
                    <a:pt x="107" y="6"/>
                  </a:lnTo>
                  <a:lnTo>
                    <a:pt x="110" y="7"/>
                  </a:lnTo>
                  <a:lnTo>
                    <a:pt x="113" y="9"/>
                  </a:lnTo>
                  <a:lnTo>
                    <a:pt x="116" y="11"/>
                  </a:lnTo>
                  <a:lnTo>
                    <a:pt x="119" y="14"/>
                  </a:lnTo>
                  <a:lnTo>
                    <a:pt x="123" y="17"/>
                  </a:lnTo>
                  <a:lnTo>
                    <a:pt x="128" y="20"/>
                  </a:lnTo>
                  <a:lnTo>
                    <a:pt x="132" y="25"/>
                  </a:lnTo>
                  <a:lnTo>
                    <a:pt x="137" y="27"/>
                  </a:lnTo>
                  <a:lnTo>
                    <a:pt x="141" y="30"/>
                  </a:lnTo>
                  <a:lnTo>
                    <a:pt x="144" y="32"/>
                  </a:lnTo>
                  <a:lnTo>
                    <a:pt x="147" y="35"/>
                  </a:lnTo>
                  <a:lnTo>
                    <a:pt x="150" y="38"/>
                  </a:lnTo>
                  <a:lnTo>
                    <a:pt x="152" y="39"/>
                  </a:lnTo>
                  <a:lnTo>
                    <a:pt x="154" y="41"/>
                  </a:lnTo>
                  <a:lnTo>
                    <a:pt x="173" y="33"/>
                  </a:lnTo>
                  <a:lnTo>
                    <a:pt x="174" y="35"/>
                  </a:lnTo>
                  <a:lnTo>
                    <a:pt x="179" y="39"/>
                  </a:lnTo>
                  <a:lnTo>
                    <a:pt x="180" y="42"/>
                  </a:lnTo>
                  <a:lnTo>
                    <a:pt x="183" y="45"/>
                  </a:lnTo>
                  <a:lnTo>
                    <a:pt x="186" y="48"/>
                  </a:lnTo>
                  <a:lnTo>
                    <a:pt x="189" y="52"/>
                  </a:lnTo>
                  <a:lnTo>
                    <a:pt x="192" y="57"/>
                  </a:lnTo>
                  <a:lnTo>
                    <a:pt x="195" y="61"/>
                  </a:lnTo>
                  <a:lnTo>
                    <a:pt x="196" y="64"/>
                  </a:lnTo>
                  <a:lnTo>
                    <a:pt x="199" y="68"/>
                  </a:lnTo>
                  <a:lnTo>
                    <a:pt x="200" y="71"/>
                  </a:lnTo>
                  <a:lnTo>
                    <a:pt x="202" y="75"/>
                  </a:lnTo>
                  <a:lnTo>
                    <a:pt x="202" y="80"/>
                  </a:lnTo>
                  <a:lnTo>
                    <a:pt x="202" y="83"/>
                  </a:lnTo>
                  <a:lnTo>
                    <a:pt x="199" y="86"/>
                  </a:lnTo>
                  <a:lnTo>
                    <a:pt x="198" y="90"/>
                  </a:lnTo>
                  <a:lnTo>
                    <a:pt x="195" y="93"/>
                  </a:lnTo>
                  <a:lnTo>
                    <a:pt x="192" y="97"/>
                  </a:lnTo>
                  <a:lnTo>
                    <a:pt x="189" y="102"/>
                  </a:lnTo>
                  <a:lnTo>
                    <a:pt x="184" y="106"/>
                  </a:lnTo>
                  <a:lnTo>
                    <a:pt x="182" y="112"/>
                  </a:lnTo>
                  <a:lnTo>
                    <a:pt x="177" y="116"/>
                  </a:lnTo>
                  <a:lnTo>
                    <a:pt x="173" y="120"/>
                  </a:lnTo>
                  <a:lnTo>
                    <a:pt x="170" y="125"/>
                  </a:lnTo>
                  <a:lnTo>
                    <a:pt x="166" y="129"/>
                  </a:lnTo>
                  <a:lnTo>
                    <a:pt x="163" y="134"/>
                  </a:lnTo>
                  <a:lnTo>
                    <a:pt x="160" y="136"/>
                  </a:lnTo>
                  <a:lnTo>
                    <a:pt x="157" y="139"/>
                  </a:lnTo>
                  <a:lnTo>
                    <a:pt x="154" y="142"/>
                  </a:lnTo>
                  <a:lnTo>
                    <a:pt x="152" y="145"/>
                  </a:lnTo>
                  <a:lnTo>
                    <a:pt x="151" y="147"/>
                  </a:lnTo>
                  <a:lnTo>
                    <a:pt x="148" y="148"/>
                  </a:lnTo>
                  <a:lnTo>
                    <a:pt x="147" y="151"/>
                  </a:lnTo>
                  <a:lnTo>
                    <a:pt x="145" y="154"/>
                  </a:lnTo>
                  <a:lnTo>
                    <a:pt x="142" y="157"/>
                  </a:lnTo>
                  <a:lnTo>
                    <a:pt x="141" y="160"/>
                  </a:lnTo>
                  <a:lnTo>
                    <a:pt x="139" y="164"/>
                  </a:lnTo>
                  <a:lnTo>
                    <a:pt x="138" y="168"/>
                  </a:lnTo>
                  <a:lnTo>
                    <a:pt x="135" y="171"/>
                  </a:lnTo>
                  <a:lnTo>
                    <a:pt x="134" y="174"/>
                  </a:lnTo>
                  <a:lnTo>
                    <a:pt x="132" y="177"/>
                  </a:lnTo>
                  <a:lnTo>
                    <a:pt x="131" y="180"/>
                  </a:lnTo>
                  <a:lnTo>
                    <a:pt x="129" y="183"/>
                  </a:lnTo>
                  <a:lnTo>
                    <a:pt x="129" y="184"/>
                  </a:lnTo>
                  <a:lnTo>
                    <a:pt x="118" y="190"/>
                  </a:lnTo>
                  <a:lnTo>
                    <a:pt x="119" y="190"/>
                  </a:lnTo>
                  <a:lnTo>
                    <a:pt x="121" y="193"/>
                  </a:lnTo>
                  <a:lnTo>
                    <a:pt x="122" y="197"/>
                  </a:lnTo>
                  <a:lnTo>
                    <a:pt x="122" y="202"/>
                  </a:lnTo>
                  <a:lnTo>
                    <a:pt x="121" y="203"/>
                  </a:lnTo>
                  <a:lnTo>
                    <a:pt x="119" y="206"/>
                  </a:lnTo>
                  <a:lnTo>
                    <a:pt x="118" y="209"/>
                  </a:lnTo>
                  <a:lnTo>
                    <a:pt x="116" y="213"/>
                  </a:lnTo>
                  <a:lnTo>
                    <a:pt x="113" y="216"/>
                  </a:lnTo>
                  <a:lnTo>
                    <a:pt x="112" y="222"/>
                  </a:lnTo>
                  <a:lnTo>
                    <a:pt x="109" y="227"/>
                  </a:lnTo>
                  <a:lnTo>
                    <a:pt x="107" y="232"/>
                  </a:lnTo>
                  <a:lnTo>
                    <a:pt x="105" y="237"/>
                  </a:lnTo>
                  <a:lnTo>
                    <a:pt x="102" y="241"/>
                  </a:lnTo>
                  <a:lnTo>
                    <a:pt x="100" y="245"/>
                  </a:lnTo>
                  <a:lnTo>
                    <a:pt x="99" y="250"/>
                  </a:lnTo>
                  <a:lnTo>
                    <a:pt x="97" y="253"/>
                  </a:lnTo>
                  <a:lnTo>
                    <a:pt x="96" y="256"/>
                  </a:lnTo>
                  <a:lnTo>
                    <a:pt x="94" y="257"/>
                  </a:lnTo>
                  <a:lnTo>
                    <a:pt x="94" y="259"/>
                  </a:lnTo>
                  <a:lnTo>
                    <a:pt x="75" y="267"/>
                  </a:lnTo>
                  <a:lnTo>
                    <a:pt x="109" y="205"/>
                  </a:lnTo>
                  <a:lnTo>
                    <a:pt x="103" y="197"/>
                  </a:lnTo>
                  <a:lnTo>
                    <a:pt x="102" y="197"/>
                  </a:lnTo>
                  <a:lnTo>
                    <a:pt x="99" y="200"/>
                  </a:lnTo>
                  <a:lnTo>
                    <a:pt x="97" y="202"/>
                  </a:lnTo>
                  <a:lnTo>
                    <a:pt x="96" y="205"/>
                  </a:lnTo>
                  <a:lnTo>
                    <a:pt x="93" y="206"/>
                  </a:lnTo>
                  <a:lnTo>
                    <a:pt x="90" y="209"/>
                  </a:lnTo>
                  <a:lnTo>
                    <a:pt x="87" y="211"/>
                  </a:lnTo>
                  <a:lnTo>
                    <a:pt x="84" y="212"/>
                  </a:lnTo>
                  <a:lnTo>
                    <a:pt x="80" y="215"/>
                  </a:lnTo>
                  <a:lnTo>
                    <a:pt x="75" y="216"/>
                  </a:lnTo>
                  <a:lnTo>
                    <a:pt x="71" y="218"/>
                  </a:lnTo>
                  <a:lnTo>
                    <a:pt x="67" y="221"/>
                  </a:lnTo>
                  <a:lnTo>
                    <a:pt x="62" y="221"/>
                  </a:lnTo>
                  <a:lnTo>
                    <a:pt x="58" y="222"/>
                  </a:lnTo>
                  <a:lnTo>
                    <a:pt x="54" y="222"/>
                  </a:lnTo>
                  <a:lnTo>
                    <a:pt x="51" y="222"/>
                  </a:lnTo>
                  <a:lnTo>
                    <a:pt x="48" y="222"/>
                  </a:lnTo>
                  <a:lnTo>
                    <a:pt x="45" y="222"/>
                  </a:lnTo>
                  <a:lnTo>
                    <a:pt x="41" y="221"/>
                  </a:lnTo>
                  <a:lnTo>
                    <a:pt x="35" y="221"/>
                  </a:lnTo>
                  <a:lnTo>
                    <a:pt x="30" y="218"/>
                  </a:lnTo>
                  <a:lnTo>
                    <a:pt x="26" y="216"/>
                  </a:lnTo>
                  <a:lnTo>
                    <a:pt x="22" y="213"/>
                  </a:lnTo>
                  <a:lnTo>
                    <a:pt x="17" y="212"/>
                  </a:lnTo>
                  <a:lnTo>
                    <a:pt x="13" y="209"/>
                  </a:lnTo>
                  <a:lnTo>
                    <a:pt x="10" y="206"/>
                  </a:lnTo>
                  <a:lnTo>
                    <a:pt x="6" y="203"/>
                  </a:lnTo>
                  <a:lnTo>
                    <a:pt x="4" y="202"/>
                  </a:lnTo>
                  <a:lnTo>
                    <a:pt x="0" y="197"/>
                  </a:lnTo>
                  <a:lnTo>
                    <a:pt x="1" y="197"/>
                  </a:lnTo>
                  <a:lnTo>
                    <a:pt x="3" y="197"/>
                  </a:lnTo>
                  <a:lnTo>
                    <a:pt x="6" y="199"/>
                  </a:lnTo>
                  <a:lnTo>
                    <a:pt x="10" y="200"/>
                  </a:lnTo>
                  <a:lnTo>
                    <a:pt x="13" y="202"/>
                  </a:lnTo>
                  <a:lnTo>
                    <a:pt x="17" y="205"/>
                  </a:lnTo>
                  <a:lnTo>
                    <a:pt x="23" y="206"/>
                  </a:lnTo>
                  <a:lnTo>
                    <a:pt x="27" y="208"/>
                  </a:lnTo>
                  <a:lnTo>
                    <a:pt x="32" y="209"/>
                  </a:lnTo>
                  <a:lnTo>
                    <a:pt x="36" y="209"/>
                  </a:lnTo>
                  <a:lnTo>
                    <a:pt x="42" y="211"/>
                  </a:lnTo>
                  <a:lnTo>
                    <a:pt x="45" y="212"/>
                  </a:lnTo>
                  <a:lnTo>
                    <a:pt x="49" y="212"/>
                  </a:lnTo>
                  <a:lnTo>
                    <a:pt x="54" y="212"/>
                  </a:lnTo>
                  <a:lnTo>
                    <a:pt x="58" y="212"/>
                  </a:lnTo>
                  <a:lnTo>
                    <a:pt x="59" y="211"/>
                  </a:lnTo>
                  <a:lnTo>
                    <a:pt x="62" y="211"/>
                  </a:lnTo>
                  <a:lnTo>
                    <a:pt x="65" y="209"/>
                  </a:lnTo>
                  <a:lnTo>
                    <a:pt x="70" y="208"/>
                  </a:lnTo>
                  <a:lnTo>
                    <a:pt x="73" y="205"/>
                  </a:lnTo>
                  <a:lnTo>
                    <a:pt x="75" y="203"/>
                  </a:lnTo>
                  <a:lnTo>
                    <a:pt x="78" y="200"/>
                  </a:lnTo>
                  <a:lnTo>
                    <a:pt x="83" y="199"/>
                  </a:lnTo>
                  <a:lnTo>
                    <a:pt x="84" y="197"/>
                  </a:lnTo>
                  <a:lnTo>
                    <a:pt x="87" y="195"/>
                  </a:lnTo>
                  <a:lnTo>
                    <a:pt x="90" y="193"/>
                  </a:lnTo>
                  <a:lnTo>
                    <a:pt x="93" y="192"/>
                  </a:lnTo>
                  <a:lnTo>
                    <a:pt x="97" y="189"/>
                  </a:lnTo>
                  <a:lnTo>
                    <a:pt x="100" y="187"/>
                  </a:lnTo>
                  <a:lnTo>
                    <a:pt x="103" y="186"/>
                  </a:lnTo>
                  <a:lnTo>
                    <a:pt x="106" y="184"/>
                  </a:lnTo>
                  <a:lnTo>
                    <a:pt x="109" y="183"/>
                  </a:lnTo>
                  <a:lnTo>
                    <a:pt x="113" y="183"/>
                  </a:lnTo>
                  <a:lnTo>
                    <a:pt x="116" y="181"/>
                  </a:lnTo>
                  <a:lnTo>
                    <a:pt x="119" y="180"/>
                  </a:lnTo>
                  <a:lnTo>
                    <a:pt x="121" y="179"/>
                  </a:lnTo>
                  <a:lnTo>
                    <a:pt x="122" y="177"/>
                  </a:lnTo>
                  <a:lnTo>
                    <a:pt x="123" y="174"/>
                  </a:lnTo>
                  <a:lnTo>
                    <a:pt x="125" y="170"/>
                  </a:lnTo>
                  <a:lnTo>
                    <a:pt x="126" y="167"/>
                  </a:lnTo>
                  <a:lnTo>
                    <a:pt x="126" y="164"/>
                  </a:lnTo>
                  <a:lnTo>
                    <a:pt x="128" y="160"/>
                  </a:lnTo>
                  <a:lnTo>
                    <a:pt x="129" y="158"/>
                  </a:lnTo>
                  <a:lnTo>
                    <a:pt x="131" y="154"/>
                  </a:lnTo>
                  <a:lnTo>
                    <a:pt x="132" y="151"/>
                  </a:lnTo>
                  <a:lnTo>
                    <a:pt x="134" y="148"/>
                  </a:lnTo>
                  <a:lnTo>
                    <a:pt x="135" y="145"/>
                  </a:lnTo>
                  <a:lnTo>
                    <a:pt x="138" y="141"/>
                  </a:lnTo>
                  <a:lnTo>
                    <a:pt x="141" y="138"/>
                  </a:lnTo>
                  <a:lnTo>
                    <a:pt x="141" y="135"/>
                  </a:lnTo>
                  <a:lnTo>
                    <a:pt x="144" y="132"/>
                  </a:lnTo>
                  <a:lnTo>
                    <a:pt x="147" y="129"/>
                  </a:lnTo>
                  <a:lnTo>
                    <a:pt x="151" y="126"/>
                  </a:lnTo>
                  <a:lnTo>
                    <a:pt x="154" y="120"/>
                  </a:lnTo>
                  <a:lnTo>
                    <a:pt x="158" y="116"/>
                  </a:lnTo>
                  <a:lnTo>
                    <a:pt x="163" y="112"/>
                  </a:lnTo>
                  <a:lnTo>
                    <a:pt x="167" y="107"/>
                  </a:lnTo>
                  <a:lnTo>
                    <a:pt x="171" y="102"/>
                  </a:lnTo>
                  <a:lnTo>
                    <a:pt x="174" y="97"/>
                  </a:lnTo>
                  <a:lnTo>
                    <a:pt x="179" y="93"/>
                  </a:lnTo>
                  <a:lnTo>
                    <a:pt x="182" y="90"/>
                  </a:lnTo>
                  <a:lnTo>
                    <a:pt x="184" y="86"/>
                  </a:lnTo>
                  <a:lnTo>
                    <a:pt x="187" y="83"/>
                  </a:lnTo>
                  <a:lnTo>
                    <a:pt x="187" y="81"/>
                  </a:lnTo>
                  <a:lnTo>
                    <a:pt x="189" y="80"/>
                  </a:lnTo>
                  <a:lnTo>
                    <a:pt x="189" y="78"/>
                  </a:lnTo>
                  <a:lnTo>
                    <a:pt x="187" y="77"/>
                  </a:lnTo>
                  <a:lnTo>
                    <a:pt x="187" y="74"/>
                  </a:lnTo>
                  <a:lnTo>
                    <a:pt x="186" y="71"/>
                  </a:lnTo>
                  <a:lnTo>
                    <a:pt x="184" y="68"/>
                  </a:lnTo>
                  <a:lnTo>
                    <a:pt x="183" y="65"/>
                  </a:lnTo>
                  <a:lnTo>
                    <a:pt x="182" y="62"/>
                  </a:lnTo>
                  <a:lnTo>
                    <a:pt x="180" y="59"/>
                  </a:lnTo>
                  <a:lnTo>
                    <a:pt x="179" y="57"/>
                  </a:lnTo>
                  <a:lnTo>
                    <a:pt x="177" y="52"/>
                  </a:lnTo>
                  <a:lnTo>
                    <a:pt x="176" y="49"/>
                  </a:lnTo>
                  <a:lnTo>
                    <a:pt x="176" y="48"/>
                  </a:lnTo>
                  <a:lnTo>
                    <a:pt x="173" y="43"/>
                  </a:lnTo>
                  <a:lnTo>
                    <a:pt x="173" y="42"/>
                  </a:lnTo>
                  <a:lnTo>
                    <a:pt x="171" y="42"/>
                  </a:lnTo>
                  <a:lnTo>
                    <a:pt x="170" y="43"/>
                  </a:lnTo>
                  <a:lnTo>
                    <a:pt x="167" y="45"/>
                  </a:lnTo>
                  <a:lnTo>
                    <a:pt x="164" y="48"/>
                  </a:lnTo>
                  <a:lnTo>
                    <a:pt x="161" y="49"/>
                  </a:lnTo>
                  <a:lnTo>
                    <a:pt x="158" y="51"/>
                  </a:lnTo>
                  <a:lnTo>
                    <a:pt x="155" y="51"/>
                  </a:lnTo>
                  <a:lnTo>
                    <a:pt x="154" y="51"/>
                  </a:lnTo>
                  <a:lnTo>
                    <a:pt x="152" y="49"/>
                  </a:lnTo>
                  <a:lnTo>
                    <a:pt x="152" y="48"/>
                  </a:lnTo>
                  <a:lnTo>
                    <a:pt x="150" y="45"/>
                  </a:lnTo>
                  <a:lnTo>
                    <a:pt x="147" y="43"/>
                  </a:lnTo>
                  <a:lnTo>
                    <a:pt x="142" y="41"/>
                  </a:lnTo>
                  <a:lnTo>
                    <a:pt x="139" y="38"/>
                  </a:lnTo>
                  <a:lnTo>
                    <a:pt x="135" y="33"/>
                  </a:lnTo>
                  <a:lnTo>
                    <a:pt x="132" y="30"/>
                  </a:lnTo>
                  <a:lnTo>
                    <a:pt x="128" y="27"/>
                  </a:lnTo>
                  <a:lnTo>
                    <a:pt x="123" y="25"/>
                  </a:lnTo>
                  <a:lnTo>
                    <a:pt x="119" y="22"/>
                  </a:lnTo>
                  <a:lnTo>
                    <a:pt x="116" y="19"/>
                  </a:lnTo>
                  <a:lnTo>
                    <a:pt x="113" y="16"/>
                  </a:lnTo>
                  <a:lnTo>
                    <a:pt x="110" y="14"/>
                  </a:lnTo>
                  <a:lnTo>
                    <a:pt x="109" y="13"/>
                  </a:lnTo>
                  <a:lnTo>
                    <a:pt x="107" y="13"/>
                  </a:lnTo>
                  <a:lnTo>
                    <a:pt x="105" y="11"/>
                  </a:lnTo>
                  <a:lnTo>
                    <a:pt x="102" y="11"/>
                  </a:lnTo>
                  <a:lnTo>
                    <a:pt x="99" y="10"/>
                  </a:lnTo>
                  <a:lnTo>
                    <a:pt x="96" y="10"/>
                  </a:lnTo>
                  <a:lnTo>
                    <a:pt x="91" y="9"/>
                  </a:lnTo>
                  <a:lnTo>
                    <a:pt x="87" y="9"/>
                  </a:lnTo>
                  <a:lnTo>
                    <a:pt x="83" y="7"/>
                  </a:lnTo>
                  <a:lnTo>
                    <a:pt x="78" y="7"/>
                  </a:lnTo>
                  <a:lnTo>
                    <a:pt x="73" y="7"/>
                  </a:lnTo>
                  <a:lnTo>
                    <a:pt x="68" y="6"/>
                  </a:lnTo>
                  <a:lnTo>
                    <a:pt x="64" y="6"/>
                  </a:lnTo>
                  <a:lnTo>
                    <a:pt x="59" y="6"/>
                  </a:lnTo>
                  <a:lnTo>
                    <a:pt x="55" y="6"/>
                  </a:lnTo>
                  <a:lnTo>
                    <a:pt x="52" y="6"/>
                  </a:lnTo>
                  <a:lnTo>
                    <a:pt x="49" y="6"/>
                  </a:lnTo>
                  <a:lnTo>
                    <a:pt x="48" y="7"/>
                  </a:lnTo>
                  <a:lnTo>
                    <a:pt x="45" y="9"/>
                  </a:lnTo>
                  <a:lnTo>
                    <a:pt x="43" y="10"/>
                  </a:lnTo>
                  <a:lnTo>
                    <a:pt x="45" y="11"/>
                  </a:lnTo>
                  <a:lnTo>
                    <a:pt x="46" y="13"/>
                  </a:lnTo>
                  <a:lnTo>
                    <a:pt x="48" y="14"/>
                  </a:lnTo>
                  <a:lnTo>
                    <a:pt x="49" y="14"/>
                  </a:lnTo>
                  <a:lnTo>
                    <a:pt x="51" y="14"/>
                  </a:lnTo>
                  <a:lnTo>
                    <a:pt x="54" y="14"/>
                  </a:lnTo>
                  <a:lnTo>
                    <a:pt x="57" y="16"/>
                  </a:lnTo>
                  <a:lnTo>
                    <a:pt x="59" y="16"/>
                  </a:lnTo>
                  <a:lnTo>
                    <a:pt x="64" y="17"/>
                  </a:lnTo>
                  <a:lnTo>
                    <a:pt x="68" y="19"/>
                  </a:lnTo>
                  <a:lnTo>
                    <a:pt x="71" y="20"/>
                  </a:lnTo>
                  <a:lnTo>
                    <a:pt x="75" y="22"/>
                  </a:lnTo>
                  <a:lnTo>
                    <a:pt x="78" y="23"/>
                  </a:lnTo>
                  <a:lnTo>
                    <a:pt x="83" y="25"/>
                  </a:lnTo>
                  <a:lnTo>
                    <a:pt x="86" y="26"/>
                  </a:lnTo>
                  <a:lnTo>
                    <a:pt x="89" y="27"/>
                  </a:lnTo>
                  <a:lnTo>
                    <a:pt x="90" y="29"/>
                  </a:lnTo>
                  <a:lnTo>
                    <a:pt x="91" y="32"/>
                  </a:lnTo>
                  <a:lnTo>
                    <a:pt x="93" y="35"/>
                  </a:lnTo>
                  <a:lnTo>
                    <a:pt x="94" y="38"/>
                  </a:lnTo>
                  <a:lnTo>
                    <a:pt x="96" y="41"/>
                  </a:lnTo>
                  <a:lnTo>
                    <a:pt x="97" y="42"/>
                  </a:lnTo>
                  <a:lnTo>
                    <a:pt x="96" y="43"/>
                  </a:lnTo>
                  <a:lnTo>
                    <a:pt x="96" y="45"/>
                  </a:lnTo>
                  <a:lnTo>
                    <a:pt x="93" y="43"/>
                  </a:lnTo>
                  <a:lnTo>
                    <a:pt x="91" y="43"/>
                  </a:lnTo>
                  <a:lnTo>
                    <a:pt x="89" y="42"/>
                  </a:lnTo>
                  <a:lnTo>
                    <a:pt x="86" y="41"/>
                  </a:lnTo>
                  <a:lnTo>
                    <a:pt x="83" y="39"/>
                  </a:lnTo>
                  <a:lnTo>
                    <a:pt x="80" y="38"/>
                  </a:lnTo>
                  <a:lnTo>
                    <a:pt x="77" y="36"/>
                  </a:lnTo>
                  <a:lnTo>
                    <a:pt x="74" y="33"/>
                  </a:lnTo>
                  <a:lnTo>
                    <a:pt x="70" y="32"/>
                  </a:lnTo>
                  <a:lnTo>
                    <a:pt x="67" y="30"/>
                  </a:lnTo>
                  <a:lnTo>
                    <a:pt x="64" y="27"/>
                  </a:lnTo>
                  <a:lnTo>
                    <a:pt x="59" y="26"/>
                  </a:lnTo>
                  <a:lnTo>
                    <a:pt x="57" y="25"/>
                  </a:lnTo>
                  <a:lnTo>
                    <a:pt x="54" y="23"/>
                  </a:lnTo>
                  <a:lnTo>
                    <a:pt x="51" y="22"/>
                  </a:lnTo>
                  <a:lnTo>
                    <a:pt x="48" y="22"/>
                  </a:lnTo>
                  <a:lnTo>
                    <a:pt x="45" y="20"/>
                  </a:lnTo>
                  <a:lnTo>
                    <a:pt x="43" y="20"/>
                  </a:lnTo>
                  <a:lnTo>
                    <a:pt x="39" y="20"/>
                  </a:lnTo>
                  <a:lnTo>
                    <a:pt x="35" y="22"/>
                  </a:lnTo>
                  <a:lnTo>
                    <a:pt x="30" y="22"/>
                  </a:lnTo>
                  <a:lnTo>
                    <a:pt x="26" y="23"/>
                  </a:lnTo>
                  <a:lnTo>
                    <a:pt x="22" y="23"/>
                  </a:lnTo>
                  <a:lnTo>
                    <a:pt x="19" y="23"/>
                  </a:lnTo>
                  <a:lnTo>
                    <a:pt x="17" y="25"/>
                  </a:lnTo>
                  <a:lnTo>
                    <a:pt x="11" y="1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408" name="Freeform 106"/>
            <p:cNvSpPr>
              <a:spLocks/>
            </p:cNvSpPr>
            <p:nvPr/>
          </p:nvSpPr>
          <p:spPr bwMode="auto">
            <a:xfrm>
              <a:off x="620" y="3013"/>
              <a:ext cx="50" cy="22"/>
            </a:xfrm>
            <a:custGeom>
              <a:avLst/>
              <a:gdLst>
                <a:gd name="T0" fmla="*/ 0 w 99"/>
                <a:gd name="T1" fmla="*/ 1 h 44"/>
                <a:gd name="T2" fmla="*/ 1 w 99"/>
                <a:gd name="T3" fmla="*/ 1 h 44"/>
                <a:gd name="T4" fmla="*/ 1 w 99"/>
                <a:gd name="T5" fmla="*/ 1 h 44"/>
                <a:gd name="T6" fmla="*/ 1 w 99"/>
                <a:gd name="T7" fmla="*/ 1 h 44"/>
                <a:gd name="T8" fmla="*/ 1 w 99"/>
                <a:gd name="T9" fmla="*/ 1 h 44"/>
                <a:gd name="T10" fmla="*/ 1 w 99"/>
                <a:gd name="T11" fmla="*/ 1 h 44"/>
                <a:gd name="T12" fmla="*/ 1 w 99"/>
                <a:gd name="T13" fmla="*/ 1 h 44"/>
                <a:gd name="T14" fmla="*/ 1 w 99"/>
                <a:gd name="T15" fmla="*/ 1 h 44"/>
                <a:gd name="T16" fmla="*/ 1 w 99"/>
                <a:gd name="T17" fmla="*/ 1 h 44"/>
                <a:gd name="T18" fmla="*/ 1 w 99"/>
                <a:gd name="T19" fmla="*/ 1 h 44"/>
                <a:gd name="T20" fmla="*/ 1 w 99"/>
                <a:gd name="T21" fmla="*/ 1 h 44"/>
                <a:gd name="T22" fmla="*/ 1 w 99"/>
                <a:gd name="T23" fmla="*/ 1 h 44"/>
                <a:gd name="T24" fmla="*/ 1 w 99"/>
                <a:gd name="T25" fmla="*/ 1 h 44"/>
                <a:gd name="T26" fmla="*/ 1 w 99"/>
                <a:gd name="T27" fmla="*/ 1 h 44"/>
                <a:gd name="T28" fmla="*/ 1 w 99"/>
                <a:gd name="T29" fmla="*/ 1 h 44"/>
                <a:gd name="T30" fmla="*/ 1 w 99"/>
                <a:gd name="T31" fmla="*/ 1 h 44"/>
                <a:gd name="T32" fmla="*/ 1 w 99"/>
                <a:gd name="T33" fmla="*/ 1 h 44"/>
                <a:gd name="T34" fmla="*/ 1 w 99"/>
                <a:gd name="T35" fmla="*/ 1 h 44"/>
                <a:gd name="T36" fmla="*/ 1 w 99"/>
                <a:gd name="T37" fmla="*/ 1 h 44"/>
                <a:gd name="T38" fmla="*/ 1 w 99"/>
                <a:gd name="T39" fmla="*/ 1 h 44"/>
                <a:gd name="T40" fmla="*/ 1 w 99"/>
                <a:gd name="T41" fmla="*/ 1 h 44"/>
                <a:gd name="T42" fmla="*/ 1 w 99"/>
                <a:gd name="T43" fmla="*/ 1 h 44"/>
                <a:gd name="T44" fmla="*/ 1 w 99"/>
                <a:gd name="T45" fmla="*/ 1 h 44"/>
                <a:gd name="T46" fmla="*/ 1 w 99"/>
                <a:gd name="T47" fmla="*/ 1 h 44"/>
                <a:gd name="T48" fmla="*/ 1 w 99"/>
                <a:gd name="T49" fmla="*/ 1 h 44"/>
                <a:gd name="T50" fmla="*/ 1 w 99"/>
                <a:gd name="T51" fmla="*/ 1 h 44"/>
                <a:gd name="T52" fmla="*/ 1 w 99"/>
                <a:gd name="T53" fmla="*/ 1 h 44"/>
                <a:gd name="T54" fmla="*/ 1 w 99"/>
                <a:gd name="T55" fmla="*/ 1 h 44"/>
                <a:gd name="T56" fmla="*/ 1 w 99"/>
                <a:gd name="T57" fmla="*/ 1 h 44"/>
                <a:gd name="T58" fmla="*/ 1 w 99"/>
                <a:gd name="T59" fmla="*/ 1 h 44"/>
                <a:gd name="T60" fmla="*/ 1 w 99"/>
                <a:gd name="T61" fmla="*/ 1 h 44"/>
                <a:gd name="T62" fmla="*/ 1 w 99"/>
                <a:gd name="T63" fmla="*/ 1 h 44"/>
                <a:gd name="T64" fmla="*/ 1 w 99"/>
                <a:gd name="T65" fmla="*/ 1 h 44"/>
                <a:gd name="T66" fmla="*/ 1 w 99"/>
                <a:gd name="T67" fmla="*/ 1 h 44"/>
                <a:gd name="T68" fmla="*/ 1 w 99"/>
                <a:gd name="T69" fmla="*/ 1 h 44"/>
                <a:gd name="T70" fmla="*/ 1 w 99"/>
                <a:gd name="T71" fmla="*/ 1 h 44"/>
                <a:gd name="T72" fmla="*/ 1 w 99"/>
                <a:gd name="T73" fmla="*/ 1 h 44"/>
                <a:gd name="T74" fmla="*/ 1 w 99"/>
                <a:gd name="T75" fmla="*/ 1 h 44"/>
                <a:gd name="T76" fmla="*/ 1 w 99"/>
                <a:gd name="T77" fmla="*/ 1 h 44"/>
                <a:gd name="T78" fmla="*/ 1 w 99"/>
                <a:gd name="T79" fmla="*/ 1 h 44"/>
                <a:gd name="T80" fmla="*/ 1 w 99"/>
                <a:gd name="T81" fmla="*/ 1 h 44"/>
                <a:gd name="T82" fmla="*/ 1 w 99"/>
                <a:gd name="T83" fmla="*/ 1 h 44"/>
                <a:gd name="T84" fmla="*/ 1 w 99"/>
                <a:gd name="T85" fmla="*/ 1 h 44"/>
                <a:gd name="T86" fmla="*/ 1 w 99"/>
                <a:gd name="T87" fmla="*/ 1 h 44"/>
                <a:gd name="T88" fmla="*/ 1 w 99"/>
                <a:gd name="T89" fmla="*/ 1 h 44"/>
                <a:gd name="T90" fmla="*/ 1 w 99"/>
                <a:gd name="T91" fmla="*/ 1 h 44"/>
                <a:gd name="T92" fmla="*/ 1 w 99"/>
                <a:gd name="T93" fmla="*/ 1 h 44"/>
                <a:gd name="T94" fmla="*/ 1 w 99"/>
                <a:gd name="T95" fmla="*/ 1 h 44"/>
                <a:gd name="T96" fmla="*/ 1 w 99"/>
                <a:gd name="T97" fmla="*/ 1 h 44"/>
                <a:gd name="T98" fmla="*/ 1 w 99"/>
                <a:gd name="T99" fmla="*/ 0 h 44"/>
                <a:gd name="T100" fmla="*/ 1 w 99"/>
                <a:gd name="T101" fmla="*/ 0 h 44"/>
                <a:gd name="T102" fmla="*/ 1 w 99"/>
                <a:gd name="T103" fmla="*/ 0 h 44"/>
                <a:gd name="T104" fmla="*/ 1 w 99"/>
                <a:gd name="T105" fmla="*/ 0 h 44"/>
                <a:gd name="T106" fmla="*/ 1 w 99"/>
                <a:gd name="T107" fmla="*/ 0 h 44"/>
                <a:gd name="T108" fmla="*/ 1 w 99"/>
                <a:gd name="T109" fmla="*/ 0 h 44"/>
                <a:gd name="T110" fmla="*/ 1 w 99"/>
                <a:gd name="T111" fmla="*/ 0 h 44"/>
                <a:gd name="T112" fmla="*/ 1 w 99"/>
                <a:gd name="T113" fmla="*/ 0 h 44"/>
                <a:gd name="T114" fmla="*/ 1 w 99"/>
                <a:gd name="T115" fmla="*/ 1 h 44"/>
                <a:gd name="T116" fmla="*/ 1 w 99"/>
                <a:gd name="T117" fmla="*/ 1 h 44"/>
                <a:gd name="T118" fmla="*/ 1 w 99"/>
                <a:gd name="T119" fmla="*/ 1 h 44"/>
                <a:gd name="T120" fmla="*/ 1 w 99"/>
                <a:gd name="T121" fmla="*/ 1 h 44"/>
                <a:gd name="T122" fmla="*/ 0 w 99"/>
                <a:gd name="T123" fmla="*/ 1 h 44"/>
                <a:gd name="T124" fmla="*/ 0 w 99"/>
                <a:gd name="T125" fmla="*/ 1 h 4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99"/>
                <a:gd name="T190" fmla="*/ 0 h 44"/>
                <a:gd name="T191" fmla="*/ 99 w 99"/>
                <a:gd name="T192" fmla="*/ 44 h 4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99" h="44">
                  <a:moveTo>
                    <a:pt x="0" y="8"/>
                  </a:moveTo>
                  <a:lnTo>
                    <a:pt x="12" y="44"/>
                  </a:lnTo>
                  <a:lnTo>
                    <a:pt x="13" y="41"/>
                  </a:lnTo>
                  <a:lnTo>
                    <a:pt x="17" y="38"/>
                  </a:lnTo>
                  <a:lnTo>
                    <a:pt x="19" y="35"/>
                  </a:lnTo>
                  <a:lnTo>
                    <a:pt x="22" y="34"/>
                  </a:lnTo>
                  <a:lnTo>
                    <a:pt x="25" y="32"/>
                  </a:lnTo>
                  <a:lnTo>
                    <a:pt x="29" y="31"/>
                  </a:lnTo>
                  <a:lnTo>
                    <a:pt x="30" y="29"/>
                  </a:lnTo>
                  <a:lnTo>
                    <a:pt x="33" y="29"/>
                  </a:lnTo>
                  <a:lnTo>
                    <a:pt x="38" y="29"/>
                  </a:lnTo>
                  <a:lnTo>
                    <a:pt x="42" y="31"/>
                  </a:lnTo>
                  <a:lnTo>
                    <a:pt x="45" y="31"/>
                  </a:lnTo>
                  <a:lnTo>
                    <a:pt x="48" y="31"/>
                  </a:lnTo>
                  <a:lnTo>
                    <a:pt x="51" y="31"/>
                  </a:lnTo>
                  <a:lnTo>
                    <a:pt x="54" y="32"/>
                  </a:lnTo>
                  <a:lnTo>
                    <a:pt x="57" y="32"/>
                  </a:lnTo>
                  <a:lnTo>
                    <a:pt x="60" y="32"/>
                  </a:lnTo>
                  <a:lnTo>
                    <a:pt x="62" y="34"/>
                  </a:lnTo>
                  <a:lnTo>
                    <a:pt x="67" y="35"/>
                  </a:lnTo>
                  <a:lnTo>
                    <a:pt x="70" y="35"/>
                  </a:lnTo>
                  <a:lnTo>
                    <a:pt x="73" y="35"/>
                  </a:lnTo>
                  <a:lnTo>
                    <a:pt x="76" y="35"/>
                  </a:lnTo>
                  <a:lnTo>
                    <a:pt x="78" y="37"/>
                  </a:lnTo>
                  <a:lnTo>
                    <a:pt x="80" y="37"/>
                  </a:lnTo>
                  <a:lnTo>
                    <a:pt x="83" y="37"/>
                  </a:lnTo>
                  <a:lnTo>
                    <a:pt x="86" y="37"/>
                  </a:lnTo>
                  <a:lnTo>
                    <a:pt x="89" y="38"/>
                  </a:lnTo>
                  <a:lnTo>
                    <a:pt x="91" y="38"/>
                  </a:lnTo>
                  <a:lnTo>
                    <a:pt x="96" y="40"/>
                  </a:lnTo>
                  <a:lnTo>
                    <a:pt x="97" y="40"/>
                  </a:lnTo>
                  <a:lnTo>
                    <a:pt x="99" y="41"/>
                  </a:lnTo>
                  <a:lnTo>
                    <a:pt x="97" y="40"/>
                  </a:lnTo>
                  <a:lnTo>
                    <a:pt x="94" y="37"/>
                  </a:lnTo>
                  <a:lnTo>
                    <a:pt x="93" y="34"/>
                  </a:lnTo>
                  <a:lnTo>
                    <a:pt x="90" y="31"/>
                  </a:lnTo>
                  <a:lnTo>
                    <a:pt x="89" y="29"/>
                  </a:lnTo>
                  <a:lnTo>
                    <a:pt x="87" y="27"/>
                  </a:lnTo>
                  <a:lnTo>
                    <a:pt x="84" y="24"/>
                  </a:lnTo>
                  <a:lnTo>
                    <a:pt x="81" y="21"/>
                  </a:lnTo>
                  <a:lnTo>
                    <a:pt x="78" y="18"/>
                  </a:lnTo>
                  <a:lnTo>
                    <a:pt x="77" y="15"/>
                  </a:lnTo>
                  <a:lnTo>
                    <a:pt x="73" y="11"/>
                  </a:lnTo>
                  <a:lnTo>
                    <a:pt x="70" y="6"/>
                  </a:lnTo>
                  <a:lnTo>
                    <a:pt x="68" y="5"/>
                  </a:lnTo>
                  <a:lnTo>
                    <a:pt x="65" y="3"/>
                  </a:lnTo>
                  <a:lnTo>
                    <a:pt x="62" y="3"/>
                  </a:lnTo>
                  <a:lnTo>
                    <a:pt x="60" y="2"/>
                  </a:lnTo>
                  <a:lnTo>
                    <a:pt x="55" y="2"/>
                  </a:lnTo>
                  <a:lnTo>
                    <a:pt x="52" y="0"/>
                  </a:lnTo>
                  <a:lnTo>
                    <a:pt x="48" y="0"/>
                  </a:lnTo>
                  <a:lnTo>
                    <a:pt x="44" y="0"/>
                  </a:lnTo>
                  <a:lnTo>
                    <a:pt x="39" y="0"/>
                  </a:lnTo>
                  <a:lnTo>
                    <a:pt x="36" y="0"/>
                  </a:lnTo>
                  <a:lnTo>
                    <a:pt x="32" y="0"/>
                  </a:lnTo>
                  <a:lnTo>
                    <a:pt x="29" y="0"/>
                  </a:lnTo>
                  <a:lnTo>
                    <a:pt x="25" y="0"/>
                  </a:lnTo>
                  <a:lnTo>
                    <a:pt x="23" y="2"/>
                  </a:lnTo>
                  <a:lnTo>
                    <a:pt x="16" y="6"/>
                  </a:lnTo>
                  <a:lnTo>
                    <a:pt x="16" y="32"/>
                  </a:lnTo>
                  <a:lnTo>
                    <a:pt x="7" y="6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409" name="Freeform 107"/>
            <p:cNvSpPr>
              <a:spLocks/>
            </p:cNvSpPr>
            <p:nvPr/>
          </p:nvSpPr>
          <p:spPr bwMode="auto">
            <a:xfrm>
              <a:off x="554" y="3027"/>
              <a:ext cx="26" cy="35"/>
            </a:xfrm>
            <a:custGeom>
              <a:avLst/>
              <a:gdLst>
                <a:gd name="T0" fmla="*/ 1 w 52"/>
                <a:gd name="T1" fmla="*/ 1 h 70"/>
                <a:gd name="T2" fmla="*/ 1 w 52"/>
                <a:gd name="T3" fmla="*/ 1 h 70"/>
                <a:gd name="T4" fmla="*/ 1 w 52"/>
                <a:gd name="T5" fmla="*/ 1 h 70"/>
                <a:gd name="T6" fmla="*/ 1 w 52"/>
                <a:gd name="T7" fmla="*/ 1 h 70"/>
                <a:gd name="T8" fmla="*/ 1 w 52"/>
                <a:gd name="T9" fmla="*/ 1 h 70"/>
                <a:gd name="T10" fmla="*/ 1 w 52"/>
                <a:gd name="T11" fmla="*/ 1 h 70"/>
                <a:gd name="T12" fmla="*/ 1 w 52"/>
                <a:gd name="T13" fmla="*/ 1 h 70"/>
                <a:gd name="T14" fmla="*/ 1 w 52"/>
                <a:gd name="T15" fmla="*/ 1 h 70"/>
                <a:gd name="T16" fmla="*/ 1 w 52"/>
                <a:gd name="T17" fmla="*/ 1 h 70"/>
                <a:gd name="T18" fmla="*/ 1 w 52"/>
                <a:gd name="T19" fmla="*/ 1 h 70"/>
                <a:gd name="T20" fmla="*/ 1 w 52"/>
                <a:gd name="T21" fmla="*/ 1 h 70"/>
                <a:gd name="T22" fmla="*/ 1 w 52"/>
                <a:gd name="T23" fmla="*/ 1 h 70"/>
                <a:gd name="T24" fmla="*/ 1 w 52"/>
                <a:gd name="T25" fmla="*/ 1 h 70"/>
                <a:gd name="T26" fmla="*/ 1 w 52"/>
                <a:gd name="T27" fmla="*/ 1 h 70"/>
                <a:gd name="T28" fmla="*/ 1 w 52"/>
                <a:gd name="T29" fmla="*/ 1 h 70"/>
                <a:gd name="T30" fmla="*/ 1 w 52"/>
                <a:gd name="T31" fmla="*/ 1 h 70"/>
                <a:gd name="T32" fmla="*/ 1 w 52"/>
                <a:gd name="T33" fmla="*/ 1 h 70"/>
                <a:gd name="T34" fmla="*/ 1 w 52"/>
                <a:gd name="T35" fmla="*/ 1 h 70"/>
                <a:gd name="T36" fmla="*/ 1 w 52"/>
                <a:gd name="T37" fmla="*/ 1 h 70"/>
                <a:gd name="T38" fmla="*/ 1 w 52"/>
                <a:gd name="T39" fmla="*/ 0 h 70"/>
                <a:gd name="T40" fmla="*/ 1 w 52"/>
                <a:gd name="T41" fmla="*/ 0 h 70"/>
                <a:gd name="T42" fmla="*/ 1 w 52"/>
                <a:gd name="T43" fmla="*/ 0 h 70"/>
                <a:gd name="T44" fmla="*/ 1 w 52"/>
                <a:gd name="T45" fmla="*/ 0 h 70"/>
                <a:gd name="T46" fmla="*/ 1 w 52"/>
                <a:gd name="T47" fmla="*/ 1 h 70"/>
                <a:gd name="T48" fmla="*/ 1 w 52"/>
                <a:gd name="T49" fmla="*/ 1 h 70"/>
                <a:gd name="T50" fmla="*/ 1 w 52"/>
                <a:gd name="T51" fmla="*/ 1 h 70"/>
                <a:gd name="T52" fmla="*/ 1 w 52"/>
                <a:gd name="T53" fmla="*/ 1 h 70"/>
                <a:gd name="T54" fmla="*/ 1 w 52"/>
                <a:gd name="T55" fmla="*/ 1 h 70"/>
                <a:gd name="T56" fmla="*/ 1 w 52"/>
                <a:gd name="T57" fmla="*/ 1 h 70"/>
                <a:gd name="T58" fmla="*/ 1 w 52"/>
                <a:gd name="T59" fmla="*/ 1 h 70"/>
                <a:gd name="T60" fmla="*/ 1 w 52"/>
                <a:gd name="T61" fmla="*/ 1 h 70"/>
                <a:gd name="T62" fmla="*/ 1 w 52"/>
                <a:gd name="T63" fmla="*/ 1 h 70"/>
                <a:gd name="T64" fmla="*/ 1 w 52"/>
                <a:gd name="T65" fmla="*/ 1 h 70"/>
                <a:gd name="T66" fmla="*/ 1 w 52"/>
                <a:gd name="T67" fmla="*/ 1 h 70"/>
                <a:gd name="T68" fmla="*/ 1 w 52"/>
                <a:gd name="T69" fmla="*/ 1 h 70"/>
                <a:gd name="T70" fmla="*/ 1 w 52"/>
                <a:gd name="T71" fmla="*/ 1 h 70"/>
                <a:gd name="T72" fmla="*/ 0 w 52"/>
                <a:gd name="T73" fmla="*/ 1 h 70"/>
                <a:gd name="T74" fmla="*/ 0 w 52"/>
                <a:gd name="T75" fmla="*/ 1 h 70"/>
                <a:gd name="T76" fmla="*/ 0 w 52"/>
                <a:gd name="T77" fmla="*/ 1 h 70"/>
                <a:gd name="T78" fmla="*/ 0 w 52"/>
                <a:gd name="T79" fmla="*/ 1 h 70"/>
                <a:gd name="T80" fmla="*/ 0 w 52"/>
                <a:gd name="T81" fmla="*/ 1 h 70"/>
                <a:gd name="T82" fmla="*/ 1 w 52"/>
                <a:gd name="T83" fmla="*/ 1 h 70"/>
                <a:gd name="T84" fmla="*/ 1 w 52"/>
                <a:gd name="T85" fmla="*/ 1 h 70"/>
                <a:gd name="T86" fmla="*/ 1 w 52"/>
                <a:gd name="T87" fmla="*/ 1 h 70"/>
                <a:gd name="T88" fmla="*/ 1 w 52"/>
                <a:gd name="T89" fmla="*/ 1 h 70"/>
                <a:gd name="T90" fmla="*/ 1 w 52"/>
                <a:gd name="T91" fmla="*/ 1 h 7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52"/>
                <a:gd name="T139" fmla="*/ 0 h 70"/>
                <a:gd name="T140" fmla="*/ 52 w 52"/>
                <a:gd name="T141" fmla="*/ 70 h 7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52" h="70">
                  <a:moveTo>
                    <a:pt x="7" y="70"/>
                  </a:moveTo>
                  <a:lnTo>
                    <a:pt x="7" y="68"/>
                  </a:lnTo>
                  <a:lnTo>
                    <a:pt x="8" y="65"/>
                  </a:lnTo>
                  <a:lnTo>
                    <a:pt x="8" y="61"/>
                  </a:lnTo>
                  <a:lnTo>
                    <a:pt x="10" y="57"/>
                  </a:lnTo>
                  <a:lnTo>
                    <a:pt x="11" y="54"/>
                  </a:lnTo>
                  <a:lnTo>
                    <a:pt x="11" y="52"/>
                  </a:lnTo>
                  <a:lnTo>
                    <a:pt x="13" y="49"/>
                  </a:lnTo>
                  <a:lnTo>
                    <a:pt x="14" y="46"/>
                  </a:lnTo>
                  <a:lnTo>
                    <a:pt x="17" y="42"/>
                  </a:lnTo>
                  <a:lnTo>
                    <a:pt x="20" y="39"/>
                  </a:lnTo>
                  <a:lnTo>
                    <a:pt x="24" y="36"/>
                  </a:lnTo>
                  <a:lnTo>
                    <a:pt x="29" y="33"/>
                  </a:lnTo>
                  <a:lnTo>
                    <a:pt x="33" y="30"/>
                  </a:lnTo>
                  <a:lnTo>
                    <a:pt x="39" y="29"/>
                  </a:lnTo>
                  <a:lnTo>
                    <a:pt x="43" y="28"/>
                  </a:lnTo>
                  <a:lnTo>
                    <a:pt x="48" y="26"/>
                  </a:lnTo>
                  <a:lnTo>
                    <a:pt x="50" y="25"/>
                  </a:lnTo>
                  <a:lnTo>
                    <a:pt x="52" y="25"/>
                  </a:lnTo>
                  <a:lnTo>
                    <a:pt x="46" y="0"/>
                  </a:lnTo>
                  <a:lnTo>
                    <a:pt x="45" y="0"/>
                  </a:lnTo>
                  <a:lnTo>
                    <a:pt x="43" y="0"/>
                  </a:lnTo>
                  <a:lnTo>
                    <a:pt x="40" y="0"/>
                  </a:lnTo>
                  <a:lnTo>
                    <a:pt x="37" y="1"/>
                  </a:lnTo>
                  <a:lnTo>
                    <a:pt x="33" y="3"/>
                  </a:lnTo>
                  <a:lnTo>
                    <a:pt x="30" y="4"/>
                  </a:lnTo>
                  <a:lnTo>
                    <a:pt x="26" y="7"/>
                  </a:lnTo>
                  <a:lnTo>
                    <a:pt x="21" y="10"/>
                  </a:lnTo>
                  <a:lnTo>
                    <a:pt x="17" y="12"/>
                  </a:lnTo>
                  <a:lnTo>
                    <a:pt x="14" y="14"/>
                  </a:lnTo>
                  <a:lnTo>
                    <a:pt x="11" y="17"/>
                  </a:lnTo>
                  <a:lnTo>
                    <a:pt x="8" y="22"/>
                  </a:lnTo>
                  <a:lnTo>
                    <a:pt x="5" y="25"/>
                  </a:lnTo>
                  <a:lnTo>
                    <a:pt x="4" y="29"/>
                  </a:lnTo>
                  <a:lnTo>
                    <a:pt x="1" y="30"/>
                  </a:lnTo>
                  <a:lnTo>
                    <a:pt x="1" y="33"/>
                  </a:lnTo>
                  <a:lnTo>
                    <a:pt x="0" y="36"/>
                  </a:lnTo>
                  <a:lnTo>
                    <a:pt x="0" y="41"/>
                  </a:lnTo>
                  <a:lnTo>
                    <a:pt x="0" y="44"/>
                  </a:lnTo>
                  <a:lnTo>
                    <a:pt x="0" y="49"/>
                  </a:lnTo>
                  <a:lnTo>
                    <a:pt x="0" y="52"/>
                  </a:lnTo>
                  <a:lnTo>
                    <a:pt x="1" y="55"/>
                  </a:lnTo>
                  <a:lnTo>
                    <a:pt x="1" y="58"/>
                  </a:lnTo>
                  <a:lnTo>
                    <a:pt x="7" y="7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410" name="Freeform 108"/>
            <p:cNvSpPr>
              <a:spLocks/>
            </p:cNvSpPr>
            <p:nvPr/>
          </p:nvSpPr>
          <p:spPr bwMode="auto">
            <a:xfrm>
              <a:off x="580" y="3025"/>
              <a:ext cx="3" cy="14"/>
            </a:xfrm>
            <a:custGeom>
              <a:avLst/>
              <a:gdLst>
                <a:gd name="T0" fmla="*/ 0 w 6"/>
                <a:gd name="T1" fmla="*/ 0 h 29"/>
                <a:gd name="T2" fmla="*/ 1 w 6"/>
                <a:gd name="T3" fmla="*/ 0 h 29"/>
                <a:gd name="T4" fmla="*/ 1 w 6"/>
                <a:gd name="T5" fmla="*/ 0 h 29"/>
                <a:gd name="T6" fmla="*/ 1 w 6"/>
                <a:gd name="T7" fmla="*/ 0 h 29"/>
                <a:gd name="T8" fmla="*/ 0 w 6"/>
                <a:gd name="T9" fmla="*/ 0 h 29"/>
                <a:gd name="T10" fmla="*/ 0 w 6"/>
                <a:gd name="T11" fmla="*/ 0 h 2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"/>
                <a:gd name="T19" fmla="*/ 0 h 29"/>
                <a:gd name="T20" fmla="*/ 6 w 6"/>
                <a:gd name="T21" fmla="*/ 29 h 2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" h="29">
                  <a:moveTo>
                    <a:pt x="0" y="4"/>
                  </a:moveTo>
                  <a:lnTo>
                    <a:pt x="3" y="29"/>
                  </a:lnTo>
                  <a:lnTo>
                    <a:pt x="6" y="27"/>
                  </a:lnTo>
                  <a:lnTo>
                    <a:pt x="4" y="0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411" name="Freeform 109"/>
            <p:cNvSpPr>
              <a:spLocks/>
            </p:cNvSpPr>
            <p:nvPr/>
          </p:nvSpPr>
          <p:spPr bwMode="auto">
            <a:xfrm>
              <a:off x="559" y="3009"/>
              <a:ext cx="23" cy="11"/>
            </a:xfrm>
            <a:custGeom>
              <a:avLst/>
              <a:gdLst>
                <a:gd name="T0" fmla="*/ 1 w 45"/>
                <a:gd name="T1" fmla="*/ 0 h 23"/>
                <a:gd name="T2" fmla="*/ 1 w 45"/>
                <a:gd name="T3" fmla="*/ 0 h 23"/>
                <a:gd name="T4" fmla="*/ 1 w 45"/>
                <a:gd name="T5" fmla="*/ 0 h 23"/>
                <a:gd name="T6" fmla="*/ 1 w 45"/>
                <a:gd name="T7" fmla="*/ 0 h 23"/>
                <a:gd name="T8" fmla="*/ 1 w 45"/>
                <a:gd name="T9" fmla="*/ 0 h 23"/>
                <a:gd name="T10" fmla="*/ 1 w 45"/>
                <a:gd name="T11" fmla="*/ 0 h 23"/>
                <a:gd name="T12" fmla="*/ 1 w 45"/>
                <a:gd name="T13" fmla="*/ 0 h 23"/>
                <a:gd name="T14" fmla="*/ 1 w 45"/>
                <a:gd name="T15" fmla="*/ 0 h 23"/>
                <a:gd name="T16" fmla="*/ 1 w 45"/>
                <a:gd name="T17" fmla="*/ 0 h 23"/>
                <a:gd name="T18" fmla="*/ 1 w 45"/>
                <a:gd name="T19" fmla="*/ 0 h 23"/>
                <a:gd name="T20" fmla="*/ 1 w 45"/>
                <a:gd name="T21" fmla="*/ 0 h 23"/>
                <a:gd name="T22" fmla="*/ 1 w 45"/>
                <a:gd name="T23" fmla="*/ 0 h 23"/>
                <a:gd name="T24" fmla="*/ 1 w 45"/>
                <a:gd name="T25" fmla="*/ 0 h 23"/>
                <a:gd name="T26" fmla="*/ 1 w 45"/>
                <a:gd name="T27" fmla="*/ 0 h 23"/>
                <a:gd name="T28" fmla="*/ 1 w 45"/>
                <a:gd name="T29" fmla="*/ 0 h 23"/>
                <a:gd name="T30" fmla="*/ 1 w 45"/>
                <a:gd name="T31" fmla="*/ 0 h 23"/>
                <a:gd name="T32" fmla="*/ 1 w 45"/>
                <a:gd name="T33" fmla="*/ 0 h 23"/>
                <a:gd name="T34" fmla="*/ 1 w 45"/>
                <a:gd name="T35" fmla="*/ 0 h 23"/>
                <a:gd name="T36" fmla="*/ 1 w 45"/>
                <a:gd name="T37" fmla="*/ 0 h 23"/>
                <a:gd name="T38" fmla="*/ 1 w 45"/>
                <a:gd name="T39" fmla="*/ 0 h 23"/>
                <a:gd name="T40" fmla="*/ 1 w 45"/>
                <a:gd name="T41" fmla="*/ 0 h 23"/>
                <a:gd name="T42" fmla="*/ 1 w 45"/>
                <a:gd name="T43" fmla="*/ 0 h 23"/>
                <a:gd name="T44" fmla="*/ 1 w 45"/>
                <a:gd name="T45" fmla="*/ 0 h 23"/>
                <a:gd name="T46" fmla="*/ 1 w 45"/>
                <a:gd name="T47" fmla="*/ 0 h 23"/>
                <a:gd name="T48" fmla="*/ 1 w 45"/>
                <a:gd name="T49" fmla="*/ 0 h 23"/>
                <a:gd name="T50" fmla="*/ 1 w 45"/>
                <a:gd name="T51" fmla="*/ 0 h 23"/>
                <a:gd name="T52" fmla="*/ 0 w 45"/>
                <a:gd name="T53" fmla="*/ 0 h 23"/>
                <a:gd name="T54" fmla="*/ 0 w 45"/>
                <a:gd name="T55" fmla="*/ 0 h 23"/>
                <a:gd name="T56" fmla="*/ 1 w 45"/>
                <a:gd name="T57" fmla="*/ 0 h 23"/>
                <a:gd name="T58" fmla="*/ 1 w 45"/>
                <a:gd name="T59" fmla="*/ 0 h 23"/>
                <a:gd name="T60" fmla="*/ 1 w 45"/>
                <a:gd name="T61" fmla="*/ 0 h 23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45"/>
                <a:gd name="T94" fmla="*/ 0 h 23"/>
                <a:gd name="T95" fmla="*/ 45 w 45"/>
                <a:gd name="T96" fmla="*/ 23 h 23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45" h="23">
                  <a:moveTo>
                    <a:pt x="6" y="23"/>
                  </a:moveTo>
                  <a:lnTo>
                    <a:pt x="9" y="21"/>
                  </a:lnTo>
                  <a:lnTo>
                    <a:pt x="11" y="19"/>
                  </a:lnTo>
                  <a:lnTo>
                    <a:pt x="16" y="14"/>
                  </a:lnTo>
                  <a:lnTo>
                    <a:pt x="22" y="11"/>
                  </a:lnTo>
                  <a:lnTo>
                    <a:pt x="25" y="10"/>
                  </a:lnTo>
                  <a:lnTo>
                    <a:pt x="29" y="8"/>
                  </a:lnTo>
                  <a:lnTo>
                    <a:pt x="32" y="7"/>
                  </a:lnTo>
                  <a:lnTo>
                    <a:pt x="38" y="5"/>
                  </a:lnTo>
                  <a:lnTo>
                    <a:pt x="40" y="4"/>
                  </a:lnTo>
                  <a:lnTo>
                    <a:pt x="43" y="3"/>
                  </a:lnTo>
                  <a:lnTo>
                    <a:pt x="45" y="1"/>
                  </a:lnTo>
                  <a:lnTo>
                    <a:pt x="42" y="0"/>
                  </a:lnTo>
                  <a:lnTo>
                    <a:pt x="40" y="0"/>
                  </a:lnTo>
                  <a:lnTo>
                    <a:pt x="38" y="1"/>
                  </a:lnTo>
                  <a:lnTo>
                    <a:pt x="33" y="1"/>
                  </a:lnTo>
                  <a:lnTo>
                    <a:pt x="30" y="3"/>
                  </a:lnTo>
                  <a:lnTo>
                    <a:pt x="26" y="3"/>
                  </a:lnTo>
                  <a:lnTo>
                    <a:pt x="23" y="3"/>
                  </a:lnTo>
                  <a:lnTo>
                    <a:pt x="20" y="4"/>
                  </a:lnTo>
                  <a:lnTo>
                    <a:pt x="17" y="4"/>
                  </a:lnTo>
                  <a:lnTo>
                    <a:pt x="14" y="5"/>
                  </a:lnTo>
                  <a:lnTo>
                    <a:pt x="11" y="5"/>
                  </a:lnTo>
                  <a:lnTo>
                    <a:pt x="10" y="7"/>
                  </a:lnTo>
                  <a:lnTo>
                    <a:pt x="6" y="10"/>
                  </a:lnTo>
                  <a:lnTo>
                    <a:pt x="3" y="14"/>
                  </a:lnTo>
                  <a:lnTo>
                    <a:pt x="0" y="16"/>
                  </a:lnTo>
                  <a:lnTo>
                    <a:pt x="0" y="19"/>
                  </a:lnTo>
                  <a:lnTo>
                    <a:pt x="1" y="21"/>
                  </a:lnTo>
                  <a:lnTo>
                    <a:pt x="6" y="2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412" name="Freeform 110"/>
            <p:cNvSpPr>
              <a:spLocks/>
            </p:cNvSpPr>
            <p:nvPr/>
          </p:nvSpPr>
          <p:spPr bwMode="auto">
            <a:xfrm>
              <a:off x="629" y="2989"/>
              <a:ext cx="30" cy="7"/>
            </a:xfrm>
            <a:custGeom>
              <a:avLst/>
              <a:gdLst>
                <a:gd name="T0" fmla="*/ 1 w 60"/>
                <a:gd name="T1" fmla="*/ 0 h 15"/>
                <a:gd name="T2" fmla="*/ 1 w 60"/>
                <a:gd name="T3" fmla="*/ 0 h 15"/>
                <a:gd name="T4" fmla="*/ 1 w 60"/>
                <a:gd name="T5" fmla="*/ 0 h 15"/>
                <a:gd name="T6" fmla="*/ 1 w 60"/>
                <a:gd name="T7" fmla="*/ 0 h 15"/>
                <a:gd name="T8" fmla="*/ 1 w 60"/>
                <a:gd name="T9" fmla="*/ 0 h 15"/>
                <a:gd name="T10" fmla="*/ 1 w 60"/>
                <a:gd name="T11" fmla="*/ 0 h 15"/>
                <a:gd name="T12" fmla="*/ 1 w 60"/>
                <a:gd name="T13" fmla="*/ 0 h 15"/>
                <a:gd name="T14" fmla="*/ 1 w 60"/>
                <a:gd name="T15" fmla="*/ 0 h 15"/>
                <a:gd name="T16" fmla="*/ 1 w 60"/>
                <a:gd name="T17" fmla="*/ 0 h 15"/>
                <a:gd name="T18" fmla="*/ 1 w 60"/>
                <a:gd name="T19" fmla="*/ 0 h 15"/>
                <a:gd name="T20" fmla="*/ 1 w 60"/>
                <a:gd name="T21" fmla="*/ 0 h 15"/>
                <a:gd name="T22" fmla="*/ 1 w 60"/>
                <a:gd name="T23" fmla="*/ 0 h 15"/>
                <a:gd name="T24" fmla="*/ 1 w 60"/>
                <a:gd name="T25" fmla="*/ 0 h 15"/>
                <a:gd name="T26" fmla="*/ 1 w 60"/>
                <a:gd name="T27" fmla="*/ 0 h 15"/>
                <a:gd name="T28" fmla="*/ 1 w 60"/>
                <a:gd name="T29" fmla="*/ 0 h 15"/>
                <a:gd name="T30" fmla="*/ 1 w 60"/>
                <a:gd name="T31" fmla="*/ 0 h 15"/>
                <a:gd name="T32" fmla="*/ 1 w 60"/>
                <a:gd name="T33" fmla="*/ 0 h 15"/>
                <a:gd name="T34" fmla="*/ 1 w 60"/>
                <a:gd name="T35" fmla="*/ 0 h 15"/>
                <a:gd name="T36" fmla="*/ 1 w 60"/>
                <a:gd name="T37" fmla="*/ 0 h 15"/>
                <a:gd name="T38" fmla="*/ 1 w 60"/>
                <a:gd name="T39" fmla="*/ 0 h 15"/>
                <a:gd name="T40" fmla="*/ 1 w 60"/>
                <a:gd name="T41" fmla="*/ 0 h 15"/>
                <a:gd name="T42" fmla="*/ 1 w 60"/>
                <a:gd name="T43" fmla="*/ 0 h 15"/>
                <a:gd name="T44" fmla="*/ 1 w 60"/>
                <a:gd name="T45" fmla="*/ 0 h 15"/>
                <a:gd name="T46" fmla="*/ 1 w 60"/>
                <a:gd name="T47" fmla="*/ 0 h 15"/>
                <a:gd name="T48" fmla="*/ 1 w 60"/>
                <a:gd name="T49" fmla="*/ 0 h 15"/>
                <a:gd name="T50" fmla="*/ 1 w 60"/>
                <a:gd name="T51" fmla="*/ 0 h 15"/>
                <a:gd name="T52" fmla="*/ 1 w 60"/>
                <a:gd name="T53" fmla="*/ 0 h 15"/>
                <a:gd name="T54" fmla="*/ 1 w 60"/>
                <a:gd name="T55" fmla="*/ 0 h 15"/>
                <a:gd name="T56" fmla="*/ 1 w 60"/>
                <a:gd name="T57" fmla="*/ 0 h 15"/>
                <a:gd name="T58" fmla="*/ 1 w 60"/>
                <a:gd name="T59" fmla="*/ 0 h 15"/>
                <a:gd name="T60" fmla="*/ 1 w 60"/>
                <a:gd name="T61" fmla="*/ 0 h 15"/>
                <a:gd name="T62" fmla="*/ 1 w 60"/>
                <a:gd name="T63" fmla="*/ 0 h 15"/>
                <a:gd name="T64" fmla="*/ 1 w 60"/>
                <a:gd name="T65" fmla="*/ 0 h 15"/>
                <a:gd name="T66" fmla="*/ 1 w 60"/>
                <a:gd name="T67" fmla="*/ 0 h 15"/>
                <a:gd name="T68" fmla="*/ 1 w 60"/>
                <a:gd name="T69" fmla="*/ 0 h 15"/>
                <a:gd name="T70" fmla="*/ 1 w 60"/>
                <a:gd name="T71" fmla="*/ 0 h 15"/>
                <a:gd name="T72" fmla="*/ 1 w 60"/>
                <a:gd name="T73" fmla="*/ 0 h 15"/>
                <a:gd name="T74" fmla="*/ 1 w 60"/>
                <a:gd name="T75" fmla="*/ 0 h 15"/>
                <a:gd name="T76" fmla="*/ 1 w 60"/>
                <a:gd name="T77" fmla="*/ 0 h 15"/>
                <a:gd name="T78" fmla="*/ 0 w 60"/>
                <a:gd name="T79" fmla="*/ 0 h 15"/>
                <a:gd name="T80" fmla="*/ 0 w 60"/>
                <a:gd name="T81" fmla="*/ 0 h 15"/>
                <a:gd name="T82" fmla="*/ 1 w 60"/>
                <a:gd name="T83" fmla="*/ 0 h 15"/>
                <a:gd name="T84" fmla="*/ 1 w 60"/>
                <a:gd name="T85" fmla="*/ 0 h 15"/>
                <a:gd name="T86" fmla="*/ 1 w 60"/>
                <a:gd name="T87" fmla="*/ 0 h 15"/>
                <a:gd name="T88" fmla="*/ 1 w 60"/>
                <a:gd name="T89" fmla="*/ 0 h 15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60"/>
                <a:gd name="T136" fmla="*/ 0 h 15"/>
                <a:gd name="T137" fmla="*/ 60 w 60"/>
                <a:gd name="T138" fmla="*/ 15 h 15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60" h="15">
                  <a:moveTo>
                    <a:pt x="3" y="0"/>
                  </a:moveTo>
                  <a:lnTo>
                    <a:pt x="6" y="0"/>
                  </a:lnTo>
                  <a:lnTo>
                    <a:pt x="8" y="0"/>
                  </a:lnTo>
                  <a:lnTo>
                    <a:pt x="12" y="0"/>
                  </a:lnTo>
                  <a:lnTo>
                    <a:pt x="15" y="0"/>
                  </a:lnTo>
                  <a:lnTo>
                    <a:pt x="19" y="0"/>
                  </a:lnTo>
                  <a:lnTo>
                    <a:pt x="24" y="0"/>
                  </a:lnTo>
                  <a:lnTo>
                    <a:pt x="28" y="0"/>
                  </a:lnTo>
                  <a:lnTo>
                    <a:pt x="29" y="0"/>
                  </a:lnTo>
                  <a:lnTo>
                    <a:pt x="32" y="0"/>
                  </a:lnTo>
                  <a:lnTo>
                    <a:pt x="35" y="2"/>
                  </a:lnTo>
                  <a:lnTo>
                    <a:pt x="38" y="3"/>
                  </a:lnTo>
                  <a:lnTo>
                    <a:pt x="41" y="5"/>
                  </a:lnTo>
                  <a:lnTo>
                    <a:pt x="44" y="6"/>
                  </a:lnTo>
                  <a:lnTo>
                    <a:pt x="47" y="8"/>
                  </a:lnTo>
                  <a:lnTo>
                    <a:pt x="50" y="9"/>
                  </a:lnTo>
                  <a:lnTo>
                    <a:pt x="54" y="11"/>
                  </a:lnTo>
                  <a:lnTo>
                    <a:pt x="59" y="13"/>
                  </a:lnTo>
                  <a:lnTo>
                    <a:pt x="60" y="13"/>
                  </a:lnTo>
                  <a:lnTo>
                    <a:pt x="60" y="15"/>
                  </a:lnTo>
                  <a:lnTo>
                    <a:pt x="57" y="13"/>
                  </a:lnTo>
                  <a:lnTo>
                    <a:pt x="53" y="12"/>
                  </a:lnTo>
                  <a:lnTo>
                    <a:pt x="50" y="11"/>
                  </a:lnTo>
                  <a:lnTo>
                    <a:pt x="47" y="11"/>
                  </a:lnTo>
                  <a:lnTo>
                    <a:pt x="44" y="9"/>
                  </a:lnTo>
                  <a:lnTo>
                    <a:pt x="41" y="9"/>
                  </a:lnTo>
                  <a:lnTo>
                    <a:pt x="38" y="8"/>
                  </a:lnTo>
                  <a:lnTo>
                    <a:pt x="35" y="8"/>
                  </a:lnTo>
                  <a:lnTo>
                    <a:pt x="31" y="6"/>
                  </a:lnTo>
                  <a:lnTo>
                    <a:pt x="29" y="6"/>
                  </a:lnTo>
                  <a:lnTo>
                    <a:pt x="27" y="6"/>
                  </a:lnTo>
                  <a:lnTo>
                    <a:pt x="24" y="6"/>
                  </a:lnTo>
                  <a:lnTo>
                    <a:pt x="22" y="6"/>
                  </a:lnTo>
                  <a:lnTo>
                    <a:pt x="21" y="6"/>
                  </a:lnTo>
                  <a:lnTo>
                    <a:pt x="18" y="6"/>
                  </a:lnTo>
                  <a:lnTo>
                    <a:pt x="15" y="6"/>
                  </a:lnTo>
                  <a:lnTo>
                    <a:pt x="12" y="6"/>
                  </a:lnTo>
                  <a:lnTo>
                    <a:pt x="9" y="8"/>
                  </a:lnTo>
                  <a:lnTo>
                    <a:pt x="5" y="8"/>
                  </a:lnTo>
                  <a:lnTo>
                    <a:pt x="0" y="8"/>
                  </a:lnTo>
                  <a:lnTo>
                    <a:pt x="0" y="5"/>
                  </a:lnTo>
                  <a:lnTo>
                    <a:pt x="2" y="2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413" name="Freeform 111"/>
            <p:cNvSpPr>
              <a:spLocks/>
            </p:cNvSpPr>
            <p:nvPr/>
          </p:nvSpPr>
          <p:spPr bwMode="auto">
            <a:xfrm>
              <a:off x="648" y="2980"/>
              <a:ext cx="20" cy="9"/>
            </a:xfrm>
            <a:custGeom>
              <a:avLst/>
              <a:gdLst>
                <a:gd name="T0" fmla="*/ 0 w 41"/>
                <a:gd name="T1" fmla="*/ 0 h 17"/>
                <a:gd name="T2" fmla="*/ 0 w 41"/>
                <a:gd name="T3" fmla="*/ 0 h 17"/>
                <a:gd name="T4" fmla="*/ 0 w 41"/>
                <a:gd name="T5" fmla="*/ 1 h 17"/>
                <a:gd name="T6" fmla="*/ 0 w 41"/>
                <a:gd name="T7" fmla="*/ 1 h 17"/>
                <a:gd name="T8" fmla="*/ 0 w 41"/>
                <a:gd name="T9" fmla="*/ 1 h 17"/>
                <a:gd name="T10" fmla="*/ 0 w 41"/>
                <a:gd name="T11" fmla="*/ 1 h 17"/>
                <a:gd name="T12" fmla="*/ 0 w 41"/>
                <a:gd name="T13" fmla="*/ 1 h 17"/>
                <a:gd name="T14" fmla="*/ 0 w 41"/>
                <a:gd name="T15" fmla="*/ 1 h 17"/>
                <a:gd name="T16" fmla="*/ 0 w 41"/>
                <a:gd name="T17" fmla="*/ 1 h 17"/>
                <a:gd name="T18" fmla="*/ 0 w 41"/>
                <a:gd name="T19" fmla="*/ 1 h 17"/>
                <a:gd name="T20" fmla="*/ 0 w 41"/>
                <a:gd name="T21" fmla="*/ 1 h 17"/>
                <a:gd name="T22" fmla="*/ 0 w 41"/>
                <a:gd name="T23" fmla="*/ 1 h 17"/>
                <a:gd name="T24" fmla="*/ 0 w 41"/>
                <a:gd name="T25" fmla="*/ 1 h 17"/>
                <a:gd name="T26" fmla="*/ 0 w 41"/>
                <a:gd name="T27" fmla="*/ 1 h 17"/>
                <a:gd name="T28" fmla="*/ 0 w 41"/>
                <a:gd name="T29" fmla="*/ 1 h 17"/>
                <a:gd name="T30" fmla="*/ 0 w 41"/>
                <a:gd name="T31" fmla="*/ 1 h 17"/>
                <a:gd name="T32" fmla="*/ 0 w 41"/>
                <a:gd name="T33" fmla="*/ 1 h 17"/>
                <a:gd name="T34" fmla="*/ 0 w 41"/>
                <a:gd name="T35" fmla="*/ 1 h 17"/>
                <a:gd name="T36" fmla="*/ 0 w 41"/>
                <a:gd name="T37" fmla="*/ 1 h 17"/>
                <a:gd name="T38" fmla="*/ 0 w 41"/>
                <a:gd name="T39" fmla="*/ 1 h 17"/>
                <a:gd name="T40" fmla="*/ 0 w 41"/>
                <a:gd name="T41" fmla="*/ 1 h 17"/>
                <a:gd name="T42" fmla="*/ 0 w 41"/>
                <a:gd name="T43" fmla="*/ 1 h 17"/>
                <a:gd name="T44" fmla="*/ 0 w 41"/>
                <a:gd name="T45" fmla="*/ 1 h 17"/>
                <a:gd name="T46" fmla="*/ 0 w 41"/>
                <a:gd name="T47" fmla="*/ 1 h 17"/>
                <a:gd name="T48" fmla="*/ 0 w 41"/>
                <a:gd name="T49" fmla="*/ 1 h 17"/>
                <a:gd name="T50" fmla="*/ 0 w 41"/>
                <a:gd name="T51" fmla="*/ 0 h 17"/>
                <a:gd name="T52" fmla="*/ 0 w 41"/>
                <a:gd name="T53" fmla="*/ 0 h 17"/>
                <a:gd name="T54" fmla="*/ 0 w 41"/>
                <a:gd name="T55" fmla="*/ 0 h 17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41"/>
                <a:gd name="T85" fmla="*/ 0 h 17"/>
                <a:gd name="T86" fmla="*/ 41 w 41"/>
                <a:gd name="T87" fmla="*/ 17 h 17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41" h="17">
                  <a:moveTo>
                    <a:pt x="9" y="0"/>
                  </a:moveTo>
                  <a:lnTo>
                    <a:pt x="7" y="0"/>
                  </a:lnTo>
                  <a:lnTo>
                    <a:pt x="5" y="1"/>
                  </a:lnTo>
                  <a:lnTo>
                    <a:pt x="0" y="3"/>
                  </a:lnTo>
                  <a:lnTo>
                    <a:pt x="2" y="4"/>
                  </a:lnTo>
                  <a:lnTo>
                    <a:pt x="5" y="6"/>
                  </a:lnTo>
                  <a:lnTo>
                    <a:pt x="9" y="7"/>
                  </a:lnTo>
                  <a:lnTo>
                    <a:pt x="12" y="9"/>
                  </a:lnTo>
                  <a:lnTo>
                    <a:pt x="16" y="10"/>
                  </a:lnTo>
                  <a:lnTo>
                    <a:pt x="19" y="12"/>
                  </a:lnTo>
                  <a:lnTo>
                    <a:pt x="23" y="13"/>
                  </a:lnTo>
                  <a:lnTo>
                    <a:pt x="26" y="14"/>
                  </a:lnTo>
                  <a:lnTo>
                    <a:pt x="29" y="14"/>
                  </a:lnTo>
                  <a:lnTo>
                    <a:pt x="32" y="16"/>
                  </a:lnTo>
                  <a:lnTo>
                    <a:pt x="35" y="17"/>
                  </a:lnTo>
                  <a:lnTo>
                    <a:pt x="39" y="17"/>
                  </a:lnTo>
                  <a:lnTo>
                    <a:pt x="41" y="17"/>
                  </a:lnTo>
                  <a:lnTo>
                    <a:pt x="38" y="16"/>
                  </a:lnTo>
                  <a:lnTo>
                    <a:pt x="35" y="13"/>
                  </a:lnTo>
                  <a:lnTo>
                    <a:pt x="31" y="10"/>
                  </a:lnTo>
                  <a:lnTo>
                    <a:pt x="25" y="7"/>
                  </a:lnTo>
                  <a:lnTo>
                    <a:pt x="22" y="6"/>
                  </a:lnTo>
                  <a:lnTo>
                    <a:pt x="21" y="4"/>
                  </a:lnTo>
                  <a:lnTo>
                    <a:pt x="18" y="3"/>
                  </a:lnTo>
                  <a:lnTo>
                    <a:pt x="15" y="1"/>
                  </a:lnTo>
                  <a:lnTo>
                    <a:pt x="12" y="0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414" name="Freeform 112"/>
            <p:cNvSpPr>
              <a:spLocks/>
            </p:cNvSpPr>
            <p:nvPr/>
          </p:nvSpPr>
          <p:spPr bwMode="auto">
            <a:xfrm>
              <a:off x="688" y="3060"/>
              <a:ext cx="20" cy="7"/>
            </a:xfrm>
            <a:custGeom>
              <a:avLst/>
              <a:gdLst>
                <a:gd name="T0" fmla="*/ 0 w 41"/>
                <a:gd name="T1" fmla="*/ 0 h 15"/>
                <a:gd name="T2" fmla="*/ 0 w 41"/>
                <a:gd name="T3" fmla="*/ 0 h 15"/>
                <a:gd name="T4" fmla="*/ 0 w 41"/>
                <a:gd name="T5" fmla="*/ 0 h 15"/>
                <a:gd name="T6" fmla="*/ 0 w 41"/>
                <a:gd name="T7" fmla="*/ 0 h 15"/>
                <a:gd name="T8" fmla="*/ 0 w 41"/>
                <a:gd name="T9" fmla="*/ 0 h 15"/>
                <a:gd name="T10" fmla="*/ 0 w 41"/>
                <a:gd name="T11" fmla="*/ 0 h 15"/>
                <a:gd name="T12" fmla="*/ 0 w 41"/>
                <a:gd name="T13" fmla="*/ 0 h 15"/>
                <a:gd name="T14" fmla="*/ 0 w 41"/>
                <a:gd name="T15" fmla="*/ 0 h 15"/>
                <a:gd name="T16" fmla="*/ 0 w 41"/>
                <a:gd name="T17" fmla="*/ 0 h 15"/>
                <a:gd name="T18" fmla="*/ 0 w 41"/>
                <a:gd name="T19" fmla="*/ 0 h 15"/>
                <a:gd name="T20" fmla="*/ 0 w 41"/>
                <a:gd name="T21" fmla="*/ 0 h 15"/>
                <a:gd name="T22" fmla="*/ 0 w 41"/>
                <a:gd name="T23" fmla="*/ 0 h 15"/>
                <a:gd name="T24" fmla="*/ 0 w 41"/>
                <a:gd name="T25" fmla="*/ 0 h 15"/>
                <a:gd name="T26" fmla="*/ 0 w 41"/>
                <a:gd name="T27" fmla="*/ 0 h 15"/>
                <a:gd name="T28" fmla="*/ 0 w 41"/>
                <a:gd name="T29" fmla="*/ 0 h 15"/>
                <a:gd name="T30" fmla="*/ 0 w 41"/>
                <a:gd name="T31" fmla="*/ 0 h 15"/>
                <a:gd name="T32" fmla="*/ 0 w 41"/>
                <a:gd name="T33" fmla="*/ 0 h 15"/>
                <a:gd name="T34" fmla="*/ 0 w 41"/>
                <a:gd name="T35" fmla="*/ 0 h 15"/>
                <a:gd name="T36" fmla="*/ 0 w 41"/>
                <a:gd name="T37" fmla="*/ 0 h 15"/>
                <a:gd name="T38" fmla="*/ 0 w 41"/>
                <a:gd name="T39" fmla="*/ 0 h 15"/>
                <a:gd name="T40" fmla="*/ 0 w 41"/>
                <a:gd name="T41" fmla="*/ 0 h 15"/>
                <a:gd name="T42" fmla="*/ 0 w 41"/>
                <a:gd name="T43" fmla="*/ 0 h 15"/>
                <a:gd name="T44" fmla="*/ 0 w 41"/>
                <a:gd name="T45" fmla="*/ 0 h 15"/>
                <a:gd name="T46" fmla="*/ 0 w 41"/>
                <a:gd name="T47" fmla="*/ 0 h 15"/>
                <a:gd name="T48" fmla="*/ 0 w 41"/>
                <a:gd name="T49" fmla="*/ 0 h 15"/>
                <a:gd name="T50" fmla="*/ 0 w 41"/>
                <a:gd name="T51" fmla="*/ 0 h 15"/>
                <a:gd name="T52" fmla="*/ 0 w 41"/>
                <a:gd name="T53" fmla="*/ 0 h 15"/>
                <a:gd name="T54" fmla="*/ 0 w 41"/>
                <a:gd name="T55" fmla="*/ 0 h 15"/>
                <a:gd name="T56" fmla="*/ 0 w 41"/>
                <a:gd name="T57" fmla="*/ 0 h 15"/>
                <a:gd name="T58" fmla="*/ 0 w 41"/>
                <a:gd name="T59" fmla="*/ 0 h 15"/>
                <a:gd name="T60" fmla="*/ 0 w 41"/>
                <a:gd name="T61" fmla="*/ 0 h 15"/>
                <a:gd name="T62" fmla="*/ 0 w 41"/>
                <a:gd name="T63" fmla="*/ 0 h 15"/>
                <a:gd name="T64" fmla="*/ 0 w 41"/>
                <a:gd name="T65" fmla="*/ 0 h 15"/>
                <a:gd name="T66" fmla="*/ 0 w 41"/>
                <a:gd name="T67" fmla="*/ 0 h 15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41"/>
                <a:gd name="T103" fmla="*/ 0 h 15"/>
                <a:gd name="T104" fmla="*/ 41 w 41"/>
                <a:gd name="T105" fmla="*/ 15 h 15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41" h="15">
                  <a:moveTo>
                    <a:pt x="31" y="2"/>
                  </a:moveTo>
                  <a:lnTo>
                    <a:pt x="28" y="0"/>
                  </a:lnTo>
                  <a:lnTo>
                    <a:pt x="26" y="0"/>
                  </a:lnTo>
                  <a:lnTo>
                    <a:pt x="23" y="0"/>
                  </a:lnTo>
                  <a:lnTo>
                    <a:pt x="20" y="2"/>
                  </a:lnTo>
                  <a:lnTo>
                    <a:pt x="18" y="2"/>
                  </a:lnTo>
                  <a:lnTo>
                    <a:pt x="15" y="3"/>
                  </a:lnTo>
                  <a:lnTo>
                    <a:pt x="12" y="3"/>
                  </a:lnTo>
                  <a:lnTo>
                    <a:pt x="10" y="5"/>
                  </a:lnTo>
                  <a:lnTo>
                    <a:pt x="7" y="6"/>
                  </a:lnTo>
                  <a:lnTo>
                    <a:pt x="3" y="11"/>
                  </a:lnTo>
                  <a:lnTo>
                    <a:pt x="0" y="13"/>
                  </a:lnTo>
                  <a:lnTo>
                    <a:pt x="0" y="15"/>
                  </a:lnTo>
                  <a:lnTo>
                    <a:pt x="0" y="13"/>
                  </a:lnTo>
                  <a:lnTo>
                    <a:pt x="3" y="13"/>
                  </a:lnTo>
                  <a:lnTo>
                    <a:pt x="6" y="12"/>
                  </a:lnTo>
                  <a:lnTo>
                    <a:pt x="9" y="12"/>
                  </a:lnTo>
                  <a:lnTo>
                    <a:pt x="12" y="11"/>
                  </a:lnTo>
                  <a:lnTo>
                    <a:pt x="16" y="9"/>
                  </a:lnTo>
                  <a:lnTo>
                    <a:pt x="18" y="8"/>
                  </a:lnTo>
                  <a:lnTo>
                    <a:pt x="20" y="8"/>
                  </a:lnTo>
                  <a:lnTo>
                    <a:pt x="22" y="8"/>
                  </a:lnTo>
                  <a:lnTo>
                    <a:pt x="25" y="9"/>
                  </a:lnTo>
                  <a:lnTo>
                    <a:pt x="28" y="9"/>
                  </a:lnTo>
                  <a:lnTo>
                    <a:pt x="32" y="11"/>
                  </a:lnTo>
                  <a:lnTo>
                    <a:pt x="35" y="11"/>
                  </a:lnTo>
                  <a:lnTo>
                    <a:pt x="38" y="11"/>
                  </a:lnTo>
                  <a:lnTo>
                    <a:pt x="39" y="11"/>
                  </a:lnTo>
                  <a:lnTo>
                    <a:pt x="41" y="9"/>
                  </a:lnTo>
                  <a:lnTo>
                    <a:pt x="38" y="6"/>
                  </a:lnTo>
                  <a:lnTo>
                    <a:pt x="35" y="3"/>
                  </a:lnTo>
                  <a:lnTo>
                    <a:pt x="32" y="2"/>
                  </a:lnTo>
                  <a:lnTo>
                    <a:pt x="31" y="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415" name="Freeform 113"/>
            <p:cNvSpPr>
              <a:spLocks/>
            </p:cNvSpPr>
            <p:nvPr/>
          </p:nvSpPr>
          <p:spPr bwMode="auto">
            <a:xfrm>
              <a:off x="527" y="2926"/>
              <a:ext cx="236" cy="315"/>
            </a:xfrm>
            <a:custGeom>
              <a:avLst/>
              <a:gdLst>
                <a:gd name="T0" fmla="*/ 1 w 471"/>
                <a:gd name="T1" fmla="*/ 0 h 631"/>
                <a:gd name="T2" fmla="*/ 1 w 471"/>
                <a:gd name="T3" fmla="*/ 0 h 631"/>
                <a:gd name="T4" fmla="*/ 1 w 471"/>
                <a:gd name="T5" fmla="*/ 0 h 631"/>
                <a:gd name="T6" fmla="*/ 1 w 471"/>
                <a:gd name="T7" fmla="*/ 0 h 631"/>
                <a:gd name="T8" fmla="*/ 1 w 471"/>
                <a:gd name="T9" fmla="*/ 0 h 631"/>
                <a:gd name="T10" fmla="*/ 1 w 471"/>
                <a:gd name="T11" fmla="*/ 0 h 631"/>
                <a:gd name="T12" fmla="*/ 1 w 471"/>
                <a:gd name="T13" fmla="*/ 0 h 631"/>
                <a:gd name="T14" fmla="*/ 1 w 471"/>
                <a:gd name="T15" fmla="*/ 0 h 631"/>
                <a:gd name="T16" fmla="*/ 1 w 471"/>
                <a:gd name="T17" fmla="*/ 0 h 631"/>
                <a:gd name="T18" fmla="*/ 1 w 471"/>
                <a:gd name="T19" fmla="*/ 0 h 631"/>
                <a:gd name="T20" fmla="*/ 1 w 471"/>
                <a:gd name="T21" fmla="*/ 0 h 631"/>
                <a:gd name="T22" fmla="*/ 1 w 471"/>
                <a:gd name="T23" fmla="*/ 0 h 631"/>
                <a:gd name="T24" fmla="*/ 1 w 471"/>
                <a:gd name="T25" fmla="*/ 0 h 631"/>
                <a:gd name="T26" fmla="*/ 1 w 471"/>
                <a:gd name="T27" fmla="*/ 0 h 631"/>
                <a:gd name="T28" fmla="*/ 1 w 471"/>
                <a:gd name="T29" fmla="*/ 0 h 631"/>
                <a:gd name="T30" fmla="*/ 1 w 471"/>
                <a:gd name="T31" fmla="*/ 0 h 631"/>
                <a:gd name="T32" fmla="*/ 1 w 471"/>
                <a:gd name="T33" fmla="*/ 0 h 631"/>
                <a:gd name="T34" fmla="*/ 1 w 471"/>
                <a:gd name="T35" fmla="*/ 0 h 631"/>
                <a:gd name="T36" fmla="*/ 1 w 471"/>
                <a:gd name="T37" fmla="*/ 0 h 631"/>
                <a:gd name="T38" fmla="*/ 1 w 471"/>
                <a:gd name="T39" fmla="*/ 0 h 631"/>
                <a:gd name="T40" fmla="*/ 1 w 471"/>
                <a:gd name="T41" fmla="*/ 0 h 631"/>
                <a:gd name="T42" fmla="*/ 1 w 471"/>
                <a:gd name="T43" fmla="*/ 0 h 631"/>
                <a:gd name="T44" fmla="*/ 1 w 471"/>
                <a:gd name="T45" fmla="*/ 0 h 631"/>
                <a:gd name="T46" fmla="*/ 1 w 471"/>
                <a:gd name="T47" fmla="*/ 0 h 631"/>
                <a:gd name="T48" fmla="*/ 1 w 471"/>
                <a:gd name="T49" fmla="*/ 0 h 631"/>
                <a:gd name="T50" fmla="*/ 1 w 471"/>
                <a:gd name="T51" fmla="*/ 0 h 631"/>
                <a:gd name="T52" fmla="*/ 1 w 471"/>
                <a:gd name="T53" fmla="*/ 0 h 631"/>
                <a:gd name="T54" fmla="*/ 1 w 471"/>
                <a:gd name="T55" fmla="*/ 0 h 631"/>
                <a:gd name="T56" fmla="*/ 1 w 471"/>
                <a:gd name="T57" fmla="*/ 0 h 631"/>
                <a:gd name="T58" fmla="*/ 1 w 471"/>
                <a:gd name="T59" fmla="*/ 0 h 631"/>
                <a:gd name="T60" fmla="*/ 1 w 471"/>
                <a:gd name="T61" fmla="*/ 0 h 631"/>
                <a:gd name="T62" fmla="*/ 1 w 471"/>
                <a:gd name="T63" fmla="*/ 0 h 631"/>
                <a:gd name="T64" fmla="*/ 1 w 471"/>
                <a:gd name="T65" fmla="*/ 0 h 631"/>
                <a:gd name="T66" fmla="*/ 1 w 471"/>
                <a:gd name="T67" fmla="*/ 0 h 631"/>
                <a:gd name="T68" fmla="*/ 1 w 471"/>
                <a:gd name="T69" fmla="*/ 0 h 631"/>
                <a:gd name="T70" fmla="*/ 1 w 471"/>
                <a:gd name="T71" fmla="*/ 0 h 631"/>
                <a:gd name="T72" fmla="*/ 1 w 471"/>
                <a:gd name="T73" fmla="*/ 0 h 631"/>
                <a:gd name="T74" fmla="*/ 1 w 471"/>
                <a:gd name="T75" fmla="*/ 0 h 631"/>
                <a:gd name="T76" fmla="*/ 1 w 471"/>
                <a:gd name="T77" fmla="*/ 0 h 631"/>
                <a:gd name="T78" fmla="*/ 1 w 471"/>
                <a:gd name="T79" fmla="*/ 0 h 631"/>
                <a:gd name="T80" fmla="*/ 1 w 471"/>
                <a:gd name="T81" fmla="*/ 0 h 631"/>
                <a:gd name="T82" fmla="*/ 1 w 471"/>
                <a:gd name="T83" fmla="*/ 0 h 631"/>
                <a:gd name="T84" fmla="*/ 1 w 471"/>
                <a:gd name="T85" fmla="*/ 0 h 631"/>
                <a:gd name="T86" fmla="*/ 1 w 471"/>
                <a:gd name="T87" fmla="*/ 0 h 631"/>
                <a:gd name="T88" fmla="*/ 1 w 471"/>
                <a:gd name="T89" fmla="*/ 0 h 631"/>
                <a:gd name="T90" fmla="*/ 1 w 471"/>
                <a:gd name="T91" fmla="*/ 0 h 631"/>
                <a:gd name="T92" fmla="*/ 1 w 471"/>
                <a:gd name="T93" fmla="*/ 0 h 631"/>
                <a:gd name="T94" fmla="*/ 1 w 471"/>
                <a:gd name="T95" fmla="*/ 0 h 631"/>
                <a:gd name="T96" fmla="*/ 1 w 471"/>
                <a:gd name="T97" fmla="*/ 0 h 631"/>
                <a:gd name="T98" fmla="*/ 1 w 471"/>
                <a:gd name="T99" fmla="*/ 0 h 631"/>
                <a:gd name="T100" fmla="*/ 0 w 471"/>
                <a:gd name="T101" fmla="*/ 0 h 631"/>
                <a:gd name="T102" fmla="*/ 1 w 471"/>
                <a:gd name="T103" fmla="*/ 0 h 631"/>
                <a:gd name="T104" fmla="*/ 1 w 471"/>
                <a:gd name="T105" fmla="*/ 0 h 631"/>
                <a:gd name="T106" fmla="*/ 1 w 471"/>
                <a:gd name="T107" fmla="*/ 0 h 631"/>
                <a:gd name="T108" fmla="*/ 1 w 471"/>
                <a:gd name="T109" fmla="*/ 0 h 631"/>
                <a:gd name="T110" fmla="*/ 1 w 471"/>
                <a:gd name="T111" fmla="*/ 0 h 631"/>
                <a:gd name="T112" fmla="*/ 1 w 471"/>
                <a:gd name="T113" fmla="*/ 0 h 631"/>
                <a:gd name="T114" fmla="*/ 1 w 471"/>
                <a:gd name="T115" fmla="*/ 0 h 631"/>
                <a:gd name="T116" fmla="*/ 1 w 471"/>
                <a:gd name="T117" fmla="*/ 0 h 631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471"/>
                <a:gd name="T178" fmla="*/ 0 h 631"/>
                <a:gd name="T179" fmla="*/ 471 w 471"/>
                <a:gd name="T180" fmla="*/ 631 h 631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471" h="631">
                  <a:moveTo>
                    <a:pt x="39" y="118"/>
                  </a:moveTo>
                  <a:lnTo>
                    <a:pt x="39" y="118"/>
                  </a:lnTo>
                  <a:lnTo>
                    <a:pt x="38" y="119"/>
                  </a:lnTo>
                  <a:lnTo>
                    <a:pt x="38" y="122"/>
                  </a:lnTo>
                  <a:lnTo>
                    <a:pt x="36" y="126"/>
                  </a:lnTo>
                  <a:lnTo>
                    <a:pt x="35" y="129"/>
                  </a:lnTo>
                  <a:lnTo>
                    <a:pt x="33" y="135"/>
                  </a:lnTo>
                  <a:lnTo>
                    <a:pt x="32" y="137"/>
                  </a:lnTo>
                  <a:lnTo>
                    <a:pt x="32" y="139"/>
                  </a:lnTo>
                  <a:lnTo>
                    <a:pt x="32" y="142"/>
                  </a:lnTo>
                  <a:lnTo>
                    <a:pt x="30" y="145"/>
                  </a:lnTo>
                  <a:lnTo>
                    <a:pt x="30" y="148"/>
                  </a:lnTo>
                  <a:lnTo>
                    <a:pt x="29" y="151"/>
                  </a:lnTo>
                  <a:lnTo>
                    <a:pt x="27" y="154"/>
                  </a:lnTo>
                  <a:lnTo>
                    <a:pt x="27" y="158"/>
                  </a:lnTo>
                  <a:lnTo>
                    <a:pt x="26" y="161"/>
                  </a:lnTo>
                  <a:lnTo>
                    <a:pt x="26" y="164"/>
                  </a:lnTo>
                  <a:lnTo>
                    <a:pt x="25" y="167"/>
                  </a:lnTo>
                  <a:lnTo>
                    <a:pt x="25" y="171"/>
                  </a:lnTo>
                  <a:lnTo>
                    <a:pt x="25" y="173"/>
                  </a:lnTo>
                  <a:lnTo>
                    <a:pt x="23" y="176"/>
                  </a:lnTo>
                  <a:lnTo>
                    <a:pt x="23" y="179"/>
                  </a:lnTo>
                  <a:lnTo>
                    <a:pt x="22" y="182"/>
                  </a:lnTo>
                  <a:lnTo>
                    <a:pt x="22" y="185"/>
                  </a:lnTo>
                  <a:lnTo>
                    <a:pt x="22" y="187"/>
                  </a:lnTo>
                  <a:lnTo>
                    <a:pt x="20" y="190"/>
                  </a:lnTo>
                  <a:lnTo>
                    <a:pt x="20" y="193"/>
                  </a:lnTo>
                  <a:lnTo>
                    <a:pt x="20" y="195"/>
                  </a:lnTo>
                  <a:lnTo>
                    <a:pt x="20" y="198"/>
                  </a:lnTo>
                  <a:lnTo>
                    <a:pt x="20" y="199"/>
                  </a:lnTo>
                  <a:lnTo>
                    <a:pt x="20" y="203"/>
                  </a:lnTo>
                  <a:lnTo>
                    <a:pt x="20" y="205"/>
                  </a:lnTo>
                  <a:lnTo>
                    <a:pt x="20" y="208"/>
                  </a:lnTo>
                  <a:lnTo>
                    <a:pt x="22" y="211"/>
                  </a:lnTo>
                  <a:lnTo>
                    <a:pt x="22" y="214"/>
                  </a:lnTo>
                  <a:lnTo>
                    <a:pt x="22" y="216"/>
                  </a:lnTo>
                  <a:lnTo>
                    <a:pt x="23" y="219"/>
                  </a:lnTo>
                  <a:lnTo>
                    <a:pt x="23" y="222"/>
                  </a:lnTo>
                  <a:lnTo>
                    <a:pt x="25" y="225"/>
                  </a:lnTo>
                  <a:lnTo>
                    <a:pt x="26" y="228"/>
                  </a:lnTo>
                  <a:lnTo>
                    <a:pt x="27" y="231"/>
                  </a:lnTo>
                  <a:lnTo>
                    <a:pt x="27" y="234"/>
                  </a:lnTo>
                  <a:lnTo>
                    <a:pt x="29" y="238"/>
                  </a:lnTo>
                  <a:lnTo>
                    <a:pt x="30" y="240"/>
                  </a:lnTo>
                  <a:lnTo>
                    <a:pt x="32" y="243"/>
                  </a:lnTo>
                  <a:lnTo>
                    <a:pt x="32" y="246"/>
                  </a:lnTo>
                  <a:lnTo>
                    <a:pt x="33" y="250"/>
                  </a:lnTo>
                  <a:lnTo>
                    <a:pt x="35" y="251"/>
                  </a:lnTo>
                  <a:lnTo>
                    <a:pt x="36" y="254"/>
                  </a:lnTo>
                  <a:lnTo>
                    <a:pt x="38" y="257"/>
                  </a:lnTo>
                  <a:lnTo>
                    <a:pt x="39" y="260"/>
                  </a:lnTo>
                  <a:lnTo>
                    <a:pt x="41" y="264"/>
                  </a:lnTo>
                  <a:lnTo>
                    <a:pt x="42" y="269"/>
                  </a:lnTo>
                  <a:lnTo>
                    <a:pt x="43" y="273"/>
                  </a:lnTo>
                  <a:lnTo>
                    <a:pt x="46" y="278"/>
                  </a:lnTo>
                  <a:lnTo>
                    <a:pt x="46" y="280"/>
                  </a:lnTo>
                  <a:lnTo>
                    <a:pt x="48" y="285"/>
                  </a:lnTo>
                  <a:lnTo>
                    <a:pt x="48" y="288"/>
                  </a:lnTo>
                  <a:lnTo>
                    <a:pt x="49" y="292"/>
                  </a:lnTo>
                  <a:lnTo>
                    <a:pt x="49" y="296"/>
                  </a:lnTo>
                  <a:lnTo>
                    <a:pt x="51" y="301"/>
                  </a:lnTo>
                  <a:lnTo>
                    <a:pt x="51" y="304"/>
                  </a:lnTo>
                  <a:lnTo>
                    <a:pt x="51" y="308"/>
                  </a:lnTo>
                  <a:lnTo>
                    <a:pt x="51" y="312"/>
                  </a:lnTo>
                  <a:lnTo>
                    <a:pt x="51" y="317"/>
                  </a:lnTo>
                  <a:lnTo>
                    <a:pt x="51" y="320"/>
                  </a:lnTo>
                  <a:lnTo>
                    <a:pt x="52" y="324"/>
                  </a:lnTo>
                  <a:lnTo>
                    <a:pt x="52" y="327"/>
                  </a:lnTo>
                  <a:lnTo>
                    <a:pt x="52" y="331"/>
                  </a:lnTo>
                  <a:lnTo>
                    <a:pt x="52" y="334"/>
                  </a:lnTo>
                  <a:lnTo>
                    <a:pt x="52" y="337"/>
                  </a:lnTo>
                  <a:lnTo>
                    <a:pt x="52" y="341"/>
                  </a:lnTo>
                  <a:lnTo>
                    <a:pt x="54" y="344"/>
                  </a:lnTo>
                  <a:lnTo>
                    <a:pt x="55" y="347"/>
                  </a:lnTo>
                  <a:lnTo>
                    <a:pt x="57" y="349"/>
                  </a:lnTo>
                  <a:lnTo>
                    <a:pt x="59" y="352"/>
                  </a:lnTo>
                  <a:lnTo>
                    <a:pt x="59" y="353"/>
                  </a:lnTo>
                  <a:lnTo>
                    <a:pt x="57" y="357"/>
                  </a:lnTo>
                  <a:lnTo>
                    <a:pt x="54" y="359"/>
                  </a:lnTo>
                  <a:lnTo>
                    <a:pt x="52" y="363"/>
                  </a:lnTo>
                  <a:lnTo>
                    <a:pt x="52" y="365"/>
                  </a:lnTo>
                  <a:lnTo>
                    <a:pt x="51" y="368"/>
                  </a:lnTo>
                  <a:lnTo>
                    <a:pt x="49" y="372"/>
                  </a:lnTo>
                  <a:lnTo>
                    <a:pt x="49" y="375"/>
                  </a:lnTo>
                  <a:lnTo>
                    <a:pt x="48" y="378"/>
                  </a:lnTo>
                  <a:lnTo>
                    <a:pt x="46" y="382"/>
                  </a:lnTo>
                  <a:lnTo>
                    <a:pt x="46" y="384"/>
                  </a:lnTo>
                  <a:lnTo>
                    <a:pt x="46" y="387"/>
                  </a:lnTo>
                  <a:lnTo>
                    <a:pt x="46" y="389"/>
                  </a:lnTo>
                  <a:lnTo>
                    <a:pt x="46" y="392"/>
                  </a:lnTo>
                  <a:lnTo>
                    <a:pt x="46" y="394"/>
                  </a:lnTo>
                  <a:lnTo>
                    <a:pt x="46" y="397"/>
                  </a:lnTo>
                  <a:lnTo>
                    <a:pt x="46" y="400"/>
                  </a:lnTo>
                  <a:lnTo>
                    <a:pt x="46" y="403"/>
                  </a:lnTo>
                  <a:lnTo>
                    <a:pt x="46" y="405"/>
                  </a:lnTo>
                  <a:lnTo>
                    <a:pt x="48" y="410"/>
                  </a:lnTo>
                  <a:lnTo>
                    <a:pt x="48" y="413"/>
                  </a:lnTo>
                  <a:lnTo>
                    <a:pt x="48" y="416"/>
                  </a:lnTo>
                  <a:lnTo>
                    <a:pt x="48" y="419"/>
                  </a:lnTo>
                  <a:lnTo>
                    <a:pt x="49" y="421"/>
                  </a:lnTo>
                  <a:lnTo>
                    <a:pt x="49" y="424"/>
                  </a:lnTo>
                  <a:lnTo>
                    <a:pt x="51" y="427"/>
                  </a:lnTo>
                  <a:lnTo>
                    <a:pt x="51" y="430"/>
                  </a:lnTo>
                  <a:lnTo>
                    <a:pt x="51" y="433"/>
                  </a:lnTo>
                  <a:lnTo>
                    <a:pt x="51" y="436"/>
                  </a:lnTo>
                  <a:lnTo>
                    <a:pt x="52" y="439"/>
                  </a:lnTo>
                  <a:lnTo>
                    <a:pt x="52" y="443"/>
                  </a:lnTo>
                  <a:lnTo>
                    <a:pt x="54" y="449"/>
                  </a:lnTo>
                  <a:lnTo>
                    <a:pt x="55" y="452"/>
                  </a:lnTo>
                  <a:lnTo>
                    <a:pt x="57" y="455"/>
                  </a:lnTo>
                  <a:lnTo>
                    <a:pt x="58" y="458"/>
                  </a:lnTo>
                  <a:lnTo>
                    <a:pt x="59" y="461"/>
                  </a:lnTo>
                  <a:lnTo>
                    <a:pt x="62" y="464"/>
                  </a:lnTo>
                  <a:lnTo>
                    <a:pt x="65" y="466"/>
                  </a:lnTo>
                  <a:lnTo>
                    <a:pt x="68" y="468"/>
                  </a:lnTo>
                  <a:lnTo>
                    <a:pt x="71" y="471"/>
                  </a:lnTo>
                  <a:lnTo>
                    <a:pt x="74" y="472"/>
                  </a:lnTo>
                  <a:lnTo>
                    <a:pt x="77" y="475"/>
                  </a:lnTo>
                  <a:lnTo>
                    <a:pt x="80" y="477"/>
                  </a:lnTo>
                  <a:lnTo>
                    <a:pt x="83" y="480"/>
                  </a:lnTo>
                  <a:lnTo>
                    <a:pt x="86" y="481"/>
                  </a:lnTo>
                  <a:lnTo>
                    <a:pt x="89" y="482"/>
                  </a:lnTo>
                  <a:lnTo>
                    <a:pt x="93" y="485"/>
                  </a:lnTo>
                  <a:lnTo>
                    <a:pt x="96" y="490"/>
                  </a:lnTo>
                  <a:lnTo>
                    <a:pt x="97" y="493"/>
                  </a:lnTo>
                  <a:lnTo>
                    <a:pt x="102" y="498"/>
                  </a:lnTo>
                  <a:lnTo>
                    <a:pt x="104" y="501"/>
                  </a:lnTo>
                  <a:lnTo>
                    <a:pt x="107" y="504"/>
                  </a:lnTo>
                  <a:lnTo>
                    <a:pt x="110" y="507"/>
                  </a:lnTo>
                  <a:lnTo>
                    <a:pt x="113" y="512"/>
                  </a:lnTo>
                  <a:lnTo>
                    <a:pt x="115" y="514"/>
                  </a:lnTo>
                  <a:lnTo>
                    <a:pt x="118" y="517"/>
                  </a:lnTo>
                  <a:lnTo>
                    <a:pt x="120" y="520"/>
                  </a:lnTo>
                  <a:lnTo>
                    <a:pt x="123" y="523"/>
                  </a:lnTo>
                  <a:lnTo>
                    <a:pt x="126" y="528"/>
                  </a:lnTo>
                  <a:lnTo>
                    <a:pt x="129" y="530"/>
                  </a:lnTo>
                  <a:lnTo>
                    <a:pt x="131" y="530"/>
                  </a:lnTo>
                  <a:lnTo>
                    <a:pt x="132" y="529"/>
                  </a:lnTo>
                  <a:lnTo>
                    <a:pt x="132" y="526"/>
                  </a:lnTo>
                  <a:lnTo>
                    <a:pt x="132" y="525"/>
                  </a:lnTo>
                  <a:lnTo>
                    <a:pt x="132" y="522"/>
                  </a:lnTo>
                  <a:lnTo>
                    <a:pt x="132" y="519"/>
                  </a:lnTo>
                  <a:lnTo>
                    <a:pt x="134" y="519"/>
                  </a:lnTo>
                  <a:lnTo>
                    <a:pt x="134" y="520"/>
                  </a:lnTo>
                  <a:lnTo>
                    <a:pt x="135" y="523"/>
                  </a:lnTo>
                  <a:lnTo>
                    <a:pt x="138" y="526"/>
                  </a:lnTo>
                  <a:lnTo>
                    <a:pt x="141" y="532"/>
                  </a:lnTo>
                  <a:lnTo>
                    <a:pt x="142" y="533"/>
                  </a:lnTo>
                  <a:lnTo>
                    <a:pt x="144" y="538"/>
                  </a:lnTo>
                  <a:lnTo>
                    <a:pt x="145" y="541"/>
                  </a:lnTo>
                  <a:lnTo>
                    <a:pt x="148" y="542"/>
                  </a:lnTo>
                  <a:lnTo>
                    <a:pt x="150" y="546"/>
                  </a:lnTo>
                  <a:lnTo>
                    <a:pt x="152" y="549"/>
                  </a:lnTo>
                  <a:lnTo>
                    <a:pt x="154" y="552"/>
                  </a:lnTo>
                  <a:lnTo>
                    <a:pt x="157" y="557"/>
                  </a:lnTo>
                  <a:lnTo>
                    <a:pt x="158" y="560"/>
                  </a:lnTo>
                  <a:lnTo>
                    <a:pt x="161" y="564"/>
                  </a:lnTo>
                  <a:lnTo>
                    <a:pt x="163" y="567"/>
                  </a:lnTo>
                  <a:lnTo>
                    <a:pt x="166" y="570"/>
                  </a:lnTo>
                  <a:lnTo>
                    <a:pt x="167" y="573"/>
                  </a:lnTo>
                  <a:lnTo>
                    <a:pt x="170" y="577"/>
                  </a:lnTo>
                  <a:lnTo>
                    <a:pt x="171" y="580"/>
                  </a:lnTo>
                  <a:lnTo>
                    <a:pt x="174" y="584"/>
                  </a:lnTo>
                  <a:lnTo>
                    <a:pt x="177" y="586"/>
                  </a:lnTo>
                  <a:lnTo>
                    <a:pt x="179" y="589"/>
                  </a:lnTo>
                  <a:lnTo>
                    <a:pt x="182" y="591"/>
                  </a:lnTo>
                  <a:lnTo>
                    <a:pt x="184" y="594"/>
                  </a:lnTo>
                  <a:lnTo>
                    <a:pt x="189" y="599"/>
                  </a:lnTo>
                  <a:lnTo>
                    <a:pt x="193" y="603"/>
                  </a:lnTo>
                  <a:lnTo>
                    <a:pt x="198" y="605"/>
                  </a:lnTo>
                  <a:lnTo>
                    <a:pt x="202" y="607"/>
                  </a:lnTo>
                  <a:lnTo>
                    <a:pt x="203" y="609"/>
                  </a:lnTo>
                  <a:lnTo>
                    <a:pt x="206" y="610"/>
                  </a:lnTo>
                  <a:lnTo>
                    <a:pt x="209" y="612"/>
                  </a:lnTo>
                  <a:lnTo>
                    <a:pt x="212" y="613"/>
                  </a:lnTo>
                  <a:lnTo>
                    <a:pt x="215" y="613"/>
                  </a:lnTo>
                  <a:lnTo>
                    <a:pt x="218" y="615"/>
                  </a:lnTo>
                  <a:lnTo>
                    <a:pt x="221" y="615"/>
                  </a:lnTo>
                  <a:lnTo>
                    <a:pt x="224" y="618"/>
                  </a:lnTo>
                  <a:lnTo>
                    <a:pt x="227" y="618"/>
                  </a:lnTo>
                  <a:lnTo>
                    <a:pt x="230" y="618"/>
                  </a:lnTo>
                  <a:lnTo>
                    <a:pt x="232" y="619"/>
                  </a:lnTo>
                  <a:lnTo>
                    <a:pt x="237" y="621"/>
                  </a:lnTo>
                  <a:lnTo>
                    <a:pt x="240" y="621"/>
                  </a:lnTo>
                  <a:lnTo>
                    <a:pt x="243" y="621"/>
                  </a:lnTo>
                  <a:lnTo>
                    <a:pt x="246" y="621"/>
                  </a:lnTo>
                  <a:lnTo>
                    <a:pt x="250" y="622"/>
                  </a:lnTo>
                  <a:lnTo>
                    <a:pt x="253" y="622"/>
                  </a:lnTo>
                  <a:lnTo>
                    <a:pt x="256" y="622"/>
                  </a:lnTo>
                  <a:lnTo>
                    <a:pt x="259" y="622"/>
                  </a:lnTo>
                  <a:lnTo>
                    <a:pt x="262" y="622"/>
                  </a:lnTo>
                  <a:lnTo>
                    <a:pt x="264" y="622"/>
                  </a:lnTo>
                  <a:lnTo>
                    <a:pt x="269" y="622"/>
                  </a:lnTo>
                  <a:lnTo>
                    <a:pt x="272" y="622"/>
                  </a:lnTo>
                  <a:lnTo>
                    <a:pt x="275" y="622"/>
                  </a:lnTo>
                  <a:lnTo>
                    <a:pt x="277" y="622"/>
                  </a:lnTo>
                  <a:lnTo>
                    <a:pt x="280" y="621"/>
                  </a:lnTo>
                  <a:lnTo>
                    <a:pt x="283" y="621"/>
                  </a:lnTo>
                  <a:lnTo>
                    <a:pt x="288" y="621"/>
                  </a:lnTo>
                  <a:lnTo>
                    <a:pt x="291" y="619"/>
                  </a:lnTo>
                  <a:lnTo>
                    <a:pt x="293" y="618"/>
                  </a:lnTo>
                  <a:lnTo>
                    <a:pt x="296" y="616"/>
                  </a:lnTo>
                  <a:lnTo>
                    <a:pt x="299" y="615"/>
                  </a:lnTo>
                  <a:lnTo>
                    <a:pt x="302" y="613"/>
                  </a:lnTo>
                  <a:lnTo>
                    <a:pt x="305" y="612"/>
                  </a:lnTo>
                  <a:lnTo>
                    <a:pt x="308" y="610"/>
                  </a:lnTo>
                  <a:lnTo>
                    <a:pt x="311" y="609"/>
                  </a:lnTo>
                  <a:lnTo>
                    <a:pt x="314" y="606"/>
                  </a:lnTo>
                  <a:lnTo>
                    <a:pt x="317" y="605"/>
                  </a:lnTo>
                  <a:lnTo>
                    <a:pt x="320" y="602"/>
                  </a:lnTo>
                  <a:lnTo>
                    <a:pt x="323" y="600"/>
                  </a:lnTo>
                  <a:lnTo>
                    <a:pt x="325" y="597"/>
                  </a:lnTo>
                  <a:lnTo>
                    <a:pt x="328" y="594"/>
                  </a:lnTo>
                  <a:lnTo>
                    <a:pt x="331" y="591"/>
                  </a:lnTo>
                  <a:lnTo>
                    <a:pt x="336" y="590"/>
                  </a:lnTo>
                  <a:lnTo>
                    <a:pt x="337" y="587"/>
                  </a:lnTo>
                  <a:lnTo>
                    <a:pt x="340" y="584"/>
                  </a:lnTo>
                  <a:lnTo>
                    <a:pt x="343" y="581"/>
                  </a:lnTo>
                  <a:lnTo>
                    <a:pt x="346" y="580"/>
                  </a:lnTo>
                  <a:lnTo>
                    <a:pt x="350" y="574"/>
                  </a:lnTo>
                  <a:lnTo>
                    <a:pt x="356" y="570"/>
                  </a:lnTo>
                  <a:lnTo>
                    <a:pt x="359" y="565"/>
                  </a:lnTo>
                  <a:lnTo>
                    <a:pt x="363" y="561"/>
                  </a:lnTo>
                  <a:lnTo>
                    <a:pt x="366" y="557"/>
                  </a:lnTo>
                  <a:lnTo>
                    <a:pt x="369" y="554"/>
                  </a:lnTo>
                  <a:lnTo>
                    <a:pt x="372" y="551"/>
                  </a:lnTo>
                  <a:lnTo>
                    <a:pt x="375" y="546"/>
                  </a:lnTo>
                  <a:lnTo>
                    <a:pt x="376" y="542"/>
                  </a:lnTo>
                  <a:lnTo>
                    <a:pt x="379" y="539"/>
                  </a:lnTo>
                  <a:lnTo>
                    <a:pt x="382" y="536"/>
                  </a:lnTo>
                  <a:lnTo>
                    <a:pt x="385" y="533"/>
                  </a:lnTo>
                  <a:lnTo>
                    <a:pt x="388" y="529"/>
                  </a:lnTo>
                  <a:lnTo>
                    <a:pt x="389" y="525"/>
                  </a:lnTo>
                  <a:lnTo>
                    <a:pt x="392" y="522"/>
                  </a:lnTo>
                  <a:lnTo>
                    <a:pt x="395" y="517"/>
                  </a:lnTo>
                  <a:lnTo>
                    <a:pt x="398" y="513"/>
                  </a:lnTo>
                  <a:lnTo>
                    <a:pt x="403" y="509"/>
                  </a:lnTo>
                  <a:lnTo>
                    <a:pt x="405" y="504"/>
                  </a:lnTo>
                  <a:lnTo>
                    <a:pt x="408" y="500"/>
                  </a:lnTo>
                  <a:lnTo>
                    <a:pt x="411" y="496"/>
                  </a:lnTo>
                  <a:lnTo>
                    <a:pt x="414" y="491"/>
                  </a:lnTo>
                  <a:lnTo>
                    <a:pt x="417" y="487"/>
                  </a:lnTo>
                  <a:lnTo>
                    <a:pt x="420" y="482"/>
                  </a:lnTo>
                  <a:lnTo>
                    <a:pt x="423" y="478"/>
                  </a:lnTo>
                  <a:lnTo>
                    <a:pt x="426" y="474"/>
                  </a:lnTo>
                  <a:lnTo>
                    <a:pt x="429" y="471"/>
                  </a:lnTo>
                  <a:lnTo>
                    <a:pt x="432" y="466"/>
                  </a:lnTo>
                  <a:lnTo>
                    <a:pt x="433" y="464"/>
                  </a:lnTo>
                  <a:lnTo>
                    <a:pt x="435" y="459"/>
                  </a:lnTo>
                  <a:lnTo>
                    <a:pt x="437" y="456"/>
                  </a:lnTo>
                  <a:lnTo>
                    <a:pt x="439" y="453"/>
                  </a:lnTo>
                  <a:lnTo>
                    <a:pt x="440" y="450"/>
                  </a:lnTo>
                  <a:lnTo>
                    <a:pt x="442" y="448"/>
                  </a:lnTo>
                  <a:lnTo>
                    <a:pt x="443" y="446"/>
                  </a:lnTo>
                  <a:lnTo>
                    <a:pt x="445" y="445"/>
                  </a:lnTo>
                  <a:lnTo>
                    <a:pt x="446" y="440"/>
                  </a:lnTo>
                  <a:lnTo>
                    <a:pt x="446" y="437"/>
                  </a:lnTo>
                  <a:lnTo>
                    <a:pt x="448" y="433"/>
                  </a:lnTo>
                  <a:lnTo>
                    <a:pt x="449" y="429"/>
                  </a:lnTo>
                  <a:lnTo>
                    <a:pt x="451" y="423"/>
                  </a:lnTo>
                  <a:lnTo>
                    <a:pt x="451" y="419"/>
                  </a:lnTo>
                  <a:lnTo>
                    <a:pt x="452" y="414"/>
                  </a:lnTo>
                  <a:lnTo>
                    <a:pt x="453" y="410"/>
                  </a:lnTo>
                  <a:lnTo>
                    <a:pt x="453" y="405"/>
                  </a:lnTo>
                  <a:lnTo>
                    <a:pt x="453" y="401"/>
                  </a:lnTo>
                  <a:lnTo>
                    <a:pt x="455" y="398"/>
                  </a:lnTo>
                  <a:lnTo>
                    <a:pt x="455" y="395"/>
                  </a:lnTo>
                  <a:lnTo>
                    <a:pt x="456" y="392"/>
                  </a:lnTo>
                  <a:lnTo>
                    <a:pt x="456" y="389"/>
                  </a:lnTo>
                  <a:lnTo>
                    <a:pt x="456" y="388"/>
                  </a:lnTo>
                  <a:lnTo>
                    <a:pt x="458" y="388"/>
                  </a:lnTo>
                  <a:lnTo>
                    <a:pt x="461" y="388"/>
                  </a:lnTo>
                  <a:lnTo>
                    <a:pt x="462" y="388"/>
                  </a:lnTo>
                  <a:lnTo>
                    <a:pt x="465" y="389"/>
                  </a:lnTo>
                  <a:lnTo>
                    <a:pt x="466" y="391"/>
                  </a:lnTo>
                  <a:lnTo>
                    <a:pt x="469" y="395"/>
                  </a:lnTo>
                  <a:lnTo>
                    <a:pt x="469" y="397"/>
                  </a:lnTo>
                  <a:lnTo>
                    <a:pt x="469" y="400"/>
                  </a:lnTo>
                  <a:lnTo>
                    <a:pt x="469" y="403"/>
                  </a:lnTo>
                  <a:lnTo>
                    <a:pt x="471" y="407"/>
                  </a:lnTo>
                  <a:lnTo>
                    <a:pt x="469" y="411"/>
                  </a:lnTo>
                  <a:lnTo>
                    <a:pt x="469" y="414"/>
                  </a:lnTo>
                  <a:lnTo>
                    <a:pt x="469" y="420"/>
                  </a:lnTo>
                  <a:lnTo>
                    <a:pt x="469" y="424"/>
                  </a:lnTo>
                  <a:lnTo>
                    <a:pt x="468" y="427"/>
                  </a:lnTo>
                  <a:lnTo>
                    <a:pt x="466" y="432"/>
                  </a:lnTo>
                  <a:lnTo>
                    <a:pt x="466" y="436"/>
                  </a:lnTo>
                  <a:lnTo>
                    <a:pt x="465" y="440"/>
                  </a:lnTo>
                  <a:lnTo>
                    <a:pt x="464" y="443"/>
                  </a:lnTo>
                  <a:lnTo>
                    <a:pt x="464" y="448"/>
                  </a:lnTo>
                  <a:lnTo>
                    <a:pt x="462" y="450"/>
                  </a:lnTo>
                  <a:lnTo>
                    <a:pt x="461" y="453"/>
                  </a:lnTo>
                  <a:lnTo>
                    <a:pt x="458" y="456"/>
                  </a:lnTo>
                  <a:lnTo>
                    <a:pt x="456" y="461"/>
                  </a:lnTo>
                  <a:lnTo>
                    <a:pt x="453" y="464"/>
                  </a:lnTo>
                  <a:lnTo>
                    <a:pt x="452" y="466"/>
                  </a:lnTo>
                  <a:lnTo>
                    <a:pt x="451" y="469"/>
                  </a:lnTo>
                  <a:lnTo>
                    <a:pt x="449" y="472"/>
                  </a:lnTo>
                  <a:lnTo>
                    <a:pt x="446" y="477"/>
                  </a:lnTo>
                  <a:lnTo>
                    <a:pt x="443" y="480"/>
                  </a:lnTo>
                  <a:lnTo>
                    <a:pt x="442" y="484"/>
                  </a:lnTo>
                  <a:lnTo>
                    <a:pt x="439" y="488"/>
                  </a:lnTo>
                  <a:lnTo>
                    <a:pt x="436" y="493"/>
                  </a:lnTo>
                  <a:lnTo>
                    <a:pt x="433" y="497"/>
                  </a:lnTo>
                  <a:lnTo>
                    <a:pt x="430" y="501"/>
                  </a:lnTo>
                  <a:lnTo>
                    <a:pt x="427" y="506"/>
                  </a:lnTo>
                  <a:lnTo>
                    <a:pt x="424" y="510"/>
                  </a:lnTo>
                  <a:lnTo>
                    <a:pt x="421" y="514"/>
                  </a:lnTo>
                  <a:lnTo>
                    <a:pt x="419" y="519"/>
                  </a:lnTo>
                  <a:lnTo>
                    <a:pt x="416" y="523"/>
                  </a:lnTo>
                  <a:lnTo>
                    <a:pt x="413" y="528"/>
                  </a:lnTo>
                  <a:lnTo>
                    <a:pt x="410" y="532"/>
                  </a:lnTo>
                  <a:lnTo>
                    <a:pt x="407" y="536"/>
                  </a:lnTo>
                  <a:lnTo>
                    <a:pt x="404" y="541"/>
                  </a:lnTo>
                  <a:lnTo>
                    <a:pt x="401" y="544"/>
                  </a:lnTo>
                  <a:lnTo>
                    <a:pt x="398" y="548"/>
                  </a:lnTo>
                  <a:lnTo>
                    <a:pt x="395" y="551"/>
                  </a:lnTo>
                  <a:lnTo>
                    <a:pt x="394" y="554"/>
                  </a:lnTo>
                  <a:lnTo>
                    <a:pt x="391" y="557"/>
                  </a:lnTo>
                  <a:lnTo>
                    <a:pt x="389" y="560"/>
                  </a:lnTo>
                  <a:lnTo>
                    <a:pt x="387" y="561"/>
                  </a:lnTo>
                  <a:lnTo>
                    <a:pt x="385" y="564"/>
                  </a:lnTo>
                  <a:lnTo>
                    <a:pt x="382" y="567"/>
                  </a:lnTo>
                  <a:lnTo>
                    <a:pt x="378" y="571"/>
                  </a:lnTo>
                  <a:lnTo>
                    <a:pt x="372" y="575"/>
                  </a:lnTo>
                  <a:lnTo>
                    <a:pt x="368" y="580"/>
                  </a:lnTo>
                  <a:lnTo>
                    <a:pt x="365" y="581"/>
                  </a:lnTo>
                  <a:lnTo>
                    <a:pt x="363" y="584"/>
                  </a:lnTo>
                  <a:lnTo>
                    <a:pt x="360" y="587"/>
                  </a:lnTo>
                  <a:lnTo>
                    <a:pt x="357" y="589"/>
                  </a:lnTo>
                  <a:lnTo>
                    <a:pt x="355" y="591"/>
                  </a:lnTo>
                  <a:lnTo>
                    <a:pt x="352" y="594"/>
                  </a:lnTo>
                  <a:lnTo>
                    <a:pt x="349" y="596"/>
                  </a:lnTo>
                  <a:lnTo>
                    <a:pt x="346" y="599"/>
                  </a:lnTo>
                  <a:lnTo>
                    <a:pt x="343" y="600"/>
                  </a:lnTo>
                  <a:lnTo>
                    <a:pt x="339" y="603"/>
                  </a:lnTo>
                  <a:lnTo>
                    <a:pt x="336" y="605"/>
                  </a:lnTo>
                  <a:lnTo>
                    <a:pt x="333" y="607"/>
                  </a:lnTo>
                  <a:lnTo>
                    <a:pt x="328" y="609"/>
                  </a:lnTo>
                  <a:lnTo>
                    <a:pt x="325" y="610"/>
                  </a:lnTo>
                  <a:lnTo>
                    <a:pt x="321" y="613"/>
                  </a:lnTo>
                  <a:lnTo>
                    <a:pt x="318" y="615"/>
                  </a:lnTo>
                  <a:lnTo>
                    <a:pt x="315" y="618"/>
                  </a:lnTo>
                  <a:lnTo>
                    <a:pt x="311" y="618"/>
                  </a:lnTo>
                  <a:lnTo>
                    <a:pt x="308" y="619"/>
                  </a:lnTo>
                  <a:lnTo>
                    <a:pt x="304" y="622"/>
                  </a:lnTo>
                  <a:lnTo>
                    <a:pt x="301" y="623"/>
                  </a:lnTo>
                  <a:lnTo>
                    <a:pt x="296" y="625"/>
                  </a:lnTo>
                  <a:lnTo>
                    <a:pt x="293" y="626"/>
                  </a:lnTo>
                  <a:lnTo>
                    <a:pt x="291" y="628"/>
                  </a:lnTo>
                  <a:lnTo>
                    <a:pt x="286" y="628"/>
                  </a:lnTo>
                  <a:lnTo>
                    <a:pt x="282" y="628"/>
                  </a:lnTo>
                  <a:lnTo>
                    <a:pt x="279" y="629"/>
                  </a:lnTo>
                  <a:lnTo>
                    <a:pt x="275" y="629"/>
                  </a:lnTo>
                  <a:lnTo>
                    <a:pt x="272" y="629"/>
                  </a:lnTo>
                  <a:lnTo>
                    <a:pt x="267" y="629"/>
                  </a:lnTo>
                  <a:lnTo>
                    <a:pt x="264" y="629"/>
                  </a:lnTo>
                  <a:lnTo>
                    <a:pt x="260" y="631"/>
                  </a:lnTo>
                  <a:lnTo>
                    <a:pt x="257" y="629"/>
                  </a:lnTo>
                  <a:lnTo>
                    <a:pt x="253" y="629"/>
                  </a:lnTo>
                  <a:lnTo>
                    <a:pt x="250" y="629"/>
                  </a:lnTo>
                  <a:lnTo>
                    <a:pt x="247" y="629"/>
                  </a:lnTo>
                  <a:lnTo>
                    <a:pt x="244" y="629"/>
                  </a:lnTo>
                  <a:lnTo>
                    <a:pt x="240" y="629"/>
                  </a:lnTo>
                  <a:lnTo>
                    <a:pt x="238" y="629"/>
                  </a:lnTo>
                  <a:lnTo>
                    <a:pt x="234" y="629"/>
                  </a:lnTo>
                  <a:lnTo>
                    <a:pt x="231" y="628"/>
                  </a:lnTo>
                  <a:lnTo>
                    <a:pt x="228" y="628"/>
                  </a:lnTo>
                  <a:lnTo>
                    <a:pt x="225" y="626"/>
                  </a:lnTo>
                  <a:lnTo>
                    <a:pt x="222" y="626"/>
                  </a:lnTo>
                  <a:lnTo>
                    <a:pt x="219" y="625"/>
                  </a:lnTo>
                  <a:lnTo>
                    <a:pt x="216" y="625"/>
                  </a:lnTo>
                  <a:lnTo>
                    <a:pt x="215" y="623"/>
                  </a:lnTo>
                  <a:lnTo>
                    <a:pt x="212" y="622"/>
                  </a:lnTo>
                  <a:lnTo>
                    <a:pt x="208" y="621"/>
                  </a:lnTo>
                  <a:lnTo>
                    <a:pt x="203" y="619"/>
                  </a:lnTo>
                  <a:lnTo>
                    <a:pt x="200" y="618"/>
                  </a:lnTo>
                  <a:lnTo>
                    <a:pt x="198" y="616"/>
                  </a:lnTo>
                  <a:lnTo>
                    <a:pt x="193" y="613"/>
                  </a:lnTo>
                  <a:lnTo>
                    <a:pt x="189" y="610"/>
                  </a:lnTo>
                  <a:lnTo>
                    <a:pt x="186" y="606"/>
                  </a:lnTo>
                  <a:lnTo>
                    <a:pt x="182" y="602"/>
                  </a:lnTo>
                  <a:lnTo>
                    <a:pt x="179" y="599"/>
                  </a:lnTo>
                  <a:lnTo>
                    <a:pt x="177" y="597"/>
                  </a:lnTo>
                  <a:lnTo>
                    <a:pt x="174" y="594"/>
                  </a:lnTo>
                  <a:lnTo>
                    <a:pt x="173" y="591"/>
                  </a:lnTo>
                  <a:lnTo>
                    <a:pt x="170" y="589"/>
                  </a:lnTo>
                  <a:lnTo>
                    <a:pt x="168" y="586"/>
                  </a:lnTo>
                  <a:lnTo>
                    <a:pt x="166" y="583"/>
                  </a:lnTo>
                  <a:lnTo>
                    <a:pt x="164" y="580"/>
                  </a:lnTo>
                  <a:lnTo>
                    <a:pt x="161" y="577"/>
                  </a:lnTo>
                  <a:lnTo>
                    <a:pt x="160" y="574"/>
                  </a:lnTo>
                  <a:lnTo>
                    <a:pt x="157" y="571"/>
                  </a:lnTo>
                  <a:lnTo>
                    <a:pt x="155" y="568"/>
                  </a:lnTo>
                  <a:lnTo>
                    <a:pt x="151" y="562"/>
                  </a:lnTo>
                  <a:lnTo>
                    <a:pt x="148" y="558"/>
                  </a:lnTo>
                  <a:lnTo>
                    <a:pt x="145" y="554"/>
                  </a:lnTo>
                  <a:lnTo>
                    <a:pt x="142" y="551"/>
                  </a:lnTo>
                  <a:lnTo>
                    <a:pt x="139" y="548"/>
                  </a:lnTo>
                  <a:lnTo>
                    <a:pt x="136" y="546"/>
                  </a:lnTo>
                  <a:lnTo>
                    <a:pt x="134" y="545"/>
                  </a:lnTo>
                  <a:lnTo>
                    <a:pt x="131" y="545"/>
                  </a:lnTo>
                  <a:lnTo>
                    <a:pt x="128" y="544"/>
                  </a:lnTo>
                  <a:lnTo>
                    <a:pt x="126" y="542"/>
                  </a:lnTo>
                  <a:lnTo>
                    <a:pt x="123" y="542"/>
                  </a:lnTo>
                  <a:lnTo>
                    <a:pt x="122" y="541"/>
                  </a:lnTo>
                  <a:lnTo>
                    <a:pt x="120" y="538"/>
                  </a:lnTo>
                  <a:lnTo>
                    <a:pt x="119" y="536"/>
                  </a:lnTo>
                  <a:lnTo>
                    <a:pt x="118" y="533"/>
                  </a:lnTo>
                  <a:lnTo>
                    <a:pt x="115" y="530"/>
                  </a:lnTo>
                  <a:lnTo>
                    <a:pt x="113" y="529"/>
                  </a:lnTo>
                  <a:lnTo>
                    <a:pt x="110" y="525"/>
                  </a:lnTo>
                  <a:lnTo>
                    <a:pt x="107" y="522"/>
                  </a:lnTo>
                  <a:lnTo>
                    <a:pt x="104" y="519"/>
                  </a:lnTo>
                  <a:lnTo>
                    <a:pt x="103" y="514"/>
                  </a:lnTo>
                  <a:lnTo>
                    <a:pt x="99" y="512"/>
                  </a:lnTo>
                  <a:lnTo>
                    <a:pt x="96" y="507"/>
                  </a:lnTo>
                  <a:lnTo>
                    <a:pt x="93" y="504"/>
                  </a:lnTo>
                  <a:lnTo>
                    <a:pt x="90" y="501"/>
                  </a:lnTo>
                  <a:lnTo>
                    <a:pt x="87" y="498"/>
                  </a:lnTo>
                  <a:lnTo>
                    <a:pt x="86" y="496"/>
                  </a:lnTo>
                  <a:lnTo>
                    <a:pt x="84" y="493"/>
                  </a:lnTo>
                  <a:lnTo>
                    <a:pt x="83" y="493"/>
                  </a:lnTo>
                  <a:lnTo>
                    <a:pt x="81" y="490"/>
                  </a:lnTo>
                  <a:lnTo>
                    <a:pt x="78" y="488"/>
                  </a:lnTo>
                  <a:lnTo>
                    <a:pt x="77" y="485"/>
                  </a:lnTo>
                  <a:lnTo>
                    <a:pt x="74" y="484"/>
                  </a:lnTo>
                  <a:lnTo>
                    <a:pt x="71" y="481"/>
                  </a:lnTo>
                  <a:lnTo>
                    <a:pt x="68" y="478"/>
                  </a:lnTo>
                  <a:lnTo>
                    <a:pt x="65" y="475"/>
                  </a:lnTo>
                  <a:lnTo>
                    <a:pt x="62" y="474"/>
                  </a:lnTo>
                  <a:lnTo>
                    <a:pt x="58" y="471"/>
                  </a:lnTo>
                  <a:lnTo>
                    <a:pt x="55" y="468"/>
                  </a:lnTo>
                  <a:lnTo>
                    <a:pt x="52" y="466"/>
                  </a:lnTo>
                  <a:lnTo>
                    <a:pt x="51" y="465"/>
                  </a:lnTo>
                  <a:lnTo>
                    <a:pt x="46" y="462"/>
                  </a:lnTo>
                  <a:lnTo>
                    <a:pt x="46" y="461"/>
                  </a:lnTo>
                  <a:lnTo>
                    <a:pt x="38" y="433"/>
                  </a:lnTo>
                  <a:lnTo>
                    <a:pt x="38" y="432"/>
                  </a:lnTo>
                  <a:lnTo>
                    <a:pt x="38" y="429"/>
                  </a:lnTo>
                  <a:lnTo>
                    <a:pt x="36" y="427"/>
                  </a:lnTo>
                  <a:lnTo>
                    <a:pt x="36" y="423"/>
                  </a:lnTo>
                  <a:lnTo>
                    <a:pt x="36" y="420"/>
                  </a:lnTo>
                  <a:lnTo>
                    <a:pt x="35" y="416"/>
                  </a:lnTo>
                  <a:lnTo>
                    <a:pt x="35" y="411"/>
                  </a:lnTo>
                  <a:lnTo>
                    <a:pt x="35" y="407"/>
                  </a:lnTo>
                  <a:lnTo>
                    <a:pt x="33" y="403"/>
                  </a:lnTo>
                  <a:lnTo>
                    <a:pt x="33" y="398"/>
                  </a:lnTo>
                  <a:lnTo>
                    <a:pt x="33" y="395"/>
                  </a:lnTo>
                  <a:lnTo>
                    <a:pt x="33" y="391"/>
                  </a:lnTo>
                  <a:lnTo>
                    <a:pt x="33" y="388"/>
                  </a:lnTo>
                  <a:lnTo>
                    <a:pt x="33" y="385"/>
                  </a:lnTo>
                  <a:lnTo>
                    <a:pt x="35" y="384"/>
                  </a:lnTo>
                  <a:lnTo>
                    <a:pt x="35" y="378"/>
                  </a:lnTo>
                  <a:lnTo>
                    <a:pt x="38" y="373"/>
                  </a:lnTo>
                  <a:lnTo>
                    <a:pt x="39" y="368"/>
                  </a:lnTo>
                  <a:lnTo>
                    <a:pt x="42" y="363"/>
                  </a:lnTo>
                  <a:lnTo>
                    <a:pt x="43" y="359"/>
                  </a:lnTo>
                  <a:lnTo>
                    <a:pt x="45" y="356"/>
                  </a:lnTo>
                  <a:lnTo>
                    <a:pt x="46" y="353"/>
                  </a:lnTo>
                  <a:lnTo>
                    <a:pt x="48" y="353"/>
                  </a:lnTo>
                  <a:lnTo>
                    <a:pt x="46" y="352"/>
                  </a:lnTo>
                  <a:lnTo>
                    <a:pt x="46" y="349"/>
                  </a:lnTo>
                  <a:lnTo>
                    <a:pt x="45" y="344"/>
                  </a:lnTo>
                  <a:lnTo>
                    <a:pt x="43" y="340"/>
                  </a:lnTo>
                  <a:lnTo>
                    <a:pt x="43" y="336"/>
                  </a:lnTo>
                  <a:lnTo>
                    <a:pt x="42" y="333"/>
                  </a:lnTo>
                  <a:lnTo>
                    <a:pt x="42" y="330"/>
                  </a:lnTo>
                  <a:lnTo>
                    <a:pt x="42" y="327"/>
                  </a:lnTo>
                  <a:lnTo>
                    <a:pt x="41" y="324"/>
                  </a:lnTo>
                  <a:lnTo>
                    <a:pt x="41" y="321"/>
                  </a:lnTo>
                  <a:lnTo>
                    <a:pt x="41" y="318"/>
                  </a:lnTo>
                  <a:lnTo>
                    <a:pt x="41" y="315"/>
                  </a:lnTo>
                  <a:lnTo>
                    <a:pt x="41" y="312"/>
                  </a:lnTo>
                  <a:lnTo>
                    <a:pt x="39" y="310"/>
                  </a:lnTo>
                  <a:lnTo>
                    <a:pt x="39" y="307"/>
                  </a:lnTo>
                  <a:lnTo>
                    <a:pt x="39" y="305"/>
                  </a:lnTo>
                  <a:lnTo>
                    <a:pt x="39" y="299"/>
                  </a:lnTo>
                  <a:lnTo>
                    <a:pt x="39" y="295"/>
                  </a:lnTo>
                  <a:lnTo>
                    <a:pt x="38" y="289"/>
                  </a:lnTo>
                  <a:lnTo>
                    <a:pt x="38" y="285"/>
                  </a:lnTo>
                  <a:lnTo>
                    <a:pt x="36" y="282"/>
                  </a:lnTo>
                  <a:lnTo>
                    <a:pt x="36" y="279"/>
                  </a:lnTo>
                  <a:lnTo>
                    <a:pt x="35" y="276"/>
                  </a:lnTo>
                  <a:lnTo>
                    <a:pt x="35" y="275"/>
                  </a:lnTo>
                  <a:lnTo>
                    <a:pt x="33" y="270"/>
                  </a:lnTo>
                  <a:lnTo>
                    <a:pt x="32" y="267"/>
                  </a:lnTo>
                  <a:lnTo>
                    <a:pt x="29" y="263"/>
                  </a:lnTo>
                  <a:lnTo>
                    <a:pt x="27" y="259"/>
                  </a:lnTo>
                  <a:lnTo>
                    <a:pt x="25" y="253"/>
                  </a:lnTo>
                  <a:lnTo>
                    <a:pt x="23" y="247"/>
                  </a:lnTo>
                  <a:lnTo>
                    <a:pt x="22" y="244"/>
                  </a:lnTo>
                  <a:lnTo>
                    <a:pt x="20" y="241"/>
                  </a:lnTo>
                  <a:lnTo>
                    <a:pt x="19" y="238"/>
                  </a:lnTo>
                  <a:lnTo>
                    <a:pt x="17" y="237"/>
                  </a:lnTo>
                  <a:lnTo>
                    <a:pt x="16" y="234"/>
                  </a:lnTo>
                  <a:lnTo>
                    <a:pt x="16" y="231"/>
                  </a:lnTo>
                  <a:lnTo>
                    <a:pt x="14" y="228"/>
                  </a:lnTo>
                  <a:lnTo>
                    <a:pt x="13" y="225"/>
                  </a:lnTo>
                  <a:lnTo>
                    <a:pt x="11" y="222"/>
                  </a:lnTo>
                  <a:lnTo>
                    <a:pt x="11" y="219"/>
                  </a:lnTo>
                  <a:lnTo>
                    <a:pt x="10" y="216"/>
                  </a:lnTo>
                  <a:lnTo>
                    <a:pt x="10" y="215"/>
                  </a:lnTo>
                  <a:lnTo>
                    <a:pt x="9" y="209"/>
                  </a:lnTo>
                  <a:lnTo>
                    <a:pt x="9" y="205"/>
                  </a:lnTo>
                  <a:lnTo>
                    <a:pt x="9" y="202"/>
                  </a:lnTo>
                  <a:lnTo>
                    <a:pt x="9" y="199"/>
                  </a:lnTo>
                  <a:lnTo>
                    <a:pt x="9" y="196"/>
                  </a:lnTo>
                  <a:lnTo>
                    <a:pt x="9" y="193"/>
                  </a:lnTo>
                  <a:lnTo>
                    <a:pt x="9" y="190"/>
                  </a:lnTo>
                  <a:lnTo>
                    <a:pt x="10" y="187"/>
                  </a:lnTo>
                  <a:lnTo>
                    <a:pt x="10" y="185"/>
                  </a:lnTo>
                  <a:lnTo>
                    <a:pt x="11" y="182"/>
                  </a:lnTo>
                  <a:lnTo>
                    <a:pt x="11" y="177"/>
                  </a:lnTo>
                  <a:lnTo>
                    <a:pt x="13" y="174"/>
                  </a:lnTo>
                  <a:lnTo>
                    <a:pt x="13" y="170"/>
                  </a:lnTo>
                  <a:lnTo>
                    <a:pt x="14" y="167"/>
                  </a:lnTo>
                  <a:lnTo>
                    <a:pt x="14" y="164"/>
                  </a:lnTo>
                  <a:lnTo>
                    <a:pt x="16" y="160"/>
                  </a:lnTo>
                  <a:lnTo>
                    <a:pt x="17" y="157"/>
                  </a:lnTo>
                  <a:lnTo>
                    <a:pt x="19" y="154"/>
                  </a:lnTo>
                  <a:lnTo>
                    <a:pt x="19" y="150"/>
                  </a:lnTo>
                  <a:lnTo>
                    <a:pt x="20" y="147"/>
                  </a:lnTo>
                  <a:lnTo>
                    <a:pt x="20" y="144"/>
                  </a:lnTo>
                  <a:lnTo>
                    <a:pt x="22" y="141"/>
                  </a:lnTo>
                  <a:lnTo>
                    <a:pt x="23" y="138"/>
                  </a:lnTo>
                  <a:lnTo>
                    <a:pt x="23" y="135"/>
                  </a:lnTo>
                  <a:lnTo>
                    <a:pt x="25" y="132"/>
                  </a:lnTo>
                  <a:lnTo>
                    <a:pt x="26" y="131"/>
                  </a:lnTo>
                  <a:lnTo>
                    <a:pt x="26" y="126"/>
                  </a:lnTo>
                  <a:lnTo>
                    <a:pt x="27" y="123"/>
                  </a:lnTo>
                  <a:lnTo>
                    <a:pt x="29" y="122"/>
                  </a:lnTo>
                  <a:lnTo>
                    <a:pt x="27" y="121"/>
                  </a:lnTo>
                  <a:lnTo>
                    <a:pt x="27" y="119"/>
                  </a:lnTo>
                  <a:lnTo>
                    <a:pt x="25" y="116"/>
                  </a:lnTo>
                  <a:lnTo>
                    <a:pt x="23" y="115"/>
                  </a:lnTo>
                  <a:lnTo>
                    <a:pt x="20" y="112"/>
                  </a:lnTo>
                  <a:lnTo>
                    <a:pt x="19" y="109"/>
                  </a:lnTo>
                  <a:lnTo>
                    <a:pt x="16" y="106"/>
                  </a:lnTo>
                  <a:lnTo>
                    <a:pt x="16" y="105"/>
                  </a:lnTo>
                  <a:lnTo>
                    <a:pt x="14" y="103"/>
                  </a:lnTo>
                  <a:lnTo>
                    <a:pt x="13" y="102"/>
                  </a:lnTo>
                  <a:lnTo>
                    <a:pt x="11" y="99"/>
                  </a:lnTo>
                  <a:lnTo>
                    <a:pt x="11" y="96"/>
                  </a:lnTo>
                  <a:lnTo>
                    <a:pt x="10" y="93"/>
                  </a:lnTo>
                  <a:lnTo>
                    <a:pt x="9" y="89"/>
                  </a:lnTo>
                  <a:lnTo>
                    <a:pt x="7" y="84"/>
                  </a:lnTo>
                  <a:lnTo>
                    <a:pt x="4" y="80"/>
                  </a:lnTo>
                  <a:lnTo>
                    <a:pt x="3" y="76"/>
                  </a:lnTo>
                  <a:lnTo>
                    <a:pt x="1" y="70"/>
                  </a:lnTo>
                  <a:lnTo>
                    <a:pt x="1" y="65"/>
                  </a:lnTo>
                  <a:lnTo>
                    <a:pt x="0" y="62"/>
                  </a:lnTo>
                  <a:lnTo>
                    <a:pt x="0" y="58"/>
                  </a:lnTo>
                  <a:lnTo>
                    <a:pt x="0" y="55"/>
                  </a:lnTo>
                  <a:lnTo>
                    <a:pt x="0" y="52"/>
                  </a:lnTo>
                  <a:lnTo>
                    <a:pt x="0" y="51"/>
                  </a:lnTo>
                  <a:lnTo>
                    <a:pt x="0" y="48"/>
                  </a:lnTo>
                  <a:lnTo>
                    <a:pt x="1" y="45"/>
                  </a:lnTo>
                  <a:lnTo>
                    <a:pt x="3" y="42"/>
                  </a:lnTo>
                  <a:lnTo>
                    <a:pt x="7" y="39"/>
                  </a:lnTo>
                  <a:lnTo>
                    <a:pt x="9" y="35"/>
                  </a:lnTo>
                  <a:lnTo>
                    <a:pt x="11" y="32"/>
                  </a:lnTo>
                  <a:lnTo>
                    <a:pt x="16" y="28"/>
                  </a:lnTo>
                  <a:lnTo>
                    <a:pt x="19" y="25"/>
                  </a:lnTo>
                  <a:lnTo>
                    <a:pt x="22" y="20"/>
                  </a:lnTo>
                  <a:lnTo>
                    <a:pt x="26" y="17"/>
                  </a:lnTo>
                  <a:lnTo>
                    <a:pt x="29" y="14"/>
                  </a:lnTo>
                  <a:lnTo>
                    <a:pt x="32" y="12"/>
                  </a:lnTo>
                  <a:lnTo>
                    <a:pt x="35" y="10"/>
                  </a:lnTo>
                  <a:lnTo>
                    <a:pt x="38" y="9"/>
                  </a:lnTo>
                  <a:lnTo>
                    <a:pt x="41" y="7"/>
                  </a:lnTo>
                  <a:lnTo>
                    <a:pt x="42" y="7"/>
                  </a:lnTo>
                  <a:lnTo>
                    <a:pt x="43" y="6"/>
                  </a:lnTo>
                  <a:lnTo>
                    <a:pt x="45" y="6"/>
                  </a:lnTo>
                  <a:lnTo>
                    <a:pt x="48" y="6"/>
                  </a:lnTo>
                  <a:lnTo>
                    <a:pt x="51" y="6"/>
                  </a:lnTo>
                  <a:lnTo>
                    <a:pt x="54" y="4"/>
                  </a:lnTo>
                  <a:lnTo>
                    <a:pt x="58" y="4"/>
                  </a:lnTo>
                  <a:lnTo>
                    <a:pt x="61" y="3"/>
                  </a:lnTo>
                  <a:lnTo>
                    <a:pt x="65" y="3"/>
                  </a:lnTo>
                  <a:lnTo>
                    <a:pt x="68" y="1"/>
                  </a:lnTo>
                  <a:lnTo>
                    <a:pt x="71" y="1"/>
                  </a:lnTo>
                  <a:lnTo>
                    <a:pt x="74" y="1"/>
                  </a:lnTo>
                  <a:lnTo>
                    <a:pt x="77" y="1"/>
                  </a:lnTo>
                  <a:lnTo>
                    <a:pt x="81" y="0"/>
                  </a:lnTo>
                  <a:lnTo>
                    <a:pt x="83" y="0"/>
                  </a:lnTo>
                  <a:lnTo>
                    <a:pt x="81" y="1"/>
                  </a:lnTo>
                  <a:lnTo>
                    <a:pt x="77" y="3"/>
                  </a:lnTo>
                  <a:lnTo>
                    <a:pt x="74" y="4"/>
                  </a:lnTo>
                  <a:lnTo>
                    <a:pt x="73" y="6"/>
                  </a:lnTo>
                  <a:lnTo>
                    <a:pt x="70" y="9"/>
                  </a:lnTo>
                  <a:lnTo>
                    <a:pt x="67" y="10"/>
                  </a:lnTo>
                  <a:lnTo>
                    <a:pt x="62" y="13"/>
                  </a:lnTo>
                  <a:lnTo>
                    <a:pt x="59" y="14"/>
                  </a:lnTo>
                  <a:lnTo>
                    <a:pt x="57" y="16"/>
                  </a:lnTo>
                  <a:lnTo>
                    <a:pt x="54" y="19"/>
                  </a:lnTo>
                  <a:lnTo>
                    <a:pt x="49" y="23"/>
                  </a:lnTo>
                  <a:lnTo>
                    <a:pt x="48" y="26"/>
                  </a:lnTo>
                  <a:lnTo>
                    <a:pt x="46" y="28"/>
                  </a:lnTo>
                  <a:lnTo>
                    <a:pt x="45" y="30"/>
                  </a:lnTo>
                  <a:lnTo>
                    <a:pt x="43" y="33"/>
                  </a:lnTo>
                  <a:lnTo>
                    <a:pt x="42" y="38"/>
                  </a:lnTo>
                  <a:lnTo>
                    <a:pt x="42" y="42"/>
                  </a:lnTo>
                  <a:lnTo>
                    <a:pt x="42" y="46"/>
                  </a:lnTo>
                  <a:lnTo>
                    <a:pt x="43" y="49"/>
                  </a:lnTo>
                  <a:lnTo>
                    <a:pt x="46" y="52"/>
                  </a:lnTo>
                  <a:lnTo>
                    <a:pt x="46" y="54"/>
                  </a:lnTo>
                  <a:lnTo>
                    <a:pt x="49" y="57"/>
                  </a:lnTo>
                  <a:lnTo>
                    <a:pt x="52" y="60"/>
                  </a:lnTo>
                  <a:lnTo>
                    <a:pt x="55" y="64"/>
                  </a:lnTo>
                  <a:lnTo>
                    <a:pt x="58" y="68"/>
                  </a:lnTo>
                  <a:lnTo>
                    <a:pt x="61" y="73"/>
                  </a:lnTo>
                  <a:lnTo>
                    <a:pt x="64" y="77"/>
                  </a:lnTo>
                  <a:lnTo>
                    <a:pt x="68" y="83"/>
                  </a:lnTo>
                  <a:lnTo>
                    <a:pt x="71" y="87"/>
                  </a:lnTo>
                  <a:lnTo>
                    <a:pt x="74" y="92"/>
                  </a:lnTo>
                  <a:lnTo>
                    <a:pt x="77" y="96"/>
                  </a:lnTo>
                  <a:lnTo>
                    <a:pt x="80" y="100"/>
                  </a:lnTo>
                  <a:lnTo>
                    <a:pt x="81" y="103"/>
                  </a:lnTo>
                  <a:lnTo>
                    <a:pt x="83" y="106"/>
                  </a:lnTo>
                  <a:lnTo>
                    <a:pt x="84" y="107"/>
                  </a:lnTo>
                  <a:lnTo>
                    <a:pt x="86" y="107"/>
                  </a:lnTo>
                  <a:lnTo>
                    <a:pt x="89" y="109"/>
                  </a:lnTo>
                  <a:lnTo>
                    <a:pt x="91" y="110"/>
                  </a:lnTo>
                  <a:lnTo>
                    <a:pt x="96" y="112"/>
                  </a:lnTo>
                  <a:lnTo>
                    <a:pt x="100" y="115"/>
                  </a:lnTo>
                  <a:lnTo>
                    <a:pt x="103" y="116"/>
                  </a:lnTo>
                  <a:lnTo>
                    <a:pt x="104" y="118"/>
                  </a:lnTo>
                  <a:lnTo>
                    <a:pt x="103" y="119"/>
                  </a:lnTo>
                  <a:lnTo>
                    <a:pt x="100" y="118"/>
                  </a:lnTo>
                  <a:lnTo>
                    <a:pt x="97" y="118"/>
                  </a:lnTo>
                  <a:lnTo>
                    <a:pt x="93" y="118"/>
                  </a:lnTo>
                  <a:lnTo>
                    <a:pt x="90" y="118"/>
                  </a:lnTo>
                  <a:lnTo>
                    <a:pt x="84" y="118"/>
                  </a:lnTo>
                  <a:lnTo>
                    <a:pt x="80" y="118"/>
                  </a:lnTo>
                  <a:lnTo>
                    <a:pt x="77" y="118"/>
                  </a:lnTo>
                  <a:lnTo>
                    <a:pt x="74" y="118"/>
                  </a:lnTo>
                  <a:lnTo>
                    <a:pt x="71" y="118"/>
                  </a:lnTo>
                  <a:lnTo>
                    <a:pt x="68" y="118"/>
                  </a:lnTo>
                  <a:lnTo>
                    <a:pt x="65" y="118"/>
                  </a:lnTo>
                  <a:lnTo>
                    <a:pt x="62" y="118"/>
                  </a:lnTo>
                  <a:lnTo>
                    <a:pt x="59" y="118"/>
                  </a:lnTo>
                  <a:lnTo>
                    <a:pt x="58" y="118"/>
                  </a:lnTo>
                  <a:lnTo>
                    <a:pt x="52" y="118"/>
                  </a:lnTo>
                  <a:lnTo>
                    <a:pt x="48" y="118"/>
                  </a:lnTo>
                  <a:lnTo>
                    <a:pt x="43" y="118"/>
                  </a:lnTo>
                  <a:lnTo>
                    <a:pt x="42" y="118"/>
                  </a:lnTo>
                  <a:lnTo>
                    <a:pt x="39" y="11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416" name="Freeform 114"/>
            <p:cNvSpPr>
              <a:spLocks/>
            </p:cNvSpPr>
            <p:nvPr/>
          </p:nvSpPr>
          <p:spPr bwMode="auto">
            <a:xfrm>
              <a:off x="555" y="2887"/>
              <a:ext cx="127" cy="97"/>
            </a:xfrm>
            <a:custGeom>
              <a:avLst/>
              <a:gdLst>
                <a:gd name="T0" fmla="*/ 1 w 253"/>
                <a:gd name="T1" fmla="*/ 1 h 193"/>
                <a:gd name="T2" fmla="*/ 1 w 253"/>
                <a:gd name="T3" fmla="*/ 1 h 193"/>
                <a:gd name="T4" fmla="*/ 1 w 253"/>
                <a:gd name="T5" fmla="*/ 1 h 193"/>
                <a:gd name="T6" fmla="*/ 1 w 253"/>
                <a:gd name="T7" fmla="*/ 1 h 193"/>
                <a:gd name="T8" fmla="*/ 0 w 253"/>
                <a:gd name="T9" fmla="*/ 1 h 193"/>
                <a:gd name="T10" fmla="*/ 1 w 253"/>
                <a:gd name="T11" fmla="*/ 1 h 193"/>
                <a:gd name="T12" fmla="*/ 1 w 253"/>
                <a:gd name="T13" fmla="*/ 1 h 193"/>
                <a:gd name="T14" fmla="*/ 1 w 253"/>
                <a:gd name="T15" fmla="*/ 1 h 193"/>
                <a:gd name="T16" fmla="*/ 1 w 253"/>
                <a:gd name="T17" fmla="*/ 1 h 193"/>
                <a:gd name="T18" fmla="*/ 1 w 253"/>
                <a:gd name="T19" fmla="*/ 1 h 193"/>
                <a:gd name="T20" fmla="*/ 1 w 253"/>
                <a:gd name="T21" fmla="*/ 1 h 193"/>
                <a:gd name="T22" fmla="*/ 1 w 253"/>
                <a:gd name="T23" fmla="*/ 1 h 193"/>
                <a:gd name="T24" fmla="*/ 1 w 253"/>
                <a:gd name="T25" fmla="*/ 1 h 193"/>
                <a:gd name="T26" fmla="*/ 1 w 253"/>
                <a:gd name="T27" fmla="*/ 1 h 193"/>
                <a:gd name="T28" fmla="*/ 1 w 253"/>
                <a:gd name="T29" fmla="*/ 1 h 193"/>
                <a:gd name="T30" fmla="*/ 1 w 253"/>
                <a:gd name="T31" fmla="*/ 1 h 193"/>
                <a:gd name="T32" fmla="*/ 1 w 253"/>
                <a:gd name="T33" fmla="*/ 1 h 193"/>
                <a:gd name="T34" fmla="*/ 1 w 253"/>
                <a:gd name="T35" fmla="*/ 1 h 193"/>
                <a:gd name="T36" fmla="*/ 1 w 253"/>
                <a:gd name="T37" fmla="*/ 1 h 193"/>
                <a:gd name="T38" fmla="*/ 1 w 253"/>
                <a:gd name="T39" fmla="*/ 1 h 193"/>
                <a:gd name="T40" fmla="*/ 1 w 253"/>
                <a:gd name="T41" fmla="*/ 1 h 193"/>
                <a:gd name="T42" fmla="*/ 1 w 253"/>
                <a:gd name="T43" fmla="*/ 1 h 193"/>
                <a:gd name="T44" fmla="*/ 1 w 253"/>
                <a:gd name="T45" fmla="*/ 1 h 193"/>
                <a:gd name="T46" fmla="*/ 1 w 253"/>
                <a:gd name="T47" fmla="*/ 1 h 193"/>
                <a:gd name="T48" fmla="*/ 1 w 253"/>
                <a:gd name="T49" fmla="*/ 1 h 193"/>
                <a:gd name="T50" fmla="*/ 1 w 253"/>
                <a:gd name="T51" fmla="*/ 1 h 193"/>
                <a:gd name="T52" fmla="*/ 1 w 253"/>
                <a:gd name="T53" fmla="*/ 1 h 193"/>
                <a:gd name="T54" fmla="*/ 1 w 253"/>
                <a:gd name="T55" fmla="*/ 1 h 193"/>
                <a:gd name="T56" fmla="*/ 1 w 253"/>
                <a:gd name="T57" fmla="*/ 1 h 193"/>
                <a:gd name="T58" fmla="*/ 1 w 253"/>
                <a:gd name="T59" fmla="*/ 1 h 193"/>
                <a:gd name="T60" fmla="*/ 1 w 253"/>
                <a:gd name="T61" fmla="*/ 1 h 193"/>
                <a:gd name="T62" fmla="*/ 1 w 253"/>
                <a:gd name="T63" fmla="*/ 1 h 193"/>
                <a:gd name="T64" fmla="*/ 1 w 253"/>
                <a:gd name="T65" fmla="*/ 1 h 193"/>
                <a:gd name="T66" fmla="*/ 1 w 253"/>
                <a:gd name="T67" fmla="*/ 1 h 193"/>
                <a:gd name="T68" fmla="*/ 1 w 253"/>
                <a:gd name="T69" fmla="*/ 1 h 193"/>
                <a:gd name="T70" fmla="*/ 1 w 253"/>
                <a:gd name="T71" fmla="*/ 1 h 193"/>
                <a:gd name="T72" fmla="*/ 1 w 253"/>
                <a:gd name="T73" fmla="*/ 1 h 193"/>
                <a:gd name="T74" fmla="*/ 1 w 253"/>
                <a:gd name="T75" fmla="*/ 1 h 193"/>
                <a:gd name="T76" fmla="*/ 1 w 253"/>
                <a:gd name="T77" fmla="*/ 1 h 193"/>
                <a:gd name="T78" fmla="*/ 1 w 253"/>
                <a:gd name="T79" fmla="*/ 1 h 193"/>
                <a:gd name="T80" fmla="*/ 1 w 253"/>
                <a:gd name="T81" fmla="*/ 0 h 193"/>
                <a:gd name="T82" fmla="*/ 1 w 253"/>
                <a:gd name="T83" fmla="*/ 1 h 193"/>
                <a:gd name="T84" fmla="*/ 1 w 253"/>
                <a:gd name="T85" fmla="*/ 1 h 193"/>
                <a:gd name="T86" fmla="*/ 1 w 253"/>
                <a:gd name="T87" fmla="*/ 1 h 193"/>
                <a:gd name="T88" fmla="*/ 1 w 253"/>
                <a:gd name="T89" fmla="*/ 1 h 193"/>
                <a:gd name="T90" fmla="*/ 1 w 253"/>
                <a:gd name="T91" fmla="*/ 1 h 193"/>
                <a:gd name="T92" fmla="*/ 1 w 253"/>
                <a:gd name="T93" fmla="*/ 1 h 193"/>
                <a:gd name="T94" fmla="*/ 1 w 253"/>
                <a:gd name="T95" fmla="*/ 1 h 193"/>
                <a:gd name="T96" fmla="*/ 1 w 253"/>
                <a:gd name="T97" fmla="*/ 1 h 193"/>
                <a:gd name="T98" fmla="*/ 1 w 253"/>
                <a:gd name="T99" fmla="*/ 1 h 193"/>
                <a:gd name="T100" fmla="*/ 1 w 253"/>
                <a:gd name="T101" fmla="*/ 1 h 193"/>
                <a:gd name="T102" fmla="*/ 1 w 253"/>
                <a:gd name="T103" fmla="*/ 1 h 193"/>
                <a:gd name="T104" fmla="*/ 1 w 253"/>
                <a:gd name="T105" fmla="*/ 1 h 193"/>
                <a:gd name="T106" fmla="*/ 1 w 253"/>
                <a:gd name="T107" fmla="*/ 1 h 193"/>
                <a:gd name="T108" fmla="*/ 1 w 253"/>
                <a:gd name="T109" fmla="*/ 1 h 193"/>
                <a:gd name="T110" fmla="*/ 1 w 253"/>
                <a:gd name="T111" fmla="*/ 1 h 193"/>
                <a:gd name="T112" fmla="*/ 1 w 253"/>
                <a:gd name="T113" fmla="*/ 1 h 193"/>
                <a:gd name="T114" fmla="*/ 1 w 253"/>
                <a:gd name="T115" fmla="*/ 1 h 193"/>
                <a:gd name="T116" fmla="*/ 1 w 253"/>
                <a:gd name="T117" fmla="*/ 1 h 193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253"/>
                <a:gd name="T178" fmla="*/ 0 h 193"/>
                <a:gd name="T179" fmla="*/ 253 w 253"/>
                <a:gd name="T180" fmla="*/ 193 h 193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253" h="193">
                  <a:moveTo>
                    <a:pt x="55" y="193"/>
                  </a:moveTo>
                  <a:lnTo>
                    <a:pt x="54" y="192"/>
                  </a:lnTo>
                  <a:lnTo>
                    <a:pt x="51" y="192"/>
                  </a:lnTo>
                  <a:lnTo>
                    <a:pt x="48" y="190"/>
                  </a:lnTo>
                  <a:lnTo>
                    <a:pt x="44" y="189"/>
                  </a:lnTo>
                  <a:lnTo>
                    <a:pt x="39" y="187"/>
                  </a:lnTo>
                  <a:lnTo>
                    <a:pt x="36" y="186"/>
                  </a:lnTo>
                  <a:lnTo>
                    <a:pt x="34" y="183"/>
                  </a:lnTo>
                  <a:lnTo>
                    <a:pt x="34" y="182"/>
                  </a:lnTo>
                  <a:lnTo>
                    <a:pt x="32" y="180"/>
                  </a:lnTo>
                  <a:lnTo>
                    <a:pt x="31" y="179"/>
                  </a:lnTo>
                  <a:lnTo>
                    <a:pt x="28" y="176"/>
                  </a:lnTo>
                  <a:lnTo>
                    <a:pt x="26" y="173"/>
                  </a:lnTo>
                  <a:lnTo>
                    <a:pt x="23" y="169"/>
                  </a:lnTo>
                  <a:lnTo>
                    <a:pt x="20" y="166"/>
                  </a:lnTo>
                  <a:lnTo>
                    <a:pt x="18" y="161"/>
                  </a:lnTo>
                  <a:lnTo>
                    <a:pt x="15" y="157"/>
                  </a:lnTo>
                  <a:lnTo>
                    <a:pt x="12" y="153"/>
                  </a:lnTo>
                  <a:lnTo>
                    <a:pt x="9" y="148"/>
                  </a:lnTo>
                  <a:lnTo>
                    <a:pt x="6" y="144"/>
                  </a:lnTo>
                  <a:lnTo>
                    <a:pt x="4" y="141"/>
                  </a:lnTo>
                  <a:lnTo>
                    <a:pt x="3" y="138"/>
                  </a:lnTo>
                  <a:lnTo>
                    <a:pt x="2" y="135"/>
                  </a:lnTo>
                  <a:lnTo>
                    <a:pt x="0" y="134"/>
                  </a:lnTo>
                  <a:lnTo>
                    <a:pt x="0" y="132"/>
                  </a:lnTo>
                  <a:lnTo>
                    <a:pt x="0" y="129"/>
                  </a:lnTo>
                  <a:lnTo>
                    <a:pt x="2" y="126"/>
                  </a:lnTo>
                  <a:lnTo>
                    <a:pt x="2" y="122"/>
                  </a:lnTo>
                  <a:lnTo>
                    <a:pt x="3" y="118"/>
                  </a:lnTo>
                  <a:lnTo>
                    <a:pt x="4" y="113"/>
                  </a:lnTo>
                  <a:lnTo>
                    <a:pt x="6" y="109"/>
                  </a:lnTo>
                  <a:lnTo>
                    <a:pt x="6" y="105"/>
                  </a:lnTo>
                  <a:lnTo>
                    <a:pt x="7" y="102"/>
                  </a:lnTo>
                  <a:lnTo>
                    <a:pt x="9" y="97"/>
                  </a:lnTo>
                  <a:lnTo>
                    <a:pt x="10" y="94"/>
                  </a:lnTo>
                  <a:lnTo>
                    <a:pt x="13" y="90"/>
                  </a:lnTo>
                  <a:lnTo>
                    <a:pt x="16" y="86"/>
                  </a:lnTo>
                  <a:lnTo>
                    <a:pt x="19" y="81"/>
                  </a:lnTo>
                  <a:lnTo>
                    <a:pt x="23" y="77"/>
                  </a:lnTo>
                  <a:lnTo>
                    <a:pt x="25" y="74"/>
                  </a:lnTo>
                  <a:lnTo>
                    <a:pt x="28" y="73"/>
                  </a:lnTo>
                  <a:lnTo>
                    <a:pt x="29" y="71"/>
                  </a:lnTo>
                  <a:lnTo>
                    <a:pt x="31" y="68"/>
                  </a:lnTo>
                  <a:lnTo>
                    <a:pt x="34" y="67"/>
                  </a:lnTo>
                  <a:lnTo>
                    <a:pt x="39" y="65"/>
                  </a:lnTo>
                  <a:lnTo>
                    <a:pt x="41" y="64"/>
                  </a:lnTo>
                  <a:lnTo>
                    <a:pt x="44" y="62"/>
                  </a:lnTo>
                  <a:lnTo>
                    <a:pt x="47" y="61"/>
                  </a:lnTo>
                  <a:lnTo>
                    <a:pt x="49" y="59"/>
                  </a:lnTo>
                  <a:lnTo>
                    <a:pt x="52" y="58"/>
                  </a:lnTo>
                  <a:lnTo>
                    <a:pt x="57" y="57"/>
                  </a:lnTo>
                  <a:lnTo>
                    <a:pt x="60" y="55"/>
                  </a:lnTo>
                  <a:lnTo>
                    <a:pt x="63" y="54"/>
                  </a:lnTo>
                  <a:lnTo>
                    <a:pt x="65" y="52"/>
                  </a:lnTo>
                  <a:lnTo>
                    <a:pt x="68" y="51"/>
                  </a:lnTo>
                  <a:lnTo>
                    <a:pt x="71" y="49"/>
                  </a:lnTo>
                  <a:lnTo>
                    <a:pt x="76" y="48"/>
                  </a:lnTo>
                  <a:lnTo>
                    <a:pt x="79" y="46"/>
                  </a:lnTo>
                  <a:lnTo>
                    <a:pt x="81" y="45"/>
                  </a:lnTo>
                  <a:lnTo>
                    <a:pt x="84" y="44"/>
                  </a:lnTo>
                  <a:lnTo>
                    <a:pt x="87" y="42"/>
                  </a:lnTo>
                  <a:lnTo>
                    <a:pt x="92" y="39"/>
                  </a:lnTo>
                  <a:lnTo>
                    <a:pt x="96" y="38"/>
                  </a:lnTo>
                  <a:lnTo>
                    <a:pt x="99" y="36"/>
                  </a:lnTo>
                  <a:lnTo>
                    <a:pt x="102" y="35"/>
                  </a:lnTo>
                  <a:lnTo>
                    <a:pt x="103" y="35"/>
                  </a:lnTo>
                  <a:lnTo>
                    <a:pt x="105" y="33"/>
                  </a:lnTo>
                  <a:lnTo>
                    <a:pt x="108" y="32"/>
                  </a:lnTo>
                  <a:lnTo>
                    <a:pt x="111" y="32"/>
                  </a:lnTo>
                  <a:lnTo>
                    <a:pt x="113" y="30"/>
                  </a:lnTo>
                  <a:lnTo>
                    <a:pt x="118" y="30"/>
                  </a:lnTo>
                  <a:lnTo>
                    <a:pt x="121" y="29"/>
                  </a:lnTo>
                  <a:lnTo>
                    <a:pt x="125" y="29"/>
                  </a:lnTo>
                  <a:lnTo>
                    <a:pt x="128" y="28"/>
                  </a:lnTo>
                  <a:lnTo>
                    <a:pt x="131" y="28"/>
                  </a:lnTo>
                  <a:lnTo>
                    <a:pt x="134" y="26"/>
                  </a:lnTo>
                  <a:lnTo>
                    <a:pt x="138" y="26"/>
                  </a:lnTo>
                  <a:lnTo>
                    <a:pt x="141" y="26"/>
                  </a:lnTo>
                  <a:lnTo>
                    <a:pt x="144" y="26"/>
                  </a:lnTo>
                  <a:lnTo>
                    <a:pt x="141" y="28"/>
                  </a:lnTo>
                  <a:lnTo>
                    <a:pt x="137" y="30"/>
                  </a:lnTo>
                  <a:lnTo>
                    <a:pt x="134" y="32"/>
                  </a:lnTo>
                  <a:lnTo>
                    <a:pt x="131" y="33"/>
                  </a:lnTo>
                  <a:lnTo>
                    <a:pt x="129" y="35"/>
                  </a:lnTo>
                  <a:lnTo>
                    <a:pt x="128" y="35"/>
                  </a:lnTo>
                  <a:lnTo>
                    <a:pt x="127" y="35"/>
                  </a:lnTo>
                  <a:lnTo>
                    <a:pt x="125" y="36"/>
                  </a:lnTo>
                  <a:lnTo>
                    <a:pt x="122" y="38"/>
                  </a:lnTo>
                  <a:lnTo>
                    <a:pt x="118" y="39"/>
                  </a:lnTo>
                  <a:lnTo>
                    <a:pt x="113" y="41"/>
                  </a:lnTo>
                  <a:lnTo>
                    <a:pt x="109" y="44"/>
                  </a:lnTo>
                  <a:lnTo>
                    <a:pt x="105" y="45"/>
                  </a:lnTo>
                  <a:lnTo>
                    <a:pt x="100" y="48"/>
                  </a:lnTo>
                  <a:lnTo>
                    <a:pt x="97" y="49"/>
                  </a:lnTo>
                  <a:lnTo>
                    <a:pt x="95" y="51"/>
                  </a:lnTo>
                  <a:lnTo>
                    <a:pt x="92" y="52"/>
                  </a:lnTo>
                  <a:lnTo>
                    <a:pt x="89" y="54"/>
                  </a:lnTo>
                  <a:lnTo>
                    <a:pt x="84" y="55"/>
                  </a:lnTo>
                  <a:lnTo>
                    <a:pt x="80" y="58"/>
                  </a:lnTo>
                  <a:lnTo>
                    <a:pt x="76" y="59"/>
                  </a:lnTo>
                  <a:lnTo>
                    <a:pt x="73" y="61"/>
                  </a:lnTo>
                  <a:lnTo>
                    <a:pt x="70" y="62"/>
                  </a:lnTo>
                  <a:lnTo>
                    <a:pt x="70" y="64"/>
                  </a:lnTo>
                  <a:lnTo>
                    <a:pt x="64" y="65"/>
                  </a:lnTo>
                  <a:lnTo>
                    <a:pt x="60" y="68"/>
                  </a:lnTo>
                  <a:lnTo>
                    <a:pt x="55" y="73"/>
                  </a:lnTo>
                  <a:lnTo>
                    <a:pt x="55" y="75"/>
                  </a:lnTo>
                  <a:lnTo>
                    <a:pt x="54" y="77"/>
                  </a:lnTo>
                  <a:lnTo>
                    <a:pt x="54" y="78"/>
                  </a:lnTo>
                  <a:lnTo>
                    <a:pt x="54" y="81"/>
                  </a:lnTo>
                  <a:lnTo>
                    <a:pt x="54" y="86"/>
                  </a:lnTo>
                  <a:lnTo>
                    <a:pt x="54" y="89"/>
                  </a:lnTo>
                  <a:lnTo>
                    <a:pt x="54" y="93"/>
                  </a:lnTo>
                  <a:lnTo>
                    <a:pt x="54" y="99"/>
                  </a:lnTo>
                  <a:lnTo>
                    <a:pt x="54" y="103"/>
                  </a:lnTo>
                  <a:lnTo>
                    <a:pt x="54" y="109"/>
                  </a:lnTo>
                  <a:lnTo>
                    <a:pt x="54" y="113"/>
                  </a:lnTo>
                  <a:lnTo>
                    <a:pt x="54" y="118"/>
                  </a:lnTo>
                  <a:lnTo>
                    <a:pt x="55" y="122"/>
                  </a:lnTo>
                  <a:lnTo>
                    <a:pt x="55" y="126"/>
                  </a:lnTo>
                  <a:lnTo>
                    <a:pt x="55" y="129"/>
                  </a:lnTo>
                  <a:lnTo>
                    <a:pt x="55" y="132"/>
                  </a:lnTo>
                  <a:lnTo>
                    <a:pt x="55" y="134"/>
                  </a:lnTo>
                  <a:lnTo>
                    <a:pt x="57" y="135"/>
                  </a:lnTo>
                  <a:lnTo>
                    <a:pt x="58" y="138"/>
                  </a:lnTo>
                  <a:lnTo>
                    <a:pt x="61" y="142"/>
                  </a:lnTo>
                  <a:lnTo>
                    <a:pt x="64" y="145"/>
                  </a:lnTo>
                  <a:lnTo>
                    <a:pt x="65" y="148"/>
                  </a:lnTo>
                  <a:lnTo>
                    <a:pt x="67" y="153"/>
                  </a:lnTo>
                  <a:lnTo>
                    <a:pt x="68" y="154"/>
                  </a:lnTo>
                  <a:lnTo>
                    <a:pt x="70" y="155"/>
                  </a:lnTo>
                  <a:lnTo>
                    <a:pt x="68" y="154"/>
                  </a:lnTo>
                  <a:lnTo>
                    <a:pt x="68" y="150"/>
                  </a:lnTo>
                  <a:lnTo>
                    <a:pt x="68" y="148"/>
                  </a:lnTo>
                  <a:lnTo>
                    <a:pt x="68" y="145"/>
                  </a:lnTo>
                  <a:lnTo>
                    <a:pt x="67" y="142"/>
                  </a:lnTo>
                  <a:lnTo>
                    <a:pt x="67" y="139"/>
                  </a:lnTo>
                  <a:lnTo>
                    <a:pt x="67" y="137"/>
                  </a:lnTo>
                  <a:lnTo>
                    <a:pt x="67" y="134"/>
                  </a:lnTo>
                  <a:lnTo>
                    <a:pt x="65" y="131"/>
                  </a:lnTo>
                  <a:lnTo>
                    <a:pt x="65" y="128"/>
                  </a:lnTo>
                  <a:lnTo>
                    <a:pt x="65" y="123"/>
                  </a:lnTo>
                  <a:lnTo>
                    <a:pt x="65" y="121"/>
                  </a:lnTo>
                  <a:lnTo>
                    <a:pt x="65" y="119"/>
                  </a:lnTo>
                  <a:lnTo>
                    <a:pt x="67" y="116"/>
                  </a:lnTo>
                  <a:lnTo>
                    <a:pt x="67" y="113"/>
                  </a:lnTo>
                  <a:lnTo>
                    <a:pt x="67" y="110"/>
                  </a:lnTo>
                  <a:lnTo>
                    <a:pt x="67" y="107"/>
                  </a:lnTo>
                  <a:lnTo>
                    <a:pt x="67" y="105"/>
                  </a:lnTo>
                  <a:lnTo>
                    <a:pt x="67" y="102"/>
                  </a:lnTo>
                  <a:lnTo>
                    <a:pt x="67" y="97"/>
                  </a:lnTo>
                  <a:lnTo>
                    <a:pt x="67" y="94"/>
                  </a:lnTo>
                  <a:lnTo>
                    <a:pt x="67" y="91"/>
                  </a:lnTo>
                  <a:lnTo>
                    <a:pt x="67" y="89"/>
                  </a:lnTo>
                  <a:lnTo>
                    <a:pt x="67" y="84"/>
                  </a:lnTo>
                  <a:lnTo>
                    <a:pt x="67" y="81"/>
                  </a:lnTo>
                  <a:lnTo>
                    <a:pt x="68" y="80"/>
                  </a:lnTo>
                  <a:lnTo>
                    <a:pt x="68" y="75"/>
                  </a:lnTo>
                  <a:lnTo>
                    <a:pt x="71" y="73"/>
                  </a:lnTo>
                  <a:lnTo>
                    <a:pt x="74" y="70"/>
                  </a:lnTo>
                  <a:lnTo>
                    <a:pt x="80" y="67"/>
                  </a:lnTo>
                  <a:lnTo>
                    <a:pt x="83" y="67"/>
                  </a:lnTo>
                  <a:lnTo>
                    <a:pt x="86" y="67"/>
                  </a:lnTo>
                  <a:lnTo>
                    <a:pt x="102" y="75"/>
                  </a:lnTo>
                  <a:lnTo>
                    <a:pt x="102" y="74"/>
                  </a:lnTo>
                  <a:lnTo>
                    <a:pt x="103" y="73"/>
                  </a:lnTo>
                  <a:lnTo>
                    <a:pt x="103" y="71"/>
                  </a:lnTo>
                  <a:lnTo>
                    <a:pt x="106" y="68"/>
                  </a:lnTo>
                  <a:lnTo>
                    <a:pt x="108" y="64"/>
                  </a:lnTo>
                  <a:lnTo>
                    <a:pt x="109" y="61"/>
                  </a:lnTo>
                  <a:lnTo>
                    <a:pt x="112" y="57"/>
                  </a:lnTo>
                  <a:lnTo>
                    <a:pt x="113" y="54"/>
                  </a:lnTo>
                  <a:lnTo>
                    <a:pt x="115" y="52"/>
                  </a:lnTo>
                  <a:lnTo>
                    <a:pt x="118" y="51"/>
                  </a:lnTo>
                  <a:lnTo>
                    <a:pt x="119" y="48"/>
                  </a:lnTo>
                  <a:lnTo>
                    <a:pt x="124" y="46"/>
                  </a:lnTo>
                  <a:lnTo>
                    <a:pt x="128" y="44"/>
                  </a:lnTo>
                  <a:lnTo>
                    <a:pt x="132" y="41"/>
                  </a:lnTo>
                  <a:lnTo>
                    <a:pt x="138" y="38"/>
                  </a:lnTo>
                  <a:lnTo>
                    <a:pt x="144" y="35"/>
                  </a:lnTo>
                  <a:lnTo>
                    <a:pt x="148" y="32"/>
                  </a:lnTo>
                  <a:lnTo>
                    <a:pt x="153" y="29"/>
                  </a:lnTo>
                  <a:lnTo>
                    <a:pt x="157" y="28"/>
                  </a:lnTo>
                  <a:lnTo>
                    <a:pt x="161" y="26"/>
                  </a:lnTo>
                  <a:lnTo>
                    <a:pt x="164" y="23"/>
                  </a:lnTo>
                  <a:lnTo>
                    <a:pt x="167" y="23"/>
                  </a:lnTo>
                  <a:lnTo>
                    <a:pt x="169" y="22"/>
                  </a:lnTo>
                  <a:lnTo>
                    <a:pt x="170" y="22"/>
                  </a:lnTo>
                  <a:lnTo>
                    <a:pt x="173" y="20"/>
                  </a:lnTo>
                  <a:lnTo>
                    <a:pt x="175" y="20"/>
                  </a:lnTo>
                  <a:lnTo>
                    <a:pt x="179" y="19"/>
                  </a:lnTo>
                  <a:lnTo>
                    <a:pt x="183" y="17"/>
                  </a:lnTo>
                  <a:lnTo>
                    <a:pt x="186" y="14"/>
                  </a:lnTo>
                  <a:lnTo>
                    <a:pt x="192" y="13"/>
                  </a:lnTo>
                  <a:lnTo>
                    <a:pt x="196" y="12"/>
                  </a:lnTo>
                  <a:lnTo>
                    <a:pt x="201" y="9"/>
                  </a:lnTo>
                  <a:lnTo>
                    <a:pt x="207" y="7"/>
                  </a:lnTo>
                  <a:lnTo>
                    <a:pt x="209" y="6"/>
                  </a:lnTo>
                  <a:lnTo>
                    <a:pt x="214" y="4"/>
                  </a:lnTo>
                  <a:lnTo>
                    <a:pt x="217" y="1"/>
                  </a:lnTo>
                  <a:lnTo>
                    <a:pt x="221" y="1"/>
                  </a:lnTo>
                  <a:lnTo>
                    <a:pt x="222" y="0"/>
                  </a:lnTo>
                  <a:lnTo>
                    <a:pt x="224" y="0"/>
                  </a:lnTo>
                  <a:lnTo>
                    <a:pt x="225" y="0"/>
                  </a:lnTo>
                  <a:lnTo>
                    <a:pt x="230" y="0"/>
                  </a:lnTo>
                  <a:lnTo>
                    <a:pt x="234" y="1"/>
                  </a:lnTo>
                  <a:lnTo>
                    <a:pt x="240" y="3"/>
                  </a:lnTo>
                  <a:lnTo>
                    <a:pt x="244" y="4"/>
                  </a:lnTo>
                  <a:lnTo>
                    <a:pt x="249" y="6"/>
                  </a:lnTo>
                  <a:lnTo>
                    <a:pt x="252" y="6"/>
                  </a:lnTo>
                  <a:lnTo>
                    <a:pt x="253" y="7"/>
                  </a:lnTo>
                  <a:lnTo>
                    <a:pt x="225" y="9"/>
                  </a:lnTo>
                  <a:lnTo>
                    <a:pt x="192" y="22"/>
                  </a:lnTo>
                  <a:lnTo>
                    <a:pt x="191" y="22"/>
                  </a:lnTo>
                  <a:lnTo>
                    <a:pt x="186" y="25"/>
                  </a:lnTo>
                  <a:lnTo>
                    <a:pt x="185" y="26"/>
                  </a:lnTo>
                  <a:lnTo>
                    <a:pt x="182" y="28"/>
                  </a:lnTo>
                  <a:lnTo>
                    <a:pt x="179" y="29"/>
                  </a:lnTo>
                  <a:lnTo>
                    <a:pt x="176" y="32"/>
                  </a:lnTo>
                  <a:lnTo>
                    <a:pt x="173" y="33"/>
                  </a:lnTo>
                  <a:lnTo>
                    <a:pt x="170" y="35"/>
                  </a:lnTo>
                  <a:lnTo>
                    <a:pt x="167" y="36"/>
                  </a:lnTo>
                  <a:lnTo>
                    <a:pt x="166" y="39"/>
                  </a:lnTo>
                  <a:lnTo>
                    <a:pt x="161" y="42"/>
                  </a:lnTo>
                  <a:lnTo>
                    <a:pt x="161" y="45"/>
                  </a:lnTo>
                  <a:lnTo>
                    <a:pt x="160" y="45"/>
                  </a:lnTo>
                  <a:lnTo>
                    <a:pt x="159" y="46"/>
                  </a:lnTo>
                  <a:lnTo>
                    <a:pt x="157" y="48"/>
                  </a:lnTo>
                  <a:lnTo>
                    <a:pt x="154" y="49"/>
                  </a:lnTo>
                  <a:lnTo>
                    <a:pt x="151" y="51"/>
                  </a:lnTo>
                  <a:lnTo>
                    <a:pt x="148" y="52"/>
                  </a:lnTo>
                  <a:lnTo>
                    <a:pt x="145" y="54"/>
                  </a:lnTo>
                  <a:lnTo>
                    <a:pt x="143" y="57"/>
                  </a:lnTo>
                  <a:lnTo>
                    <a:pt x="138" y="57"/>
                  </a:lnTo>
                  <a:lnTo>
                    <a:pt x="135" y="58"/>
                  </a:lnTo>
                  <a:lnTo>
                    <a:pt x="132" y="59"/>
                  </a:lnTo>
                  <a:lnTo>
                    <a:pt x="129" y="61"/>
                  </a:lnTo>
                  <a:lnTo>
                    <a:pt x="125" y="62"/>
                  </a:lnTo>
                  <a:lnTo>
                    <a:pt x="125" y="64"/>
                  </a:lnTo>
                  <a:lnTo>
                    <a:pt x="124" y="64"/>
                  </a:lnTo>
                  <a:lnTo>
                    <a:pt x="124" y="67"/>
                  </a:lnTo>
                  <a:lnTo>
                    <a:pt x="122" y="71"/>
                  </a:lnTo>
                  <a:lnTo>
                    <a:pt x="121" y="75"/>
                  </a:lnTo>
                  <a:lnTo>
                    <a:pt x="119" y="81"/>
                  </a:lnTo>
                  <a:lnTo>
                    <a:pt x="118" y="86"/>
                  </a:lnTo>
                  <a:lnTo>
                    <a:pt x="118" y="90"/>
                  </a:lnTo>
                  <a:lnTo>
                    <a:pt x="118" y="94"/>
                  </a:lnTo>
                  <a:lnTo>
                    <a:pt x="118" y="97"/>
                  </a:lnTo>
                  <a:lnTo>
                    <a:pt x="118" y="100"/>
                  </a:lnTo>
                  <a:lnTo>
                    <a:pt x="118" y="103"/>
                  </a:lnTo>
                  <a:lnTo>
                    <a:pt x="118" y="106"/>
                  </a:lnTo>
                  <a:lnTo>
                    <a:pt x="116" y="109"/>
                  </a:lnTo>
                  <a:lnTo>
                    <a:pt x="116" y="112"/>
                  </a:lnTo>
                  <a:lnTo>
                    <a:pt x="116" y="115"/>
                  </a:lnTo>
                  <a:lnTo>
                    <a:pt x="116" y="119"/>
                  </a:lnTo>
                  <a:lnTo>
                    <a:pt x="115" y="123"/>
                  </a:lnTo>
                  <a:lnTo>
                    <a:pt x="115" y="128"/>
                  </a:lnTo>
                  <a:lnTo>
                    <a:pt x="113" y="131"/>
                  </a:lnTo>
                  <a:lnTo>
                    <a:pt x="113" y="135"/>
                  </a:lnTo>
                  <a:lnTo>
                    <a:pt x="113" y="139"/>
                  </a:lnTo>
                  <a:lnTo>
                    <a:pt x="113" y="144"/>
                  </a:lnTo>
                  <a:lnTo>
                    <a:pt x="112" y="148"/>
                  </a:lnTo>
                  <a:lnTo>
                    <a:pt x="112" y="151"/>
                  </a:lnTo>
                  <a:lnTo>
                    <a:pt x="111" y="155"/>
                  </a:lnTo>
                  <a:lnTo>
                    <a:pt x="111" y="160"/>
                  </a:lnTo>
                  <a:lnTo>
                    <a:pt x="109" y="163"/>
                  </a:lnTo>
                  <a:lnTo>
                    <a:pt x="109" y="167"/>
                  </a:lnTo>
                  <a:lnTo>
                    <a:pt x="109" y="170"/>
                  </a:lnTo>
                  <a:lnTo>
                    <a:pt x="109" y="174"/>
                  </a:lnTo>
                  <a:lnTo>
                    <a:pt x="108" y="176"/>
                  </a:lnTo>
                  <a:lnTo>
                    <a:pt x="108" y="179"/>
                  </a:lnTo>
                  <a:lnTo>
                    <a:pt x="108" y="182"/>
                  </a:lnTo>
                  <a:lnTo>
                    <a:pt x="108" y="183"/>
                  </a:lnTo>
                  <a:lnTo>
                    <a:pt x="108" y="186"/>
                  </a:lnTo>
                  <a:lnTo>
                    <a:pt x="108" y="187"/>
                  </a:lnTo>
                  <a:lnTo>
                    <a:pt x="106" y="187"/>
                  </a:lnTo>
                  <a:lnTo>
                    <a:pt x="103" y="187"/>
                  </a:lnTo>
                  <a:lnTo>
                    <a:pt x="100" y="186"/>
                  </a:lnTo>
                  <a:lnTo>
                    <a:pt x="96" y="186"/>
                  </a:lnTo>
                  <a:lnTo>
                    <a:pt x="90" y="186"/>
                  </a:lnTo>
                  <a:lnTo>
                    <a:pt x="87" y="184"/>
                  </a:lnTo>
                  <a:lnTo>
                    <a:pt x="83" y="184"/>
                  </a:lnTo>
                  <a:lnTo>
                    <a:pt x="81" y="183"/>
                  </a:lnTo>
                  <a:lnTo>
                    <a:pt x="79" y="180"/>
                  </a:lnTo>
                  <a:lnTo>
                    <a:pt x="74" y="177"/>
                  </a:lnTo>
                  <a:lnTo>
                    <a:pt x="71" y="176"/>
                  </a:lnTo>
                  <a:lnTo>
                    <a:pt x="71" y="174"/>
                  </a:lnTo>
                  <a:lnTo>
                    <a:pt x="70" y="176"/>
                  </a:lnTo>
                  <a:lnTo>
                    <a:pt x="70" y="180"/>
                  </a:lnTo>
                  <a:lnTo>
                    <a:pt x="68" y="184"/>
                  </a:lnTo>
                  <a:lnTo>
                    <a:pt x="67" y="187"/>
                  </a:lnTo>
                  <a:lnTo>
                    <a:pt x="63" y="190"/>
                  </a:lnTo>
                  <a:lnTo>
                    <a:pt x="60" y="192"/>
                  </a:lnTo>
                  <a:lnTo>
                    <a:pt x="55" y="192"/>
                  </a:lnTo>
                  <a:lnTo>
                    <a:pt x="55" y="19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417" name="Freeform 115"/>
            <p:cNvSpPr>
              <a:spLocks/>
            </p:cNvSpPr>
            <p:nvPr/>
          </p:nvSpPr>
          <p:spPr bwMode="auto">
            <a:xfrm>
              <a:off x="610" y="2889"/>
              <a:ext cx="137" cy="91"/>
            </a:xfrm>
            <a:custGeom>
              <a:avLst/>
              <a:gdLst>
                <a:gd name="T0" fmla="*/ 0 w 275"/>
                <a:gd name="T1" fmla="*/ 0 h 183"/>
                <a:gd name="T2" fmla="*/ 0 w 275"/>
                <a:gd name="T3" fmla="*/ 0 h 183"/>
                <a:gd name="T4" fmla="*/ 0 w 275"/>
                <a:gd name="T5" fmla="*/ 0 h 183"/>
                <a:gd name="T6" fmla="*/ 0 w 275"/>
                <a:gd name="T7" fmla="*/ 0 h 183"/>
                <a:gd name="T8" fmla="*/ 0 w 275"/>
                <a:gd name="T9" fmla="*/ 0 h 183"/>
                <a:gd name="T10" fmla="*/ 0 w 275"/>
                <a:gd name="T11" fmla="*/ 0 h 183"/>
                <a:gd name="T12" fmla="*/ 0 w 275"/>
                <a:gd name="T13" fmla="*/ 0 h 183"/>
                <a:gd name="T14" fmla="*/ 0 w 275"/>
                <a:gd name="T15" fmla="*/ 0 h 183"/>
                <a:gd name="T16" fmla="*/ 0 w 275"/>
                <a:gd name="T17" fmla="*/ 0 h 183"/>
                <a:gd name="T18" fmla="*/ 0 w 275"/>
                <a:gd name="T19" fmla="*/ 0 h 183"/>
                <a:gd name="T20" fmla="*/ 0 w 275"/>
                <a:gd name="T21" fmla="*/ 0 h 183"/>
                <a:gd name="T22" fmla="*/ 0 w 275"/>
                <a:gd name="T23" fmla="*/ 0 h 183"/>
                <a:gd name="T24" fmla="*/ 0 w 275"/>
                <a:gd name="T25" fmla="*/ 0 h 183"/>
                <a:gd name="T26" fmla="*/ 0 w 275"/>
                <a:gd name="T27" fmla="*/ 0 h 183"/>
                <a:gd name="T28" fmla="*/ 0 w 275"/>
                <a:gd name="T29" fmla="*/ 0 h 183"/>
                <a:gd name="T30" fmla="*/ 0 w 275"/>
                <a:gd name="T31" fmla="*/ 0 h 183"/>
                <a:gd name="T32" fmla="*/ 0 w 275"/>
                <a:gd name="T33" fmla="*/ 0 h 183"/>
                <a:gd name="T34" fmla="*/ 0 w 275"/>
                <a:gd name="T35" fmla="*/ 0 h 183"/>
                <a:gd name="T36" fmla="*/ 0 w 275"/>
                <a:gd name="T37" fmla="*/ 0 h 183"/>
                <a:gd name="T38" fmla="*/ 0 w 275"/>
                <a:gd name="T39" fmla="*/ 0 h 183"/>
                <a:gd name="T40" fmla="*/ 0 w 275"/>
                <a:gd name="T41" fmla="*/ 0 h 183"/>
                <a:gd name="T42" fmla="*/ 0 w 275"/>
                <a:gd name="T43" fmla="*/ 0 h 183"/>
                <a:gd name="T44" fmla="*/ 0 w 275"/>
                <a:gd name="T45" fmla="*/ 0 h 183"/>
                <a:gd name="T46" fmla="*/ 0 w 275"/>
                <a:gd name="T47" fmla="*/ 0 h 183"/>
                <a:gd name="T48" fmla="*/ 0 w 275"/>
                <a:gd name="T49" fmla="*/ 0 h 183"/>
                <a:gd name="T50" fmla="*/ 0 w 275"/>
                <a:gd name="T51" fmla="*/ 0 h 183"/>
                <a:gd name="T52" fmla="*/ 0 w 275"/>
                <a:gd name="T53" fmla="*/ 0 h 183"/>
                <a:gd name="T54" fmla="*/ 0 w 275"/>
                <a:gd name="T55" fmla="*/ 0 h 183"/>
                <a:gd name="T56" fmla="*/ 0 w 275"/>
                <a:gd name="T57" fmla="*/ 0 h 183"/>
                <a:gd name="T58" fmla="*/ 0 w 275"/>
                <a:gd name="T59" fmla="*/ 0 h 183"/>
                <a:gd name="T60" fmla="*/ 0 w 275"/>
                <a:gd name="T61" fmla="*/ 0 h 183"/>
                <a:gd name="T62" fmla="*/ 0 w 275"/>
                <a:gd name="T63" fmla="*/ 0 h 183"/>
                <a:gd name="T64" fmla="*/ 0 w 275"/>
                <a:gd name="T65" fmla="*/ 0 h 183"/>
                <a:gd name="T66" fmla="*/ 0 w 275"/>
                <a:gd name="T67" fmla="*/ 0 h 183"/>
                <a:gd name="T68" fmla="*/ 0 w 275"/>
                <a:gd name="T69" fmla="*/ 0 h 183"/>
                <a:gd name="T70" fmla="*/ 0 w 275"/>
                <a:gd name="T71" fmla="*/ 0 h 183"/>
                <a:gd name="T72" fmla="*/ 0 w 275"/>
                <a:gd name="T73" fmla="*/ 0 h 183"/>
                <a:gd name="T74" fmla="*/ 0 w 275"/>
                <a:gd name="T75" fmla="*/ 0 h 183"/>
                <a:gd name="T76" fmla="*/ 0 w 275"/>
                <a:gd name="T77" fmla="*/ 0 h 183"/>
                <a:gd name="T78" fmla="*/ 0 w 275"/>
                <a:gd name="T79" fmla="*/ 0 h 183"/>
                <a:gd name="T80" fmla="*/ 0 w 275"/>
                <a:gd name="T81" fmla="*/ 0 h 183"/>
                <a:gd name="T82" fmla="*/ 0 w 275"/>
                <a:gd name="T83" fmla="*/ 0 h 183"/>
                <a:gd name="T84" fmla="*/ 0 w 275"/>
                <a:gd name="T85" fmla="*/ 0 h 183"/>
                <a:gd name="T86" fmla="*/ 0 w 275"/>
                <a:gd name="T87" fmla="*/ 0 h 183"/>
                <a:gd name="T88" fmla="*/ 0 w 275"/>
                <a:gd name="T89" fmla="*/ 0 h 183"/>
                <a:gd name="T90" fmla="*/ 0 w 275"/>
                <a:gd name="T91" fmla="*/ 0 h 183"/>
                <a:gd name="T92" fmla="*/ 0 w 275"/>
                <a:gd name="T93" fmla="*/ 0 h 183"/>
                <a:gd name="T94" fmla="*/ 0 w 275"/>
                <a:gd name="T95" fmla="*/ 0 h 183"/>
                <a:gd name="T96" fmla="*/ 0 w 275"/>
                <a:gd name="T97" fmla="*/ 0 h 183"/>
                <a:gd name="T98" fmla="*/ 0 w 275"/>
                <a:gd name="T99" fmla="*/ 0 h 183"/>
                <a:gd name="T100" fmla="*/ 0 w 275"/>
                <a:gd name="T101" fmla="*/ 0 h 183"/>
                <a:gd name="T102" fmla="*/ 0 w 275"/>
                <a:gd name="T103" fmla="*/ 0 h 183"/>
                <a:gd name="T104" fmla="*/ 0 w 275"/>
                <a:gd name="T105" fmla="*/ 0 h 183"/>
                <a:gd name="T106" fmla="*/ 0 w 275"/>
                <a:gd name="T107" fmla="*/ 0 h 183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275"/>
                <a:gd name="T163" fmla="*/ 0 h 183"/>
                <a:gd name="T164" fmla="*/ 275 w 275"/>
                <a:gd name="T165" fmla="*/ 183 h 183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275" h="183">
                  <a:moveTo>
                    <a:pt x="0" y="183"/>
                  </a:moveTo>
                  <a:lnTo>
                    <a:pt x="26" y="91"/>
                  </a:lnTo>
                  <a:lnTo>
                    <a:pt x="28" y="93"/>
                  </a:lnTo>
                  <a:lnTo>
                    <a:pt x="31" y="93"/>
                  </a:lnTo>
                  <a:lnTo>
                    <a:pt x="34" y="93"/>
                  </a:lnTo>
                  <a:lnTo>
                    <a:pt x="38" y="90"/>
                  </a:lnTo>
                  <a:lnTo>
                    <a:pt x="38" y="87"/>
                  </a:lnTo>
                  <a:lnTo>
                    <a:pt x="41" y="84"/>
                  </a:lnTo>
                  <a:lnTo>
                    <a:pt x="44" y="78"/>
                  </a:lnTo>
                  <a:lnTo>
                    <a:pt x="47" y="74"/>
                  </a:lnTo>
                  <a:lnTo>
                    <a:pt x="50" y="68"/>
                  </a:lnTo>
                  <a:lnTo>
                    <a:pt x="52" y="64"/>
                  </a:lnTo>
                  <a:lnTo>
                    <a:pt x="55" y="59"/>
                  </a:lnTo>
                  <a:lnTo>
                    <a:pt x="55" y="56"/>
                  </a:lnTo>
                  <a:lnTo>
                    <a:pt x="57" y="51"/>
                  </a:lnTo>
                  <a:lnTo>
                    <a:pt x="60" y="46"/>
                  </a:lnTo>
                  <a:lnTo>
                    <a:pt x="64" y="42"/>
                  </a:lnTo>
                  <a:lnTo>
                    <a:pt x="70" y="38"/>
                  </a:lnTo>
                  <a:lnTo>
                    <a:pt x="73" y="35"/>
                  </a:lnTo>
                  <a:lnTo>
                    <a:pt x="76" y="32"/>
                  </a:lnTo>
                  <a:lnTo>
                    <a:pt x="77" y="29"/>
                  </a:lnTo>
                  <a:lnTo>
                    <a:pt x="82" y="26"/>
                  </a:lnTo>
                  <a:lnTo>
                    <a:pt x="83" y="25"/>
                  </a:lnTo>
                  <a:lnTo>
                    <a:pt x="86" y="22"/>
                  </a:lnTo>
                  <a:lnTo>
                    <a:pt x="90" y="17"/>
                  </a:lnTo>
                  <a:lnTo>
                    <a:pt x="95" y="14"/>
                  </a:lnTo>
                  <a:lnTo>
                    <a:pt x="98" y="11"/>
                  </a:lnTo>
                  <a:lnTo>
                    <a:pt x="99" y="11"/>
                  </a:lnTo>
                  <a:lnTo>
                    <a:pt x="121" y="0"/>
                  </a:lnTo>
                  <a:lnTo>
                    <a:pt x="122" y="0"/>
                  </a:lnTo>
                  <a:lnTo>
                    <a:pt x="124" y="0"/>
                  </a:lnTo>
                  <a:lnTo>
                    <a:pt x="128" y="0"/>
                  </a:lnTo>
                  <a:lnTo>
                    <a:pt x="131" y="0"/>
                  </a:lnTo>
                  <a:lnTo>
                    <a:pt x="134" y="1"/>
                  </a:lnTo>
                  <a:lnTo>
                    <a:pt x="138" y="1"/>
                  </a:lnTo>
                  <a:lnTo>
                    <a:pt x="143" y="1"/>
                  </a:lnTo>
                  <a:lnTo>
                    <a:pt x="147" y="1"/>
                  </a:lnTo>
                  <a:lnTo>
                    <a:pt x="151" y="3"/>
                  </a:lnTo>
                  <a:lnTo>
                    <a:pt x="154" y="3"/>
                  </a:lnTo>
                  <a:lnTo>
                    <a:pt x="159" y="3"/>
                  </a:lnTo>
                  <a:lnTo>
                    <a:pt x="161" y="4"/>
                  </a:lnTo>
                  <a:lnTo>
                    <a:pt x="164" y="4"/>
                  </a:lnTo>
                  <a:lnTo>
                    <a:pt x="166" y="4"/>
                  </a:lnTo>
                  <a:lnTo>
                    <a:pt x="167" y="6"/>
                  </a:lnTo>
                  <a:lnTo>
                    <a:pt x="170" y="6"/>
                  </a:lnTo>
                  <a:lnTo>
                    <a:pt x="175" y="7"/>
                  </a:lnTo>
                  <a:lnTo>
                    <a:pt x="177" y="7"/>
                  </a:lnTo>
                  <a:lnTo>
                    <a:pt x="180" y="9"/>
                  </a:lnTo>
                  <a:lnTo>
                    <a:pt x="183" y="9"/>
                  </a:lnTo>
                  <a:lnTo>
                    <a:pt x="188" y="10"/>
                  </a:lnTo>
                  <a:lnTo>
                    <a:pt x="191" y="10"/>
                  </a:lnTo>
                  <a:lnTo>
                    <a:pt x="193" y="11"/>
                  </a:lnTo>
                  <a:lnTo>
                    <a:pt x="195" y="11"/>
                  </a:lnTo>
                  <a:lnTo>
                    <a:pt x="198" y="13"/>
                  </a:lnTo>
                  <a:lnTo>
                    <a:pt x="202" y="13"/>
                  </a:lnTo>
                  <a:lnTo>
                    <a:pt x="205" y="14"/>
                  </a:lnTo>
                  <a:lnTo>
                    <a:pt x="207" y="16"/>
                  </a:lnTo>
                  <a:lnTo>
                    <a:pt x="209" y="16"/>
                  </a:lnTo>
                  <a:lnTo>
                    <a:pt x="212" y="17"/>
                  </a:lnTo>
                  <a:lnTo>
                    <a:pt x="215" y="19"/>
                  </a:lnTo>
                  <a:lnTo>
                    <a:pt x="220" y="20"/>
                  </a:lnTo>
                  <a:lnTo>
                    <a:pt x="223" y="22"/>
                  </a:lnTo>
                  <a:lnTo>
                    <a:pt x="227" y="23"/>
                  </a:lnTo>
                  <a:lnTo>
                    <a:pt x="231" y="25"/>
                  </a:lnTo>
                  <a:lnTo>
                    <a:pt x="234" y="27"/>
                  </a:lnTo>
                  <a:lnTo>
                    <a:pt x="239" y="29"/>
                  </a:lnTo>
                  <a:lnTo>
                    <a:pt x="241" y="32"/>
                  </a:lnTo>
                  <a:lnTo>
                    <a:pt x="244" y="32"/>
                  </a:lnTo>
                  <a:lnTo>
                    <a:pt x="247" y="35"/>
                  </a:lnTo>
                  <a:lnTo>
                    <a:pt x="249" y="36"/>
                  </a:lnTo>
                  <a:lnTo>
                    <a:pt x="250" y="38"/>
                  </a:lnTo>
                  <a:lnTo>
                    <a:pt x="252" y="41"/>
                  </a:lnTo>
                  <a:lnTo>
                    <a:pt x="255" y="45"/>
                  </a:lnTo>
                  <a:lnTo>
                    <a:pt x="259" y="49"/>
                  </a:lnTo>
                  <a:lnTo>
                    <a:pt x="263" y="52"/>
                  </a:lnTo>
                  <a:lnTo>
                    <a:pt x="268" y="55"/>
                  </a:lnTo>
                  <a:lnTo>
                    <a:pt x="272" y="59"/>
                  </a:lnTo>
                  <a:lnTo>
                    <a:pt x="273" y="61"/>
                  </a:lnTo>
                  <a:lnTo>
                    <a:pt x="275" y="62"/>
                  </a:lnTo>
                  <a:lnTo>
                    <a:pt x="249" y="81"/>
                  </a:lnTo>
                  <a:lnTo>
                    <a:pt x="247" y="81"/>
                  </a:lnTo>
                  <a:lnTo>
                    <a:pt x="246" y="84"/>
                  </a:lnTo>
                  <a:lnTo>
                    <a:pt x="246" y="86"/>
                  </a:lnTo>
                  <a:lnTo>
                    <a:pt x="244" y="88"/>
                  </a:lnTo>
                  <a:lnTo>
                    <a:pt x="243" y="91"/>
                  </a:lnTo>
                  <a:lnTo>
                    <a:pt x="243" y="96"/>
                  </a:lnTo>
                  <a:lnTo>
                    <a:pt x="241" y="99"/>
                  </a:lnTo>
                  <a:lnTo>
                    <a:pt x="240" y="102"/>
                  </a:lnTo>
                  <a:lnTo>
                    <a:pt x="239" y="106"/>
                  </a:lnTo>
                  <a:lnTo>
                    <a:pt x="237" y="110"/>
                  </a:lnTo>
                  <a:lnTo>
                    <a:pt x="236" y="113"/>
                  </a:lnTo>
                  <a:lnTo>
                    <a:pt x="234" y="119"/>
                  </a:lnTo>
                  <a:lnTo>
                    <a:pt x="233" y="123"/>
                  </a:lnTo>
                  <a:lnTo>
                    <a:pt x="231" y="128"/>
                  </a:lnTo>
                  <a:lnTo>
                    <a:pt x="230" y="131"/>
                  </a:lnTo>
                  <a:lnTo>
                    <a:pt x="228" y="135"/>
                  </a:lnTo>
                  <a:lnTo>
                    <a:pt x="227" y="139"/>
                  </a:lnTo>
                  <a:lnTo>
                    <a:pt x="225" y="144"/>
                  </a:lnTo>
                  <a:lnTo>
                    <a:pt x="224" y="147"/>
                  </a:lnTo>
                  <a:lnTo>
                    <a:pt x="223" y="151"/>
                  </a:lnTo>
                  <a:lnTo>
                    <a:pt x="221" y="155"/>
                  </a:lnTo>
                  <a:lnTo>
                    <a:pt x="221" y="158"/>
                  </a:lnTo>
                  <a:lnTo>
                    <a:pt x="220" y="161"/>
                  </a:lnTo>
                  <a:lnTo>
                    <a:pt x="218" y="164"/>
                  </a:lnTo>
                  <a:lnTo>
                    <a:pt x="217" y="167"/>
                  </a:lnTo>
                  <a:lnTo>
                    <a:pt x="217" y="168"/>
                  </a:lnTo>
                  <a:lnTo>
                    <a:pt x="215" y="171"/>
                  </a:lnTo>
                  <a:lnTo>
                    <a:pt x="215" y="173"/>
                  </a:lnTo>
                  <a:lnTo>
                    <a:pt x="214" y="171"/>
                  </a:lnTo>
                  <a:lnTo>
                    <a:pt x="212" y="171"/>
                  </a:lnTo>
                  <a:lnTo>
                    <a:pt x="209" y="170"/>
                  </a:lnTo>
                  <a:lnTo>
                    <a:pt x="207" y="170"/>
                  </a:lnTo>
                  <a:lnTo>
                    <a:pt x="204" y="168"/>
                  </a:lnTo>
                  <a:lnTo>
                    <a:pt x="199" y="168"/>
                  </a:lnTo>
                  <a:lnTo>
                    <a:pt x="195" y="167"/>
                  </a:lnTo>
                  <a:lnTo>
                    <a:pt x="191" y="167"/>
                  </a:lnTo>
                  <a:lnTo>
                    <a:pt x="186" y="166"/>
                  </a:lnTo>
                  <a:lnTo>
                    <a:pt x="182" y="166"/>
                  </a:lnTo>
                  <a:lnTo>
                    <a:pt x="177" y="164"/>
                  </a:lnTo>
                  <a:lnTo>
                    <a:pt x="175" y="164"/>
                  </a:lnTo>
                  <a:lnTo>
                    <a:pt x="170" y="163"/>
                  </a:lnTo>
                  <a:lnTo>
                    <a:pt x="169" y="163"/>
                  </a:lnTo>
                  <a:lnTo>
                    <a:pt x="166" y="163"/>
                  </a:lnTo>
                  <a:lnTo>
                    <a:pt x="207" y="154"/>
                  </a:lnTo>
                  <a:lnTo>
                    <a:pt x="207" y="152"/>
                  </a:lnTo>
                  <a:lnTo>
                    <a:pt x="207" y="151"/>
                  </a:lnTo>
                  <a:lnTo>
                    <a:pt x="207" y="148"/>
                  </a:lnTo>
                  <a:lnTo>
                    <a:pt x="205" y="147"/>
                  </a:lnTo>
                  <a:lnTo>
                    <a:pt x="204" y="147"/>
                  </a:lnTo>
                  <a:lnTo>
                    <a:pt x="201" y="147"/>
                  </a:lnTo>
                  <a:lnTo>
                    <a:pt x="198" y="147"/>
                  </a:lnTo>
                  <a:lnTo>
                    <a:pt x="195" y="147"/>
                  </a:lnTo>
                  <a:lnTo>
                    <a:pt x="191" y="148"/>
                  </a:lnTo>
                  <a:lnTo>
                    <a:pt x="186" y="150"/>
                  </a:lnTo>
                  <a:lnTo>
                    <a:pt x="182" y="151"/>
                  </a:lnTo>
                  <a:lnTo>
                    <a:pt x="177" y="151"/>
                  </a:lnTo>
                  <a:lnTo>
                    <a:pt x="173" y="152"/>
                  </a:lnTo>
                  <a:lnTo>
                    <a:pt x="169" y="154"/>
                  </a:lnTo>
                  <a:lnTo>
                    <a:pt x="167" y="155"/>
                  </a:lnTo>
                  <a:lnTo>
                    <a:pt x="164" y="155"/>
                  </a:lnTo>
                  <a:lnTo>
                    <a:pt x="161" y="157"/>
                  </a:lnTo>
                  <a:lnTo>
                    <a:pt x="160" y="157"/>
                  </a:lnTo>
                  <a:lnTo>
                    <a:pt x="157" y="157"/>
                  </a:lnTo>
                  <a:lnTo>
                    <a:pt x="201" y="139"/>
                  </a:lnTo>
                  <a:lnTo>
                    <a:pt x="202" y="138"/>
                  </a:lnTo>
                  <a:lnTo>
                    <a:pt x="204" y="136"/>
                  </a:lnTo>
                  <a:lnTo>
                    <a:pt x="204" y="134"/>
                  </a:lnTo>
                  <a:lnTo>
                    <a:pt x="202" y="129"/>
                  </a:lnTo>
                  <a:lnTo>
                    <a:pt x="199" y="128"/>
                  </a:lnTo>
                  <a:lnTo>
                    <a:pt x="196" y="128"/>
                  </a:lnTo>
                  <a:lnTo>
                    <a:pt x="195" y="129"/>
                  </a:lnTo>
                  <a:lnTo>
                    <a:pt x="195" y="131"/>
                  </a:lnTo>
                  <a:lnTo>
                    <a:pt x="154" y="155"/>
                  </a:lnTo>
                  <a:lnTo>
                    <a:pt x="192" y="122"/>
                  </a:lnTo>
                  <a:lnTo>
                    <a:pt x="192" y="120"/>
                  </a:lnTo>
                  <a:lnTo>
                    <a:pt x="192" y="119"/>
                  </a:lnTo>
                  <a:lnTo>
                    <a:pt x="192" y="118"/>
                  </a:lnTo>
                  <a:lnTo>
                    <a:pt x="192" y="115"/>
                  </a:lnTo>
                  <a:lnTo>
                    <a:pt x="189" y="112"/>
                  </a:lnTo>
                  <a:lnTo>
                    <a:pt x="188" y="112"/>
                  </a:lnTo>
                  <a:lnTo>
                    <a:pt x="185" y="113"/>
                  </a:lnTo>
                  <a:lnTo>
                    <a:pt x="183" y="115"/>
                  </a:lnTo>
                  <a:lnTo>
                    <a:pt x="182" y="116"/>
                  </a:lnTo>
                  <a:lnTo>
                    <a:pt x="177" y="122"/>
                  </a:lnTo>
                  <a:lnTo>
                    <a:pt x="175" y="123"/>
                  </a:lnTo>
                  <a:lnTo>
                    <a:pt x="173" y="128"/>
                  </a:lnTo>
                  <a:lnTo>
                    <a:pt x="169" y="131"/>
                  </a:lnTo>
                  <a:lnTo>
                    <a:pt x="167" y="134"/>
                  </a:lnTo>
                  <a:lnTo>
                    <a:pt x="163" y="136"/>
                  </a:lnTo>
                  <a:lnTo>
                    <a:pt x="160" y="141"/>
                  </a:lnTo>
                  <a:lnTo>
                    <a:pt x="157" y="144"/>
                  </a:lnTo>
                  <a:lnTo>
                    <a:pt x="156" y="147"/>
                  </a:lnTo>
                  <a:lnTo>
                    <a:pt x="151" y="150"/>
                  </a:lnTo>
                  <a:lnTo>
                    <a:pt x="148" y="152"/>
                  </a:lnTo>
                  <a:lnTo>
                    <a:pt x="179" y="109"/>
                  </a:lnTo>
                  <a:lnTo>
                    <a:pt x="177" y="107"/>
                  </a:lnTo>
                  <a:lnTo>
                    <a:pt x="175" y="106"/>
                  </a:lnTo>
                  <a:lnTo>
                    <a:pt x="172" y="104"/>
                  </a:lnTo>
                  <a:lnTo>
                    <a:pt x="167" y="104"/>
                  </a:lnTo>
                  <a:lnTo>
                    <a:pt x="166" y="106"/>
                  </a:lnTo>
                  <a:lnTo>
                    <a:pt x="164" y="106"/>
                  </a:lnTo>
                  <a:lnTo>
                    <a:pt x="164" y="107"/>
                  </a:lnTo>
                  <a:lnTo>
                    <a:pt x="164" y="109"/>
                  </a:lnTo>
                  <a:lnTo>
                    <a:pt x="163" y="109"/>
                  </a:lnTo>
                  <a:lnTo>
                    <a:pt x="161" y="110"/>
                  </a:lnTo>
                  <a:lnTo>
                    <a:pt x="161" y="113"/>
                  </a:lnTo>
                  <a:lnTo>
                    <a:pt x="160" y="116"/>
                  </a:lnTo>
                  <a:lnTo>
                    <a:pt x="159" y="119"/>
                  </a:lnTo>
                  <a:lnTo>
                    <a:pt x="157" y="123"/>
                  </a:lnTo>
                  <a:lnTo>
                    <a:pt x="156" y="126"/>
                  </a:lnTo>
                  <a:lnTo>
                    <a:pt x="154" y="131"/>
                  </a:lnTo>
                  <a:lnTo>
                    <a:pt x="153" y="134"/>
                  </a:lnTo>
                  <a:lnTo>
                    <a:pt x="151" y="136"/>
                  </a:lnTo>
                  <a:lnTo>
                    <a:pt x="150" y="139"/>
                  </a:lnTo>
                  <a:lnTo>
                    <a:pt x="150" y="144"/>
                  </a:lnTo>
                  <a:lnTo>
                    <a:pt x="148" y="145"/>
                  </a:lnTo>
                  <a:lnTo>
                    <a:pt x="147" y="148"/>
                  </a:lnTo>
                  <a:lnTo>
                    <a:pt x="148" y="138"/>
                  </a:lnTo>
                  <a:lnTo>
                    <a:pt x="150" y="129"/>
                  </a:lnTo>
                  <a:lnTo>
                    <a:pt x="153" y="112"/>
                  </a:lnTo>
                  <a:lnTo>
                    <a:pt x="151" y="112"/>
                  </a:lnTo>
                  <a:lnTo>
                    <a:pt x="150" y="112"/>
                  </a:lnTo>
                  <a:lnTo>
                    <a:pt x="147" y="112"/>
                  </a:lnTo>
                  <a:lnTo>
                    <a:pt x="145" y="113"/>
                  </a:lnTo>
                  <a:lnTo>
                    <a:pt x="144" y="115"/>
                  </a:lnTo>
                  <a:lnTo>
                    <a:pt x="144" y="119"/>
                  </a:lnTo>
                  <a:lnTo>
                    <a:pt x="144" y="122"/>
                  </a:lnTo>
                  <a:lnTo>
                    <a:pt x="144" y="125"/>
                  </a:lnTo>
                  <a:lnTo>
                    <a:pt x="144" y="128"/>
                  </a:lnTo>
                  <a:lnTo>
                    <a:pt x="144" y="131"/>
                  </a:lnTo>
                  <a:lnTo>
                    <a:pt x="144" y="134"/>
                  </a:lnTo>
                  <a:lnTo>
                    <a:pt x="144" y="136"/>
                  </a:lnTo>
                  <a:lnTo>
                    <a:pt x="144" y="139"/>
                  </a:lnTo>
                  <a:lnTo>
                    <a:pt x="144" y="142"/>
                  </a:lnTo>
                  <a:lnTo>
                    <a:pt x="144" y="147"/>
                  </a:lnTo>
                  <a:lnTo>
                    <a:pt x="145" y="148"/>
                  </a:lnTo>
                  <a:lnTo>
                    <a:pt x="115" y="129"/>
                  </a:lnTo>
                  <a:lnTo>
                    <a:pt x="113" y="129"/>
                  </a:lnTo>
                  <a:lnTo>
                    <a:pt x="112" y="131"/>
                  </a:lnTo>
                  <a:lnTo>
                    <a:pt x="111" y="132"/>
                  </a:lnTo>
                  <a:lnTo>
                    <a:pt x="108" y="134"/>
                  </a:lnTo>
                  <a:lnTo>
                    <a:pt x="105" y="135"/>
                  </a:lnTo>
                  <a:lnTo>
                    <a:pt x="102" y="136"/>
                  </a:lnTo>
                  <a:lnTo>
                    <a:pt x="99" y="136"/>
                  </a:lnTo>
                  <a:lnTo>
                    <a:pt x="96" y="138"/>
                  </a:lnTo>
                  <a:lnTo>
                    <a:pt x="92" y="136"/>
                  </a:lnTo>
                  <a:lnTo>
                    <a:pt x="87" y="134"/>
                  </a:lnTo>
                  <a:lnTo>
                    <a:pt x="84" y="132"/>
                  </a:lnTo>
                  <a:lnTo>
                    <a:pt x="84" y="131"/>
                  </a:lnTo>
                  <a:lnTo>
                    <a:pt x="83" y="131"/>
                  </a:lnTo>
                  <a:lnTo>
                    <a:pt x="83" y="132"/>
                  </a:lnTo>
                  <a:lnTo>
                    <a:pt x="80" y="135"/>
                  </a:lnTo>
                  <a:lnTo>
                    <a:pt x="77" y="138"/>
                  </a:lnTo>
                  <a:lnTo>
                    <a:pt x="74" y="139"/>
                  </a:lnTo>
                  <a:lnTo>
                    <a:pt x="73" y="142"/>
                  </a:lnTo>
                  <a:lnTo>
                    <a:pt x="68" y="144"/>
                  </a:lnTo>
                  <a:lnTo>
                    <a:pt x="67" y="144"/>
                  </a:lnTo>
                  <a:lnTo>
                    <a:pt x="63" y="144"/>
                  </a:lnTo>
                  <a:lnTo>
                    <a:pt x="60" y="144"/>
                  </a:lnTo>
                  <a:lnTo>
                    <a:pt x="58" y="142"/>
                  </a:lnTo>
                  <a:lnTo>
                    <a:pt x="58" y="145"/>
                  </a:lnTo>
                  <a:lnTo>
                    <a:pt x="58" y="147"/>
                  </a:lnTo>
                  <a:lnTo>
                    <a:pt x="57" y="150"/>
                  </a:lnTo>
                  <a:lnTo>
                    <a:pt x="57" y="152"/>
                  </a:lnTo>
                  <a:lnTo>
                    <a:pt x="55" y="155"/>
                  </a:lnTo>
                  <a:lnTo>
                    <a:pt x="54" y="157"/>
                  </a:lnTo>
                  <a:lnTo>
                    <a:pt x="54" y="158"/>
                  </a:lnTo>
                  <a:lnTo>
                    <a:pt x="51" y="158"/>
                  </a:lnTo>
                  <a:lnTo>
                    <a:pt x="48" y="158"/>
                  </a:lnTo>
                  <a:lnTo>
                    <a:pt x="47" y="158"/>
                  </a:lnTo>
                  <a:lnTo>
                    <a:pt x="44" y="158"/>
                  </a:lnTo>
                  <a:lnTo>
                    <a:pt x="39" y="158"/>
                  </a:lnTo>
                  <a:lnTo>
                    <a:pt x="38" y="158"/>
                  </a:lnTo>
                  <a:lnTo>
                    <a:pt x="36" y="160"/>
                  </a:lnTo>
                  <a:lnTo>
                    <a:pt x="34" y="161"/>
                  </a:lnTo>
                  <a:lnTo>
                    <a:pt x="32" y="164"/>
                  </a:lnTo>
                  <a:lnTo>
                    <a:pt x="29" y="167"/>
                  </a:lnTo>
                  <a:lnTo>
                    <a:pt x="25" y="170"/>
                  </a:lnTo>
                  <a:lnTo>
                    <a:pt x="23" y="173"/>
                  </a:lnTo>
                  <a:lnTo>
                    <a:pt x="20" y="177"/>
                  </a:lnTo>
                  <a:lnTo>
                    <a:pt x="18" y="179"/>
                  </a:lnTo>
                  <a:lnTo>
                    <a:pt x="15" y="180"/>
                  </a:lnTo>
                  <a:lnTo>
                    <a:pt x="12" y="180"/>
                  </a:lnTo>
                  <a:lnTo>
                    <a:pt x="9" y="181"/>
                  </a:lnTo>
                  <a:lnTo>
                    <a:pt x="4" y="183"/>
                  </a:lnTo>
                  <a:lnTo>
                    <a:pt x="3" y="183"/>
                  </a:lnTo>
                  <a:lnTo>
                    <a:pt x="2" y="183"/>
                  </a:lnTo>
                  <a:lnTo>
                    <a:pt x="0" y="18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418" name="Freeform 116"/>
            <p:cNvSpPr>
              <a:spLocks/>
            </p:cNvSpPr>
            <p:nvPr/>
          </p:nvSpPr>
          <p:spPr bwMode="auto">
            <a:xfrm>
              <a:off x="690" y="2927"/>
              <a:ext cx="114" cy="218"/>
            </a:xfrm>
            <a:custGeom>
              <a:avLst/>
              <a:gdLst>
                <a:gd name="T0" fmla="*/ 0 w 230"/>
                <a:gd name="T1" fmla="*/ 1 h 434"/>
                <a:gd name="T2" fmla="*/ 0 w 230"/>
                <a:gd name="T3" fmla="*/ 1 h 434"/>
                <a:gd name="T4" fmla="*/ 0 w 230"/>
                <a:gd name="T5" fmla="*/ 1 h 434"/>
                <a:gd name="T6" fmla="*/ 0 w 230"/>
                <a:gd name="T7" fmla="*/ 1 h 434"/>
                <a:gd name="T8" fmla="*/ 0 w 230"/>
                <a:gd name="T9" fmla="*/ 1 h 434"/>
                <a:gd name="T10" fmla="*/ 0 w 230"/>
                <a:gd name="T11" fmla="*/ 1 h 434"/>
                <a:gd name="T12" fmla="*/ 0 w 230"/>
                <a:gd name="T13" fmla="*/ 1 h 434"/>
                <a:gd name="T14" fmla="*/ 0 w 230"/>
                <a:gd name="T15" fmla="*/ 1 h 434"/>
                <a:gd name="T16" fmla="*/ 0 w 230"/>
                <a:gd name="T17" fmla="*/ 1 h 434"/>
                <a:gd name="T18" fmla="*/ 0 w 230"/>
                <a:gd name="T19" fmla="*/ 1 h 434"/>
                <a:gd name="T20" fmla="*/ 0 w 230"/>
                <a:gd name="T21" fmla="*/ 1 h 434"/>
                <a:gd name="T22" fmla="*/ 0 w 230"/>
                <a:gd name="T23" fmla="*/ 1 h 434"/>
                <a:gd name="T24" fmla="*/ 0 w 230"/>
                <a:gd name="T25" fmla="*/ 1 h 434"/>
                <a:gd name="T26" fmla="*/ 0 w 230"/>
                <a:gd name="T27" fmla="*/ 1 h 434"/>
                <a:gd name="T28" fmla="*/ 0 w 230"/>
                <a:gd name="T29" fmla="*/ 1 h 434"/>
                <a:gd name="T30" fmla="*/ 0 w 230"/>
                <a:gd name="T31" fmla="*/ 1 h 434"/>
                <a:gd name="T32" fmla="*/ 0 w 230"/>
                <a:gd name="T33" fmla="*/ 1 h 434"/>
                <a:gd name="T34" fmla="*/ 0 w 230"/>
                <a:gd name="T35" fmla="*/ 1 h 434"/>
                <a:gd name="T36" fmla="*/ 0 w 230"/>
                <a:gd name="T37" fmla="*/ 1 h 434"/>
                <a:gd name="T38" fmla="*/ 0 w 230"/>
                <a:gd name="T39" fmla="*/ 1 h 434"/>
                <a:gd name="T40" fmla="*/ 0 w 230"/>
                <a:gd name="T41" fmla="*/ 1 h 434"/>
                <a:gd name="T42" fmla="*/ 0 w 230"/>
                <a:gd name="T43" fmla="*/ 1 h 434"/>
                <a:gd name="T44" fmla="*/ 0 w 230"/>
                <a:gd name="T45" fmla="*/ 1 h 434"/>
                <a:gd name="T46" fmla="*/ 0 w 230"/>
                <a:gd name="T47" fmla="*/ 1 h 434"/>
                <a:gd name="T48" fmla="*/ 0 w 230"/>
                <a:gd name="T49" fmla="*/ 1 h 434"/>
                <a:gd name="T50" fmla="*/ 0 w 230"/>
                <a:gd name="T51" fmla="*/ 1 h 434"/>
                <a:gd name="T52" fmla="*/ 0 w 230"/>
                <a:gd name="T53" fmla="*/ 1 h 434"/>
                <a:gd name="T54" fmla="*/ 0 w 230"/>
                <a:gd name="T55" fmla="*/ 1 h 434"/>
                <a:gd name="T56" fmla="*/ 0 w 230"/>
                <a:gd name="T57" fmla="*/ 1 h 434"/>
                <a:gd name="T58" fmla="*/ 0 w 230"/>
                <a:gd name="T59" fmla="*/ 1 h 434"/>
                <a:gd name="T60" fmla="*/ 0 w 230"/>
                <a:gd name="T61" fmla="*/ 1 h 434"/>
                <a:gd name="T62" fmla="*/ 0 w 230"/>
                <a:gd name="T63" fmla="*/ 1 h 434"/>
                <a:gd name="T64" fmla="*/ 0 w 230"/>
                <a:gd name="T65" fmla="*/ 1 h 434"/>
                <a:gd name="T66" fmla="*/ 0 w 230"/>
                <a:gd name="T67" fmla="*/ 1 h 434"/>
                <a:gd name="T68" fmla="*/ 0 w 230"/>
                <a:gd name="T69" fmla="*/ 1 h 434"/>
                <a:gd name="T70" fmla="*/ 0 w 230"/>
                <a:gd name="T71" fmla="*/ 1 h 434"/>
                <a:gd name="T72" fmla="*/ 0 w 230"/>
                <a:gd name="T73" fmla="*/ 1 h 434"/>
                <a:gd name="T74" fmla="*/ 0 w 230"/>
                <a:gd name="T75" fmla="*/ 1 h 434"/>
                <a:gd name="T76" fmla="*/ 0 w 230"/>
                <a:gd name="T77" fmla="*/ 1 h 434"/>
                <a:gd name="T78" fmla="*/ 0 w 230"/>
                <a:gd name="T79" fmla="*/ 1 h 434"/>
                <a:gd name="T80" fmla="*/ 0 w 230"/>
                <a:gd name="T81" fmla="*/ 1 h 434"/>
                <a:gd name="T82" fmla="*/ 0 w 230"/>
                <a:gd name="T83" fmla="*/ 1 h 434"/>
                <a:gd name="T84" fmla="*/ 0 w 230"/>
                <a:gd name="T85" fmla="*/ 1 h 434"/>
                <a:gd name="T86" fmla="*/ 0 w 230"/>
                <a:gd name="T87" fmla="*/ 1 h 434"/>
                <a:gd name="T88" fmla="*/ 0 w 230"/>
                <a:gd name="T89" fmla="*/ 1 h 434"/>
                <a:gd name="T90" fmla="*/ 0 w 230"/>
                <a:gd name="T91" fmla="*/ 1 h 434"/>
                <a:gd name="T92" fmla="*/ 0 w 230"/>
                <a:gd name="T93" fmla="*/ 1 h 434"/>
                <a:gd name="T94" fmla="*/ 0 w 230"/>
                <a:gd name="T95" fmla="*/ 1 h 434"/>
                <a:gd name="T96" fmla="*/ 0 w 230"/>
                <a:gd name="T97" fmla="*/ 1 h 434"/>
                <a:gd name="T98" fmla="*/ 0 w 230"/>
                <a:gd name="T99" fmla="*/ 1 h 434"/>
                <a:gd name="T100" fmla="*/ 0 w 230"/>
                <a:gd name="T101" fmla="*/ 1 h 434"/>
                <a:gd name="T102" fmla="*/ 0 w 230"/>
                <a:gd name="T103" fmla="*/ 1 h 434"/>
                <a:gd name="T104" fmla="*/ 0 w 230"/>
                <a:gd name="T105" fmla="*/ 1 h 434"/>
                <a:gd name="T106" fmla="*/ 0 w 230"/>
                <a:gd name="T107" fmla="*/ 1 h 434"/>
                <a:gd name="T108" fmla="*/ 0 w 230"/>
                <a:gd name="T109" fmla="*/ 1 h 434"/>
                <a:gd name="T110" fmla="*/ 0 w 230"/>
                <a:gd name="T111" fmla="*/ 1 h 434"/>
                <a:gd name="T112" fmla="*/ 0 w 230"/>
                <a:gd name="T113" fmla="*/ 0 h 434"/>
                <a:gd name="T114" fmla="*/ 0 w 230"/>
                <a:gd name="T115" fmla="*/ 1 h 434"/>
                <a:gd name="T116" fmla="*/ 0 w 230"/>
                <a:gd name="T117" fmla="*/ 1 h 434"/>
                <a:gd name="T118" fmla="*/ 0 w 230"/>
                <a:gd name="T119" fmla="*/ 1 h 434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230"/>
                <a:gd name="T181" fmla="*/ 0 h 434"/>
                <a:gd name="T182" fmla="*/ 230 w 230"/>
                <a:gd name="T183" fmla="*/ 434 h 434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230" h="434">
                  <a:moveTo>
                    <a:pt x="9" y="86"/>
                  </a:moveTo>
                  <a:lnTo>
                    <a:pt x="9" y="86"/>
                  </a:lnTo>
                  <a:lnTo>
                    <a:pt x="7" y="87"/>
                  </a:lnTo>
                  <a:lnTo>
                    <a:pt x="7" y="89"/>
                  </a:lnTo>
                  <a:lnTo>
                    <a:pt x="7" y="91"/>
                  </a:lnTo>
                  <a:lnTo>
                    <a:pt x="6" y="94"/>
                  </a:lnTo>
                  <a:lnTo>
                    <a:pt x="4" y="97"/>
                  </a:lnTo>
                  <a:lnTo>
                    <a:pt x="3" y="102"/>
                  </a:lnTo>
                  <a:lnTo>
                    <a:pt x="3" y="106"/>
                  </a:lnTo>
                  <a:lnTo>
                    <a:pt x="1" y="109"/>
                  </a:lnTo>
                  <a:lnTo>
                    <a:pt x="0" y="113"/>
                  </a:lnTo>
                  <a:lnTo>
                    <a:pt x="0" y="118"/>
                  </a:lnTo>
                  <a:lnTo>
                    <a:pt x="0" y="122"/>
                  </a:lnTo>
                  <a:lnTo>
                    <a:pt x="0" y="125"/>
                  </a:lnTo>
                  <a:lnTo>
                    <a:pt x="0" y="128"/>
                  </a:lnTo>
                  <a:lnTo>
                    <a:pt x="1" y="131"/>
                  </a:lnTo>
                  <a:lnTo>
                    <a:pt x="4" y="134"/>
                  </a:lnTo>
                  <a:lnTo>
                    <a:pt x="6" y="135"/>
                  </a:lnTo>
                  <a:lnTo>
                    <a:pt x="7" y="138"/>
                  </a:lnTo>
                  <a:lnTo>
                    <a:pt x="9" y="142"/>
                  </a:lnTo>
                  <a:lnTo>
                    <a:pt x="12" y="147"/>
                  </a:lnTo>
                  <a:lnTo>
                    <a:pt x="15" y="151"/>
                  </a:lnTo>
                  <a:lnTo>
                    <a:pt x="17" y="155"/>
                  </a:lnTo>
                  <a:lnTo>
                    <a:pt x="20" y="161"/>
                  </a:lnTo>
                  <a:lnTo>
                    <a:pt x="23" y="167"/>
                  </a:lnTo>
                  <a:lnTo>
                    <a:pt x="26" y="171"/>
                  </a:lnTo>
                  <a:lnTo>
                    <a:pt x="29" y="176"/>
                  </a:lnTo>
                  <a:lnTo>
                    <a:pt x="32" y="180"/>
                  </a:lnTo>
                  <a:lnTo>
                    <a:pt x="35" y="184"/>
                  </a:lnTo>
                  <a:lnTo>
                    <a:pt x="36" y="187"/>
                  </a:lnTo>
                  <a:lnTo>
                    <a:pt x="39" y="192"/>
                  </a:lnTo>
                  <a:lnTo>
                    <a:pt x="41" y="193"/>
                  </a:lnTo>
                  <a:lnTo>
                    <a:pt x="42" y="195"/>
                  </a:lnTo>
                  <a:lnTo>
                    <a:pt x="44" y="196"/>
                  </a:lnTo>
                  <a:lnTo>
                    <a:pt x="47" y="198"/>
                  </a:lnTo>
                  <a:lnTo>
                    <a:pt x="49" y="199"/>
                  </a:lnTo>
                  <a:lnTo>
                    <a:pt x="52" y="200"/>
                  </a:lnTo>
                  <a:lnTo>
                    <a:pt x="57" y="203"/>
                  </a:lnTo>
                  <a:lnTo>
                    <a:pt x="61" y="206"/>
                  </a:lnTo>
                  <a:lnTo>
                    <a:pt x="64" y="208"/>
                  </a:lnTo>
                  <a:lnTo>
                    <a:pt x="68" y="211"/>
                  </a:lnTo>
                  <a:lnTo>
                    <a:pt x="73" y="213"/>
                  </a:lnTo>
                  <a:lnTo>
                    <a:pt x="76" y="216"/>
                  </a:lnTo>
                  <a:lnTo>
                    <a:pt x="79" y="218"/>
                  </a:lnTo>
                  <a:lnTo>
                    <a:pt x="83" y="221"/>
                  </a:lnTo>
                  <a:lnTo>
                    <a:pt x="84" y="222"/>
                  </a:lnTo>
                  <a:lnTo>
                    <a:pt x="86" y="224"/>
                  </a:lnTo>
                  <a:lnTo>
                    <a:pt x="87" y="225"/>
                  </a:lnTo>
                  <a:lnTo>
                    <a:pt x="87" y="227"/>
                  </a:lnTo>
                  <a:lnTo>
                    <a:pt x="83" y="228"/>
                  </a:lnTo>
                  <a:lnTo>
                    <a:pt x="79" y="232"/>
                  </a:lnTo>
                  <a:lnTo>
                    <a:pt x="76" y="234"/>
                  </a:lnTo>
                  <a:lnTo>
                    <a:pt x="76" y="235"/>
                  </a:lnTo>
                  <a:lnTo>
                    <a:pt x="77" y="237"/>
                  </a:lnTo>
                  <a:lnTo>
                    <a:pt x="80" y="238"/>
                  </a:lnTo>
                  <a:lnTo>
                    <a:pt x="83" y="243"/>
                  </a:lnTo>
                  <a:lnTo>
                    <a:pt x="84" y="247"/>
                  </a:lnTo>
                  <a:lnTo>
                    <a:pt x="83" y="248"/>
                  </a:lnTo>
                  <a:lnTo>
                    <a:pt x="81" y="251"/>
                  </a:lnTo>
                  <a:lnTo>
                    <a:pt x="80" y="254"/>
                  </a:lnTo>
                  <a:lnTo>
                    <a:pt x="79" y="257"/>
                  </a:lnTo>
                  <a:lnTo>
                    <a:pt x="77" y="259"/>
                  </a:lnTo>
                  <a:lnTo>
                    <a:pt x="77" y="261"/>
                  </a:lnTo>
                  <a:lnTo>
                    <a:pt x="77" y="263"/>
                  </a:lnTo>
                  <a:lnTo>
                    <a:pt x="79" y="264"/>
                  </a:lnTo>
                  <a:lnTo>
                    <a:pt x="81" y="266"/>
                  </a:lnTo>
                  <a:lnTo>
                    <a:pt x="84" y="270"/>
                  </a:lnTo>
                  <a:lnTo>
                    <a:pt x="87" y="273"/>
                  </a:lnTo>
                  <a:lnTo>
                    <a:pt x="89" y="276"/>
                  </a:lnTo>
                  <a:lnTo>
                    <a:pt x="89" y="293"/>
                  </a:lnTo>
                  <a:lnTo>
                    <a:pt x="89" y="308"/>
                  </a:lnTo>
                  <a:lnTo>
                    <a:pt x="93" y="321"/>
                  </a:lnTo>
                  <a:lnTo>
                    <a:pt x="95" y="321"/>
                  </a:lnTo>
                  <a:lnTo>
                    <a:pt x="97" y="321"/>
                  </a:lnTo>
                  <a:lnTo>
                    <a:pt x="102" y="321"/>
                  </a:lnTo>
                  <a:lnTo>
                    <a:pt x="106" y="321"/>
                  </a:lnTo>
                  <a:lnTo>
                    <a:pt x="111" y="323"/>
                  </a:lnTo>
                  <a:lnTo>
                    <a:pt x="115" y="323"/>
                  </a:lnTo>
                  <a:lnTo>
                    <a:pt x="118" y="323"/>
                  </a:lnTo>
                  <a:lnTo>
                    <a:pt x="121" y="321"/>
                  </a:lnTo>
                  <a:lnTo>
                    <a:pt x="124" y="320"/>
                  </a:lnTo>
                  <a:lnTo>
                    <a:pt x="127" y="318"/>
                  </a:lnTo>
                  <a:lnTo>
                    <a:pt x="129" y="317"/>
                  </a:lnTo>
                  <a:lnTo>
                    <a:pt x="132" y="315"/>
                  </a:lnTo>
                  <a:lnTo>
                    <a:pt x="134" y="314"/>
                  </a:lnTo>
                  <a:lnTo>
                    <a:pt x="134" y="312"/>
                  </a:lnTo>
                  <a:lnTo>
                    <a:pt x="134" y="309"/>
                  </a:lnTo>
                  <a:lnTo>
                    <a:pt x="134" y="307"/>
                  </a:lnTo>
                  <a:lnTo>
                    <a:pt x="134" y="304"/>
                  </a:lnTo>
                  <a:lnTo>
                    <a:pt x="134" y="301"/>
                  </a:lnTo>
                  <a:lnTo>
                    <a:pt x="135" y="298"/>
                  </a:lnTo>
                  <a:lnTo>
                    <a:pt x="135" y="295"/>
                  </a:lnTo>
                  <a:lnTo>
                    <a:pt x="135" y="291"/>
                  </a:lnTo>
                  <a:lnTo>
                    <a:pt x="135" y="288"/>
                  </a:lnTo>
                  <a:lnTo>
                    <a:pt x="135" y="283"/>
                  </a:lnTo>
                  <a:lnTo>
                    <a:pt x="135" y="279"/>
                  </a:lnTo>
                  <a:lnTo>
                    <a:pt x="137" y="276"/>
                  </a:lnTo>
                  <a:lnTo>
                    <a:pt x="137" y="272"/>
                  </a:lnTo>
                  <a:lnTo>
                    <a:pt x="138" y="269"/>
                  </a:lnTo>
                  <a:lnTo>
                    <a:pt x="138" y="264"/>
                  </a:lnTo>
                  <a:lnTo>
                    <a:pt x="140" y="261"/>
                  </a:lnTo>
                  <a:lnTo>
                    <a:pt x="141" y="257"/>
                  </a:lnTo>
                  <a:lnTo>
                    <a:pt x="142" y="254"/>
                  </a:lnTo>
                  <a:lnTo>
                    <a:pt x="144" y="251"/>
                  </a:lnTo>
                  <a:lnTo>
                    <a:pt x="145" y="248"/>
                  </a:lnTo>
                  <a:lnTo>
                    <a:pt x="148" y="247"/>
                  </a:lnTo>
                  <a:lnTo>
                    <a:pt x="151" y="244"/>
                  </a:lnTo>
                  <a:lnTo>
                    <a:pt x="153" y="241"/>
                  </a:lnTo>
                  <a:lnTo>
                    <a:pt x="156" y="240"/>
                  </a:lnTo>
                  <a:lnTo>
                    <a:pt x="158" y="238"/>
                  </a:lnTo>
                  <a:lnTo>
                    <a:pt x="161" y="237"/>
                  </a:lnTo>
                  <a:lnTo>
                    <a:pt x="164" y="235"/>
                  </a:lnTo>
                  <a:lnTo>
                    <a:pt x="167" y="234"/>
                  </a:lnTo>
                  <a:lnTo>
                    <a:pt x="170" y="232"/>
                  </a:lnTo>
                  <a:lnTo>
                    <a:pt x="173" y="232"/>
                  </a:lnTo>
                  <a:lnTo>
                    <a:pt x="176" y="232"/>
                  </a:lnTo>
                  <a:lnTo>
                    <a:pt x="179" y="232"/>
                  </a:lnTo>
                  <a:lnTo>
                    <a:pt x="182" y="234"/>
                  </a:lnTo>
                  <a:lnTo>
                    <a:pt x="185" y="235"/>
                  </a:lnTo>
                  <a:lnTo>
                    <a:pt x="188" y="235"/>
                  </a:lnTo>
                  <a:lnTo>
                    <a:pt x="190" y="238"/>
                  </a:lnTo>
                  <a:lnTo>
                    <a:pt x="193" y="240"/>
                  </a:lnTo>
                  <a:lnTo>
                    <a:pt x="196" y="243"/>
                  </a:lnTo>
                  <a:lnTo>
                    <a:pt x="199" y="245"/>
                  </a:lnTo>
                  <a:lnTo>
                    <a:pt x="201" y="248"/>
                  </a:lnTo>
                  <a:lnTo>
                    <a:pt x="204" y="251"/>
                  </a:lnTo>
                  <a:lnTo>
                    <a:pt x="206" y="256"/>
                  </a:lnTo>
                  <a:lnTo>
                    <a:pt x="208" y="260"/>
                  </a:lnTo>
                  <a:lnTo>
                    <a:pt x="209" y="264"/>
                  </a:lnTo>
                  <a:lnTo>
                    <a:pt x="212" y="269"/>
                  </a:lnTo>
                  <a:lnTo>
                    <a:pt x="214" y="273"/>
                  </a:lnTo>
                  <a:lnTo>
                    <a:pt x="215" y="277"/>
                  </a:lnTo>
                  <a:lnTo>
                    <a:pt x="215" y="283"/>
                  </a:lnTo>
                  <a:lnTo>
                    <a:pt x="215" y="286"/>
                  </a:lnTo>
                  <a:lnTo>
                    <a:pt x="217" y="289"/>
                  </a:lnTo>
                  <a:lnTo>
                    <a:pt x="217" y="292"/>
                  </a:lnTo>
                  <a:lnTo>
                    <a:pt x="217" y="295"/>
                  </a:lnTo>
                  <a:lnTo>
                    <a:pt x="217" y="298"/>
                  </a:lnTo>
                  <a:lnTo>
                    <a:pt x="217" y="301"/>
                  </a:lnTo>
                  <a:lnTo>
                    <a:pt x="217" y="304"/>
                  </a:lnTo>
                  <a:lnTo>
                    <a:pt x="217" y="307"/>
                  </a:lnTo>
                  <a:lnTo>
                    <a:pt x="217" y="309"/>
                  </a:lnTo>
                  <a:lnTo>
                    <a:pt x="217" y="312"/>
                  </a:lnTo>
                  <a:lnTo>
                    <a:pt x="215" y="315"/>
                  </a:lnTo>
                  <a:lnTo>
                    <a:pt x="215" y="318"/>
                  </a:lnTo>
                  <a:lnTo>
                    <a:pt x="215" y="321"/>
                  </a:lnTo>
                  <a:lnTo>
                    <a:pt x="214" y="324"/>
                  </a:lnTo>
                  <a:lnTo>
                    <a:pt x="214" y="327"/>
                  </a:lnTo>
                  <a:lnTo>
                    <a:pt x="214" y="330"/>
                  </a:lnTo>
                  <a:lnTo>
                    <a:pt x="212" y="333"/>
                  </a:lnTo>
                  <a:lnTo>
                    <a:pt x="212" y="336"/>
                  </a:lnTo>
                  <a:lnTo>
                    <a:pt x="211" y="338"/>
                  </a:lnTo>
                  <a:lnTo>
                    <a:pt x="211" y="341"/>
                  </a:lnTo>
                  <a:lnTo>
                    <a:pt x="209" y="347"/>
                  </a:lnTo>
                  <a:lnTo>
                    <a:pt x="208" y="352"/>
                  </a:lnTo>
                  <a:lnTo>
                    <a:pt x="206" y="357"/>
                  </a:lnTo>
                  <a:lnTo>
                    <a:pt x="205" y="362"/>
                  </a:lnTo>
                  <a:lnTo>
                    <a:pt x="202" y="366"/>
                  </a:lnTo>
                  <a:lnTo>
                    <a:pt x="201" y="370"/>
                  </a:lnTo>
                  <a:lnTo>
                    <a:pt x="199" y="375"/>
                  </a:lnTo>
                  <a:lnTo>
                    <a:pt x="198" y="379"/>
                  </a:lnTo>
                  <a:lnTo>
                    <a:pt x="195" y="384"/>
                  </a:lnTo>
                  <a:lnTo>
                    <a:pt x="193" y="388"/>
                  </a:lnTo>
                  <a:lnTo>
                    <a:pt x="192" y="391"/>
                  </a:lnTo>
                  <a:lnTo>
                    <a:pt x="190" y="395"/>
                  </a:lnTo>
                  <a:lnTo>
                    <a:pt x="188" y="398"/>
                  </a:lnTo>
                  <a:lnTo>
                    <a:pt x="185" y="401"/>
                  </a:lnTo>
                  <a:lnTo>
                    <a:pt x="183" y="404"/>
                  </a:lnTo>
                  <a:lnTo>
                    <a:pt x="180" y="407"/>
                  </a:lnTo>
                  <a:lnTo>
                    <a:pt x="176" y="411"/>
                  </a:lnTo>
                  <a:lnTo>
                    <a:pt x="172" y="414"/>
                  </a:lnTo>
                  <a:lnTo>
                    <a:pt x="169" y="414"/>
                  </a:lnTo>
                  <a:lnTo>
                    <a:pt x="167" y="416"/>
                  </a:lnTo>
                  <a:lnTo>
                    <a:pt x="164" y="416"/>
                  </a:lnTo>
                  <a:lnTo>
                    <a:pt x="161" y="416"/>
                  </a:lnTo>
                  <a:lnTo>
                    <a:pt x="156" y="414"/>
                  </a:lnTo>
                  <a:lnTo>
                    <a:pt x="151" y="413"/>
                  </a:lnTo>
                  <a:lnTo>
                    <a:pt x="147" y="410"/>
                  </a:lnTo>
                  <a:lnTo>
                    <a:pt x="144" y="408"/>
                  </a:lnTo>
                  <a:lnTo>
                    <a:pt x="141" y="407"/>
                  </a:lnTo>
                  <a:lnTo>
                    <a:pt x="138" y="433"/>
                  </a:lnTo>
                  <a:lnTo>
                    <a:pt x="140" y="433"/>
                  </a:lnTo>
                  <a:lnTo>
                    <a:pt x="142" y="433"/>
                  </a:lnTo>
                  <a:lnTo>
                    <a:pt x="144" y="433"/>
                  </a:lnTo>
                  <a:lnTo>
                    <a:pt x="147" y="433"/>
                  </a:lnTo>
                  <a:lnTo>
                    <a:pt x="150" y="434"/>
                  </a:lnTo>
                  <a:lnTo>
                    <a:pt x="153" y="434"/>
                  </a:lnTo>
                  <a:lnTo>
                    <a:pt x="156" y="434"/>
                  </a:lnTo>
                  <a:lnTo>
                    <a:pt x="158" y="434"/>
                  </a:lnTo>
                  <a:lnTo>
                    <a:pt x="161" y="433"/>
                  </a:lnTo>
                  <a:lnTo>
                    <a:pt x="166" y="433"/>
                  </a:lnTo>
                  <a:lnTo>
                    <a:pt x="169" y="433"/>
                  </a:lnTo>
                  <a:lnTo>
                    <a:pt x="172" y="432"/>
                  </a:lnTo>
                  <a:lnTo>
                    <a:pt x="174" y="430"/>
                  </a:lnTo>
                  <a:lnTo>
                    <a:pt x="177" y="429"/>
                  </a:lnTo>
                  <a:lnTo>
                    <a:pt x="180" y="426"/>
                  </a:lnTo>
                  <a:lnTo>
                    <a:pt x="183" y="423"/>
                  </a:lnTo>
                  <a:lnTo>
                    <a:pt x="185" y="420"/>
                  </a:lnTo>
                  <a:lnTo>
                    <a:pt x="188" y="417"/>
                  </a:lnTo>
                  <a:lnTo>
                    <a:pt x="190" y="411"/>
                  </a:lnTo>
                  <a:lnTo>
                    <a:pt x="193" y="407"/>
                  </a:lnTo>
                  <a:lnTo>
                    <a:pt x="196" y="402"/>
                  </a:lnTo>
                  <a:lnTo>
                    <a:pt x="199" y="400"/>
                  </a:lnTo>
                  <a:lnTo>
                    <a:pt x="201" y="394"/>
                  </a:lnTo>
                  <a:lnTo>
                    <a:pt x="204" y="389"/>
                  </a:lnTo>
                  <a:lnTo>
                    <a:pt x="206" y="385"/>
                  </a:lnTo>
                  <a:lnTo>
                    <a:pt x="208" y="381"/>
                  </a:lnTo>
                  <a:lnTo>
                    <a:pt x="209" y="376"/>
                  </a:lnTo>
                  <a:lnTo>
                    <a:pt x="212" y="373"/>
                  </a:lnTo>
                  <a:lnTo>
                    <a:pt x="214" y="369"/>
                  </a:lnTo>
                  <a:lnTo>
                    <a:pt x="215" y="366"/>
                  </a:lnTo>
                  <a:lnTo>
                    <a:pt x="217" y="362"/>
                  </a:lnTo>
                  <a:lnTo>
                    <a:pt x="218" y="357"/>
                  </a:lnTo>
                  <a:lnTo>
                    <a:pt x="218" y="356"/>
                  </a:lnTo>
                  <a:lnTo>
                    <a:pt x="220" y="353"/>
                  </a:lnTo>
                  <a:lnTo>
                    <a:pt x="220" y="350"/>
                  </a:lnTo>
                  <a:lnTo>
                    <a:pt x="221" y="347"/>
                  </a:lnTo>
                  <a:lnTo>
                    <a:pt x="221" y="344"/>
                  </a:lnTo>
                  <a:lnTo>
                    <a:pt x="221" y="341"/>
                  </a:lnTo>
                  <a:lnTo>
                    <a:pt x="222" y="338"/>
                  </a:lnTo>
                  <a:lnTo>
                    <a:pt x="222" y="336"/>
                  </a:lnTo>
                  <a:lnTo>
                    <a:pt x="224" y="331"/>
                  </a:lnTo>
                  <a:lnTo>
                    <a:pt x="224" y="328"/>
                  </a:lnTo>
                  <a:lnTo>
                    <a:pt x="225" y="324"/>
                  </a:lnTo>
                  <a:lnTo>
                    <a:pt x="225" y="321"/>
                  </a:lnTo>
                  <a:lnTo>
                    <a:pt x="225" y="317"/>
                  </a:lnTo>
                  <a:lnTo>
                    <a:pt x="227" y="314"/>
                  </a:lnTo>
                  <a:lnTo>
                    <a:pt x="227" y="309"/>
                  </a:lnTo>
                  <a:lnTo>
                    <a:pt x="228" y="307"/>
                  </a:lnTo>
                  <a:lnTo>
                    <a:pt x="228" y="302"/>
                  </a:lnTo>
                  <a:lnTo>
                    <a:pt x="228" y="299"/>
                  </a:lnTo>
                  <a:lnTo>
                    <a:pt x="228" y="296"/>
                  </a:lnTo>
                  <a:lnTo>
                    <a:pt x="230" y="293"/>
                  </a:lnTo>
                  <a:lnTo>
                    <a:pt x="230" y="289"/>
                  </a:lnTo>
                  <a:lnTo>
                    <a:pt x="230" y="286"/>
                  </a:lnTo>
                  <a:lnTo>
                    <a:pt x="230" y="282"/>
                  </a:lnTo>
                  <a:lnTo>
                    <a:pt x="230" y="279"/>
                  </a:lnTo>
                  <a:lnTo>
                    <a:pt x="228" y="276"/>
                  </a:lnTo>
                  <a:lnTo>
                    <a:pt x="228" y="273"/>
                  </a:lnTo>
                  <a:lnTo>
                    <a:pt x="228" y="272"/>
                  </a:lnTo>
                  <a:lnTo>
                    <a:pt x="228" y="269"/>
                  </a:lnTo>
                  <a:lnTo>
                    <a:pt x="227" y="264"/>
                  </a:lnTo>
                  <a:lnTo>
                    <a:pt x="225" y="260"/>
                  </a:lnTo>
                  <a:lnTo>
                    <a:pt x="222" y="256"/>
                  </a:lnTo>
                  <a:lnTo>
                    <a:pt x="221" y="253"/>
                  </a:lnTo>
                  <a:lnTo>
                    <a:pt x="218" y="248"/>
                  </a:lnTo>
                  <a:lnTo>
                    <a:pt x="217" y="245"/>
                  </a:lnTo>
                  <a:lnTo>
                    <a:pt x="215" y="243"/>
                  </a:lnTo>
                  <a:lnTo>
                    <a:pt x="212" y="240"/>
                  </a:lnTo>
                  <a:lnTo>
                    <a:pt x="208" y="235"/>
                  </a:lnTo>
                  <a:lnTo>
                    <a:pt x="205" y="231"/>
                  </a:lnTo>
                  <a:lnTo>
                    <a:pt x="202" y="228"/>
                  </a:lnTo>
                  <a:lnTo>
                    <a:pt x="201" y="227"/>
                  </a:lnTo>
                  <a:lnTo>
                    <a:pt x="198" y="224"/>
                  </a:lnTo>
                  <a:lnTo>
                    <a:pt x="193" y="222"/>
                  </a:lnTo>
                  <a:lnTo>
                    <a:pt x="190" y="221"/>
                  </a:lnTo>
                  <a:lnTo>
                    <a:pt x="188" y="219"/>
                  </a:lnTo>
                  <a:lnTo>
                    <a:pt x="185" y="218"/>
                  </a:lnTo>
                  <a:lnTo>
                    <a:pt x="183" y="216"/>
                  </a:lnTo>
                  <a:lnTo>
                    <a:pt x="180" y="215"/>
                  </a:lnTo>
                  <a:lnTo>
                    <a:pt x="177" y="213"/>
                  </a:lnTo>
                  <a:lnTo>
                    <a:pt x="174" y="212"/>
                  </a:lnTo>
                  <a:lnTo>
                    <a:pt x="173" y="211"/>
                  </a:lnTo>
                  <a:lnTo>
                    <a:pt x="169" y="209"/>
                  </a:lnTo>
                  <a:lnTo>
                    <a:pt x="167" y="208"/>
                  </a:lnTo>
                  <a:lnTo>
                    <a:pt x="167" y="206"/>
                  </a:lnTo>
                  <a:lnTo>
                    <a:pt x="167" y="203"/>
                  </a:lnTo>
                  <a:lnTo>
                    <a:pt x="167" y="202"/>
                  </a:lnTo>
                  <a:lnTo>
                    <a:pt x="167" y="199"/>
                  </a:lnTo>
                  <a:lnTo>
                    <a:pt x="167" y="195"/>
                  </a:lnTo>
                  <a:lnTo>
                    <a:pt x="167" y="190"/>
                  </a:lnTo>
                  <a:lnTo>
                    <a:pt x="169" y="186"/>
                  </a:lnTo>
                  <a:lnTo>
                    <a:pt x="170" y="180"/>
                  </a:lnTo>
                  <a:lnTo>
                    <a:pt x="172" y="176"/>
                  </a:lnTo>
                  <a:lnTo>
                    <a:pt x="172" y="171"/>
                  </a:lnTo>
                  <a:lnTo>
                    <a:pt x="173" y="167"/>
                  </a:lnTo>
                  <a:lnTo>
                    <a:pt x="172" y="161"/>
                  </a:lnTo>
                  <a:lnTo>
                    <a:pt x="172" y="158"/>
                  </a:lnTo>
                  <a:lnTo>
                    <a:pt x="172" y="154"/>
                  </a:lnTo>
                  <a:lnTo>
                    <a:pt x="170" y="152"/>
                  </a:lnTo>
                  <a:lnTo>
                    <a:pt x="169" y="150"/>
                  </a:lnTo>
                  <a:lnTo>
                    <a:pt x="164" y="145"/>
                  </a:lnTo>
                  <a:lnTo>
                    <a:pt x="160" y="141"/>
                  </a:lnTo>
                  <a:lnTo>
                    <a:pt x="156" y="136"/>
                  </a:lnTo>
                  <a:lnTo>
                    <a:pt x="150" y="132"/>
                  </a:lnTo>
                  <a:lnTo>
                    <a:pt x="145" y="129"/>
                  </a:lnTo>
                  <a:lnTo>
                    <a:pt x="142" y="126"/>
                  </a:lnTo>
                  <a:lnTo>
                    <a:pt x="142" y="125"/>
                  </a:lnTo>
                  <a:lnTo>
                    <a:pt x="153" y="110"/>
                  </a:lnTo>
                  <a:lnTo>
                    <a:pt x="151" y="109"/>
                  </a:lnTo>
                  <a:lnTo>
                    <a:pt x="151" y="104"/>
                  </a:lnTo>
                  <a:lnTo>
                    <a:pt x="151" y="102"/>
                  </a:lnTo>
                  <a:lnTo>
                    <a:pt x="153" y="99"/>
                  </a:lnTo>
                  <a:lnTo>
                    <a:pt x="154" y="94"/>
                  </a:lnTo>
                  <a:lnTo>
                    <a:pt x="156" y="90"/>
                  </a:lnTo>
                  <a:lnTo>
                    <a:pt x="157" y="86"/>
                  </a:lnTo>
                  <a:lnTo>
                    <a:pt x="158" y="81"/>
                  </a:lnTo>
                  <a:lnTo>
                    <a:pt x="160" y="77"/>
                  </a:lnTo>
                  <a:lnTo>
                    <a:pt x="161" y="74"/>
                  </a:lnTo>
                  <a:lnTo>
                    <a:pt x="161" y="70"/>
                  </a:lnTo>
                  <a:lnTo>
                    <a:pt x="161" y="68"/>
                  </a:lnTo>
                  <a:lnTo>
                    <a:pt x="163" y="65"/>
                  </a:lnTo>
                  <a:lnTo>
                    <a:pt x="161" y="65"/>
                  </a:lnTo>
                  <a:lnTo>
                    <a:pt x="158" y="65"/>
                  </a:lnTo>
                  <a:lnTo>
                    <a:pt x="156" y="65"/>
                  </a:lnTo>
                  <a:lnTo>
                    <a:pt x="153" y="67"/>
                  </a:lnTo>
                  <a:lnTo>
                    <a:pt x="150" y="67"/>
                  </a:lnTo>
                  <a:lnTo>
                    <a:pt x="147" y="67"/>
                  </a:lnTo>
                  <a:lnTo>
                    <a:pt x="144" y="67"/>
                  </a:lnTo>
                  <a:lnTo>
                    <a:pt x="140" y="67"/>
                  </a:lnTo>
                  <a:lnTo>
                    <a:pt x="137" y="67"/>
                  </a:lnTo>
                  <a:lnTo>
                    <a:pt x="134" y="68"/>
                  </a:lnTo>
                  <a:lnTo>
                    <a:pt x="131" y="68"/>
                  </a:lnTo>
                  <a:lnTo>
                    <a:pt x="128" y="68"/>
                  </a:lnTo>
                  <a:lnTo>
                    <a:pt x="125" y="68"/>
                  </a:lnTo>
                  <a:lnTo>
                    <a:pt x="124" y="68"/>
                  </a:lnTo>
                  <a:lnTo>
                    <a:pt x="121" y="68"/>
                  </a:lnTo>
                  <a:lnTo>
                    <a:pt x="118" y="70"/>
                  </a:lnTo>
                  <a:lnTo>
                    <a:pt x="115" y="70"/>
                  </a:lnTo>
                  <a:lnTo>
                    <a:pt x="113" y="70"/>
                  </a:lnTo>
                  <a:lnTo>
                    <a:pt x="111" y="71"/>
                  </a:lnTo>
                  <a:lnTo>
                    <a:pt x="108" y="71"/>
                  </a:lnTo>
                  <a:lnTo>
                    <a:pt x="105" y="73"/>
                  </a:lnTo>
                  <a:lnTo>
                    <a:pt x="100" y="73"/>
                  </a:lnTo>
                  <a:lnTo>
                    <a:pt x="99" y="74"/>
                  </a:lnTo>
                  <a:lnTo>
                    <a:pt x="95" y="74"/>
                  </a:lnTo>
                  <a:lnTo>
                    <a:pt x="92" y="75"/>
                  </a:lnTo>
                  <a:lnTo>
                    <a:pt x="89" y="77"/>
                  </a:lnTo>
                  <a:lnTo>
                    <a:pt x="84" y="77"/>
                  </a:lnTo>
                  <a:lnTo>
                    <a:pt x="81" y="78"/>
                  </a:lnTo>
                  <a:lnTo>
                    <a:pt x="79" y="80"/>
                  </a:lnTo>
                  <a:lnTo>
                    <a:pt x="76" y="80"/>
                  </a:lnTo>
                  <a:lnTo>
                    <a:pt x="71" y="81"/>
                  </a:lnTo>
                  <a:lnTo>
                    <a:pt x="68" y="83"/>
                  </a:lnTo>
                  <a:lnTo>
                    <a:pt x="65" y="83"/>
                  </a:lnTo>
                  <a:lnTo>
                    <a:pt x="63" y="84"/>
                  </a:lnTo>
                  <a:lnTo>
                    <a:pt x="61" y="84"/>
                  </a:lnTo>
                  <a:lnTo>
                    <a:pt x="58" y="86"/>
                  </a:lnTo>
                  <a:lnTo>
                    <a:pt x="54" y="87"/>
                  </a:lnTo>
                  <a:lnTo>
                    <a:pt x="51" y="89"/>
                  </a:lnTo>
                  <a:lnTo>
                    <a:pt x="48" y="89"/>
                  </a:lnTo>
                  <a:lnTo>
                    <a:pt x="51" y="87"/>
                  </a:lnTo>
                  <a:lnTo>
                    <a:pt x="55" y="84"/>
                  </a:lnTo>
                  <a:lnTo>
                    <a:pt x="61" y="81"/>
                  </a:lnTo>
                  <a:lnTo>
                    <a:pt x="63" y="80"/>
                  </a:lnTo>
                  <a:lnTo>
                    <a:pt x="65" y="77"/>
                  </a:lnTo>
                  <a:lnTo>
                    <a:pt x="68" y="75"/>
                  </a:lnTo>
                  <a:lnTo>
                    <a:pt x="73" y="74"/>
                  </a:lnTo>
                  <a:lnTo>
                    <a:pt x="76" y="71"/>
                  </a:lnTo>
                  <a:lnTo>
                    <a:pt x="79" y="70"/>
                  </a:lnTo>
                  <a:lnTo>
                    <a:pt x="81" y="68"/>
                  </a:lnTo>
                  <a:lnTo>
                    <a:pt x="84" y="67"/>
                  </a:lnTo>
                  <a:lnTo>
                    <a:pt x="89" y="64"/>
                  </a:lnTo>
                  <a:lnTo>
                    <a:pt x="95" y="62"/>
                  </a:lnTo>
                  <a:lnTo>
                    <a:pt x="99" y="61"/>
                  </a:lnTo>
                  <a:lnTo>
                    <a:pt x="105" y="59"/>
                  </a:lnTo>
                  <a:lnTo>
                    <a:pt x="108" y="58"/>
                  </a:lnTo>
                  <a:lnTo>
                    <a:pt x="112" y="58"/>
                  </a:lnTo>
                  <a:lnTo>
                    <a:pt x="116" y="57"/>
                  </a:lnTo>
                  <a:lnTo>
                    <a:pt x="119" y="57"/>
                  </a:lnTo>
                  <a:lnTo>
                    <a:pt x="121" y="55"/>
                  </a:lnTo>
                  <a:lnTo>
                    <a:pt x="124" y="55"/>
                  </a:lnTo>
                  <a:lnTo>
                    <a:pt x="125" y="55"/>
                  </a:lnTo>
                  <a:lnTo>
                    <a:pt x="128" y="55"/>
                  </a:lnTo>
                  <a:lnTo>
                    <a:pt x="131" y="55"/>
                  </a:lnTo>
                  <a:lnTo>
                    <a:pt x="135" y="55"/>
                  </a:lnTo>
                  <a:lnTo>
                    <a:pt x="138" y="55"/>
                  </a:lnTo>
                  <a:lnTo>
                    <a:pt x="141" y="55"/>
                  </a:lnTo>
                  <a:lnTo>
                    <a:pt x="144" y="55"/>
                  </a:lnTo>
                  <a:lnTo>
                    <a:pt x="148" y="55"/>
                  </a:lnTo>
                  <a:lnTo>
                    <a:pt x="150" y="55"/>
                  </a:lnTo>
                  <a:lnTo>
                    <a:pt x="153" y="55"/>
                  </a:lnTo>
                  <a:lnTo>
                    <a:pt x="157" y="55"/>
                  </a:lnTo>
                  <a:lnTo>
                    <a:pt x="158" y="55"/>
                  </a:lnTo>
                  <a:lnTo>
                    <a:pt x="158" y="54"/>
                  </a:lnTo>
                  <a:lnTo>
                    <a:pt x="158" y="49"/>
                  </a:lnTo>
                  <a:lnTo>
                    <a:pt x="158" y="45"/>
                  </a:lnTo>
                  <a:lnTo>
                    <a:pt x="158" y="42"/>
                  </a:lnTo>
                  <a:lnTo>
                    <a:pt x="158" y="39"/>
                  </a:lnTo>
                  <a:lnTo>
                    <a:pt x="158" y="36"/>
                  </a:lnTo>
                  <a:lnTo>
                    <a:pt x="157" y="33"/>
                  </a:lnTo>
                  <a:lnTo>
                    <a:pt x="157" y="30"/>
                  </a:lnTo>
                  <a:lnTo>
                    <a:pt x="154" y="26"/>
                  </a:lnTo>
                  <a:lnTo>
                    <a:pt x="151" y="22"/>
                  </a:lnTo>
                  <a:lnTo>
                    <a:pt x="148" y="19"/>
                  </a:lnTo>
                  <a:lnTo>
                    <a:pt x="145" y="14"/>
                  </a:lnTo>
                  <a:lnTo>
                    <a:pt x="142" y="11"/>
                  </a:lnTo>
                  <a:lnTo>
                    <a:pt x="141" y="9"/>
                  </a:lnTo>
                  <a:lnTo>
                    <a:pt x="138" y="4"/>
                  </a:lnTo>
                  <a:lnTo>
                    <a:pt x="135" y="3"/>
                  </a:lnTo>
                  <a:lnTo>
                    <a:pt x="131" y="1"/>
                  </a:lnTo>
                  <a:lnTo>
                    <a:pt x="127" y="1"/>
                  </a:lnTo>
                  <a:lnTo>
                    <a:pt x="122" y="0"/>
                  </a:lnTo>
                  <a:lnTo>
                    <a:pt x="118" y="0"/>
                  </a:lnTo>
                  <a:lnTo>
                    <a:pt x="113" y="0"/>
                  </a:lnTo>
                  <a:lnTo>
                    <a:pt x="109" y="1"/>
                  </a:lnTo>
                  <a:lnTo>
                    <a:pt x="106" y="1"/>
                  </a:lnTo>
                  <a:lnTo>
                    <a:pt x="105" y="1"/>
                  </a:lnTo>
                  <a:lnTo>
                    <a:pt x="100" y="3"/>
                  </a:lnTo>
                  <a:lnTo>
                    <a:pt x="99" y="3"/>
                  </a:lnTo>
                  <a:lnTo>
                    <a:pt x="96" y="4"/>
                  </a:lnTo>
                  <a:lnTo>
                    <a:pt x="93" y="6"/>
                  </a:lnTo>
                  <a:lnTo>
                    <a:pt x="90" y="6"/>
                  </a:lnTo>
                  <a:lnTo>
                    <a:pt x="87" y="7"/>
                  </a:lnTo>
                  <a:lnTo>
                    <a:pt x="84" y="9"/>
                  </a:lnTo>
                  <a:lnTo>
                    <a:pt x="83" y="10"/>
                  </a:lnTo>
                  <a:lnTo>
                    <a:pt x="80" y="10"/>
                  </a:lnTo>
                  <a:lnTo>
                    <a:pt x="79" y="11"/>
                  </a:lnTo>
                  <a:lnTo>
                    <a:pt x="76" y="13"/>
                  </a:lnTo>
                  <a:lnTo>
                    <a:pt x="55" y="71"/>
                  </a:lnTo>
                  <a:lnTo>
                    <a:pt x="38" y="86"/>
                  </a:lnTo>
                  <a:lnTo>
                    <a:pt x="9" y="8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419" name="Freeform 117"/>
            <p:cNvSpPr>
              <a:spLocks/>
            </p:cNvSpPr>
            <p:nvPr/>
          </p:nvSpPr>
          <p:spPr bwMode="auto">
            <a:xfrm>
              <a:off x="765" y="3055"/>
              <a:ext cx="23" cy="61"/>
            </a:xfrm>
            <a:custGeom>
              <a:avLst/>
              <a:gdLst>
                <a:gd name="T0" fmla="*/ 0 w 45"/>
                <a:gd name="T1" fmla="*/ 0 h 124"/>
                <a:gd name="T2" fmla="*/ 1 w 45"/>
                <a:gd name="T3" fmla="*/ 0 h 124"/>
                <a:gd name="T4" fmla="*/ 1 w 45"/>
                <a:gd name="T5" fmla="*/ 0 h 124"/>
                <a:gd name="T6" fmla="*/ 1 w 45"/>
                <a:gd name="T7" fmla="*/ 0 h 124"/>
                <a:gd name="T8" fmla="*/ 1 w 45"/>
                <a:gd name="T9" fmla="*/ 0 h 124"/>
                <a:gd name="T10" fmla="*/ 1 w 45"/>
                <a:gd name="T11" fmla="*/ 0 h 124"/>
                <a:gd name="T12" fmla="*/ 1 w 45"/>
                <a:gd name="T13" fmla="*/ 0 h 124"/>
                <a:gd name="T14" fmla="*/ 1 w 45"/>
                <a:gd name="T15" fmla="*/ 0 h 124"/>
                <a:gd name="T16" fmla="*/ 1 w 45"/>
                <a:gd name="T17" fmla="*/ 0 h 124"/>
                <a:gd name="T18" fmla="*/ 1 w 45"/>
                <a:gd name="T19" fmla="*/ 0 h 124"/>
                <a:gd name="T20" fmla="*/ 1 w 45"/>
                <a:gd name="T21" fmla="*/ 0 h 124"/>
                <a:gd name="T22" fmla="*/ 1 w 45"/>
                <a:gd name="T23" fmla="*/ 0 h 124"/>
                <a:gd name="T24" fmla="*/ 1 w 45"/>
                <a:gd name="T25" fmla="*/ 0 h 124"/>
                <a:gd name="T26" fmla="*/ 1 w 45"/>
                <a:gd name="T27" fmla="*/ 0 h 124"/>
                <a:gd name="T28" fmla="*/ 1 w 45"/>
                <a:gd name="T29" fmla="*/ 0 h 124"/>
                <a:gd name="T30" fmla="*/ 1 w 45"/>
                <a:gd name="T31" fmla="*/ 0 h 124"/>
                <a:gd name="T32" fmla="*/ 1 w 45"/>
                <a:gd name="T33" fmla="*/ 0 h 124"/>
                <a:gd name="T34" fmla="*/ 1 w 45"/>
                <a:gd name="T35" fmla="*/ 0 h 124"/>
                <a:gd name="T36" fmla="*/ 1 w 45"/>
                <a:gd name="T37" fmla="*/ 0 h 124"/>
                <a:gd name="T38" fmla="*/ 1 w 45"/>
                <a:gd name="T39" fmla="*/ 0 h 124"/>
                <a:gd name="T40" fmla="*/ 1 w 45"/>
                <a:gd name="T41" fmla="*/ 0 h 124"/>
                <a:gd name="T42" fmla="*/ 1 w 45"/>
                <a:gd name="T43" fmla="*/ 0 h 124"/>
                <a:gd name="T44" fmla="*/ 1 w 45"/>
                <a:gd name="T45" fmla="*/ 0 h 124"/>
                <a:gd name="T46" fmla="*/ 1 w 45"/>
                <a:gd name="T47" fmla="*/ 0 h 124"/>
                <a:gd name="T48" fmla="*/ 1 w 45"/>
                <a:gd name="T49" fmla="*/ 0 h 124"/>
                <a:gd name="T50" fmla="*/ 1 w 45"/>
                <a:gd name="T51" fmla="*/ 0 h 124"/>
                <a:gd name="T52" fmla="*/ 1 w 45"/>
                <a:gd name="T53" fmla="*/ 0 h 124"/>
                <a:gd name="T54" fmla="*/ 1 w 45"/>
                <a:gd name="T55" fmla="*/ 0 h 124"/>
                <a:gd name="T56" fmla="*/ 1 w 45"/>
                <a:gd name="T57" fmla="*/ 0 h 124"/>
                <a:gd name="T58" fmla="*/ 1 w 45"/>
                <a:gd name="T59" fmla="*/ 0 h 124"/>
                <a:gd name="T60" fmla="*/ 1 w 45"/>
                <a:gd name="T61" fmla="*/ 0 h 124"/>
                <a:gd name="T62" fmla="*/ 1 w 45"/>
                <a:gd name="T63" fmla="*/ 0 h 124"/>
                <a:gd name="T64" fmla="*/ 1 w 45"/>
                <a:gd name="T65" fmla="*/ 0 h 124"/>
                <a:gd name="T66" fmla="*/ 1 w 45"/>
                <a:gd name="T67" fmla="*/ 0 h 124"/>
                <a:gd name="T68" fmla="*/ 1 w 45"/>
                <a:gd name="T69" fmla="*/ 0 h 124"/>
                <a:gd name="T70" fmla="*/ 1 w 45"/>
                <a:gd name="T71" fmla="*/ 0 h 124"/>
                <a:gd name="T72" fmla="*/ 1 w 45"/>
                <a:gd name="T73" fmla="*/ 0 h 124"/>
                <a:gd name="T74" fmla="*/ 1 w 45"/>
                <a:gd name="T75" fmla="*/ 0 h 124"/>
                <a:gd name="T76" fmla="*/ 1 w 45"/>
                <a:gd name="T77" fmla="*/ 0 h 124"/>
                <a:gd name="T78" fmla="*/ 1 w 45"/>
                <a:gd name="T79" fmla="*/ 0 h 124"/>
                <a:gd name="T80" fmla="*/ 1 w 45"/>
                <a:gd name="T81" fmla="*/ 0 h 124"/>
                <a:gd name="T82" fmla="*/ 1 w 45"/>
                <a:gd name="T83" fmla="*/ 0 h 124"/>
                <a:gd name="T84" fmla="*/ 1 w 45"/>
                <a:gd name="T85" fmla="*/ 0 h 124"/>
                <a:gd name="T86" fmla="*/ 1 w 45"/>
                <a:gd name="T87" fmla="*/ 0 h 124"/>
                <a:gd name="T88" fmla="*/ 1 w 45"/>
                <a:gd name="T89" fmla="*/ 0 h 124"/>
                <a:gd name="T90" fmla="*/ 1 w 45"/>
                <a:gd name="T91" fmla="*/ 0 h 124"/>
                <a:gd name="T92" fmla="*/ 1 w 45"/>
                <a:gd name="T93" fmla="*/ 0 h 124"/>
                <a:gd name="T94" fmla="*/ 0 w 45"/>
                <a:gd name="T95" fmla="*/ 0 h 124"/>
                <a:gd name="T96" fmla="*/ 0 w 45"/>
                <a:gd name="T97" fmla="*/ 0 h 124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45"/>
                <a:gd name="T148" fmla="*/ 0 h 124"/>
                <a:gd name="T149" fmla="*/ 45 w 45"/>
                <a:gd name="T150" fmla="*/ 124 h 124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45" h="124">
                  <a:moveTo>
                    <a:pt x="0" y="25"/>
                  </a:moveTo>
                  <a:lnTo>
                    <a:pt x="0" y="22"/>
                  </a:lnTo>
                  <a:lnTo>
                    <a:pt x="2" y="19"/>
                  </a:lnTo>
                  <a:lnTo>
                    <a:pt x="3" y="15"/>
                  </a:lnTo>
                  <a:lnTo>
                    <a:pt x="6" y="12"/>
                  </a:lnTo>
                  <a:lnTo>
                    <a:pt x="7" y="7"/>
                  </a:lnTo>
                  <a:lnTo>
                    <a:pt x="10" y="5"/>
                  </a:lnTo>
                  <a:lnTo>
                    <a:pt x="13" y="2"/>
                  </a:lnTo>
                  <a:lnTo>
                    <a:pt x="18" y="0"/>
                  </a:lnTo>
                  <a:lnTo>
                    <a:pt x="21" y="0"/>
                  </a:lnTo>
                  <a:lnTo>
                    <a:pt x="23" y="2"/>
                  </a:lnTo>
                  <a:lnTo>
                    <a:pt x="28" y="5"/>
                  </a:lnTo>
                  <a:lnTo>
                    <a:pt x="31" y="7"/>
                  </a:lnTo>
                  <a:lnTo>
                    <a:pt x="35" y="12"/>
                  </a:lnTo>
                  <a:lnTo>
                    <a:pt x="38" y="16"/>
                  </a:lnTo>
                  <a:lnTo>
                    <a:pt x="41" y="19"/>
                  </a:lnTo>
                  <a:lnTo>
                    <a:pt x="44" y="23"/>
                  </a:lnTo>
                  <a:lnTo>
                    <a:pt x="44" y="25"/>
                  </a:lnTo>
                  <a:lnTo>
                    <a:pt x="45" y="28"/>
                  </a:lnTo>
                  <a:lnTo>
                    <a:pt x="45" y="32"/>
                  </a:lnTo>
                  <a:lnTo>
                    <a:pt x="45" y="37"/>
                  </a:lnTo>
                  <a:lnTo>
                    <a:pt x="45" y="39"/>
                  </a:lnTo>
                  <a:lnTo>
                    <a:pt x="45" y="44"/>
                  </a:lnTo>
                  <a:lnTo>
                    <a:pt x="45" y="50"/>
                  </a:lnTo>
                  <a:lnTo>
                    <a:pt x="45" y="54"/>
                  </a:lnTo>
                  <a:lnTo>
                    <a:pt x="45" y="58"/>
                  </a:lnTo>
                  <a:lnTo>
                    <a:pt x="44" y="63"/>
                  </a:lnTo>
                  <a:lnTo>
                    <a:pt x="44" y="67"/>
                  </a:lnTo>
                  <a:lnTo>
                    <a:pt x="44" y="73"/>
                  </a:lnTo>
                  <a:lnTo>
                    <a:pt x="44" y="76"/>
                  </a:lnTo>
                  <a:lnTo>
                    <a:pt x="42" y="79"/>
                  </a:lnTo>
                  <a:lnTo>
                    <a:pt x="42" y="82"/>
                  </a:lnTo>
                  <a:lnTo>
                    <a:pt x="42" y="84"/>
                  </a:lnTo>
                  <a:lnTo>
                    <a:pt x="41" y="86"/>
                  </a:lnTo>
                  <a:lnTo>
                    <a:pt x="41" y="89"/>
                  </a:lnTo>
                  <a:lnTo>
                    <a:pt x="39" y="92"/>
                  </a:lnTo>
                  <a:lnTo>
                    <a:pt x="39" y="95"/>
                  </a:lnTo>
                  <a:lnTo>
                    <a:pt x="38" y="96"/>
                  </a:lnTo>
                  <a:lnTo>
                    <a:pt x="37" y="99"/>
                  </a:lnTo>
                  <a:lnTo>
                    <a:pt x="37" y="102"/>
                  </a:lnTo>
                  <a:lnTo>
                    <a:pt x="35" y="106"/>
                  </a:lnTo>
                  <a:lnTo>
                    <a:pt x="34" y="108"/>
                  </a:lnTo>
                  <a:lnTo>
                    <a:pt x="32" y="111"/>
                  </a:lnTo>
                  <a:lnTo>
                    <a:pt x="31" y="114"/>
                  </a:lnTo>
                  <a:lnTo>
                    <a:pt x="31" y="116"/>
                  </a:lnTo>
                  <a:lnTo>
                    <a:pt x="28" y="121"/>
                  </a:lnTo>
                  <a:lnTo>
                    <a:pt x="26" y="124"/>
                  </a:lnTo>
                  <a:lnTo>
                    <a:pt x="21" y="124"/>
                  </a:lnTo>
                  <a:lnTo>
                    <a:pt x="18" y="124"/>
                  </a:lnTo>
                  <a:lnTo>
                    <a:pt x="15" y="122"/>
                  </a:lnTo>
                  <a:lnTo>
                    <a:pt x="16" y="119"/>
                  </a:lnTo>
                  <a:lnTo>
                    <a:pt x="18" y="116"/>
                  </a:lnTo>
                  <a:lnTo>
                    <a:pt x="21" y="116"/>
                  </a:lnTo>
                  <a:lnTo>
                    <a:pt x="23" y="115"/>
                  </a:lnTo>
                  <a:lnTo>
                    <a:pt x="26" y="111"/>
                  </a:lnTo>
                  <a:lnTo>
                    <a:pt x="26" y="109"/>
                  </a:lnTo>
                  <a:lnTo>
                    <a:pt x="26" y="108"/>
                  </a:lnTo>
                  <a:lnTo>
                    <a:pt x="28" y="105"/>
                  </a:lnTo>
                  <a:lnTo>
                    <a:pt x="28" y="102"/>
                  </a:lnTo>
                  <a:lnTo>
                    <a:pt x="29" y="98"/>
                  </a:lnTo>
                  <a:lnTo>
                    <a:pt x="29" y="95"/>
                  </a:lnTo>
                  <a:lnTo>
                    <a:pt x="31" y="92"/>
                  </a:lnTo>
                  <a:lnTo>
                    <a:pt x="32" y="87"/>
                  </a:lnTo>
                  <a:lnTo>
                    <a:pt x="32" y="84"/>
                  </a:lnTo>
                  <a:lnTo>
                    <a:pt x="34" y="80"/>
                  </a:lnTo>
                  <a:lnTo>
                    <a:pt x="34" y="77"/>
                  </a:lnTo>
                  <a:lnTo>
                    <a:pt x="35" y="74"/>
                  </a:lnTo>
                  <a:lnTo>
                    <a:pt x="35" y="70"/>
                  </a:lnTo>
                  <a:lnTo>
                    <a:pt x="35" y="67"/>
                  </a:lnTo>
                  <a:lnTo>
                    <a:pt x="37" y="66"/>
                  </a:lnTo>
                  <a:lnTo>
                    <a:pt x="37" y="64"/>
                  </a:lnTo>
                  <a:lnTo>
                    <a:pt x="37" y="60"/>
                  </a:lnTo>
                  <a:lnTo>
                    <a:pt x="37" y="54"/>
                  </a:lnTo>
                  <a:lnTo>
                    <a:pt x="37" y="51"/>
                  </a:lnTo>
                  <a:lnTo>
                    <a:pt x="37" y="48"/>
                  </a:lnTo>
                  <a:lnTo>
                    <a:pt x="35" y="45"/>
                  </a:lnTo>
                  <a:lnTo>
                    <a:pt x="35" y="42"/>
                  </a:lnTo>
                  <a:lnTo>
                    <a:pt x="35" y="39"/>
                  </a:lnTo>
                  <a:lnTo>
                    <a:pt x="34" y="37"/>
                  </a:lnTo>
                  <a:lnTo>
                    <a:pt x="34" y="34"/>
                  </a:lnTo>
                  <a:lnTo>
                    <a:pt x="32" y="32"/>
                  </a:lnTo>
                  <a:lnTo>
                    <a:pt x="31" y="26"/>
                  </a:lnTo>
                  <a:lnTo>
                    <a:pt x="31" y="23"/>
                  </a:lnTo>
                  <a:lnTo>
                    <a:pt x="28" y="21"/>
                  </a:lnTo>
                  <a:lnTo>
                    <a:pt x="26" y="19"/>
                  </a:lnTo>
                  <a:lnTo>
                    <a:pt x="25" y="18"/>
                  </a:lnTo>
                  <a:lnTo>
                    <a:pt x="23" y="18"/>
                  </a:lnTo>
                  <a:lnTo>
                    <a:pt x="21" y="19"/>
                  </a:lnTo>
                  <a:lnTo>
                    <a:pt x="18" y="22"/>
                  </a:lnTo>
                  <a:lnTo>
                    <a:pt x="13" y="25"/>
                  </a:lnTo>
                  <a:lnTo>
                    <a:pt x="10" y="29"/>
                  </a:lnTo>
                  <a:lnTo>
                    <a:pt x="9" y="32"/>
                  </a:lnTo>
                  <a:lnTo>
                    <a:pt x="6" y="34"/>
                  </a:lnTo>
                  <a:lnTo>
                    <a:pt x="3" y="31"/>
                  </a:lnTo>
                  <a:lnTo>
                    <a:pt x="0" y="28"/>
                  </a:lnTo>
                  <a:lnTo>
                    <a:pt x="0" y="2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420" name="Freeform 118"/>
            <p:cNvSpPr>
              <a:spLocks/>
            </p:cNvSpPr>
            <p:nvPr/>
          </p:nvSpPr>
          <p:spPr bwMode="auto">
            <a:xfrm>
              <a:off x="767" y="3073"/>
              <a:ext cx="18" cy="21"/>
            </a:xfrm>
            <a:custGeom>
              <a:avLst/>
              <a:gdLst>
                <a:gd name="T0" fmla="*/ 0 w 36"/>
                <a:gd name="T1" fmla="*/ 1 h 42"/>
                <a:gd name="T2" fmla="*/ 0 w 36"/>
                <a:gd name="T3" fmla="*/ 1 h 42"/>
                <a:gd name="T4" fmla="*/ 1 w 36"/>
                <a:gd name="T5" fmla="*/ 1 h 42"/>
                <a:gd name="T6" fmla="*/ 1 w 36"/>
                <a:gd name="T7" fmla="*/ 1 h 42"/>
                <a:gd name="T8" fmla="*/ 1 w 36"/>
                <a:gd name="T9" fmla="*/ 1 h 42"/>
                <a:gd name="T10" fmla="*/ 1 w 36"/>
                <a:gd name="T11" fmla="*/ 1 h 42"/>
                <a:gd name="T12" fmla="*/ 1 w 36"/>
                <a:gd name="T13" fmla="*/ 1 h 42"/>
                <a:gd name="T14" fmla="*/ 1 w 36"/>
                <a:gd name="T15" fmla="*/ 1 h 42"/>
                <a:gd name="T16" fmla="*/ 1 w 36"/>
                <a:gd name="T17" fmla="*/ 1 h 42"/>
                <a:gd name="T18" fmla="*/ 1 w 36"/>
                <a:gd name="T19" fmla="*/ 1 h 42"/>
                <a:gd name="T20" fmla="*/ 1 w 36"/>
                <a:gd name="T21" fmla="*/ 1 h 42"/>
                <a:gd name="T22" fmla="*/ 1 w 36"/>
                <a:gd name="T23" fmla="*/ 1 h 42"/>
                <a:gd name="T24" fmla="*/ 1 w 36"/>
                <a:gd name="T25" fmla="*/ 1 h 42"/>
                <a:gd name="T26" fmla="*/ 1 w 36"/>
                <a:gd name="T27" fmla="*/ 1 h 42"/>
                <a:gd name="T28" fmla="*/ 1 w 36"/>
                <a:gd name="T29" fmla="*/ 0 h 42"/>
                <a:gd name="T30" fmla="*/ 1 w 36"/>
                <a:gd name="T31" fmla="*/ 0 h 42"/>
                <a:gd name="T32" fmla="*/ 1 w 36"/>
                <a:gd name="T33" fmla="*/ 0 h 42"/>
                <a:gd name="T34" fmla="*/ 1 w 36"/>
                <a:gd name="T35" fmla="*/ 1 h 42"/>
                <a:gd name="T36" fmla="*/ 1 w 36"/>
                <a:gd name="T37" fmla="*/ 1 h 42"/>
                <a:gd name="T38" fmla="*/ 1 w 36"/>
                <a:gd name="T39" fmla="*/ 1 h 42"/>
                <a:gd name="T40" fmla="*/ 1 w 36"/>
                <a:gd name="T41" fmla="*/ 1 h 42"/>
                <a:gd name="T42" fmla="*/ 1 w 36"/>
                <a:gd name="T43" fmla="*/ 1 h 42"/>
                <a:gd name="T44" fmla="*/ 1 w 36"/>
                <a:gd name="T45" fmla="*/ 1 h 42"/>
                <a:gd name="T46" fmla="*/ 1 w 36"/>
                <a:gd name="T47" fmla="*/ 1 h 42"/>
                <a:gd name="T48" fmla="*/ 1 w 36"/>
                <a:gd name="T49" fmla="*/ 1 h 42"/>
                <a:gd name="T50" fmla="*/ 1 w 36"/>
                <a:gd name="T51" fmla="*/ 1 h 42"/>
                <a:gd name="T52" fmla="*/ 1 w 36"/>
                <a:gd name="T53" fmla="*/ 1 h 42"/>
                <a:gd name="T54" fmla="*/ 1 w 36"/>
                <a:gd name="T55" fmla="*/ 1 h 42"/>
                <a:gd name="T56" fmla="*/ 1 w 36"/>
                <a:gd name="T57" fmla="*/ 1 h 42"/>
                <a:gd name="T58" fmla="*/ 1 w 36"/>
                <a:gd name="T59" fmla="*/ 1 h 42"/>
                <a:gd name="T60" fmla="*/ 1 w 36"/>
                <a:gd name="T61" fmla="*/ 1 h 42"/>
                <a:gd name="T62" fmla="*/ 1 w 36"/>
                <a:gd name="T63" fmla="*/ 1 h 42"/>
                <a:gd name="T64" fmla="*/ 0 w 36"/>
                <a:gd name="T65" fmla="*/ 1 h 42"/>
                <a:gd name="T66" fmla="*/ 0 w 36"/>
                <a:gd name="T67" fmla="*/ 1 h 42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36"/>
                <a:gd name="T103" fmla="*/ 0 h 42"/>
                <a:gd name="T104" fmla="*/ 36 w 36"/>
                <a:gd name="T105" fmla="*/ 42 h 42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36" h="42">
                  <a:moveTo>
                    <a:pt x="0" y="32"/>
                  </a:moveTo>
                  <a:lnTo>
                    <a:pt x="0" y="30"/>
                  </a:lnTo>
                  <a:lnTo>
                    <a:pt x="2" y="27"/>
                  </a:lnTo>
                  <a:lnTo>
                    <a:pt x="3" y="24"/>
                  </a:lnTo>
                  <a:lnTo>
                    <a:pt x="4" y="21"/>
                  </a:lnTo>
                  <a:lnTo>
                    <a:pt x="6" y="18"/>
                  </a:lnTo>
                  <a:lnTo>
                    <a:pt x="7" y="16"/>
                  </a:lnTo>
                  <a:lnTo>
                    <a:pt x="9" y="13"/>
                  </a:lnTo>
                  <a:lnTo>
                    <a:pt x="12" y="11"/>
                  </a:lnTo>
                  <a:lnTo>
                    <a:pt x="13" y="8"/>
                  </a:lnTo>
                  <a:lnTo>
                    <a:pt x="16" y="7"/>
                  </a:lnTo>
                  <a:lnTo>
                    <a:pt x="20" y="5"/>
                  </a:lnTo>
                  <a:lnTo>
                    <a:pt x="25" y="4"/>
                  </a:lnTo>
                  <a:lnTo>
                    <a:pt x="28" y="1"/>
                  </a:lnTo>
                  <a:lnTo>
                    <a:pt x="31" y="0"/>
                  </a:lnTo>
                  <a:lnTo>
                    <a:pt x="34" y="0"/>
                  </a:lnTo>
                  <a:lnTo>
                    <a:pt x="36" y="11"/>
                  </a:lnTo>
                  <a:lnTo>
                    <a:pt x="18" y="14"/>
                  </a:lnTo>
                  <a:lnTo>
                    <a:pt x="18" y="17"/>
                  </a:lnTo>
                  <a:lnTo>
                    <a:pt x="18" y="21"/>
                  </a:lnTo>
                  <a:lnTo>
                    <a:pt x="18" y="27"/>
                  </a:lnTo>
                  <a:lnTo>
                    <a:pt x="18" y="32"/>
                  </a:lnTo>
                  <a:lnTo>
                    <a:pt x="16" y="37"/>
                  </a:lnTo>
                  <a:lnTo>
                    <a:pt x="15" y="40"/>
                  </a:lnTo>
                  <a:lnTo>
                    <a:pt x="13" y="42"/>
                  </a:lnTo>
                  <a:lnTo>
                    <a:pt x="9" y="42"/>
                  </a:lnTo>
                  <a:lnTo>
                    <a:pt x="7" y="40"/>
                  </a:lnTo>
                  <a:lnTo>
                    <a:pt x="4" y="39"/>
                  </a:lnTo>
                  <a:lnTo>
                    <a:pt x="3" y="37"/>
                  </a:lnTo>
                  <a:lnTo>
                    <a:pt x="2" y="33"/>
                  </a:lnTo>
                  <a:lnTo>
                    <a:pt x="0" y="3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pic>
        <p:nvPicPr>
          <p:cNvPr id="122" name="Рисунок 121" descr="марш.WMF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27763" y="3429000"/>
            <a:ext cx="1279525" cy="1512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8" name="Заголовок 5"/>
          <p:cNvSpPr txBox="1">
            <a:spLocks/>
          </p:cNvSpPr>
          <p:nvPr/>
        </p:nvSpPr>
        <p:spPr>
          <a:xfrm>
            <a:off x="0" y="5589240"/>
            <a:ext cx="9144000" cy="980727"/>
          </a:xfrm>
          <a:prstGeom prst="rect">
            <a:avLst/>
          </a:prstGeom>
        </p:spPr>
        <p:txBody>
          <a:bodyPr spcFirstLastPara="1">
            <a:prstTxWarp prst="textArchDown">
              <a:avLst/>
            </a:prstTxWarp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200" b="1" spc="300" dirty="0">
                <a:solidFill>
                  <a:srgbClr val="3333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Фредерик Шопен</a:t>
            </a:r>
            <a:r>
              <a:rPr lang="ru-RU" sz="3200" b="1" spc="300" dirty="0">
                <a:solidFill>
                  <a:srgbClr val="0000CC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lang="ru-RU" sz="3200" b="1" spc="300" dirty="0">
                <a:solidFill>
                  <a:srgbClr val="3333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«Мазурка Фа мажор»</a:t>
            </a:r>
            <a:br>
              <a:rPr lang="ru-RU" sz="3200" b="1" spc="300" dirty="0">
                <a:solidFill>
                  <a:srgbClr val="333300"/>
                </a:solidFill>
                <a:latin typeface="Times New Roman" pitchFamily="18" charset="0"/>
                <a:ea typeface="+mj-ea"/>
                <a:cs typeface="Times New Roman" pitchFamily="18" charset="0"/>
              </a:rPr>
            </a:br>
            <a:endParaRPr lang="ru-RU" sz="3200" b="1" spc="300" dirty="0">
              <a:solidFill>
                <a:srgbClr val="333300"/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223" name="TextBox 222"/>
          <p:cNvSpPr txBox="1">
            <a:spLocks noChangeArrowheads="1"/>
          </p:cNvSpPr>
          <p:nvPr/>
        </p:nvSpPr>
        <p:spPr bwMode="auto">
          <a:xfrm>
            <a:off x="3132138" y="4868863"/>
            <a:ext cx="2797175" cy="646112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3600" i="1" dirty="0">
                <a:latin typeface="Times New Roman" pitchFamily="18" charset="0"/>
                <a:cs typeface="Times New Roman" pitchFamily="18" charset="0"/>
              </a:rPr>
              <a:t>трёхдольный</a:t>
            </a:r>
          </a:p>
        </p:txBody>
      </p:sp>
      <p:sp>
        <p:nvSpPr>
          <p:cNvPr id="224" name="TextBox 223"/>
          <p:cNvSpPr txBox="1">
            <a:spLocks noChangeArrowheads="1"/>
          </p:cNvSpPr>
          <p:nvPr/>
        </p:nvSpPr>
        <p:spPr bwMode="auto">
          <a:xfrm>
            <a:off x="3203575" y="4076700"/>
            <a:ext cx="2759075" cy="646113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3600" i="1" dirty="0">
                <a:latin typeface="Times New Roman" pitchFamily="18" charset="0"/>
                <a:cs typeface="Times New Roman" pitchFamily="18" charset="0"/>
              </a:rPr>
              <a:t>двухдольный</a:t>
            </a:r>
          </a:p>
        </p:txBody>
      </p:sp>
      <p:pic>
        <p:nvPicPr>
          <p:cNvPr id="225" name="05. Track 5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211638" y="3141663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6" name="Блок-схема: узел 225"/>
          <p:cNvSpPr/>
          <p:nvPr/>
        </p:nvSpPr>
        <p:spPr>
          <a:xfrm>
            <a:off x="755650" y="3725863"/>
            <a:ext cx="312738" cy="288925"/>
          </a:xfrm>
          <a:prstGeom prst="flowChartConnector">
            <a:avLst/>
          </a:prstGeom>
          <a:solidFill>
            <a:srgbClr val="FF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9" name="Блок-схема: узел 228"/>
          <p:cNvSpPr/>
          <p:nvPr/>
        </p:nvSpPr>
        <p:spPr>
          <a:xfrm>
            <a:off x="1187450" y="4014788"/>
            <a:ext cx="312738" cy="287337"/>
          </a:xfrm>
          <a:prstGeom prst="flowChartConnector">
            <a:avLst/>
          </a:prstGeom>
          <a:solidFill>
            <a:srgbClr val="FF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0" name="Блок-схема: узел 229"/>
          <p:cNvSpPr/>
          <p:nvPr/>
        </p:nvSpPr>
        <p:spPr>
          <a:xfrm>
            <a:off x="1403350" y="3870325"/>
            <a:ext cx="312738" cy="287338"/>
          </a:xfrm>
          <a:prstGeom prst="flowChartConnector">
            <a:avLst/>
          </a:prstGeom>
          <a:solidFill>
            <a:srgbClr val="FF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1" name="Блок-схема: узел 230"/>
          <p:cNvSpPr/>
          <p:nvPr/>
        </p:nvSpPr>
        <p:spPr>
          <a:xfrm rot="480000">
            <a:off x="863600" y="3500438"/>
            <a:ext cx="296863" cy="282575"/>
          </a:xfrm>
          <a:prstGeom prst="flowChartConnector">
            <a:avLst/>
          </a:prstGeom>
          <a:solidFill>
            <a:srgbClr val="FF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2" name="Блок-схема: узел 231"/>
          <p:cNvSpPr/>
          <p:nvPr/>
        </p:nvSpPr>
        <p:spPr>
          <a:xfrm>
            <a:off x="1116013" y="3438525"/>
            <a:ext cx="312737" cy="287338"/>
          </a:xfrm>
          <a:prstGeom prst="flowChartConnector">
            <a:avLst/>
          </a:prstGeom>
          <a:solidFill>
            <a:srgbClr val="FF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3" name="Блок-схема: узел 232"/>
          <p:cNvSpPr/>
          <p:nvPr/>
        </p:nvSpPr>
        <p:spPr>
          <a:xfrm>
            <a:off x="900113" y="4005263"/>
            <a:ext cx="312737" cy="287337"/>
          </a:xfrm>
          <a:prstGeom prst="flowChartConnector">
            <a:avLst/>
          </a:prstGeom>
          <a:solidFill>
            <a:srgbClr val="FF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4" name="Блок-схема: узел 233"/>
          <p:cNvSpPr/>
          <p:nvPr/>
        </p:nvSpPr>
        <p:spPr>
          <a:xfrm>
            <a:off x="1403350" y="3582988"/>
            <a:ext cx="312738" cy="287337"/>
          </a:xfrm>
          <a:prstGeom prst="flowChartConnector">
            <a:avLst/>
          </a:prstGeom>
          <a:solidFill>
            <a:srgbClr val="FF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5" name="Восьмиугольник 234"/>
          <p:cNvSpPr/>
          <p:nvPr/>
        </p:nvSpPr>
        <p:spPr>
          <a:xfrm>
            <a:off x="1042988" y="3716338"/>
            <a:ext cx="411162" cy="338137"/>
          </a:xfrm>
          <a:prstGeom prst="oct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3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546" name="Picture 234" descr="D:\конференции\конф Привалова март 2013\Колодкина ОВ\Синкопированный ритм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580063" y="1557338"/>
            <a:ext cx="3297237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547" name="Picture 235" descr="D:\конференции\конф Привалова март 2013\Колодкина ОВ\Пунктирный ритм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23850" y="1557338"/>
            <a:ext cx="2809875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2315" name="Группа 236"/>
          <p:cNvGrpSpPr>
            <a:grpSpLocks/>
          </p:cNvGrpSpPr>
          <p:nvPr/>
        </p:nvGrpSpPr>
        <p:grpSpPr bwMode="auto">
          <a:xfrm>
            <a:off x="0" y="-171450"/>
            <a:ext cx="8532813" cy="792163"/>
            <a:chOff x="0" y="-171400"/>
            <a:chExt cx="9144000" cy="792088"/>
          </a:xfrm>
        </p:grpSpPr>
        <p:pic>
          <p:nvPicPr>
            <p:cNvPr id="12317" name="Picture 10" descr="D:\конференции и конкурсы\1 сентября конкурс 2014\Заголовок игры.png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1187624" y="-171400"/>
              <a:ext cx="7956376" cy="7920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39" name="TextBox 238"/>
            <p:cNvSpPr txBox="1"/>
            <p:nvPr/>
          </p:nvSpPr>
          <p:spPr>
            <a:xfrm>
              <a:off x="0" y="34"/>
              <a:ext cx="1209560" cy="52382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ru-RU" sz="2800" b="1" i="1" spc="300" dirty="0">
                  <a:solidFill>
                    <a:srgbClr val="009900"/>
                  </a:solidFill>
                  <a:latin typeface="Times New Roman" pitchFamily="18" charset="0"/>
                  <a:cs typeface="Times New Roman" pitchFamily="18" charset="0"/>
                </a:rPr>
                <a:t>Игра</a:t>
              </a:r>
            </a:p>
          </p:txBody>
        </p:sp>
      </p:grpSp>
      <p:pic>
        <p:nvPicPr>
          <p:cNvPr id="12316" name="Picture 12" descr="D:\конференции и конкурсы\1 сентября конкурс 2014\ритм.jpg"/>
          <p:cNvPicPr>
            <a:picLocks noChangeAspect="1" noChangeArrowheads="1"/>
          </p:cNvPicPr>
          <p:nvPr/>
        </p:nvPicPr>
        <p:blipFill>
          <a:blip r:embed="rId10" cstate="print"/>
          <a:srcRect l="13911" t="8885" r="73540" b="83336"/>
          <a:stretch>
            <a:fillRect/>
          </a:stretch>
        </p:blipFill>
        <p:spPr bwMode="auto">
          <a:xfrm>
            <a:off x="3563938" y="2276475"/>
            <a:ext cx="1800225" cy="785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" dur="2000" fill="hold"/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8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5" presetID="23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6" dur="2000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7" dur="2000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8" dur="2000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29" dur="2000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3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2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4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mph" presetSubtype="2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9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AD23E"/>
                                      </p:to>
                                    </p:animClr>
                                    <p:set>
                                      <p:cBhvr>
                                        <p:cTn id="40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23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3" dur="200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4" dur="200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5" dur="200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46" dur="200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2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1" dur="91379" fill="hold"/>
                                        <p:tgtEl>
                                          <p:spTgt spid="2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2" presetID="64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-0.00087 0.03653 L 3.88889E-6 2.48555E-6 " pathEditMode="relative" rAng="0" ptsTypes="AA">
                                      <p:cBhvr>
                                        <p:cTn id="53" dur="500" spd="-100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8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5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56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7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8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59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0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1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2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3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5"/>
                  </p:tgtEl>
                </p:cond>
              </p:nextCondLst>
            </p:seq>
            <p:audio>
              <p:cMediaNode>
                <p:cTn id="6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5"/>
                </p:tgtEl>
              </p:cMediaNode>
            </p:audio>
            <p:seq concurrent="1" nextAc="seek">
              <p:cTn id="69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0" fill="hold">
                      <p:stCondLst>
                        <p:cond delay="0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75" restart="whenNotActive" fill="hold" evtFilter="cancelBubble" nodeType="interactiveSeq">
                <p:stCondLst>
                  <p:cond evt="onClick" delay="0">
                    <p:tgtEl>
                      <p:spTgt spid="135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6" fill="hold">
                      <p:stCondLst>
                        <p:cond delay="0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79" dur="1000"/>
                                        <p:tgtEl>
                                          <p:spTgt spid="135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546"/>
                  </p:tgtEl>
                </p:cond>
              </p:nextCondLst>
            </p:seq>
            <p:seq concurrent="1" nextAc="seek">
              <p:cTn id="81" restart="whenNotActive" fill="hold" evtFilter="cancelBubble" nodeType="interactiveSeq">
                <p:stCondLst>
                  <p:cond evt="onClick" delay="0">
                    <p:tgtEl>
                      <p:spTgt spid="135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2" fill="hold">
                      <p:stCondLst>
                        <p:cond delay="0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85" dur="2000" fill="hold"/>
                                        <p:tgtEl>
                                          <p:spTgt spid="1354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6" dur="2000" fill="hold"/>
                                        <p:tgtEl>
                                          <p:spTgt spid="1354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7" dur="2000" fill="hold"/>
                                        <p:tgtEl>
                                          <p:spTgt spid="1354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23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89" dur="200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90" dur="200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91" dur="200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92" dur="200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547"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  <p:bldP spid="223" grpId="0" animBg="1"/>
      <p:bldP spid="224" grpId="0" animBg="1"/>
      <p:bldP spid="230" grpId="0" animBg="1"/>
      <p:bldP spid="232" grpId="0" animBg="1"/>
      <p:bldP spid="23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4294967295"/>
          </p:nvPr>
        </p:nvGraphicFramePr>
        <p:xfrm>
          <a:off x="0" y="476250"/>
          <a:ext cx="9144000" cy="63817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13315" name="Группа 4"/>
          <p:cNvGrpSpPr>
            <a:grpSpLocks/>
          </p:cNvGrpSpPr>
          <p:nvPr/>
        </p:nvGrpSpPr>
        <p:grpSpPr bwMode="auto">
          <a:xfrm>
            <a:off x="1619250" y="3500438"/>
            <a:ext cx="4392613" cy="3097212"/>
            <a:chOff x="2267746" y="3816436"/>
            <a:chExt cx="4731464" cy="2564902"/>
          </a:xfrm>
        </p:grpSpPr>
        <p:sp>
          <p:nvSpPr>
            <p:cNvPr id="6" name="Овал 5"/>
            <p:cNvSpPr/>
            <p:nvPr/>
          </p:nvSpPr>
          <p:spPr>
            <a:xfrm>
              <a:off x="2267746" y="3816436"/>
              <a:ext cx="4731464" cy="2564902"/>
            </a:xfrm>
            <a:prstGeom prst="ellips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6">
                <a:alpha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6">
                <a:alpha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/>
            </a:fontRef>
          </p:style>
        </p:sp>
        <p:sp>
          <p:nvSpPr>
            <p:cNvPr id="7" name="Овал 4"/>
            <p:cNvSpPr/>
            <p:nvPr/>
          </p:nvSpPr>
          <p:spPr>
            <a:xfrm>
              <a:off x="2977381" y="4238442"/>
              <a:ext cx="3344685" cy="181291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  <p:txBody>
            <a:bodyPr lIns="30480" tIns="30480" rIns="30480" bIns="30480" spcCol="1270" anchor="ctr"/>
            <a:lstStyle/>
            <a:p>
              <a:pPr algn="ctr" defTabSz="1066800" fontAlgn="auto">
                <a:lnSpc>
                  <a:spcPct val="90000"/>
                </a:lnSpc>
                <a:spcAft>
                  <a:spcPts val="0"/>
                </a:spcAft>
                <a:defRPr/>
              </a:pPr>
              <a:r>
                <a:rPr lang="ru-RU" sz="2400" b="1" dirty="0">
                  <a:latin typeface="Times New Roman" pitchFamily="18" charset="0"/>
                  <a:cs typeface="Times New Roman" pitchFamily="18" charset="0"/>
                  <a:hlinkClick r:id="rId8" action="ppaction://hlinksldjump"/>
                </a:rPr>
                <a:t>Динамика</a:t>
              </a:r>
              <a:endParaRPr lang="ru-RU" sz="2400" b="1" dirty="0">
                <a:latin typeface="Times New Roman" pitchFamily="18" charset="0"/>
                <a:cs typeface="Times New Roman" pitchFamily="18" charset="0"/>
              </a:endParaRPr>
            </a:p>
            <a:p>
              <a:pPr algn="ctr" defTabSz="1066800" fontAlgn="auto">
                <a:spcAft>
                  <a:spcPts val="0"/>
                </a:spcAft>
                <a:defRPr/>
              </a:pPr>
              <a:r>
                <a:rPr lang="ru-RU" sz="2000" b="1" i="1" dirty="0">
                  <a:latin typeface="Times New Roman" pitchFamily="18" charset="0"/>
                  <a:cs typeface="Times New Roman" pitchFamily="18" charset="0"/>
                </a:rPr>
                <a:t>ФОРТЕ, ПИАНО</a:t>
              </a:r>
            </a:p>
            <a:p>
              <a:pPr defTabSz="1066800" fontAlgn="auto">
                <a:spcAft>
                  <a:spcPts val="0"/>
                </a:spcAft>
                <a:defRPr/>
              </a:pPr>
              <a:r>
                <a:rPr lang="ru-RU" sz="2400" b="1" dirty="0">
                  <a:latin typeface="Times New Roman" pitchFamily="18" charset="0"/>
                  <a:cs typeface="Times New Roman" pitchFamily="18" charset="0"/>
                </a:rPr>
                <a:t>	</a:t>
              </a:r>
              <a:r>
                <a:rPr lang="ru-RU" sz="2400" b="1" i="1" dirty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b="1" i="1" dirty="0">
                  <a:latin typeface="Times New Roman" pitchFamily="18" charset="0"/>
                  <a:cs typeface="Times New Roman" pitchFamily="18" charset="0"/>
                </a:rPr>
                <a:t>f</a:t>
              </a:r>
              <a:r>
                <a:rPr lang="ru-RU" sz="2400" b="1" i="1" dirty="0">
                  <a:latin typeface="Times New Roman" pitchFamily="18" charset="0"/>
                  <a:cs typeface="Times New Roman" pitchFamily="18" charset="0"/>
                </a:rPr>
                <a:t>         </a:t>
              </a:r>
              <a:r>
                <a:rPr lang="en-US" sz="2400" b="1" i="1" dirty="0">
                  <a:latin typeface="Times New Roman" pitchFamily="18" charset="0"/>
                  <a:cs typeface="Times New Roman" pitchFamily="18" charset="0"/>
                </a:rPr>
                <a:t>P</a:t>
              </a:r>
              <a:endParaRPr lang="ru-RU" sz="2400" b="1" i="1" dirty="0">
                <a:latin typeface="Times New Roman" pitchFamily="18" charset="0"/>
                <a:cs typeface="Times New Roman" pitchFamily="18" charset="0"/>
              </a:endParaRPr>
            </a:p>
            <a:p>
              <a:pPr defTabSz="1066800" fontAlgn="auto">
                <a:spcAft>
                  <a:spcPts val="0"/>
                </a:spcAft>
                <a:defRPr/>
              </a:pPr>
              <a:r>
                <a:rPr lang="ru-RU" sz="2400" b="1" i="1" dirty="0">
                  <a:latin typeface="Times New Roman" pitchFamily="18" charset="0"/>
                  <a:cs typeface="Times New Roman" pitchFamily="18" charset="0"/>
                </a:rPr>
                <a:t>          громко, тихо</a:t>
              </a:r>
              <a:endParaRPr lang="ru-RU" sz="2400" i="1" dirty="0">
                <a:latin typeface="Times New Roman" pitchFamily="18" charset="0"/>
                <a:cs typeface="Times New Roman" pitchFamily="18" charset="0"/>
              </a:endParaRPr>
            </a:p>
            <a:p>
              <a:pPr algn="ctr" defTabSz="1066800" fontAlgn="auto">
                <a:spcAft>
                  <a:spcPts val="0"/>
                </a:spcAft>
                <a:defRPr/>
              </a:pPr>
              <a:r>
                <a:rPr lang="ru-RU" sz="2400" i="1" dirty="0">
                  <a:latin typeface="Times New Roman" pitchFamily="18" charset="0"/>
                  <a:cs typeface="Times New Roman" pitchFamily="18" charset="0"/>
                </a:rPr>
                <a:t>меццо-форте</a:t>
              </a:r>
              <a:r>
                <a:rPr lang="ru-RU" sz="2400" dirty="0">
                  <a:latin typeface="Times New Roman" pitchFamily="18" charset="0"/>
                  <a:cs typeface="Times New Roman" pitchFamily="18" charset="0"/>
                </a:rPr>
                <a:t>(</a:t>
              </a:r>
              <a:r>
                <a:rPr lang="en-US" sz="2400" b="1" dirty="0">
                  <a:latin typeface="Times New Roman" pitchFamily="18" charset="0"/>
                  <a:cs typeface="Times New Roman" pitchFamily="18" charset="0"/>
                </a:rPr>
                <a:t>mf</a:t>
              </a:r>
              <a:r>
                <a:rPr lang="en-US" sz="2400" dirty="0">
                  <a:latin typeface="Times New Roman" pitchFamily="18" charset="0"/>
                  <a:cs typeface="Times New Roman" pitchFamily="18" charset="0"/>
                </a:rPr>
                <a:t>)</a:t>
              </a:r>
            </a:p>
            <a:p>
              <a:pPr algn="ctr" defTabSz="1066800" fontAlgn="auto">
                <a:spcAft>
                  <a:spcPts val="0"/>
                </a:spcAft>
                <a:defRPr/>
              </a:pPr>
              <a:r>
                <a:rPr lang="ru-RU" sz="2400" i="1" dirty="0">
                  <a:latin typeface="Times New Roman" pitchFamily="18" charset="0"/>
                  <a:cs typeface="Times New Roman" pitchFamily="18" charset="0"/>
                </a:rPr>
                <a:t>меццо-пиано</a:t>
              </a:r>
              <a:r>
                <a:rPr lang="ru-RU" sz="2400" dirty="0">
                  <a:latin typeface="Times New Roman" pitchFamily="18" charset="0"/>
                  <a:cs typeface="Times New Roman" pitchFamily="18" charset="0"/>
                </a:rPr>
                <a:t>(</a:t>
              </a:r>
              <a:r>
                <a:rPr lang="en-US" sz="2400" b="1" dirty="0">
                  <a:latin typeface="Times New Roman" pitchFamily="18" charset="0"/>
                  <a:cs typeface="Times New Roman" pitchFamily="18" charset="0"/>
                </a:rPr>
                <a:t>mp</a:t>
              </a:r>
              <a:r>
                <a:rPr lang="en-US" sz="2400" dirty="0">
                  <a:latin typeface="Times New Roman" pitchFamily="18" charset="0"/>
                  <a:cs typeface="Times New Roman" pitchFamily="18" charset="0"/>
                </a:rPr>
                <a:t>)</a:t>
              </a:r>
            </a:p>
            <a:p>
              <a:pPr algn="ctr" defTabSz="1066800" fontAlgn="auto">
                <a:spcAft>
                  <a:spcPts val="0"/>
                </a:spcAft>
                <a:defRPr/>
              </a:pPr>
              <a:r>
                <a:rPr lang="ru-RU" sz="2400" i="1" dirty="0">
                  <a:latin typeface="Times New Roman" pitchFamily="18" charset="0"/>
                  <a:cs typeface="Times New Roman" pitchFamily="18" charset="0"/>
                </a:rPr>
                <a:t>нарастая</a:t>
              </a:r>
              <a:r>
                <a:rPr lang="en-US" sz="2400" dirty="0">
                  <a:latin typeface="Times New Roman" pitchFamily="18" charset="0"/>
                  <a:cs typeface="Times New Roman" pitchFamily="18" charset="0"/>
                </a:rPr>
                <a:t>(</a:t>
              </a:r>
              <a:r>
                <a:rPr lang="en-US" sz="2400" b="1" dirty="0">
                  <a:latin typeface="Times New Roman" pitchFamily="18" charset="0"/>
                  <a:cs typeface="Times New Roman" pitchFamily="18" charset="0"/>
                </a:rPr>
                <a:t>&lt;</a:t>
              </a:r>
              <a:r>
                <a:rPr lang="ru-RU" sz="2400" dirty="0">
                  <a:latin typeface="Times New Roman" pitchFamily="18" charset="0"/>
                  <a:cs typeface="Times New Roman" pitchFamily="18" charset="0"/>
                </a:rPr>
                <a:t>), </a:t>
              </a:r>
              <a:r>
                <a:rPr lang="ru-RU" sz="2400" i="1" dirty="0">
                  <a:latin typeface="Times New Roman" pitchFamily="18" charset="0"/>
                  <a:cs typeface="Times New Roman" pitchFamily="18" charset="0"/>
                </a:rPr>
                <a:t>затихая</a:t>
              </a:r>
              <a:r>
                <a:rPr lang="ru-RU" sz="2400" dirty="0">
                  <a:latin typeface="Times New Roman" pitchFamily="18" charset="0"/>
                  <a:cs typeface="Times New Roman" pitchFamily="18" charset="0"/>
                </a:rPr>
                <a:t>(</a:t>
              </a:r>
              <a:r>
                <a:rPr lang="en-US" sz="2400" b="1" dirty="0">
                  <a:latin typeface="Times New Roman" pitchFamily="18" charset="0"/>
                  <a:cs typeface="Times New Roman" pitchFamily="18" charset="0"/>
                </a:rPr>
                <a:t>&gt;</a:t>
              </a:r>
              <a:r>
                <a:rPr lang="en-US" sz="2400" dirty="0">
                  <a:latin typeface="Times New Roman" pitchFamily="18" charset="0"/>
                  <a:cs typeface="Times New Roman" pitchFamily="18" charset="0"/>
                </a:rPr>
                <a:t>) </a:t>
              </a:r>
              <a:endParaRPr lang="ru-RU" sz="1400" dirty="0">
                <a:latin typeface="Times New Roman" pitchFamily="18" charset="0"/>
                <a:cs typeface="Times New Roman" pitchFamily="18" charset="0"/>
              </a:endParaRPr>
            </a:p>
            <a:p>
              <a:pPr algn="ctr" defTabSz="10668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ru-RU" sz="20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10" name="Управляющая кнопка: домой 9">
            <a:hlinkClick r:id="" action="ppaction://hlinkshowjump?jump=firstslide" highlightClick="1"/>
          </p:cNvPr>
          <p:cNvSpPr/>
          <p:nvPr/>
        </p:nvSpPr>
        <p:spPr>
          <a:xfrm>
            <a:off x="8675688" y="0"/>
            <a:ext cx="468312" cy="476250"/>
          </a:xfrm>
          <a:prstGeom prst="actionButtonHome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02. Track 2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140200" y="26368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Заголовок 5"/>
          <p:cNvSpPr txBox="1">
            <a:spLocks/>
          </p:cNvSpPr>
          <p:nvPr/>
        </p:nvSpPr>
        <p:spPr>
          <a:xfrm>
            <a:off x="0" y="6093296"/>
            <a:ext cx="9144000" cy="548679"/>
          </a:xfrm>
          <a:prstGeom prst="rect">
            <a:avLst/>
          </a:prstGeom>
        </p:spPr>
        <p:txBody>
          <a:bodyPr spcFirstLastPara="1">
            <a:prstTxWarp prst="textArchDown">
              <a:avLst>
                <a:gd name="adj" fmla="val 21588409"/>
              </a:avLst>
            </a:prstTxWarp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200" b="1" spc="300" dirty="0">
                <a:solidFill>
                  <a:srgbClr val="3333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Фредерик Шопен</a:t>
            </a:r>
            <a:r>
              <a:rPr lang="ru-RU" sz="3200" b="1" spc="300" dirty="0">
                <a:solidFill>
                  <a:srgbClr val="0000CC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lang="ru-RU" sz="3200" b="1" spc="300" dirty="0">
                <a:solidFill>
                  <a:srgbClr val="3333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«Полонез Ля мажор»</a:t>
            </a:r>
          </a:p>
        </p:txBody>
      </p:sp>
      <p:grpSp>
        <p:nvGrpSpPr>
          <p:cNvPr id="13319" name="Группа 13"/>
          <p:cNvGrpSpPr>
            <a:grpSpLocks/>
          </p:cNvGrpSpPr>
          <p:nvPr/>
        </p:nvGrpSpPr>
        <p:grpSpPr bwMode="auto">
          <a:xfrm>
            <a:off x="0" y="-171450"/>
            <a:ext cx="8532813" cy="792163"/>
            <a:chOff x="0" y="-171400"/>
            <a:chExt cx="9144000" cy="792088"/>
          </a:xfrm>
        </p:grpSpPr>
        <p:pic>
          <p:nvPicPr>
            <p:cNvPr id="13321" name="Picture 10" descr="D:\конференции и конкурсы\1 сентября конкурс 2014\Заголовок игры.png"/>
            <p:cNvPicPr>
              <a:picLocks noChangeAspect="1"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1187624" y="-171400"/>
              <a:ext cx="7956376" cy="7920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6" name="TextBox 15"/>
            <p:cNvSpPr txBox="1"/>
            <p:nvPr/>
          </p:nvSpPr>
          <p:spPr>
            <a:xfrm>
              <a:off x="0" y="34"/>
              <a:ext cx="1209560" cy="52382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ru-RU" sz="2800" b="1" i="1" spc="300" dirty="0">
                  <a:solidFill>
                    <a:srgbClr val="009900"/>
                  </a:solidFill>
                  <a:latin typeface="Times New Roman" pitchFamily="18" charset="0"/>
                  <a:cs typeface="Times New Roman" pitchFamily="18" charset="0"/>
                </a:rPr>
                <a:t>Игра</a:t>
              </a:r>
            </a:p>
          </p:txBody>
        </p:sp>
      </p:grpSp>
      <p:pic>
        <p:nvPicPr>
          <p:cNvPr id="13320" name="Picture 12" descr="D:\конференции и конкурсы\1 сентября конкурс 2014\ритм.jpg"/>
          <p:cNvPicPr>
            <a:picLocks noChangeAspect="1" noChangeArrowheads="1"/>
          </p:cNvPicPr>
          <p:nvPr/>
        </p:nvPicPr>
        <p:blipFill>
          <a:blip r:embed="rId11" cstate="print"/>
          <a:srcRect l="13911" t="8885" r="73540" b="83336"/>
          <a:stretch>
            <a:fillRect/>
          </a:stretch>
        </p:blipFill>
        <p:spPr bwMode="auto">
          <a:xfrm>
            <a:off x="1258888" y="981075"/>
            <a:ext cx="1152525" cy="50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0843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Управляющая кнопка: домой 13">
            <a:hlinkClick r:id="rId3" action="ppaction://hlinksldjump" highlightClick="1"/>
          </p:cNvPr>
          <p:cNvSpPr/>
          <p:nvPr/>
        </p:nvSpPr>
        <p:spPr>
          <a:xfrm>
            <a:off x="8605838" y="0"/>
            <a:ext cx="538162" cy="538163"/>
          </a:xfrm>
          <a:prstGeom prst="actionButtonHome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940152" y="4365104"/>
            <a:ext cx="2160240" cy="648072"/>
          </a:xfrm>
          <a:prstGeom prst="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none">
            <a:prstTxWarp prst="textChevronInverted">
              <a:avLst/>
            </a:prstTxWarp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полифония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79512" y="1772816"/>
            <a:ext cx="2221698" cy="584775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i="1" dirty="0"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кантилена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827584" y="4437112"/>
            <a:ext cx="2088232" cy="648072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none">
            <a:prstTxWarp prst="textTriangleInverted">
              <a:avLst/>
            </a:prstTxWarp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гомофония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3131840" y="836712"/>
            <a:ext cx="2520280" cy="36004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>
            <a:prstTxWarp prst="textChevronInverted">
              <a:avLst/>
            </a:prstTxWarp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 err="1">
                <a:latin typeface="Times New Roman" pitchFamily="18" charset="0"/>
                <a:cs typeface="Times New Roman" pitchFamily="18" charset="0"/>
              </a:rPr>
              <a:t>песенность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0" y="1052736"/>
            <a:ext cx="2699792" cy="432048"/>
          </a:xfrm>
          <a:prstGeom prst="rect">
            <a:avLst/>
          </a:prstGeom>
          <a:scene3d>
            <a:camera prst="orthographicFront"/>
            <a:lightRig rig="threePt" dir="t"/>
          </a:scene3d>
          <a:sp3d prstMaterial="metal"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none">
            <a:prstTxWarp prst="textChevron">
              <a:avLst/>
            </a:prstTxWarp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 err="1">
                <a:latin typeface="Times New Roman" pitchFamily="18" charset="0"/>
                <a:cs typeface="Times New Roman" pitchFamily="18" charset="0"/>
              </a:rPr>
              <a:t>маршевость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4344" name="Группа 23"/>
          <p:cNvGrpSpPr>
            <a:grpSpLocks/>
          </p:cNvGrpSpPr>
          <p:nvPr/>
        </p:nvGrpSpPr>
        <p:grpSpPr bwMode="auto">
          <a:xfrm>
            <a:off x="2268538" y="1700213"/>
            <a:ext cx="4606925" cy="3117850"/>
            <a:chOff x="2915804" y="-69754"/>
            <a:chExt cx="3214261" cy="1769821"/>
          </a:xfrm>
        </p:grpSpPr>
        <p:sp>
          <p:nvSpPr>
            <p:cNvPr id="25" name="Овал 24"/>
            <p:cNvSpPr/>
            <p:nvPr/>
          </p:nvSpPr>
          <p:spPr>
            <a:xfrm>
              <a:off x="2915804" y="-69754"/>
              <a:ext cx="3214261" cy="1769821"/>
            </a:xfrm>
            <a:prstGeom prst="ellips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alpha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alpha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/>
            </a:fontRef>
          </p:style>
        </p:sp>
        <p:sp>
          <p:nvSpPr>
            <p:cNvPr id="26" name="Овал 4"/>
            <p:cNvSpPr/>
            <p:nvPr/>
          </p:nvSpPr>
          <p:spPr>
            <a:xfrm>
              <a:off x="3386535" y="189772"/>
              <a:ext cx="2272799" cy="125077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  <p:txBody>
            <a:bodyPr lIns="30480" tIns="30480" rIns="30480" bIns="30480" spcCol="1270" anchor="ctr"/>
            <a:lstStyle/>
            <a:p>
              <a:pPr algn="ctr" defTabSz="10668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3200" b="1" u="sng" dirty="0">
                  <a:solidFill>
                    <a:srgbClr val="293BE3"/>
                  </a:solidFill>
                  <a:latin typeface="Times New Roman" pitchFamily="18" charset="0"/>
                  <a:cs typeface="Times New Roman" pitchFamily="18" charset="0"/>
                </a:rPr>
                <a:t>Мелодия</a:t>
              </a:r>
            </a:p>
            <a:p>
              <a:pPr algn="ctr" defTabSz="10668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3200" b="1" u="sng" dirty="0">
                  <a:solidFill>
                    <a:srgbClr val="293BE3"/>
                  </a:solidFill>
                  <a:latin typeface="Times New Roman" pitchFamily="18" charset="0"/>
                  <a:cs typeface="Times New Roman" pitchFamily="18" charset="0"/>
                </a:rPr>
                <a:t>Сопровождение</a:t>
              </a:r>
            </a:p>
            <a:p>
              <a:pPr algn="ctr" defTabSz="10668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3200" b="1" u="sng" dirty="0">
                  <a:solidFill>
                    <a:srgbClr val="293BE3"/>
                  </a:solidFill>
                  <a:latin typeface="Times New Roman" pitchFamily="18" charset="0"/>
                  <a:cs typeface="Times New Roman" pitchFamily="18" charset="0"/>
                </a:rPr>
                <a:t>Склад фактуры</a:t>
              </a:r>
            </a:p>
            <a:p>
              <a:pPr algn="ctr" defTabSz="10668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ru-RU" sz="3200" b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30" name="TextBox 29"/>
          <p:cNvSpPr txBox="1"/>
          <p:nvPr/>
        </p:nvSpPr>
        <p:spPr>
          <a:xfrm>
            <a:off x="6588224" y="1988840"/>
            <a:ext cx="2316660" cy="584775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i="1" dirty="0"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речитатив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5940152" y="1052736"/>
            <a:ext cx="3203848" cy="52322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>
            <a:prstTxWarp prst="textCurveUp">
              <a:avLst/>
            </a:prstTxWarp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 err="1">
                <a:latin typeface="Times New Roman" pitchFamily="18" charset="0"/>
                <a:cs typeface="Times New Roman" pitchFamily="18" charset="0"/>
              </a:rPr>
              <a:t>танцевальность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6876256" y="3212976"/>
            <a:ext cx="1944216" cy="584775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>
            <a:spAutoFit/>
            <a:scene3d>
              <a:camera prst="isometricOffAxis2Left"/>
              <a:lightRig rig="threePt" dir="t"/>
            </a:scene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i="1" dirty="0">
                <a:latin typeface="Times New Roman" pitchFamily="18" charset="0"/>
                <a:cs typeface="Times New Roman" pitchFamily="18" charset="0"/>
              </a:rPr>
              <a:t>аккорды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251520" y="3068960"/>
            <a:ext cx="2031325" cy="584775"/>
          </a:xfrm>
          <a:prstGeom prst="rect">
            <a:avLst/>
          </a:prstGeom>
          <a:scene3d>
            <a:camera prst="isometricOffAxis2Left"/>
            <a:lightRig rig="threePt" dir="t">
              <a:rot lat="0" lon="0" rev="1200000"/>
            </a:lightRig>
          </a:scene3d>
          <a:sp3d>
            <a:bevelT w="63500" h="254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i="1" dirty="0">
                <a:latin typeface="Times New Roman" pitchFamily="18" charset="0"/>
                <a:cs typeface="Times New Roman" pitchFamily="18" charset="0"/>
              </a:rPr>
              <a:t>арпеджио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349" name="Рисунок 34" descr="ключи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95738" y="3860800"/>
            <a:ext cx="1171575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50" name="Picture 3" descr="C:\Users\1\AppData\Local\Microsoft\Windows\Temporary Internet Files\Content.IE5\F9C1GVN8\MM900205401[1]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95738" y="3860800"/>
            <a:ext cx="1152525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Рисунок 26" descr="ключи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95738" y="3860800"/>
            <a:ext cx="1171575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52" name="Рисунок 28" descr="ноты.gif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268538" y="2276475"/>
            <a:ext cx="838200" cy="1057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53" name="Picture 6" descr="C:\Users\1\AppData\Local\Microsoft\Windows\Temporary Internet Files\Content.IE5\F9C1GVN8\MM900188333[1].gif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268538" y="2276475"/>
            <a:ext cx="819150" cy="103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" name="Рисунок 34" descr="ноты.gif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268538" y="2276475"/>
            <a:ext cx="838200" cy="1057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" name="02. Track 2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427538" y="184467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" name="Блок-схема: узел 33"/>
          <p:cNvSpPr/>
          <p:nvPr/>
        </p:nvSpPr>
        <p:spPr>
          <a:xfrm>
            <a:off x="4211638" y="5373688"/>
            <a:ext cx="312737" cy="287337"/>
          </a:xfrm>
          <a:prstGeom prst="flowChartConnector">
            <a:avLst/>
          </a:prstGeom>
          <a:solidFill>
            <a:srgbClr val="FF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6" name="Блок-схема: узел 35"/>
          <p:cNvSpPr/>
          <p:nvPr/>
        </p:nvSpPr>
        <p:spPr>
          <a:xfrm>
            <a:off x="4643438" y="5661025"/>
            <a:ext cx="314325" cy="288925"/>
          </a:xfrm>
          <a:prstGeom prst="flowChartConnector">
            <a:avLst/>
          </a:prstGeom>
          <a:solidFill>
            <a:srgbClr val="FF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" name="Блок-схема: узел 36"/>
          <p:cNvSpPr/>
          <p:nvPr/>
        </p:nvSpPr>
        <p:spPr>
          <a:xfrm>
            <a:off x="4859338" y="5516563"/>
            <a:ext cx="314325" cy="288925"/>
          </a:xfrm>
          <a:prstGeom prst="flowChartConnector">
            <a:avLst/>
          </a:prstGeom>
          <a:solidFill>
            <a:srgbClr val="FF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8" name="Блок-схема: узел 37"/>
          <p:cNvSpPr/>
          <p:nvPr/>
        </p:nvSpPr>
        <p:spPr>
          <a:xfrm rot="480000">
            <a:off x="4319588" y="5148263"/>
            <a:ext cx="298450" cy="282575"/>
          </a:xfrm>
          <a:prstGeom prst="flowChartConnector">
            <a:avLst/>
          </a:prstGeom>
          <a:solidFill>
            <a:srgbClr val="FF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9" name="Блок-схема: узел 38"/>
          <p:cNvSpPr/>
          <p:nvPr/>
        </p:nvSpPr>
        <p:spPr>
          <a:xfrm>
            <a:off x="4572000" y="5084763"/>
            <a:ext cx="312738" cy="288925"/>
          </a:xfrm>
          <a:prstGeom prst="flowChartConnector">
            <a:avLst/>
          </a:prstGeom>
          <a:solidFill>
            <a:srgbClr val="FF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" name="Блок-схема: узел 39"/>
          <p:cNvSpPr/>
          <p:nvPr/>
        </p:nvSpPr>
        <p:spPr>
          <a:xfrm>
            <a:off x="4356100" y="5651500"/>
            <a:ext cx="312738" cy="288925"/>
          </a:xfrm>
          <a:prstGeom prst="flowChartConnector">
            <a:avLst/>
          </a:prstGeom>
          <a:solidFill>
            <a:srgbClr val="FF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" name="Блок-схема: узел 40"/>
          <p:cNvSpPr/>
          <p:nvPr/>
        </p:nvSpPr>
        <p:spPr>
          <a:xfrm>
            <a:off x="4859338" y="5229225"/>
            <a:ext cx="314325" cy="287338"/>
          </a:xfrm>
          <a:prstGeom prst="flowChartConnector">
            <a:avLst/>
          </a:prstGeom>
          <a:solidFill>
            <a:srgbClr val="FF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2" name="Восьмиугольник 41"/>
          <p:cNvSpPr/>
          <p:nvPr/>
        </p:nvSpPr>
        <p:spPr>
          <a:xfrm>
            <a:off x="4500563" y="5373688"/>
            <a:ext cx="409575" cy="338137"/>
          </a:xfrm>
          <a:prstGeom prst="oct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4</a:t>
            </a:r>
          </a:p>
        </p:txBody>
      </p:sp>
      <p:grpSp>
        <p:nvGrpSpPr>
          <p:cNvPr id="14364" name="Группа 43"/>
          <p:cNvGrpSpPr>
            <a:grpSpLocks/>
          </p:cNvGrpSpPr>
          <p:nvPr/>
        </p:nvGrpSpPr>
        <p:grpSpPr bwMode="auto">
          <a:xfrm>
            <a:off x="0" y="-171450"/>
            <a:ext cx="8532813" cy="792163"/>
            <a:chOff x="0" y="-171400"/>
            <a:chExt cx="9144000" cy="792088"/>
          </a:xfrm>
        </p:grpSpPr>
        <p:pic>
          <p:nvPicPr>
            <p:cNvPr id="14366" name="Picture 10" descr="D:\конференции и конкурсы\1 сентября конкурс 2014\Заголовок игры.png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1187624" y="-171400"/>
              <a:ext cx="7956376" cy="7920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6" name="TextBox 45"/>
            <p:cNvSpPr txBox="1"/>
            <p:nvPr/>
          </p:nvSpPr>
          <p:spPr>
            <a:xfrm>
              <a:off x="0" y="34"/>
              <a:ext cx="1209560" cy="52382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ru-RU" sz="2800" b="1" i="1" spc="300" dirty="0">
                  <a:solidFill>
                    <a:srgbClr val="009900"/>
                  </a:solidFill>
                  <a:latin typeface="Times New Roman" pitchFamily="18" charset="0"/>
                  <a:cs typeface="Times New Roman" pitchFamily="18" charset="0"/>
                </a:rPr>
                <a:t>Игра</a:t>
              </a:r>
            </a:p>
          </p:txBody>
        </p:sp>
      </p:grpSp>
      <p:sp>
        <p:nvSpPr>
          <p:cNvPr id="43" name="Заголовок 5"/>
          <p:cNvSpPr txBox="1">
            <a:spLocks/>
          </p:cNvSpPr>
          <p:nvPr/>
        </p:nvSpPr>
        <p:spPr>
          <a:xfrm>
            <a:off x="0" y="6093296"/>
            <a:ext cx="9144000" cy="548679"/>
          </a:xfrm>
          <a:prstGeom prst="rect">
            <a:avLst/>
          </a:prstGeom>
        </p:spPr>
        <p:txBody>
          <a:bodyPr spcFirstLastPara="1">
            <a:prstTxWarp prst="textArchDown">
              <a:avLst>
                <a:gd name="adj" fmla="val 21588409"/>
              </a:avLst>
            </a:prstTxWarp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200" b="1" spc="300" dirty="0">
                <a:solidFill>
                  <a:srgbClr val="3333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Фредерик Шопен</a:t>
            </a:r>
            <a:r>
              <a:rPr lang="ru-RU" sz="3200" b="1" spc="300" dirty="0">
                <a:solidFill>
                  <a:srgbClr val="0000CC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lang="ru-RU" sz="3200" b="1" spc="300" dirty="0">
                <a:solidFill>
                  <a:srgbClr val="3333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«Полонез Ля мажор»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6" dur="170843" fill="hold"/>
                                        <p:tgtEl>
                                          <p:spTgt spid="2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audio>
              <p:cMediaNode>
                <p:cTn id="4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9"/>
                </p:tgtEl>
              </p:cMediaNode>
            </p:audio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3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6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7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8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49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3" presetClass="emph" presetSubtype="0" repeatCount="indefinite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5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>
                                      <p:cBhvr>
                                        <p:cTn id="5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>
                                      <p:cBhvr>
                                        <p:cTn id="5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5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3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1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62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63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64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3" presetClass="emph" presetSubtype="0" repeatCount="indefinite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6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>
                                      <p:cBhvr>
                                        <p:cTn id="6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>
                                      <p:cBhvr>
                                        <p:cTn id="7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7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3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76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7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8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79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3" presetClass="emph" presetSubtype="0" repeatCount="indefinite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8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>
                                      <p:cBhvr>
                                        <p:cTn id="8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>
                                      <p:cBhvr>
                                        <p:cTn id="8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8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87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8" fill="hold">
                      <p:stCondLst>
                        <p:cond delay="0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3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91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92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93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94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3" presetClass="emph" presetSubtype="0" repeatCount="indefinite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9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>
                                      <p:cBhvr>
                                        <p:cTn id="9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>
                                      <p:cBhvr>
                                        <p:cTn id="10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10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  <p:bldLst>
      <p:bldP spid="21" grpId="0" animBg="1"/>
      <p:bldP spid="23" grpId="0" animBg="1"/>
      <p:bldP spid="31" grpId="0" animBg="1"/>
      <p:bldP spid="32" grpId="0" animBg="1"/>
      <p:bldP spid="36" grpId="0" animBg="1"/>
      <p:bldP spid="37" grpId="0" animBg="1"/>
      <p:bldP spid="39" grpId="0" animBg="1"/>
      <p:bldP spid="4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62" name="Группа 2"/>
          <p:cNvGrpSpPr>
            <a:grpSpLocks/>
          </p:cNvGrpSpPr>
          <p:nvPr/>
        </p:nvGrpSpPr>
        <p:grpSpPr bwMode="auto">
          <a:xfrm>
            <a:off x="2484438" y="1125538"/>
            <a:ext cx="4068762" cy="2995612"/>
            <a:chOff x="5580115" y="288032"/>
            <a:chExt cx="2522723" cy="2390909"/>
          </a:xfrm>
        </p:grpSpPr>
        <p:sp>
          <p:nvSpPr>
            <p:cNvPr id="4" name="Овал 3"/>
            <p:cNvSpPr/>
            <p:nvPr/>
          </p:nvSpPr>
          <p:spPr>
            <a:xfrm>
              <a:off x="5580115" y="288032"/>
              <a:ext cx="2522723" cy="2390909"/>
            </a:xfrm>
            <a:prstGeom prst="ellipse">
              <a:avLst/>
            </a:prstGeom>
            <a:solidFill>
              <a:schemeClr val="accent4">
                <a:alpha val="5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4">
                <a:alpha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4">
                <a:alpha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/>
            </a:fontRef>
          </p:style>
        </p:sp>
        <p:sp>
          <p:nvSpPr>
            <p:cNvPr id="5" name="Овал 4"/>
            <p:cNvSpPr/>
            <p:nvPr/>
          </p:nvSpPr>
          <p:spPr>
            <a:xfrm>
              <a:off x="5949222" y="637736"/>
              <a:ext cx="1784510" cy="1691501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  <p:txBody>
            <a:bodyPr lIns="30480" tIns="30480" rIns="30480" bIns="30480" spcCol="1270" anchor="ctr"/>
            <a:lstStyle/>
            <a:p>
              <a:pPr algn="ctr" defTabSz="10668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3600" b="1" u="sng" dirty="0">
                  <a:solidFill>
                    <a:srgbClr val="293BE3"/>
                  </a:solidFill>
                  <a:latin typeface="Times New Roman" pitchFamily="18" charset="0"/>
                  <a:cs typeface="Times New Roman" pitchFamily="18" charset="0"/>
                </a:rPr>
                <a:t>Регистр</a:t>
              </a:r>
            </a:p>
            <a:p>
              <a:pPr algn="ctr" defTabSz="10668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ru-RU" sz="3600" b="1" dirty="0">
                <a:latin typeface="Times New Roman" pitchFamily="18" charset="0"/>
                <a:cs typeface="Times New Roman" pitchFamily="18" charset="0"/>
              </a:endParaRPr>
            </a:p>
            <a:p>
              <a:pPr algn="ctr" defTabSz="10668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ru-RU" sz="3600" b="1" dirty="0">
                <a:latin typeface="Times New Roman" pitchFamily="18" charset="0"/>
                <a:cs typeface="Times New Roman" pitchFamily="18" charset="0"/>
              </a:endParaRPr>
            </a:p>
            <a:p>
              <a:pPr algn="ctr" defTabSz="10668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ru-RU" sz="3600" i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10" name="Управляющая кнопка: домой 9">
            <a:hlinkClick r:id="rId3" action="ppaction://hlinksldjump" highlightClick="1"/>
          </p:cNvPr>
          <p:cNvSpPr/>
          <p:nvPr/>
        </p:nvSpPr>
        <p:spPr>
          <a:xfrm>
            <a:off x="8605838" y="0"/>
            <a:ext cx="538162" cy="538163"/>
          </a:xfrm>
          <a:prstGeom prst="actionButtonHome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476375" y="4437063"/>
            <a:ext cx="1330325" cy="523875"/>
          </a:xfrm>
          <a:prstGeom prst="rect">
            <a:avLst/>
          </a:prstGeom>
          <a:solidFill>
            <a:schemeClr val="accent2">
              <a:lumMod val="50000"/>
            </a:schemeClr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угрюмо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7164388" y="1773238"/>
            <a:ext cx="1206500" cy="52387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звонко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900113" y="981075"/>
            <a:ext cx="1009650" cy="52387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легко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6011863" y="4724400"/>
            <a:ext cx="1377950" cy="523875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мрачно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7308850" y="3500438"/>
            <a:ext cx="1646238" cy="52387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спокойно</a:t>
            </a:r>
          </a:p>
        </p:txBody>
      </p:sp>
      <p:pic>
        <p:nvPicPr>
          <p:cNvPr id="15369" name="Рисунок 22" descr="птица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11413" y="1412875"/>
            <a:ext cx="1171575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70" name="Picture 5" descr="C:\Users\1\AppData\Local\Microsoft\Windows\Temporary Internet Files\Content.IE5\5MGQ4818\MM900323740[1]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411413" y="1412875"/>
            <a:ext cx="1152525" cy="1144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Рисунок 24" descr="птица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11413" y="1412875"/>
            <a:ext cx="1171575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72" name="Рисунок 25" descr="филин.gif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995738" y="4005263"/>
            <a:ext cx="1249362" cy="136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73" name="Picture 5" descr="C:\Users\1\AppData\Local\Microsoft\Windows\Temporary Internet Files\Content.IE5\5MGQ4818\MM900365150[2].gif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995738" y="4005263"/>
            <a:ext cx="1246187" cy="136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Рисунок 23" descr="филин.gif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995738" y="4005263"/>
            <a:ext cx="1260475" cy="1379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75" name="Рисунок 26" descr="курица.gif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795963" y="2636838"/>
            <a:ext cx="1368425" cy="102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76" name="Picture 11" descr="C:\Users\1\AppData\Local\Microsoft\Windows\Temporary Internet Files\Content.IE5\F9C1GVN8\MM900356724[1].gif"/>
          <p:cNvPicPr>
            <a:picLocks noChangeAspect="1" noChangeArrowheads="1" noCrop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795963" y="2636838"/>
            <a:ext cx="1360487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Рисунок 20" descr="курица.gif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795963" y="2636838"/>
            <a:ext cx="1392237" cy="104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" name="TextBox 30"/>
          <p:cNvSpPr txBox="1">
            <a:spLocks noChangeArrowheads="1"/>
          </p:cNvSpPr>
          <p:nvPr/>
        </p:nvSpPr>
        <p:spPr bwMode="auto">
          <a:xfrm>
            <a:off x="3635375" y="3213100"/>
            <a:ext cx="1550988" cy="646113"/>
          </a:xfrm>
          <a:prstGeom prst="rect">
            <a:avLst/>
          </a:prstGeom>
          <a:solidFill>
            <a:srgbClr val="8486CA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 i="1">
                <a:latin typeface="Times New Roman" pitchFamily="18" charset="0"/>
                <a:cs typeface="Times New Roman" pitchFamily="18" charset="0"/>
              </a:rPr>
              <a:t>низкий</a:t>
            </a:r>
          </a:p>
        </p:txBody>
      </p:sp>
      <p:sp>
        <p:nvSpPr>
          <p:cNvPr id="35" name="TextBox 34"/>
          <p:cNvSpPr txBox="1">
            <a:spLocks noChangeArrowheads="1"/>
          </p:cNvSpPr>
          <p:nvPr/>
        </p:nvSpPr>
        <p:spPr bwMode="auto">
          <a:xfrm>
            <a:off x="3708400" y="1844675"/>
            <a:ext cx="1831975" cy="646113"/>
          </a:xfrm>
          <a:prstGeom prst="rect">
            <a:avLst/>
          </a:prstGeom>
          <a:solidFill>
            <a:srgbClr val="8486CA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 i="1">
                <a:latin typeface="Times New Roman" pitchFamily="18" charset="0"/>
                <a:cs typeface="Times New Roman" pitchFamily="18" charset="0"/>
              </a:rPr>
              <a:t>высокий</a:t>
            </a:r>
          </a:p>
        </p:txBody>
      </p:sp>
      <p:sp>
        <p:nvSpPr>
          <p:cNvPr id="36" name="TextBox 35"/>
          <p:cNvSpPr txBox="1">
            <a:spLocks noChangeArrowheads="1"/>
          </p:cNvSpPr>
          <p:nvPr/>
        </p:nvSpPr>
        <p:spPr bwMode="auto">
          <a:xfrm>
            <a:off x="3635375" y="2492375"/>
            <a:ext cx="1797050" cy="646113"/>
          </a:xfrm>
          <a:prstGeom prst="rect">
            <a:avLst/>
          </a:prstGeom>
          <a:solidFill>
            <a:srgbClr val="8486CA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 i="1">
                <a:latin typeface="Times New Roman" pitchFamily="18" charset="0"/>
                <a:cs typeface="Times New Roman" pitchFamily="18" charset="0"/>
              </a:rPr>
              <a:t>средний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684213" y="2997200"/>
            <a:ext cx="1573212" cy="523875"/>
          </a:xfrm>
          <a:prstGeom prst="rect">
            <a:avLst/>
          </a:prstGeom>
          <a:solidFill>
            <a:schemeClr val="accent1"/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уверенно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5795963" y="836613"/>
            <a:ext cx="1217612" cy="522287"/>
          </a:xfrm>
          <a:prstGeom prst="rect">
            <a:avLst/>
          </a:prstGeom>
          <a:solidFill>
            <a:srgbClr val="FFFF66"/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тонко</a:t>
            </a:r>
          </a:p>
        </p:txBody>
      </p:sp>
      <p:pic>
        <p:nvPicPr>
          <p:cNvPr id="30" name="02. Track 2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427538" y="11255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" name="Блок-схема: узел 31"/>
          <p:cNvSpPr/>
          <p:nvPr/>
        </p:nvSpPr>
        <p:spPr>
          <a:xfrm>
            <a:off x="179388" y="2133600"/>
            <a:ext cx="312737" cy="287338"/>
          </a:xfrm>
          <a:prstGeom prst="flowChartConnector">
            <a:avLst/>
          </a:prstGeom>
          <a:solidFill>
            <a:srgbClr val="FF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" name="Блок-схема: узел 32"/>
          <p:cNvSpPr/>
          <p:nvPr/>
        </p:nvSpPr>
        <p:spPr>
          <a:xfrm>
            <a:off x="611188" y="2420938"/>
            <a:ext cx="314325" cy="287337"/>
          </a:xfrm>
          <a:prstGeom prst="flowChartConnector">
            <a:avLst/>
          </a:prstGeom>
          <a:solidFill>
            <a:srgbClr val="FF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" name="Блок-схема: узел 33"/>
          <p:cNvSpPr/>
          <p:nvPr/>
        </p:nvSpPr>
        <p:spPr>
          <a:xfrm>
            <a:off x="827088" y="2276475"/>
            <a:ext cx="314325" cy="288925"/>
          </a:xfrm>
          <a:prstGeom prst="flowChartConnector">
            <a:avLst/>
          </a:prstGeom>
          <a:solidFill>
            <a:srgbClr val="FF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" name="Блок-схема: узел 36"/>
          <p:cNvSpPr/>
          <p:nvPr/>
        </p:nvSpPr>
        <p:spPr>
          <a:xfrm rot="480000">
            <a:off x="287338" y="1908175"/>
            <a:ext cx="298450" cy="280988"/>
          </a:xfrm>
          <a:prstGeom prst="flowChartConnector">
            <a:avLst/>
          </a:prstGeom>
          <a:solidFill>
            <a:srgbClr val="FF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8" name="Блок-схема: узел 37"/>
          <p:cNvSpPr/>
          <p:nvPr/>
        </p:nvSpPr>
        <p:spPr>
          <a:xfrm>
            <a:off x="539750" y="1844675"/>
            <a:ext cx="312738" cy="288925"/>
          </a:xfrm>
          <a:prstGeom prst="flowChartConnector">
            <a:avLst/>
          </a:prstGeom>
          <a:solidFill>
            <a:srgbClr val="FF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9" name="Блок-схема: узел 38"/>
          <p:cNvSpPr/>
          <p:nvPr/>
        </p:nvSpPr>
        <p:spPr>
          <a:xfrm>
            <a:off x="323850" y="2411413"/>
            <a:ext cx="312738" cy="288925"/>
          </a:xfrm>
          <a:prstGeom prst="flowChartConnector">
            <a:avLst/>
          </a:prstGeom>
          <a:solidFill>
            <a:srgbClr val="FF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" name="Блок-схема: узел 39"/>
          <p:cNvSpPr/>
          <p:nvPr/>
        </p:nvSpPr>
        <p:spPr>
          <a:xfrm>
            <a:off x="827088" y="1989138"/>
            <a:ext cx="314325" cy="287337"/>
          </a:xfrm>
          <a:prstGeom prst="flowChartConnector">
            <a:avLst/>
          </a:prstGeom>
          <a:solidFill>
            <a:srgbClr val="FF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" name="Восьмиугольник 40"/>
          <p:cNvSpPr/>
          <p:nvPr/>
        </p:nvSpPr>
        <p:spPr>
          <a:xfrm>
            <a:off x="468313" y="2133600"/>
            <a:ext cx="409575" cy="338138"/>
          </a:xfrm>
          <a:prstGeom prst="oct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5</a:t>
            </a:r>
          </a:p>
        </p:txBody>
      </p:sp>
      <p:grpSp>
        <p:nvGrpSpPr>
          <p:cNvPr id="15392" name="Группа 42"/>
          <p:cNvGrpSpPr>
            <a:grpSpLocks/>
          </p:cNvGrpSpPr>
          <p:nvPr/>
        </p:nvGrpSpPr>
        <p:grpSpPr bwMode="auto">
          <a:xfrm>
            <a:off x="0" y="-171450"/>
            <a:ext cx="8604250" cy="792163"/>
            <a:chOff x="0" y="-171400"/>
            <a:chExt cx="9144000" cy="792088"/>
          </a:xfrm>
        </p:grpSpPr>
        <p:pic>
          <p:nvPicPr>
            <p:cNvPr id="15394" name="Picture 10" descr="D:\конференции и конкурсы\1 сентября конкурс 2014\Заголовок игры.png"/>
            <p:cNvPicPr>
              <a:picLocks noChangeAspect="1" noChangeArrowheads="1"/>
            </p:cNvPicPr>
            <p:nvPr/>
          </p:nvPicPr>
          <p:blipFill>
            <a:blip r:embed="rId11" cstate="print"/>
            <a:srcRect/>
            <a:stretch>
              <a:fillRect/>
            </a:stretch>
          </p:blipFill>
          <p:spPr bwMode="auto">
            <a:xfrm>
              <a:off x="1187624" y="-171400"/>
              <a:ext cx="7956376" cy="7920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5" name="TextBox 44"/>
            <p:cNvSpPr txBox="1"/>
            <p:nvPr/>
          </p:nvSpPr>
          <p:spPr>
            <a:xfrm>
              <a:off x="0" y="34"/>
              <a:ext cx="1209640" cy="52382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ru-RU" sz="2800" b="1" i="1" spc="300" dirty="0">
                  <a:solidFill>
                    <a:srgbClr val="009900"/>
                  </a:solidFill>
                  <a:latin typeface="Times New Roman" pitchFamily="18" charset="0"/>
                  <a:cs typeface="Times New Roman" pitchFamily="18" charset="0"/>
                </a:rPr>
                <a:t>Игра</a:t>
              </a:r>
            </a:p>
          </p:txBody>
        </p:sp>
      </p:grpSp>
      <p:sp>
        <p:nvSpPr>
          <p:cNvPr id="42" name="Заголовок 5"/>
          <p:cNvSpPr txBox="1">
            <a:spLocks/>
          </p:cNvSpPr>
          <p:nvPr/>
        </p:nvSpPr>
        <p:spPr>
          <a:xfrm>
            <a:off x="0" y="6093296"/>
            <a:ext cx="9144000" cy="548679"/>
          </a:xfrm>
          <a:prstGeom prst="rect">
            <a:avLst/>
          </a:prstGeom>
        </p:spPr>
        <p:txBody>
          <a:bodyPr spcFirstLastPara="1">
            <a:prstTxWarp prst="textArchDown">
              <a:avLst>
                <a:gd name="adj" fmla="val 21588409"/>
              </a:avLst>
            </a:prstTxWarp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200" b="1" spc="300" dirty="0">
                <a:solidFill>
                  <a:srgbClr val="3333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Фредерик Шопен</a:t>
            </a:r>
            <a:r>
              <a:rPr lang="ru-RU" sz="3200" b="1" spc="300" dirty="0">
                <a:solidFill>
                  <a:srgbClr val="0000CC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lang="ru-RU" sz="3200" b="1" spc="300" dirty="0">
                <a:solidFill>
                  <a:srgbClr val="3333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«Полонез Ля мажор»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8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13FB1E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9" presetID="23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0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1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2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23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8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13FB1E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9" presetID="23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0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1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2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33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3" dur="170843" fill="hold"/>
                                        <p:tgtEl>
                                          <p:spTgt spid="3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audio>
              <p:cMediaNode>
                <p:cTn id="5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0"/>
                </p:tgtEl>
              </p:cMediaNode>
            </p:audio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mph" presetSubtype="2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5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6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7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23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59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60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61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62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63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4" fill="hold">
                      <p:stCondLst>
                        <p:cond delay="0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mph" presetSubtype="2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7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set>
                                      <p:cBhvr>
                                        <p:cTn id="68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9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23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71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2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3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74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75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6" fill="hold">
                      <p:stCondLst>
                        <p:cond delay="0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81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2" fill="hold">
                      <p:stCondLst>
                        <p:cond delay="0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" presetClass="emph" presetSubtype="2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85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A04B4"/>
                                      </p:to>
                                    </p:animClr>
                                    <p:set>
                                      <p:cBhvr>
                                        <p:cTn id="8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7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23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89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90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91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92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93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4" fill="hold">
                      <p:stCondLst>
                        <p:cond delay="0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17" grpId="0" animBg="1"/>
      <p:bldP spid="19" grpId="0" animBg="1"/>
      <p:bldP spid="20" grpId="0" animBg="1"/>
      <p:bldP spid="31" grpId="0" animBg="1"/>
      <p:bldP spid="35" grpId="0" animBg="1"/>
      <p:bldP spid="36" grpId="0" animBg="1"/>
      <p:bldP spid="29" grpId="0" animBg="1"/>
      <p:bldP spid="32" grpId="0" animBg="1"/>
      <p:bldP spid="34" grpId="0" animBg="1"/>
      <p:bldP spid="38" grpId="0" animBg="1"/>
      <p:bldP spid="39" grpId="0" animBg="1"/>
      <p:bldP spid="4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86" name="Группа 6"/>
          <p:cNvGrpSpPr>
            <a:grpSpLocks/>
          </p:cNvGrpSpPr>
          <p:nvPr/>
        </p:nvGrpSpPr>
        <p:grpSpPr bwMode="auto">
          <a:xfrm>
            <a:off x="1476375" y="1196975"/>
            <a:ext cx="5975350" cy="3973513"/>
            <a:chOff x="5796143" y="2520289"/>
            <a:chExt cx="3036147" cy="2329694"/>
          </a:xfrm>
        </p:grpSpPr>
        <p:sp>
          <p:nvSpPr>
            <p:cNvPr id="8" name="Овал 7"/>
            <p:cNvSpPr/>
            <p:nvPr/>
          </p:nvSpPr>
          <p:spPr>
            <a:xfrm>
              <a:off x="5796143" y="2520289"/>
              <a:ext cx="3036147" cy="2329694"/>
            </a:xfrm>
            <a:prstGeom prst="ellips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alpha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5">
                <a:alpha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/>
            </a:fontRef>
          </p:style>
        </p:sp>
        <p:sp>
          <p:nvSpPr>
            <p:cNvPr id="9" name="Овал 4"/>
            <p:cNvSpPr/>
            <p:nvPr/>
          </p:nvSpPr>
          <p:spPr>
            <a:xfrm>
              <a:off x="6240595" y="2861878"/>
              <a:ext cx="2147243" cy="164651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  <p:txBody>
            <a:bodyPr lIns="30480" tIns="30480" rIns="30480" bIns="30480" spcCol="1270" anchor="ctr"/>
            <a:lstStyle/>
            <a:p>
              <a:pPr algn="ctr" defTabSz="10668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3600" b="1" u="sng" dirty="0">
                  <a:solidFill>
                    <a:srgbClr val="293BE3"/>
                  </a:solidFill>
                </a:rPr>
                <a:t>Тембр</a:t>
              </a:r>
            </a:p>
            <a:p>
              <a:pPr algn="ctr" defTabSz="10668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ru-RU" sz="3600" b="1" dirty="0"/>
            </a:p>
            <a:p>
              <a:pPr algn="ctr" defTabSz="10668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ru-RU" sz="3600" b="1" dirty="0"/>
            </a:p>
            <a:p>
              <a:pPr algn="ctr" defTabSz="10668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ru-RU" sz="3600" b="1" dirty="0"/>
            </a:p>
            <a:p>
              <a:pPr algn="ctr" defTabSz="10668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ru-RU" sz="3600" b="1" dirty="0"/>
            </a:p>
          </p:txBody>
        </p:sp>
      </p:grpSp>
      <p:sp>
        <p:nvSpPr>
          <p:cNvPr id="13" name="Управляющая кнопка: домой 12">
            <a:hlinkClick r:id="rId3" action="ppaction://hlinksldjump" highlightClick="1"/>
          </p:cNvPr>
          <p:cNvSpPr/>
          <p:nvPr/>
        </p:nvSpPr>
        <p:spPr>
          <a:xfrm>
            <a:off x="8605838" y="0"/>
            <a:ext cx="538162" cy="538163"/>
          </a:xfrm>
          <a:prstGeom prst="actionButtonHome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6388" name="Picture 13" descr="C:\Users\1\AppData\Local\Microsoft\Windows\Temporary Internet Files\Content.IE5\5MGQ4818\MP900427826[1].jpg"/>
          <p:cNvPicPr>
            <a:picLocks noChangeAspect="1" noChangeArrowheads="1"/>
          </p:cNvPicPr>
          <p:nvPr/>
        </p:nvPicPr>
        <p:blipFill>
          <a:blip r:embed="rId4" cstate="print">
            <a:lum contrast="20000"/>
          </a:blip>
          <a:srcRect/>
          <a:stretch>
            <a:fillRect/>
          </a:stretch>
        </p:blipFill>
        <p:spPr bwMode="auto">
          <a:xfrm>
            <a:off x="2843213" y="4292600"/>
            <a:ext cx="1081087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TextBox 20"/>
          <p:cNvSpPr txBox="1"/>
          <p:nvPr/>
        </p:nvSpPr>
        <p:spPr>
          <a:xfrm>
            <a:off x="0" y="836613"/>
            <a:ext cx="2100263" cy="522287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прозрачный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0" y="2133600"/>
            <a:ext cx="1741488" cy="523875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зловещий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0" y="3789363"/>
            <a:ext cx="1501775" cy="523875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могучий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7121525" y="5300663"/>
            <a:ext cx="2022475" cy="523875"/>
          </a:xfrm>
          <a:prstGeom prst="rect">
            <a:avLst/>
          </a:prstGeom>
          <a:solidFill>
            <a:srgbClr val="D30F2B"/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бархатный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0" y="5229225"/>
            <a:ext cx="2927350" cy="523875"/>
          </a:xfrm>
          <a:prstGeom prst="rect">
            <a:avLst/>
          </a:prstGeom>
          <a:solidFill>
            <a:srgbClr val="00CC66"/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переливающийся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4284663" y="5229225"/>
            <a:ext cx="2030412" cy="523875"/>
          </a:xfrm>
          <a:prstGeom prst="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свистящий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7589838" y="3789363"/>
            <a:ext cx="1577975" cy="523875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хриплый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6948488" y="692150"/>
            <a:ext cx="1730375" cy="52387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матовый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323850" y="4508500"/>
            <a:ext cx="1450975" cy="523875"/>
          </a:xfrm>
          <a:prstGeom prst="rect">
            <a:avLst/>
          </a:prstGeom>
          <a:solidFill>
            <a:srgbClr val="FFC000"/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певучий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7164388" y="1557338"/>
            <a:ext cx="1874837" cy="522287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жалобный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3276600" y="620713"/>
            <a:ext cx="2754313" cy="523875"/>
          </a:xfrm>
          <a:prstGeom prst="rect">
            <a:avLst/>
          </a:prstGeom>
          <a:solidFill>
            <a:srgbClr val="6600FF"/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пронзительный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6872288" y="4581525"/>
            <a:ext cx="2271712" cy="522288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насыщенный</a:t>
            </a:r>
          </a:p>
        </p:txBody>
      </p:sp>
      <p:pic>
        <p:nvPicPr>
          <p:cNvPr id="16401" name="Рисунок 35" descr="дирижёр.gif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16013" y="2852738"/>
            <a:ext cx="1152525" cy="798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402" name="Рисунок 39" descr="анс.gif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588125" y="2420938"/>
            <a:ext cx="1603375" cy="127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403" name="Picture 6" descr="C:\Users\1\AppData\Local\Microsoft\Windows\Temporary Internet Files\Content.IE5\W8K2G6XT\MM900303457[1].gif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116013" y="2852738"/>
            <a:ext cx="1166812" cy="79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404" name="Picture 10" descr="C:\Users\1\AppData\Local\Microsoft\Windows\Temporary Internet Files\Content.IE5\W8K2G6XT\MM900296950[1].gif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659563" y="2420938"/>
            <a:ext cx="1557337" cy="1223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" name="Рисунок 33" descr="анс.gif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588125" y="2420938"/>
            <a:ext cx="1584325" cy="1255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" name="Рисунок 40" descr="дирижёр.gif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16013" y="2852738"/>
            <a:ext cx="1152525" cy="798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" name="TextBox 43"/>
          <p:cNvSpPr txBox="1">
            <a:spLocks noChangeArrowheads="1"/>
          </p:cNvSpPr>
          <p:nvPr/>
        </p:nvSpPr>
        <p:spPr bwMode="auto">
          <a:xfrm>
            <a:off x="3203575" y="2060575"/>
            <a:ext cx="2881313" cy="646113"/>
          </a:xfrm>
          <a:prstGeom prst="rect">
            <a:avLst/>
          </a:prstGeom>
          <a:solidFill>
            <a:srgbClr val="66B4E4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i="1">
                <a:latin typeface="Calibri" pitchFamily="34" charset="0"/>
              </a:rPr>
              <a:t>фортепиано</a:t>
            </a:r>
          </a:p>
        </p:txBody>
      </p:sp>
      <p:sp>
        <p:nvSpPr>
          <p:cNvPr id="45" name="TextBox 44"/>
          <p:cNvSpPr txBox="1">
            <a:spLocks noChangeArrowheads="1"/>
          </p:cNvSpPr>
          <p:nvPr/>
        </p:nvSpPr>
        <p:spPr bwMode="auto">
          <a:xfrm>
            <a:off x="4140200" y="3573463"/>
            <a:ext cx="1270000" cy="646112"/>
          </a:xfrm>
          <a:prstGeom prst="rect">
            <a:avLst/>
          </a:prstGeom>
          <a:solidFill>
            <a:srgbClr val="66B4E4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 i="1">
                <a:latin typeface="Times New Roman" pitchFamily="18" charset="0"/>
                <a:cs typeface="Times New Roman" pitchFamily="18" charset="0"/>
              </a:rPr>
              <a:t>голос</a:t>
            </a:r>
          </a:p>
        </p:txBody>
      </p:sp>
      <p:sp>
        <p:nvSpPr>
          <p:cNvPr id="47" name="TextBox 46"/>
          <p:cNvSpPr txBox="1">
            <a:spLocks noChangeArrowheads="1"/>
          </p:cNvSpPr>
          <p:nvPr/>
        </p:nvSpPr>
        <p:spPr bwMode="auto">
          <a:xfrm>
            <a:off x="2268538" y="2708275"/>
            <a:ext cx="4391025" cy="647700"/>
          </a:xfrm>
          <a:prstGeom prst="rect">
            <a:avLst/>
          </a:prstGeom>
          <a:solidFill>
            <a:srgbClr val="66B4E4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i="1">
                <a:latin typeface="Times New Roman" pitchFamily="18" charset="0"/>
                <a:cs typeface="Times New Roman" pitchFamily="18" charset="0"/>
              </a:rPr>
              <a:t>Оркестр (ансамбль)</a:t>
            </a:r>
          </a:p>
        </p:txBody>
      </p:sp>
      <p:sp>
        <p:nvSpPr>
          <p:cNvPr id="48" name="TextBox 47"/>
          <p:cNvSpPr txBox="1">
            <a:spLocks noChangeArrowheads="1"/>
          </p:cNvSpPr>
          <p:nvPr/>
        </p:nvSpPr>
        <p:spPr bwMode="auto">
          <a:xfrm>
            <a:off x="3995738" y="4437063"/>
            <a:ext cx="852487" cy="646112"/>
          </a:xfrm>
          <a:prstGeom prst="rect">
            <a:avLst/>
          </a:prstGeom>
          <a:solidFill>
            <a:srgbClr val="66B4E4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 i="1">
                <a:latin typeface="Times New Roman" pitchFamily="18" charset="0"/>
                <a:cs typeface="Times New Roman" pitchFamily="18" charset="0"/>
              </a:rPr>
              <a:t>хор</a:t>
            </a:r>
          </a:p>
        </p:txBody>
      </p:sp>
      <p:sp>
        <p:nvSpPr>
          <p:cNvPr id="49" name="TextBox 48"/>
          <p:cNvSpPr txBox="1">
            <a:spLocks noChangeArrowheads="1"/>
          </p:cNvSpPr>
          <p:nvPr/>
        </p:nvSpPr>
        <p:spPr bwMode="auto">
          <a:xfrm>
            <a:off x="3059113" y="1989138"/>
            <a:ext cx="2808287" cy="646112"/>
          </a:xfrm>
          <a:prstGeom prst="rect">
            <a:avLst/>
          </a:prstGeom>
          <a:solidFill>
            <a:srgbClr val="66B4E4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i="1">
                <a:latin typeface="Times New Roman" pitchFamily="18" charset="0"/>
                <a:cs typeface="Times New Roman" pitchFamily="18" charset="0"/>
              </a:rPr>
              <a:t>инструмент</a:t>
            </a:r>
          </a:p>
        </p:txBody>
      </p:sp>
      <p:pic>
        <p:nvPicPr>
          <p:cNvPr id="16412" name="Рисунок 38" descr="певец.gif"/>
          <p:cNvPicPr>
            <a:picLocks noChangeAspect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508625" y="3357563"/>
            <a:ext cx="1136650" cy="154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413" name="Picture 7" descr="C:\Users\1\AppData\Local\Microsoft\Windows\Temporary Internet Files\Content.IE5\V4FD16UG\MM900336701[1].gif"/>
          <p:cNvPicPr>
            <a:picLocks noChangeAspect="1" noChangeArrowheads="1" noCrop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508625" y="3357563"/>
            <a:ext cx="1152525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79" name="Рисунок 37" descr="певец.gif"/>
          <p:cNvPicPr>
            <a:picLocks noChangeAspect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508625" y="3357563"/>
            <a:ext cx="1136650" cy="1617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415" name="Рисунок 37" descr="саксафон.gif"/>
          <p:cNvPicPr>
            <a:picLocks noChangeAspect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1835150" y="1268413"/>
            <a:ext cx="1223963" cy="1189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416" name="Picture 3" descr="C:\Users\1\AppData\Local\Microsoft\Windows\Temporary Internet Files\Content.IE5\V4FD16UG\MM900336592[1].gif"/>
          <p:cNvPicPr>
            <a:picLocks noChangeAspect="1" noChangeArrowheads="1" noCrop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1763713" y="1268413"/>
            <a:ext cx="1223962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" name="Рисунок 38" descr="саксафон.gif"/>
          <p:cNvPicPr>
            <a:picLocks noChangeAspect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1763713" y="1268413"/>
            <a:ext cx="1223962" cy="1189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" name="02. Track 2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4284663" y="1268413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2" name="Блок-схема: узел 41"/>
          <p:cNvSpPr/>
          <p:nvPr/>
        </p:nvSpPr>
        <p:spPr>
          <a:xfrm>
            <a:off x="2987675" y="5670550"/>
            <a:ext cx="312738" cy="287338"/>
          </a:xfrm>
          <a:prstGeom prst="flowChartConnector">
            <a:avLst/>
          </a:prstGeom>
          <a:solidFill>
            <a:srgbClr val="FF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3" name="Блок-схема: узел 42"/>
          <p:cNvSpPr/>
          <p:nvPr/>
        </p:nvSpPr>
        <p:spPr>
          <a:xfrm>
            <a:off x="3419475" y="5957888"/>
            <a:ext cx="314325" cy="288925"/>
          </a:xfrm>
          <a:prstGeom prst="flowChartConnector">
            <a:avLst/>
          </a:prstGeom>
          <a:solidFill>
            <a:srgbClr val="FF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6" name="Блок-схема: узел 45"/>
          <p:cNvSpPr/>
          <p:nvPr/>
        </p:nvSpPr>
        <p:spPr>
          <a:xfrm>
            <a:off x="3635375" y="5815013"/>
            <a:ext cx="314325" cy="287337"/>
          </a:xfrm>
          <a:prstGeom prst="flowChartConnector">
            <a:avLst/>
          </a:prstGeom>
          <a:solidFill>
            <a:srgbClr val="FF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0" name="Блок-схема: узел 49"/>
          <p:cNvSpPr/>
          <p:nvPr/>
        </p:nvSpPr>
        <p:spPr>
          <a:xfrm rot="480000">
            <a:off x="3095625" y="5445125"/>
            <a:ext cx="298450" cy="282575"/>
          </a:xfrm>
          <a:prstGeom prst="flowChartConnector">
            <a:avLst/>
          </a:prstGeom>
          <a:solidFill>
            <a:srgbClr val="FF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1" name="Блок-схема: узел 50"/>
          <p:cNvSpPr/>
          <p:nvPr/>
        </p:nvSpPr>
        <p:spPr>
          <a:xfrm>
            <a:off x="3348038" y="5383213"/>
            <a:ext cx="312737" cy="287337"/>
          </a:xfrm>
          <a:prstGeom prst="flowChartConnector">
            <a:avLst/>
          </a:prstGeom>
          <a:solidFill>
            <a:srgbClr val="FF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2" name="Блок-схема: узел 51"/>
          <p:cNvSpPr/>
          <p:nvPr/>
        </p:nvSpPr>
        <p:spPr>
          <a:xfrm>
            <a:off x="3132138" y="5949950"/>
            <a:ext cx="312737" cy="287338"/>
          </a:xfrm>
          <a:prstGeom prst="flowChartConnector">
            <a:avLst/>
          </a:prstGeom>
          <a:solidFill>
            <a:srgbClr val="FF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3" name="Блок-схема: узел 52"/>
          <p:cNvSpPr/>
          <p:nvPr/>
        </p:nvSpPr>
        <p:spPr>
          <a:xfrm>
            <a:off x="3635375" y="5526088"/>
            <a:ext cx="314325" cy="288925"/>
          </a:xfrm>
          <a:prstGeom prst="flowChartConnector">
            <a:avLst/>
          </a:prstGeom>
          <a:solidFill>
            <a:srgbClr val="FF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4" name="Восьмиугольник 53"/>
          <p:cNvSpPr/>
          <p:nvPr/>
        </p:nvSpPr>
        <p:spPr>
          <a:xfrm>
            <a:off x="3276600" y="5661025"/>
            <a:ext cx="409575" cy="338138"/>
          </a:xfrm>
          <a:prstGeom prst="oct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3</a:t>
            </a:r>
            <a:endParaRPr lang="ru-RU" dirty="0"/>
          </a:p>
        </p:txBody>
      </p:sp>
      <p:grpSp>
        <p:nvGrpSpPr>
          <p:cNvPr id="16427" name="Группа 55"/>
          <p:cNvGrpSpPr>
            <a:grpSpLocks/>
          </p:cNvGrpSpPr>
          <p:nvPr/>
        </p:nvGrpSpPr>
        <p:grpSpPr bwMode="auto">
          <a:xfrm>
            <a:off x="0" y="-171450"/>
            <a:ext cx="8532813" cy="792163"/>
            <a:chOff x="0" y="-171400"/>
            <a:chExt cx="9144000" cy="792088"/>
          </a:xfrm>
        </p:grpSpPr>
        <p:pic>
          <p:nvPicPr>
            <p:cNvPr id="16429" name="Picture 10" descr="D:\конференции и конкурсы\1 сентября конкурс 2014\Заголовок игры.png"/>
            <p:cNvPicPr>
              <a:picLocks noChangeAspect="1" noChangeArrowheads="1"/>
            </p:cNvPicPr>
            <p:nvPr/>
          </p:nvPicPr>
          <p:blipFill>
            <a:blip r:embed="rId14" cstate="print"/>
            <a:srcRect/>
            <a:stretch>
              <a:fillRect/>
            </a:stretch>
          </p:blipFill>
          <p:spPr bwMode="auto">
            <a:xfrm>
              <a:off x="1187624" y="-171400"/>
              <a:ext cx="7956376" cy="7920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8" name="TextBox 57"/>
            <p:cNvSpPr txBox="1"/>
            <p:nvPr/>
          </p:nvSpPr>
          <p:spPr>
            <a:xfrm>
              <a:off x="0" y="34"/>
              <a:ext cx="1209560" cy="52382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ru-RU" sz="2800" b="1" i="1" spc="300" dirty="0">
                  <a:solidFill>
                    <a:srgbClr val="009900"/>
                  </a:solidFill>
                </a:rPr>
                <a:t>Игра</a:t>
              </a:r>
            </a:p>
          </p:txBody>
        </p:sp>
      </p:grpSp>
      <p:sp>
        <p:nvSpPr>
          <p:cNvPr id="55" name="Заголовок 5"/>
          <p:cNvSpPr txBox="1">
            <a:spLocks/>
          </p:cNvSpPr>
          <p:nvPr/>
        </p:nvSpPr>
        <p:spPr>
          <a:xfrm>
            <a:off x="0" y="6093296"/>
            <a:ext cx="9144000" cy="548679"/>
          </a:xfrm>
          <a:prstGeom prst="rect">
            <a:avLst/>
          </a:prstGeom>
        </p:spPr>
        <p:txBody>
          <a:bodyPr spcFirstLastPara="1">
            <a:prstTxWarp prst="textArchDown">
              <a:avLst>
                <a:gd name="adj" fmla="val 21588409"/>
              </a:avLst>
            </a:prstTxWarp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200" b="1" spc="300" dirty="0">
                <a:solidFill>
                  <a:srgbClr val="3333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Фредерик Шопен</a:t>
            </a:r>
            <a:r>
              <a:rPr lang="ru-RU" sz="3200" b="1" spc="300" dirty="0">
                <a:solidFill>
                  <a:srgbClr val="0000CC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lang="ru-RU" sz="3200" b="1" spc="300" dirty="0">
                <a:solidFill>
                  <a:srgbClr val="3333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«Полонез Ля мажор»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3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66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84" presetID="23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85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6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7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88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89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0" fill="hold">
                      <p:stCondLst>
                        <p:cond delay="0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3" dur="170843" fill="hold"/>
                                        <p:tgtEl>
                                          <p:spTgt spid="4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audio>
              <p:cMediaNode>
                <p:cTn id="10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0"/>
                </p:tgtEl>
              </p:cMediaNode>
            </p:audio>
            <p:seq concurrent="1" nextAc="seek">
              <p:cTn id="103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4" fill="hold">
                      <p:stCondLst>
                        <p:cond delay="0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" presetClass="emph" presetSubtype="2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07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AD23E"/>
                                      </p:to>
                                    </p:animClr>
                                    <p:set>
                                      <p:cBhvr>
                                        <p:cTn id="108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9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23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11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12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13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114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115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6" fill="hold">
                      <p:stCondLst>
                        <p:cond delay="0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" presetClass="emph" presetSubtype="2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19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90240"/>
                                      </p:to>
                                    </p:animClr>
                                    <p:set>
                                      <p:cBhvr>
                                        <p:cTn id="120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1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23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23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24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25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126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44" grpId="0" animBg="1"/>
      <p:bldP spid="45" grpId="0" animBg="1"/>
      <p:bldP spid="47" grpId="0" animBg="1"/>
      <p:bldP spid="48" grpId="0" animBg="1"/>
      <p:bldP spid="49" grpId="0" animBg="1"/>
      <p:bldP spid="46" grpId="0" animBg="1"/>
      <p:bldP spid="51" grpId="0" animBg="1"/>
      <p:bldP spid="5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10" name="Группа 9"/>
          <p:cNvGrpSpPr>
            <a:grpSpLocks/>
          </p:cNvGrpSpPr>
          <p:nvPr/>
        </p:nvGrpSpPr>
        <p:grpSpPr bwMode="auto">
          <a:xfrm>
            <a:off x="1692275" y="1052513"/>
            <a:ext cx="6119813" cy="4248150"/>
            <a:chOff x="2267746" y="3816436"/>
            <a:chExt cx="4731464" cy="2564902"/>
          </a:xfrm>
        </p:grpSpPr>
        <p:sp>
          <p:nvSpPr>
            <p:cNvPr id="11" name="Овал 10"/>
            <p:cNvSpPr/>
            <p:nvPr/>
          </p:nvSpPr>
          <p:spPr>
            <a:xfrm>
              <a:off x="2267746" y="3816436"/>
              <a:ext cx="4731464" cy="2564902"/>
            </a:xfrm>
            <a:prstGeom prst="ellips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6">
                <a:alpha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6">
                <a:alpha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/>
            </a:fontRef>
          </p:style>
        </p:sp>
        <p:sp>
          <p:nvSpPr>
            <p:cNvPr id="12" name="Овал 4"/>
            <p:cNvSpPr/>
            <p:nvPr/>
          </p:nvSpPr>
          <p:spPr>
            <a:xfrm>
              <a:off x="2961203" y="4192162"/>
              <a:ext cx="3344549" cy="1813451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  <p:txBody>
            <a:bodyPr lIns="30480" tIns="30480" rIns="30480" bIns="30480" spcCol="1270" anchor="ctr"/>
            <a:lstStyle/>
            <a:p>
              <a:pPr algn="ctr" defTabSz="1066800" fontAlgn="auto">
                <a:lnSpc>
                  <a:spcPct val="90000"/>
                </a:lnSpc>
                <a:spcAft>
                  <a:spcPts val="0"/>
                </a:spcAft>
                <a:defRPr/>
              </a:pPr>
              <a:r>
                <a:rPr lang="ru-RU" sz="3200" b="1" u="sng" dirty="0">
                  <a:solidFill>
                    <a:srgbClr val="293BE3"/>
                  </a:solidFill>
                  <a:latin typeface="Times New Roman" pitchFamily="18" charset="0"/>
                  <a:cs typeface="Times New Roman" pitchFamily="18" charset="0"/>
                </a:rPr>
                <a:t>Динамика</a:t>
              </a:r>
            </a:p>
            <a:p>
              <a:pPr algn="ctr" defTabSz="1066800" fontAlgn="auto">
                <a:spcAft>
                  <a:spcPts val="0"/>
                </a:spcAft>
                <a:defRPr/>
              </a:pPr>
              <a:r>
                <a:rPr lang="ru-RU" sz="2800" b="1" i="1" dirty="0">
                  <a:latin typeface="Times New Roman" pitchFamily="18" charset="0"/>
                  <a:cs typeface="Times New Roman" pitchFamily="18" charset="0"/>
                </a:rPr>
                <a:t>ФОРТЕ, ПИАНО</a:t>
              </a:r>
            </a:p>
            <a:p>
              <a:pPr defTabSz="1066800" fontAlgn="auto">
                <a:spcAft>
                  <a:spcPts val="0"/>
                </a:spcAft>
                <a:defRPr/>
              </a:pPr>
              <a:r>
                <a:rPr lang="ru-RU" sz="3200" b="1" dirty="0">
                  <a:latin typeface="Times New Roman" pitchFamily="18" charset="0"/>
                  <a:cs typeface="Times New Roman" pitchFamily="18" charset="0"/>
                </a:rPr>
                <a:t>	</a:t>
              </a:r>
              <a:endParaRPr lang="ru-RU" sz="3200" b="1" i="1" dirty="0">
                <a:latin typeface="Times New Roman" pitchFamily="18" charset="0"/>
                <a:cs typeface="Times New Roman" pitchFamily="18" charset="0"/>
              </a:endParaRPr>
            </a:p>
            <a:p>
              <a:pPr defTabSz="1066800" fontAlgn="auto">
                <a:spcAft>
                  <a:spcPts val="0"/>
                </a:spcAft>
                <a:defRPr/>
              </a:pPr>
              <a:r>
                <a:rPr lang="ru-RU" sz="3200" b="1" i="1" dirty="0">
                  <a:latin typeface="Times New Roman" pitchFamily="18" charset="0"/>
                  <a:cs typeface="Times New Roman" pitchFamily="18" charset="0"/>
                </a:rPr>
                <a:t>          громко, тихо</a:t>
              </a:r>
              <a:endParaRPr lang="ru-RU" sz="3200" i="1" dirty="0">
                <a:latin typeface="Times New Roman" pitchFamily="18" charset="0"/>
                <a:cs typeface="Times New Roman" pitchFamily="18" charset="0"/>
              </a:endParaRPr>
            </a:p>
            <a:p>
              <a:pPr algn="ctr" defTabSz="1066800" fontAlgn="auto">
                <a:spcAft>
                  <a:spcPts val="0"/>
                </a:spcAft>
                <a:defRPr/>
              </a:pPr>
              <a:r>
                <a:rPr lang="ru-RU" sz="3200" i="1" dirty="0">
                  <a:latin typeface="Times New Roman" pitchFamily="18" charset="0"/>
                  <a:cs typeface="Times New Roman" pitchFamily="18" charset="0"/>
                </a:rPr>
                <a:t>меццо-форте</a:t>
              </a:r>
              <a:r>
                <a:rPr lang="ru-RU" sz="3200" dirty="0">
                  <a:latin typeface="Times New Roman" pitchFamily="18" charset="0"/>
                  <a:cs typeface="Times New Roman" pitchFamily="18" charset="0"/>
                </a:rPr>
                <a:t>(</a:t>
              </a:r>
              <a:r>
                <a:rPr lang="en-US" sz="3200" b="1" dirty="0">
                  <a:latin typeface="Times New Roman" pitchFamily="18" charset="0"/>
                  <a:cs typeface="Times New Roman" pitchFamily="18" charset="0"/>
                </a:rPr>
                <a:t>mf</a:t>
              </a:r>
              <a:r>
                <a:rPr lang="en-US" sz="3200" dirty="0">
                  <a:latin typeface="Times New Roman" pitchFamily="18" charset="0"/>
                  <a:cs typeface="Times New Roman" pitchFamily="18" charset="0"/>
                </a:rPr>
                <a:t>)</a:t>
              </a:r>
            </a:p>
            <a:p>
              <a:pPr algn="ctr" defTabSz="1066800" fontAlgn="auto">
                <a:spcAft>
                  <a:spcPts val="0"/>
                </a:spcAft>
                <a:defRPr/>
              </a:pPr>
              <a:r>
                <a:rPr lang="ru-RU" sz="3200" i="1" dirty="0">
                  <a:latin typeface="Times New Roman" pitchFamily="18" charset="0"/>
                  <a:cs typeface="Times New Roman" pitchFamily="18" charset="0"/>
                </a:rPr>
                <a:t>меццо-пиано</a:t>
              </a:r>
              <a:r>
                <a:rPr lang="ru-RU" sz="3200" dirty="0">
                  <a:latin typeface="Times New Roman" pitchFamily="18" charset="0"/>
                  <a:cs typeface="Times New Roman" pitchFamily="18" charset="0"/>
                </a:rPr>
                <a:t>(</a:t>
              </a:r>
              <a:r>
                <a:rPr lang="en-US" sz="3200" b="1" dirty="0">
                  <a:latin typeface="Times New Roman" pitchFamily="18" charset="0"/>
                  <a:cs typeface="Times New Roman" pitchFamily="18" charset="0"/>
                </a:rPr>
                <a:t>mp</a:t>
              </a:r>
              <a:r>
                <a:rPr lang="en-US" sz="3200" dirty="0">
                  <a:latin typeface="Times New Roman" pitchFamily="18" charset="0"/>
                  <a:cs typeface="Times New Roman" pitchFamily="18" charset="0"/>
                </a:rPr>
                <a:t>)</a:t>
              </a:r>
            </a:p>
            <a:p>
              <a:pPr algn="ctr" defTabSz="1066800" fontAlgn="auto">
                <a:spcAft>
                  <a:spcPts val="0"/>
                </a:spcAft>
                <a:defRPr/>
              </a:pPr>
              <a:r>
                <a:rPr lang="ru-RU" sz="3200" i="1" dirty="0">
                  <a:latin typeface="Times New Roman" pitchFamily="18" charset="0"/>
                  <a:cs typeface="Times New Roman" pitchFamily="18" charset="0"/>
                </a:rPr>
                <a:t>нарастая</a:t>
              </a:r>
              <a:r>
                <a:rPr lang="en-US" sz="3200" dirty="0">
                  <a:latin typeface="Times New Roman" pitchFamily="18" charset="0"/>
                  <a:cs typeface="Times New Roman" pitchFamily="18" charset="0"/>
                </a:rPr>
                <a:t>(</a:t>
              </a:r>
              <a:r>
                <a:rPr lang="en-US" sz="3200" b="1" dirty="0">
                  <a:latin typeface="Times New Roman" pitchFamily="18" charset="0"/>
                  <a:cs typeface="Times New Roman" pitchFamily="18" charset="0"/>
                </a:rPr>
                <a:t>&lt;</a:t>
              </a:r>
              <a:r>
                <a:rPr lang="ru-RU" sz="3200" dirty="0">
                  <a:latin typeface="Times New Roman" pitchFamily="18" charset="0"/>
                  <a:cs typeface="Times New Roman" pitchFamily="18" charset="0"/>
                </a:rPr>
                <a:t>), </a:t>
              </a:r>
              <a:r>
                <a:rPr lang="ru-RU" sz="3200" i="1" dirty="0">
                  <a:latin typeface="Times New Roman" pitchFamily="18" charset="0"/>
                  <a:cs typeface="Times New Roman" pitchFamily="18" charset="0"/>
                </a:rPr>
                <a:t>затихая</a:t>
              </a:r>
              <a:r>
                <a:rPr lang="ru-RU" sz="3200" dirty="0">
                  <a:latin typeface="Times New Roman" pitchFamily="18" charset="0"/>
                  <a:cs typeface="Times New Roman" pitchFamily="18" charset="0"/>
                </a:rPr>
                <a:t>(</a:t>
              </a:r>
              <a:r>
                <a:rPr lang="en-US" sz="3200" b="1" dirty="0">
                  <a:latin typeface="Times New Roman" pitchFamily="18" charset="0"/>
                  <a:cs typeface="Times New Roman" pitchFamily="18" charset="0"/>
                </a:rPr>
                <a:t>&gt;</a:t>
              </a:r>
              <a:r>
                <a:rPr lang="en-US" sz="3200" dirty="0">
                  <a:latin typeface="Times New Roman" pitchFamily="18" charset="0"/>
                  <a:cs typeface="Times New Roman" pitchFamily="18" charset="0"/>
                </a:rPr>
                <a:t>) </a:t>
              </a:r>
              <a:endParaRPr lang="ru-RU" dirty="0">
                <a:latin typeface="Times New Roman" pitchFamily="18" charset="0"/>
                <a:cs typeface="Times New Roman" pitchFamily="18" charset="0"/>
              </a:endParaRPr>
            </a:p>
            <a:p>
              <a:pPr algn="ctr" defTabSz="10668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ru-RU" sz="32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16" name="Управляющая кнопка: домой 15">
            <a:hlinkClick r:id="rId3" action="ppaction://hlinksldjump" highlightClick="1"/>
          </p:cNvPr>
          <p:cNvSpPr/>
          <p:nvPr/>
        </p:nvSpPr>
        <p:spPr>
          <a:xfrm>
            <a:off x="8605838" y="0"/>
            <a:ext cx="538162" cy="538163"/>
          </a:xfrm>
          <a:prstGeom prst="actionButtonHome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1619250" y="5013325"/>
            <a:ext cx="1758950" cy="522288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затаённо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011863" y="620713"/>
            <a:ext cx="1951037" cy="523875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сдержанно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851275" y="5300663"/>
            <a:ext cx="1943100" cy="523875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благородно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84213" y="4149725"/>
            <a:ext cx="1735137" cy="522288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неистово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908175" y="549275"/>
            <a:ext cx="1189038" cy="52387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грозно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0" y="692150"/>
            <a:ext cx="1249363" cy="52387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могуче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250825" y="3284538"/>
            <a:ext cx="1309688" cy="523875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мощно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7874000" y="2276475"/>
            <a:ext cx="1270000" cy="523875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игриво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7302500" y="1341438"/>
            <a:ext cx="1841500" cy="522287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вкрадчиво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6842125" y="5373688"/>
            <a:ext cx="2301875" cy="522287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приглушённо</a:t>
            </a:r>
          </a:p>
        </p:txBody>
      </p:sp>
      <p:pic>
        <p:nvPicPr>
          <p:cNvPr id="17422" name="Рисунок 24" descr="море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42988" y="1196975"/>
            <a:ext cx="2312987" cy="169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23" name="Рисунок 27" descr="водопад1.gif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72225" y="3141663"/>
            <a:ext cx="2016125" cy="2173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24" name="Picture 10" descr="C:\Users\1\AppData\Local\Microsoft\Windows\Temporary Internet Files\Content.IE5\F9C1GVN8\MM900285248[1]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042988" y="1196975"/>
            <a:ext cx="2324100" cy="169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Рисунок 26" descr="море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42988" y="1196975"/>
            <a:ext cx="2376487" cy="170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26" name="Picture 7" descr="C:\Users\1\AppData\Local\Microsoft\Windows\Temporary Internet Files\Content.IE5\W8K2G6XT\MM900283220[1].gif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372225" y="3141663"/>
            <a:ext cx="2035175" cy="2195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Рисунок 25" descr="водопад1.gif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72225" y="3141663"/>
            <a:ext cx="2068513" cy="2230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3995738" y="1916113"/>
            <a:ext cx="433387" cy="647700"/>
          </a:xfrm>
          <a:prstGeom prst="rect">
            <a:avLst/>
          </a:prstGeom>
          <a:solidFill>
            <a:srgbClr val="CAA59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600" i="1">
                <a:latin typeface="Calibri" pitchFamily="34" charset="0"/>
              </a:rPr>
              <a:t>f</a:t>
            </a:r>
            <a:endParaRPr lang="ru-RU" sz="3600" i="1">
              <a:latin typeface="Calibri" pitchFamily="34" charset="0"/>
            </a:endParaRPr>
          </a:p>
        </p:txBody>
      </p:sp>
      <p:sp>
        <p:nvSpPr>
          <p:cNvPr id="28" name="TextBox 27"/>
          <p:cNvSpPr txBox="1">
            <a:spLocks noChangeArrowheads="1"/>
          </p:cNvSpPr>
          <p:nvPr/>
        </p:nvSpPr>
        <p:spPr bwMode="auto">
          <a:xfrm>
            <a:off x="5148263" y="1916113"/>
            <a:ext cx="422275" cy="647700"/>
          </a:xfrm>
          <a:prstGeom prst="rect">
            <a:avLst/>
          </a:prstGeom>
          <a:solidFill>
            <a:srgbClr val="CAA590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600" i="1">
                <a:latin typeface="Calibri" pitchFamily="34" charset="0"/>
              </a:rPr>
              <a:t>p</a:t>
            </a:r>
            <a:endParaRPr lang="ru-RU" sz="3600" i="1">
              <a:latin typeface="Calibri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0" y="2060575"/>
            <a:ext cx="914400" cy="522288"/>
          </a:xfrm>
          <a:prstGeom prst="rect">
            <a:avLst/>
          </a:prstGeom>
          <a:solidFill>
            <a:srgbClr val="FFC000"/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ярко</a:t>
            </a:r>
          </a:p>
        </p:txBody>
      </p:sp>
      <p:pic>
        <p:nvPicPr>
          <p:cNvPr id="32" name="02. Track 2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572000" y="206057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" name="Блок-схема: узел 32"/>
          <p:cNvSpPr/>
          <p:nvPr/>
        </p:nvSpPr>
        <p:spPr>
          <a:xfrm>
            <a:off x="179388" y="5373688"/>
            <a:ext cx="312737" cy="287337"/>
          </a:xfrm>
          <a:prstGeom prst="flowChartConnector">
            <a:avLst/>
          </a:prstGeom>
          <a:solidFill>
            <a:srgbClr val="FF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4" name="Блок-схема: узел 33"/>
          <p:cNvSpPr/>
          <p:nvPr/>
        </p:nvSpPr>
        <p:spPr>
          <a:xfrm>
            <a:off x="611188" y="5661025"/>
            <a:ext cx="314325" cy="288925"/>
          </a:xfrm>
          <a:prstGeom prst="flowChartConnector">
            <a:avLst/>
          </a:prstGeom>
          <a:solidFill>
            <a:srgbClr val="FF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5" name="Блок-схема: узел 34"/>
          <p:cNvSpPr/>
          <p:nvPr/>
        </p:nvSpPr>
        <p:spPr>
          <a:xfrm>
            <a:off x="827088" y="5516563"/>
            <a:ext cx="314325" cy="288925"/>
          </a:xfrm>
          <a:prstGeom prst="flowChartConnector">
            <a:avLst/>
          </a:prstGeom>
          <a:solidFill>
            <a:srgbClr val="FF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6" name="Блок-схема: узел 35"/>
          <p:cNvSpPr/>
          <p:nvPr/>
        </p:nvSpPr>
        <p:spPr>
          <a:xfrm rot="480000">
            <a:off x="287338" y="5148263"/>
            <a:ext cx="298450" cy="282575"/>
          </a:xfrm>
          <a:prstGeom prst="flowChartConnector">
            <a:avLst/>
          </a:prstGeom>
          <a:solidFill>
            <a:srgbClr val="FF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7" name="Блок-схема: узел 36"/>
          <p:cNvSpPr/>
          <p:nvPr/>
        </p:nvSpPr>
        <p:spPr>
          <a:xfrm>
            <a:off x="539750" y="5084763"/>
            <a:ext cx="312738" cy="288925"/>
          </a:xfrm>
          <a:prstGeom prst="flowChartConnector">
            <a:avLst/>
          </a:prstGeom>
          <a:solidFill>
            <a:srgbClr val="FF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8" name="Блок-схема: узел 37"/>
          <p:cNvSpPr/>
          <p:nvPr/>
        </p:nvSpPr>
        <p:spPr>
          <a:xfrm>
            <a:off x="323850" y="5651500"/>
            <a:ext cx="312738" cy="288925"/>
          </a:xfrm>
          <a:prstGeom prst="flowChartConnector">
            <a:avLst/>
          </a:prstGeom>
          <a:solidFill>
            <a:srgbClr val="FF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9" name="Блок-схема: узел 38"/>
          <p:cNvSpPr/>
          <p:nvPr/>
        </p:nvSpPr>
        <p:spPr>
          <a:xfrm>
            <a:off x="827088" y="5229225"/>
            <a:ext cx="314325" cy="287338"/>
          </a:xfrm>
          <a:prstGeom prst="flowChartConnector">
            <a:avLst/>
          </a:prstGeom>
          <a:solidFill>
            <a:srgbClr val="FF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0" name="Восьмиугольник 39"/>
          <p:cNvSpPr/>
          <p:nvPr/>
        </p:nvSpPr>
        <p:spPr>
          <a:xfrm>
            <a:off x="468313" y="5373688"/>
            <a:ext cx="409575" cy="338137"/>
          </a:xfrm>
          <a:prstGeom prst="oct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4</a:t>
            </a:r>
            <a:endParaRPr lang="ru-RU" dirty="0"/>
          </a:p>
        </p:txBody>
      </p:sp>
      <p:grpSp>
        <p:nvGrpSpPr>
          <p:cNvPr id="17440" name="Группа 41"/>
          <p:cNvGrpSpPr>
            <a:grpSpLocks/>
          </p:cNvGrpSpPr>
          <p:nvPr/>
        </p:nvGrpSpPr>
        <p:grpSpPr bwMode="auto">
          <a:xfrm>
            <a:off x="0" y="-171450"/>
            <a:ext cx="8532813" cy="792163"/>
            <a:chOff x="0" y="-171400"/>
            <a:chExt cx="9144000" cy="792088"/>
          </a:xfrm>
        </p:grpSpPr>
        <p:pic>
          <p:nvPicPr>
            <p:cNvPr id="17442" name="Picture 10" descr="D:\конференции и конкурсы\1 сентября конкурс 2014\Заголовок игры.png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1187624" y="-171400"/>
              <a:ext cx="7956376" cy="7920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4" name="TextBox 43"/>
            <p:cNvSpPr txBox="1"/>
            <p:nvPr/>
          </p:nvSpPr>
          <p:spPr>
            <a:xfrm>
              <a:off x="0" y="34"/>
              <a:ext cx="1209560" cy="52382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ru-RU" sz="2800" b="1" i="1" spc="300" dirty="0">
                  <a:solidFill>
                    <a:srgbClr val="009900"/>
                  </a:solidFill>
                  <a:latin typeface="Times New Roman" pitchFamily="18" charset="0"/>
                  <a:cs typeface="Times New Roman" pitchFamily="18" charset="0"/>
                </a:rPr>
                <a:t>Игра</a:t>
              </a:r>
            </a:p>
          </p:txBody>
        </p:sp>
      </p:grpSp>
      <p:sp>
        <p:nvSpPr>
          <p:cNvPr id="41" name="Заголовок 5"/>
          <p:cNvSpPr txBox="1">
            <a:spLocks/>
          </p:cNvSpPr>
          <p:nvPr/>
        </p:nvSpPr>
        <p:spPr>
          <a:xfrm>
            <a:off x="0" y="6093296"/>
            <a:ext cx="9144000" cy="548679"/>
          </a:xfrm>
          <a:prstGeom prst="rect">
            <a:avLst/>
          </a:prstGeom>
        </p:spPr>
        <p:txBody>
          <a:bodyPr spcFirstLastPara="1">
            <a:prstTxWarp prst="textArchDown">
              <a:avLst>
                <a:gd name="adj" fmla="val 21588409"/>
              </a:avLst>
            </a:prstTxWarp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200" b="1" spc="300" dirty="0">
                <a:solidFill>
                  <a:srgbClr val="3333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Фредерик Шопен</a:t>
            </a:r>
            <a:r>
              <a:rPr lang="ru-RU" sz="3200" b="1" spc="300" dirty="0">
                <a:solidFill>
                  <a:srgbClr val="0000CC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lang="ru-RU" sz="3200" b="1" spc="300" dirty="0">
                <a:solidFill>
                  <a:srgbClr val="3333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«Полонез Ля мажор»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8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99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9" presetID="23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50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51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52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53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3" dur="170843" fill="hold"/>
                                        <p:tgtEl>
                                          <p:spTgt spid="3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6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audio>
              <p:cMediaNode>
                <p:cTn id="6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2"/>
                </p:tgtEl>
              </p:cMediaNode>
            </p:audio>
            <p:seq concurrent="1" nextAc="seek">
              <p:cTn id="69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0" fill="hold">
                      <p:stCondLst>
                        <p:cond delay="0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mph" presetSubtype="2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3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4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5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23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77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8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9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80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81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2" fill="hold">
                      <p:stCondLst>
                        <p:cond delay="0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" presetClass="emph" presetSubtype="2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85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A04B4"/>
                                      </p:to>
                                    </p:animClr>
                                    <p:set>
                                      <p:cBhvr>
                                        <p:cTn id="86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7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23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89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90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91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92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93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4" fill="hold">
                      <p:stCondLst>
                        <p:cond delay="0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99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0" fill="hold">
                      <p:stCondLst>
                        <p:cond delay="0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3" presetClass="emph" presetSubtype="0" repeatCount="indefinite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0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0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0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10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23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08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09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10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111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8" grpId="0" animBg="1"/>
      <p:bldP spid="33" grpId="0" animBg="1"/>
      <p:bldP spid="35" grpId="0" animBg="1"/>
      <p:bldP spid="37" grpId="0" animBg="1"/>
      <p:bldP spid="3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34" name="Группа 6"/>
          <p:cNvGrpSpPr>
            <a:grpSpLocks/>
          </p:cNvGrpSpPr>
          <p:nvPr/>
        </p:nvGrpSpPr>
        <p:grpSpPr bwMode="auto">
          <a:xfrm>
            <a:off x="2411413" y="1557338"/>
            <a:ext cx="4032250" cy="3240087"/>
            <a:chOff x="323541" y="3888446"/>
            <a:chExt cx="2617442" cy="2051364"/>
          </a:xfrm>
        </p:grpSpPr>
        <p:sp>
          <p:nvSpPr>
            <p:cNvPr id="8" name="Овал 7"/>
            <p:cNvSpPr/>
            <p:nvPr/>
          </p:nvSpPr>
          <p:spPr>
            <a:xfrm>
              <a:off x="323541" y="3888446"/>
              <a:ext cx="2617442" cy="2051364"/>
            </a:xfrm>
            <a:prstGeom prst="ellips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6">
                <a:alpha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6">
                <a:alpha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/>
            </a:fontRef>
          </p:style>
        </p:sp>
        <p:sp>
          <p:nvSpPr>
            <p:cNvPr id="9" name="Овал 4"/>
            <p:cNvSpPr/>
            <p:nvPr/>
          </p:nvSpPr>
          <p:spPr>
            <a:xfrm>
              <a:off x="706883" y="4188964"/>
              <a:ext cx="1850758" cy="145032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  <p:txBody>
            <a:bodyPr lIns="33020" tIns="33020" rIns="33020" bIns="33020" spcCol="1270" anchor="ctr"/>
            <a:lstStyle/>
            <a:p>
              <a:pPr algn="ctr" defTabSz="11557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3200" b="1" u="sng" dirty="0">
                  <a:solidFill>
                    <a:srgbClr val="293BE3"/>
                  </a:solidFill>
                </a:rPr>
                <a:t>Лад</a:t>
              </a:r>
            </a:p>
            <a:p>
              <a:pPr algn="ctr" defTabSz="11557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ru-RU" sz="3200" b="1" dirty="0"/>
            </a:p>
            <a:p>
              <a:pPr algn="ctr" defTabSz="11557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ru-RU" sz="3200" b="1" dirty="0"/>
            </a:p>
          </p:txBody>
        </p:sp>
      </p:grpSp>
      <p:sp>
        <p:nvSpPr>
          <p:cNvPr id="13" name="Управляющая кнопка: домой 12">
            <a:hlinkClick r:id="rId3" action="ppaction://hlinksldjump" highlightClick="1"/>
          </p:cNvPr>
          <p:cNvSpPr/>
          <p:nvPr/>
        </p:nvSpPr>
        <p:spPr>
          <a:xfrm>
            <a:off x="8605838" y="0"/>
            <a:ext cx="538162" cy="538163"/>
          </a:xfrm>
          <a:prstGeom prst="actionButtonHome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900113" y="3284538"/>
            <a:ext cx="1295400" cy="52387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светло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732588" y="3284538"/>
            <a:ext cx="1231900" cy="523875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темно</a:t>
            </a:r>
          </a:p>
        </p:txBody>
      </p:sp>
      <p:pic>
        <p:nvPicPr>
          <p:cNvPr id="18438" name="Рисунок 22" descr="туча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64163" y="3573463"/>
            <a:ext cx="1008062" cy="874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9" name="Рисунок 23" descr="солнце.gif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627313" y="2636838"/>
            <a:ext cx="971550" cy="97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0" name="Picture 9" descr="C:\Users\1\AppData\Local\Microsoft\Windows\Temporary Internet Files\Content.IE5\5MGQ4818\MM900189251[1]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627313" y="2708275"/>
            <a:ext cx="95250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Рисунок 20" descr="солнце.gif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55875" y="2636838"/>
            <a:ext cx="1042988" cy="1042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2" name="Picture 8" descr="C:\Users\1\AppData\Local\Microsoft\Windows\Temporary Internet Files\Content.IE5\5MGQ4818\MM900041152[1].gif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364163" y="3573463"/>
            <a:ext cx="1047750" cy="89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Рисунок 21" descr="туча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64163" y="3573463"/>
            <a:ext cx="10668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3708400" y="2852738"/>
            <a:ext cx="1590675" cy="646112"/>
          </a:xfrm>
          <a:prstGeom prst="rect">
            <a:avLst/>
          </a:prstGeom>
          <a:solidFill>
            <a:srgbClr val="CAA590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 i="1">
                <a:latin typeface="Times New Roman" pitchFamily="18" charset="0"/>
                <a:cs typeface="Times New Roman" pitchFamily="18" charset="0"/>
              </a:rPr>
              <a:t>мажор</a:t>
            </a: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3779838" y="3716338"/>
            <a:ext cx="1452562" cy="647700"/>
          </a:xfrm>
          <a:prstGeom prst="rect">
            <a:avLst/>
          </a:prstGeom>
          <a:solidFill>
            <a:srgbClr val="CAA590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 i="1">
                <a:latin typeface="Times New Roman" pitchFamily="18" charset="0"/>
                <a:cs typeface="Times New Roman" pitchFamily="18" charset="0"/>
              </a:rPr>
              <a:t>минор</a:t>
            </a:r>
          </a:p>
        </p:txBody>
      </p:sp>
      <p:pic>
        <p:nvPicPr>
          <p:cNvPr id="23" name="02. Track 2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284663" y="1916113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" name="Блок-схема: узел 23"/>
          <p:cNvSpPr/>
          <p:nvPr/>
        </p:nvSpPr>
        <p:spPr>
          <a:xfrm>
            <a:off x="3924300" y="836613"/>
            <a:ext cx="312738" cy="288925"/>
          </a:xfrm>
          <a:prstGeom prst="flowChartConnector">
            <a:avLst/>
          </a:prstGeom>
          <a:solidFill>
            <a:srgbClr val="FF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5" name="Блок-схема: узел 24"/>
          <p:cNvSpPr/>
          <p:nvPr/>
        </p:nvSpPr>
        <p:spPr>
          <a:xfrm>
            <a:off x="4356100" y="1125538"/>
            <a:ext cx="312738" cy="287337"/>
          </a:xfrm>
          <a:prstGeom prst="flowChartConnector">
            <a:avLst/>
          </a:prstGeom>
          <a:solidFill>
            <a:srgbClr val="FF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6" name="Блок-схема: узел 25"/>
          <p:cNvSpPr/>
          <p:nvPr/>
        </p:nvSpPr>
        <p:spPr>
          <a:xfrm>
            <a:off x="4572000" y="981075"/>
            <a:ext cx="312738" cy="287338"/>
          </a:xfrm>
          <a:prstGeom prst="flowChartConnector">
            <a:avLst/>
          </a:prstGeom>
          <a:solidFill>
            <a:srgbClr val="FF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7" name="Блок-схема: узел 26"/>
          <p:cNvSpPr/>
          <p:nvPr/>
        </p:nvSpPr>
        <p:spPr>
          <a:xfrm rot="480000">
            <a:off x="4032250" y="611188"/>
            <a:ext cx="296863" cy="282575"/>
          </a:xfrm>
          <a:prstGeom prst="flowChartConnector">
            <a:avLst/>
          </a:prstGeom>
          <a:solidFill>
            <a:srgbClr val="FF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8" name="Блок-схема: узел 27"/>
          <p:cNvSpPr/>
          <p:nvPr/>
        </p:nvSpPr>
        <p:spPr>
          <a:xfrm>
            <a:off x="4284663" y="549275"/>
            <a:ext cx="312737" cy="287338"/>
          </a:xfrm>
          <a:prstGeom prst="flowChartConnector">
            <a:avLst/>
          </a:prstGeom>
          <a:solidFill>
            <a:srgbClr val="FF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9" name="Блок-схема: узел 28"/>
          <p:cNvSpPr/>
          <p:nvPr/>
        </p:nvSpPr>
        <p:spPr>
          <a:xfrm>
            <a:off x="4067175" y="1116013"/>
            <a:ext cx="314325" cy="287337"/>
          </a:xfrm>
          <a:prstGeom prst="flowChartConnector">
            <a:avLst/>
          </a:prstGeom>
          <a:solidFill>
            <a:srgbClr val="FF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0" name="Блок-схема: узел 29"/>
          <p:cNvSpPr/>
          <p:nvPr/>
        </p:nvSpPr>
        <p:spPr>
          <a:xfrm>
            <a:off x="4572000" y="692150"/>
            <a:ext cx="312738" cy="288925"/>
          </a:xfrm>
          <a:prstGeom prst="flowChartConnector">
            <a:avLst/>
          </a:prstGeom>
          <a:solidFill>
            <a:srgbClr val="FF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1" name="Восьмиугольник 30"/>
          <p:cNvSpPr/>
          <p:nvPr/>
        </p:nvSpPr>
        <p:spPr>
          <a:xfrm>
            <a:off x="4211638" y="836613"/>
            <a:ext cx="411162" cy="338137"/>
          </a:xfrm>
          <a:prstGeom prst="oct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2</a:t>
            </a:r>
            <a:endParaRPr lang="ru-RU" dirty="0"/>
          </a:p>
        </p:txBody>
      </p:sp>
      <p:grpSp>
        <p:nvGrpSpPr>
          <p:cNvPr id="18455" name="Группа 32"/>
          <p:cNvGrpSpPr>
            <a:grpSpLocks/>
          </p:cNvGrpSpPr>
          <p:nvPr/>
        </p:nvGrpSpPr>
        <p:grpSpPr bwMode="auto">
          <a:xfrm>
            <a:off x="0" y="-171450"/>
            <a:ext cx="8459788" cy="792163"/>
            <a:chOff x="0" y="-171400"/>
            <a:chExt cx="9144000" cy="792088"/>
          </a:xfrm>
        </p:grpSpPr>
        <p:pic>
          <p:nvPicPr>
            <p:cNvPr id="18457" name="Picture 10" descr="D:\конференции и конкурсы\1 сентября конкурс 2014\Заголовок игры.png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1187624" y="-171400"/>
              <a:ext cx="7956376" cy="7920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5" name="TextBox 34"/>
            <p:cNvSpPr txBox="1"/>
            <p:nvPr/>
          </p:nvSpPr>
          <p:spPr>
            <a:xfrm>
              <a:off x="0" y="34"/>
              <a:ext cx="1209706" cy="52382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ru-RU" sz="2800" b="1" i="1" spc="300" dirty="0">
                  <a:solidFill>
                    <a:srgbClr val="009900"/>
                  </a:solidFill>
                  <a:latin typeface="Times New Roman" pitchFamily="18" charset="0"/>
                  <a:cs typeface="Times New Roman" pitchFamily="18" charset="0"/>
                </a:rPr>
                <a:t>Игра</a:t>
              </a:r>
            </a:p>
          </p:txBody>
        </p:sp>
      </p:grpSp>
      <p:sp>
        <p:nvSpPr>
          <p:cNvPr id="32" name="Заголовок 5"/>
          <p:cNvSpPr txBox="1">
            <a:spLocks/>
          </p:cNvSpPr>
          <p:nvPr/>
        </p:nvSpPr>
        <p:spPr>
          <a:xfrm>
            <a:off x="0" y="6093296"/>
            <a:ext cx="9144000" cy="548679"/>
          </a:xfrm>
          <a:prstGeom prst="rect">
            <a:avLst/>
          </a:prstGeom>
        </p:spPr>
        <p:txBody>
          <a:bodyPr spcFirstLastPara="1">
            <a:prstTxWarp prst="textArchDown">
              <a:avLst>
                <a:gd name="adj" fmla="val 21588409"/>
              </a:avLst>
            </a:prstTxWarp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200" b="1" spc="300" dirty="0">
                <a:solidFill>
                  <a:srgbClr val="3333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Фредерик Шопен</a:t>
            </a:r>
            <a:r>
              <a:rPr lang="ru-RU" sz="3200" b="1" spc="300" dirty="0">
                <a:solidFill>
                  <a:srgbClr val="0000CC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lang="ru-RU" sz="3200" b="1" spc="300" dirty="0">
                <a:solidFill>
                  <a:srgbClr val="3333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«Полонез Ля мажор»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99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3" presetID="23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5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6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17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170843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audio>
              <p:cMediaNode>
                <p:cTn id="3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"/>
                </p:tgtEl>
              </p:cMediaNode>
            </p:audio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mph" presetSubtype="2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7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DAFB13"/>
                                      </p:to>
                                    </p:animClr>
                                    <p:set>
                                      <p:cBhvr>
                                        <p:cTn id="3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9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23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1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2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3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44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15" grpId="0" animBg="1"/>
      <p:bldP spid="18" grpId="0" animBg="1"/>
      <p:bldP spid="19" grpId="0" animBg="1"/>
      <p:bldP spid="26" grpId="0" animBg="1"/>
      <p:bldP spid="2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58" name="Группа 6"/>
          <p:cNvGrpSpPr>
            <a:grpSpLocks/>
          </p:cNvGrpSpPr>
          <p:nvPr/>
        </p:nvGrpSpPr>
        <p:grpSpPr bwMode="auto">
          <a:xfrm>
            <a:off x="2195513" y="1628775"/>
            <a:ext cx="4321175" cy="3240088"/>
            <a:chOff x="0" y="1800212"/>
            <a:chExt cx="2901994" cy="2158881"/>
          </a:xfrm>
        </p:grpSpPr>
        <p:sp>
          <p:nvSpPr>
            <p:cNvPr id="8" name="Овал 7"/>
            <p:cNvSpPr/>
            <p:nvPr/>
          </p:nvSpPr>
          <p:spPr>
            <a:xfrm>
              <a:off x="0" y="1800212"/>
              <a:ext cx="2901994" cy="2158881"/>
            </a:xfrm>
            <a:prstGeom prst="ellips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alpha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alpha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/>
            </a:fontRef>
          </p:style>
        </p:sp>
        <p:sp>
          <p:nvSpPr>
            <p:cNvPr id="9" name="Овал 4"/>
            <p:cNvSpPr/>
            <p:nvPr/>
          </p:nvSpPr>
          <p:spPr>
            <a:xfrm>
              <a:off x="425384" y="2116481"/>
              <a:ext cx="2051226" cy="152634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  <p:txBody>
            <a:bodyPr lIns="30480" tIns="30480" rIns="30480" bIns="30480" spcCol="1270" anchor="ctr"/>
            <a:lstStyle/>
            <a:p>
              <a:pPr algn="ctr" defTabSz="10668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3200" b="1" u="sng" dirty="0">
                  <a:solidFill>
                    <a:srgbClr val="293BE3"/>
                  </a:solidFill>
                </a:rPr>
                <a:t>темп</a:t>
              </a:r>
            </a:p>
            <a:p>
              <a:pPr algn="ctr" defTabSz="10668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ru-RU" sz="3200" b="1" dirty="0"/>
            </a:p>
            <a:p>
              <a:pPr algn="ctr" defTabSz="10668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ru-RU" sz="3200" b="1" dirty="0"/>
            </a:p>
            <a:p>
              <a:pPr algn="ctr" defTabSz="10668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ru-RU" sz="3200" i="1" dirty="0"/>
            </a:p>
          </p:txBody>
        </p:sp>
      </p:grpSp>
      <p:sp>
        <p:nvSpPr>
          <p:cNvPr id="13" name="Управляющая кнопка: домой 12">
            <a:hlinkClick r:id="rId3" action="ppaction://hlinksldjump" highlightClick="1"/>
          </p:cNvPr>
          <p:cNvSpPr/>
          <p:nvPr/>
        </p:nvSpPr>
        <p:spPr>
          <a:xfrm>
            <a:off x="8605838" y="0"/>
            <a:ext cx="538162" cy="538163"/>
          </a:xfrm>
          <a:prstGeom prst="actionButtonHome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2" name="TextBox 21"/>
          <p:cNvSpPr txBox="1"/>
          <p:nvPr/>
        </p:nvSpPr>
        <p:spPr>
          <a:xfrm>
            <a:off x="6875463" y="2924175"/>
            <a:ext cx="1993900" cy="52387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размеренно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250825" y="4581525"/>
            <a:ext cx="2640013" cy="52228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стремительно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5148263" y="836613"/>
            <a:ext cx="1638300" cy="523875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скованно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659563" y="4221163"/>
            <a:ext cx="1931987" cy="52387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протяжно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2339975" y="836613"/>
            <a:ext cx="1658938" cy="523875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/>
              <a:t>Не спеша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2555875" y="5373688"/>
            <a:ext cx="2347913" cy="522287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неторопливо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468313" y="3357563"/>
            <a:ext cx="1355725" cy="52387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устало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0" y="1628775"/>
            <a:ext cx="1806575" cy="52387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подвижно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5651500" y="5084763"/>
            <a:ext cx="2689225" cy="523875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торжественно</a:t>
            </a:r>
          </a:p>
        </p:txBody>
      </p:sp>
      <p:pic>
        <p:nvPicPr>
          <p:cNvPr id="19469" name="Рисунок 32" descr="бег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24075" y="2060575"/>
            <a:ext cx="1095375" cy="1162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70" name="Рисунок 33" descr="прогулка.gif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24525" y="2924175"/>
            <a:ext cx="795338" cy="129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71" name="Рисунок 34" descr="черепаха.gif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851275" y="4581525"/>
            <a:ext cx="1047750" cy="704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72" name="Picture 3" descr="C:\Users\1\AppData\Local\Microsoft\Windows\Temporary Internet Files\Content.IE5\F9C1GVN8\MM900323831[1].gif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851275" y="4581525"/>
            <a:ext cx="10287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" name="Рисунок 31" descr="черепаха.gif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851275" y="4581525"/>
            <a:ext cx="1047750" cy="704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74" name="Picture 6" descr="C:\Users\1\AppData\Local\Microsoft\Windows\Temporary Internet Files\Content.IE5\F9C1GVN8\MM900283994[1].gif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124075" y="2060575"/>
            <a:ext cx="107632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Рисунок 20" descr="бег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24075" y="2060575"/>
            <a:ext cx="1095375" cy="1162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76" name="Picture 9" descr="C:\Users\1\AppData\Local\Microsoft\Windows\Temporary Internet Files\Content.IE5\F9C1GVN8\MM900354669[1].gif"/>
          <p:cNvPicPr>
            <a:picLocks noChangeAspect="1" noChangeArrowheads="1" noCrop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724525" y="2924175"/>
            <a:ext cx="792163" cy="1308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Рисунок 19" descr="прогулка.gif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24525" y="2924175"/>
            <a:ext cx="795338" cy="136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" name="TextBox 38"/>
          <p:cNvSpPr txBox="1"/>
          <p:nvPr/>
        </p:nvSpPr>
        <p:spPr>
          <a:xfrm>
            <a:off x="6732588" y="1773238"/>
            <a:ext cx="1709737" cy="522287"/>
          </a:xfrm>
          <a:prstGeom prst="rect">
            <a:avLst/>
          </a:prstGeom>
          <a:solidFill>
            <a:srgbClr val="FFC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суетливо</a:t>
            </a:r>
          </a:p>
        </p:txBody>
      </p:sp>
      <p:pic>
        <p:nvPicPr>
          <p:cNvPr id="19479" name="Рисунок 34" descr="метроном.gif"/>
          <p:cNvPicPr>
            <a:picLocks noChangeAspect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067175" y="1125538"/>
            <a:ext cx="825500" cy="102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80" name="Picture 2" descr="C:\Users\1\AppData\Local\Microsoft\Windows\Temporary Internet Files\Content.IE5\W8K2G6XT\MM900336855[1].gif"/>
          <p:cNvPicPr>
            <a:picLocks noChangeAspect="1" noChangeArrowheads="1" noCrop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4067175" y="1125538"/>
            <a:ext cx="792163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" name="Рисунок 36" descr="метроном.gif"/>
          <p:cNvPicPr>
            <a:picLocks noChangeAspect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067175" y="1125538"/>
            <a:ext cx="825500" cy="102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" name="TextBox 34"/>
          <p:cNvSpPr txBox="1">
            <a:spLocks noChangeArrowheads="1"/>
          </p:cNvSpPr>
          <p:nvPr/>
        </p:nvSpPr>
        <p:spPr bwMode="auto">
          <a:xfrm>
            <a:off x="3348038" y="3213100"/>
            <a:ext cx="2003425" cy="646113"/>
          </a:xfrm>
          <a:prstGeom prst="rect">
            <a:avLst/>
          </a:prstGeom>
          <a:solidFill>
            <a:srgbClr val="A27AA0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 i="1">
                <a:latin typeface="Times New Roman" pitchFamily="18" charset="0"/>
                <a:cs typeface="Times New Roman" pitchFamily="18" charset="0"/>
              </a:rPr>
              <a:t>умеренно</a:t>
            </a:r>
          </a:p>
        </p:txBody>
      </p:sp>
      <p:sp>
        <p:nvSpPr>
          <p:cNvPr id="36" name="TextBox 35"/>
          <p:cNvSpPr txBox="1">
            <a:spLocks noChangeArrowheads="1"/>
          </p:cNvSpPr>
          <p:nvPr/>
        </p:nvSpPr>
        <p:spPr bwMode="auto">
          <a:xfrm>
            <a:off x="3276600" y="2492375"/>
            <a:ext cx="1770063" cy="646113"/>
          </a:xfrm>
          <a:prstGeom prst="rect">
            <a:avLst/>
          </a:prstGeom>
          <a:solidFill>
            <a:srgbClr val="A27AA0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 i="1">
                <a:latin typeface="Times New Roman" pitchFamily="18" charset="0"/>
                <a:cs typeface="Times New Roman" pitchFamily="18" charset="0"/>
              </a:rPr>
              <a:t>быстро</a:t>
            </a:r>
          </a:p>
        </p:txBody>
      </p:sp>
      <p:sp>
        <p:nvSpPr>
          <p:cNvPr id="40" name="TextBox 39"/>
          <p:cNvSpPr txBox="1">
            <a:spLocks noChangeArrowheads="1"/>
          </p:cNvSpPr>
          <p:nvPr/>
        </p:nvSpPr>
        <p:spPr bwMode="auto">
          <a:xfrm>
            <a:off x="3276600" y="3933825"/>
            <a:ext cx="2014538" cy="646113"/>
          </a:xfrm>
          <a:prstGeom prst="rect">
            <a:avLst/>
          </a:prstGeom>
          <a:solidFill>
            <a:srgbClr val="A27AA0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 i="1">
                <a:latin typeface="Times New Roman" pitchFamily="18" charset="0"/>
                <a:cs typeface="Times New Roman" pitchFamily="18" charset="0"/>
              </a:rPr>
              <a:t>медленно</a:t>
            </a:r>
          </a:p>
        </p:txBody>
      </p:sp>
      <p:pic>
        <p:nvPicPr>
          <p:cNvPr id="41" name="02. Track 2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5148263" y="2205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" name="Блок-схема: узел 42"/>
          <p:cNvSpPr/>
          <p:nvPr/>
        </p:nvSpPr>
        <p:spPr>
          <a:xfrm>
            <a:off x="7308850" y="981075"/>
            <a:ext cx="312738" cy="287338"/>
          </a:xfrm>
          <a:prstGeom prst="flowChartConnector">
            <a:avLst/>
          </a:prstGeom>
          <a:solidFill>
            <a:srgbClr val="FF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4" name="Блок-схема: узел 43"/>
          <p:cNvSpPr/>
          <p:nvPr/>
        </p:nvSpPr>
        <p:spPr>
          <a:xfrm>
            <a:off x="7740650" y="1268413"/>
            <a:ext cx="312738" cy="288925"/>
          </a:xfrm>
          <a:prstGeom prst="flowChartConnector">
            <a:avLst/>
          </a:prstGeom>
          <a:solidFill>
            <a:srgbClr val="FF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5" name="Блок-схема: узел 44"/>
          <p:cNvSpPr/>
          <p:nvPr/>
        </p:nvSpPr>
        <p:spPr>
          <a:xfrm>
            <a:off x="7956550" y="1125538"/>
            <a:ext cx="312738" cy="287337"/>
          </a:xfrm>
          <a:prstGeom prst="flowChartConnector">
            <a:avLst/>
          </a:prstGeom>
          <a:solidFill>
            <a:srgbClr val="FF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6" name="Блок-схема: узел 45"/>
          <p:cNvSpPr/>
          <p:nvPr/>
        </p:nvSpPr>
        <p:spPr>
          <a:xfrm rot="480000">
            <a:off x="7416800" y="755650"/>
            <a:ext cx="296863" cy="282575"/>
          </a:xfrm>
          <a:prstGeom prst="flowChartConnector">
            <a:avLst/>
          </a:prstGeom>
          <a:solidFill>
            <a:srgbClr val="FF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7" name="Блок-схема: узел 46"/>
          <p:cNvSpPr/>
          <p:nvPr/>
        </p:nvSpPr>
        <p:spPr>
          <a:xfrm>
            <a:off x="7667625" y="692150"/>
            <a:ext cx="314325" cy="288925"/>
          </a:xfrm>
          <a:prstGeom prst="flowChartConnector">
            <a:avLst/>
          </a:prstGeom>
          <a:solidFill>
            <a:srgbClr val="FF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8" name="Блок-схема: узел 47"/>
          <p:cNvSpPr/>
          <p:nvPr/>
        </p:nvSpPr>
        <p:spPr>
          <a:xfrm>
            <a:off x="7451725" y="1258888"/>
            <a:ext cx="314325" cy="288925"/>
          </a:xfrm>
          <a:prstGeom prst="flowChartConnector">
            <a:avLst/>
          </a:prstGeom>
          <a:solidFill>
            <a:srgbClr val="FF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9" name="Блок-схема: узел 48"/>
          <p:cNvSpPr/>
          <p:nvPr/>
        </p:nvSpPr>
        <p:spPr>
          <a:xfrm>
            <a:off x="7956550" y="836613"/>
            <a:ext cx="312738" cy="288925"/>
          </a:xfrm>
          <a:prstGeom prst="flowChartConnector">
            <a:avLst/>
          </a:prstGeom>
          <a:solidFill>
            <a:srgbClr val="FF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0" name="Восьмиугольник 49"/>
          <p:cNvSpPr/>
          <p:nvPr/>
        </p:nvSpPr>
        <p:spPr>
          <a:xfrm>
            <a:off x="7596188" y="981075"/>
            <a:ext cx="411162" cy="338138"/>
          </a:xfrm>
          <a:prstGeom prst="oct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5</a:t>
            </a:r>
            <a:endParaRPr lang="ru-RU" dirty="0"/>
          </a:p>
        </p:txBody>
      </p:sp>
      <p:grpSp>
        <p:nvGrpSpPr>
          <p:cNvPr id="19494" name="Группа 51"/>
          <p:cNvGrpSpPr>
            <a:grpSpLocks/>
          </p:cNvGrpSpPr>
          <p:nvPr/>
        </p:nvGrpSpPr>
        <p:grpSpPr bwMode="auto">
          <a:xfrm>
            <a:off x="0" y="-171450"/>
            <a:ext cx="8532813" cy="792163"/>
            <a:chOff x="0" y="-171400"/>
            <a:chExt cx="9144000" cy="792088"/>
          </a:xfrm>
        </p:grpSpPr>
        <p:pic>
          <p:nvPicPr>
            <p:cNvPr id="19496" name="Picture 10" descr="D:\конференции и конкурсы\1 сентября конкурс 2014\Заголовок игры.png"/>
            <p:cNvPicPr>
              <a:picLocks noChangeAspect="1" noChangeArrowheads="1"/>
            </p:cNvPicPr>
            <p:nvPr/>
          </p:nvPicPr>
          <p:blipFill>
            <a:blip r:embed="rId13" cstate="print"/>
            <a:srcRect/>
            <a:stretch>
              <a:fillRect/>
            </a:stretch>
          </p:blipFill>
          <p:spPr bwMode="auto">
            <a:xfrm>
              <a:off x="1187624" y="-171400"/>
              <a:ext cx="7956376" cy="7920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4" name="TextBox 53"/>
            <p:cNvSpPr txBox="1"/>
            <p:nvPr/>
          </p:nvSpPr>
          <p:spPr>
            <a:xfrm>
              <a:off x="0" y="34"/>
              <a:ext cx="1209560" cy="52382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ru-RU" sz="2800" b="1" i="1" spc="300" dirty="0">
                  <a:solidFill>
                    <a:srgbClr val="009900"/>
                  </a:solidFill>
                  <a:latin typeface="Times New Roman" pitchFamily="18" charset="0"/>
                  <a:cs typeface="Times New Roman" pitchFamily="18" charset="0"/>
                </a:rPr>
                <a:t>Игра</a:t>
              </a:r>
            </a:p>
          </p:txBody>
        </p:sp>
      </p:grpSp>
      <p:sp>
        <p:nvSpPr>
          <p:cNvPr id="51" name="Заголовок 5"/>
          <p:cNvSpPr txBox="1">
            <a:spLocks/>
          </p:cNvSpPr>
          <p:nvPr/>
        </p:nvSpPr>
        <p:spPr>
          <a:xfrm>
            <a:off x="0" y="6093296"/>
            <a:ext cx="9144000" cy="548679"/>
          </a:xfrm>
          <a:prstGeom prst="rect">
            <a:avLst/>
          </a:prstGeom>
        </p:spPr>
        <p:txBody>
          <a:bodyPr spcFirstLastPara="1">
            <a:prstTxWarp prst="textArchDown">
              <a:avLst>
                <a:gd name="adj" fmla="val 21588409"/>
              </a:avLst>
            </a:prstTxWarp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200" b="1" spc="300" dirty="0">
                <a:solidFill>
                  <a:srgbClr val="3333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Фредерик Шопен</a:t>
            </a:r>
            <a:r>
              <a:rPr lang="ru-RU" sz="3200" b="1" spc="300" dirty="0">
                <a:solidFill>
                  <a:srgbClr val="0000CC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lang="ru-RU" sz="3200" b="1" spc="300" dirty="0">
                <a:solidFill>
                  <a:srgbClr val="3333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«Полонез Ля мажор»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6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99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7" presetID="23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8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9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0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41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6" dur="170843" fill="hold"/>
                                        <p:tgtEl>
                                          <p:spTgt spid="4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audio>
              <p:cMediaNode>
                <p:cTn id="6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1"/>
                </p:tgtEl>
              </p:cMediaNode>
            </p:audio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mph" presetSubtype="2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0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1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2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23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74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5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6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77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78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9" fill="hold">
                      <p:stCondLst>
                        <p:cond delay="0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mph" presetSubtype="2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82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53B1BB"/>
                                      </p:to>
                                    </p:animClr>
                                    <p:set>
                                      <p:cBhvr>
                                        <p:cTn id="83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4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23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86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7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8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89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90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1" fill="hold">
                      <p:stCondLst>
                        <p:cond delay="0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mph" presetSubtype="2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4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17BB17"/>
                                      </p:to>
                                    </p:animClr>
                                    <p:set>
                                      <p:cBhvr>
                                        <p:cTn id="95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6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23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98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99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00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101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0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3" fill="hold">
                      <p:stCondLst>
                        <p:cond delay="0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mph" presetSubtype="2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06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AFAF05"/>
                                      </p:to>
                                    </p:animClr>
                                    <p:set>
                                      <p:cBhvr>
                                        <p:cTn id="107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8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23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10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11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12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113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114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5" fill="hold">
                      <p:stCondLst>
                        <p:cond delay="0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8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  <p:bldP spid="25" grpId="0" animBg="1"/>
      <p:bldP spid="29" grpId="0" animBg="1"/>
      <p:bldP spid="30" grpId="0" animBg="1"/>
      <p:bldP spid="39" grpId="0" animBg="1"/>
      <p:bldP spid="35" grpId="0" animBg="1"/>
      <p:bldP spid="36" grpId="0" animBg="1"/>
      <p:bldP spid="40" grpId="0" animBg="1"/>
      <p:bldP spid="43" grpId="0" animBg="1"/>
      <p:bldP spid="45" grpId="0" animBg="1"/>
      <p:bldP spid="47" grpId="0" animBg="1"/>
      <p:bldP spid="48" grpId="0" animBg="1"/>
      <p:bldP spid="4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482" name="Группа 6"/>
          <p:cNvGrpSpPr>
            <a:grpSpLocks/>
          </p:cNvGrpSpPr>
          <p:nvPr/>
        </p:nvGrpSpPr>
        <p:grpSpPr bwMode="auto">
          <a:xfrm>
            <a:off x="1908175" y="1268413"/>
            <a:ext cx="5111750" cy="4321175"/>
            <a:chOff x="1115616" y="0"/>
            <a:chExt cx="2275105" cy="2128582"/>
          </a:xfrm>
        </p:grpSpPr>
        <p:sp>
          <p:nvSpPr>
            <p:cNvPr id="8" name="Овал 7"/>
            <p:cNvSpPr/>
            <p:nvPr/>
          </p:nvSpPr>
          <p:spPr>
            <a:xfrm>
              <a:off x="1115616" y="0"/>
              <a:ext cx="2275105" cy="2128582"/>
            </a:xfrm>
            <a:prstGeom prst="ellips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alpha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alpha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/>
            </a:fontRef>
          </p:style>
        </p:sp>
        <p:sp>
          <p:nvSpPr>
            <p:cNvPr id="9" name="Овал 4"/>
            <p:cNvSpPr/>
            <p:nvPr/>
          </p:nvSpPr>
          <p:spPr>
            <a:xfrm>
              <a:off x="1435685" y="177512"/>
              <a:ext cx="1608118" cy="125587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  <p:txBody>
            <a:bodyPr lIns="30480" tIns="30480" rIns="30480" bIns="30480" spcCol="1270" anchor="ctr"/>
            <a:lstStyle/>
            <a:p>
              <a:pPr algn="ctr" defTabSz="10668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3600" b="1" u="sng" dirty="0">
                  <a:solidFill>
                    <a:srgbClr val="293BE3"/>
                  </a:solidFill>
                  <a:latin typeface="Times New Roman" pitchFamily="18" charset="0"/>
                  <a:cs typeface="Times New Roman" pitchFamily="18" charset="0"/>
                </a:rPr>
                <a:t>Ритм</a:t>
              </a:r>
            </a:p>
            <a:p>
              <a:pPr algn="ctr" defTabSz="1066800" fontAlgn="auto">
                <a:spcAft>
                  <a:spcPts val="0"/>
                </a:spcAft>
                <a:buFont typeface="Maestro Wide"/>
                <a:buChar char="h"/>
                <a:defRPr/>
              </a:pPr>
              <a:r>
                <a:rPr lang="ru-RU" sz="4400" dirty="0">
                  <a:latin typeface="Times New Roman" pitchFamily="18" charset="0"/>
                  <a:cs typeface="Times New Roman" pitchFamily="18" charset="0"/>
                  <a:sym typeface="Maestro Wide"/>
                </a:rPr>
                <a:t>    </a:t>
              </a:r>
            </a:p>
            <a:p>
              <a:pPr algn="ctr" defTabSz="1066800" fontAlgn="auto">
                <a:lnSpc>
                  <a:spcPct val="90000"/>
                </a:lnSpc>
                <a:spcAft>
                  <a:spcPts val="0"/>
                </a:spcAft>
                <a:defRPr/>
              </a:pPr>
              <a:endParaRPr lang="ru-RU" sz="3600" b="1" dirty="0">
                <a:latin typeface="Times New Roman" pitchFamily="18" charset="0"/>
                <a:cs typeface="Times New Roman" pitchFamily="18" charset="0"/>
                <a:sym typeface="Maestro Wide"/>
                <a:hlinkClick r:id="rId3" action="ppaction://hlinksldjump"/>
              </a:endParaRPr>
            </a:p>
            <a:p>
              <a:pPr algn="ctr" defTabSz="1066800" fontAlgn="auto">
                <a:lnSpc>
                  <a:spcPct val="90000"/>
                </a:lnSpc>
                <a:spcAft>
                  <a:spcPts val="0"/>
                </a:spcAft>
                <a:defRPr/>
              </a:pPr>
              <a:r>
                <a:rPr lang="ru-RU" sz="3600" b="1" u="sng" dirty="0">
                  <a:solidFill>
                    <a:srgbClr val="293BE3"/>
                  </a:solidFill>
                  <a:latin typeface="Times New Roman" pitchFamily="18" charset="0"/>
                  <a:cs typeface="Times New Roman" pitchFamily="18" charset="0"/>
                  <a:sym typeface="Maestro Wide"/>
                </a:rPr>
                <a:t>Метр</a:t>
              </a:r>
            </a:p>
          </p:txBody>
        </p:sp>
      </p:grpSp>
      <p:sp>
        <p:nvSpPr>
          <p:cNvPr id="13" name="Управляющая кнопка: домой 12">
            <a:hlinkClick r:id="rId4" action="ppaction://hlinksldjump" highlightClick="1"/>
          </p:cNvPr>
          <p:cNvSpPr/>
          <p:nvPr/>
        </p:nvSpPr>
        <p:spPr>
          <a:xfrm>
            <a:off x="8605838" y="0"/>
            <a:ext cx="538162" cy="538163"/>
          </a:xfrm>
          <a:prstGeom prst="actionButtonHome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1979613" y="620713"/>
            <a:ext cx="1443037" cy="523875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острый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572375" y="836613"/>
            <a:ext cx="1571625" cy="52387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плавный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0" y="836613"/>
            <a:ext cx="1379538" cy="52387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ровный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795963" y="620713"/>
            <a:ext cx="1395412" cy="5238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чёткий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3779838" y="981075"/>
            <a:ext cx="1428750" cy="522288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упругий</a:t>
            </a:r>
          </a:p>
        </p:txBody>
      </p:sp>
      <p:grpSp>
        <p:nvGrpSpPr>
          <p:cNvPr id="3" name="Group 17"/>
          <p:cNvGrpSpPr>
            <a:grpSpLocks noChangeAspect="1"/>
          </p:cNvGrpSpPr>
          <p:nvPr/>
        </p:nvGrpSpPr>
        <p:grpSpPr bwMode="auto">
          <a:xfrm>
            <a:off x="1979613" y="4149725"/>
            <a:ext cx="1009650" cy="1604963"/>
            <a:chOff x="249" y="2886"/>
            <a:chExt cx="740" cy="1178"/>
          </a:xfrm>
        </p:grpSpPr>
        <p:sp>
          <p:nvSpPr>
            <p:cNvPr id="20612" name="AutoShape 16"/>
            <p:cNvSpPr>
              <a:spLocks noChangeAspect="1" noChangeArrowheads="1" noTextEdit="1"/>
            </p:cNvSpPr>
            <p:nvPr/>
          </p:nvSpPr>
          <p:spPr bwMode="auto">
            <a:xfrm>
              <a:off x="249" y="2886"/>
              <a:ext cx="740" cy="11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613" name="Freeform 18"/>
            <p:cNvSpPr>
              <a:spLocks/>
            </p:cNvSpPr>
            <p:nvPr/>
          </p:nvSpPr>
          <p:spPr bwMode="auto">
            <a:xfrm>
              <a:off x="292" y="3057"/>
              <a:ext cx="672" cy="825"/>
            </a:xfrm>
            <a:custGeom>
              <a:avLst/>
              <a:gdLst>
                <a:gd name="T0" fmla="*/ 0 w 1345"/>
                <a:gd name="T1" fmla="*/ 0 h 1651"/>
                <a:gd name="T2" fmla="*/ 0 w 1345"/>
                <a:gd name="T3" fmla="*/ 0 h 1651"/>
                <a:gd name="T4" fmla="*/ 0 w 1345"/>
                <a:gd name="T5" fmla="*/ 0 h 1651"/>
                <a:gd name="T6" fmla="*/ 0 w 1345"/>
                <a:gd name="T7" fmla="*/ 0 h 1651"/>
                <a:gd name="T8" fmla="*/ 0 w 1345"/>
                <a:gd name="T9" fmla="*/ 0 h 1651"/>
                <a:gd name="T10" fmla="*/ 0 w 1345"/>
                <a:gd name="T11" fmla="*/ 0 h 1651"/>
                <a:gd name="T12" fmla="*/ 0 w 1345"/>
                <a:gd name="T13" fmla="*/ 0 h 1651"/>
                <a:gd name="T14" fmla="*/ 0 w 1345"/>
                <a:gd name="T15" fmla="*/ 0 h 1651"/>
                <a:gd name="T16" fmla="*/ 0 w 1345"/>
                <a:gd name="T17" fmla="*/ 0 h 1651"/>
                <a:gd name="T18" fmla="*/ 0 w 1345"/>
                <a:gd name="T19" fmla="*/ 0 h 1651"/>
                <a:gd name="T20" fmla="*/ 0 w 1345"/>
                <a:gd name="T21" fmla="*/ 0 h 1651"/>
                <a:gd name="T22" fmla="*/ 0 w 1345"/>
                <a:gd name="T23" fmla="*/ 0 h 1651"/>
                <a:gd name="T24" fmla="*/ 0 w 1345"/>
                <a:gd name="T25" fmla="*/ 0 h 1651"/>
                <a:gd name="T26" fmla="*/ 0 w 1345"/>
                <a:gd name="T27" fmla="*/ 0 h 1651"/>
                <a:gd name="T28" fmla="*/ 0 w 1345"/>
                <a:gd name="T29" fmla="*/ 0 h 1651"/>
                <a:gd name="T30" fmla="*/ 0 w 1345"/>
                <a:gd name="T31" fmla="*/ 0 h 1651"/>
                <a:gd name="T32" fmla="*/ 0 w 1345"/>
                <a:gd name="T33" fmla="*/ 0 h 1651"/>
                <a:gd name="T34" fmla="*/ 0 w 1345"/>
                <a:gd name="T35" fmla="*/ 0 h 1651"/>
                <a:gd name="T36" fmla="*/ 0 w 1345"/>
                <a:gd name="T37" fmla="*/ 0 h 1651"/>
                <a:gd name="T38" fmla="*/ 0 w 1345"/>
                <a:gd name="T39" fmla="*/ 0 h 1651"/>
                <a:gd name="T40" fmla="*/ 0 w 1345"/>
                <a:gd name="T41" fmla="*/ 0 h 1651"/>
                <a:gd name="T42" fmla="*/ 0 w 1345"/>
                <a:gd name="T43" fmla="*/ 0 h 1651"/>
                <a:gd name="T44" fmla="*/ 0 w 1345"/>
                <a:gd name="T45" fmla="*/ 0 h 1651"/>
                <a:gd name="T46" fmla="*/ 0 w 1345"/>
                <a:gd name="T47" fmla="*/ 0 h 1651"/>
                <a:gd name="T48" fmla="*/ 0 w 1345"/>
                <a:gd name="T49" fmla="*/ 0 h 1651"/>
                <a:gd name="T50" fmla="*/ 0 w 1345"/>
                <a:gd name="T51" fmla="*/ 0 h 1651"/>
                <a:gd name="T52" fmla="*/ 0 w 1345"/>
                <a:gd name="T53" fmla="*/ 0 h 1651"/>
                <a:gd name="T54" fmla="*/ 0 w 1345"/>
                <a:gd name="T55" fmla="*/ 0 h 1651"/>
                <a:gd name="T56" fmla="*/ 0 w 1345"/>
                <a:gd name="T57" fmla="*/ 0 h 1651"/>
                <a:gd name="T58" fmla="*/ 0 w 1345"/>
                <a:gd name="T59" fmla="*/ 0 h 1651"/>
                <a:gd name="T60" fmla="*/ 0 w 1345"/>
                <a:gd name="T61" fmla="*/ 0 h 1651"/>
                <a:gd name="T62" fmla="*/ 0 w 1345"/>
                <a:gd name="T63" fmla="*/ 0 h 1651"/>
                <a:gd name="T64" fmla="*/ 0 w 1345"/>
                <a:gd name="T65" fmla="*/ 0 h 1651"/>
                <a:gd name="T66" fmla="*/ 0 w 1345"/>
                <a:gd name="T67" fmla="*/ 0 h 1651"/>
                <a:gd name="T68" fmla="*/ 0 w 1345"/>
                <a:gd name="T69" fmla="*/ 0 h 1651"/>
                <a:gd name="T70" fmla="*/ 0 w 1345"/>
                <a:gd name="T71" fmla="*/ 0 h 1651"/>
                <a:gd name="T72" fmla="*/ 0 w 1345"/>
                <a:gd name="T73" fmla="*/ 0 h 1651"/>
                <a:gd name="T74" fmla="*/ 0 w 1345"/>
                <a:gd name="T75" fmla="*/ 0 h 1651"/>
                <a:gd name="T76" fmla="*/ 0 w 1345"/>
                <a:gd name="T77" fmla="*/ 0 h 1651"/>
                <a:gd name="T78" fmla="*/ 0 w 1345"/>
                <a:gd name="T79" fmla="*/ 0 h 1651"/>
                <a:gd name="T80" fmla="*/ 0 w 1345"/>
                <a:gd name="T81" fmla="*/ 0 h 1651"/>
                <a:gd name="T82" fmla="*/ 0 w 1345"/>
                <a:gd name="T83" fmla="*/ 0 h 1651"/>
                <a:gd name="T84" fmla="*/ 0 w 1345"/>
                <a:gd name="T85" fmla="*/ 0 h 1651"/>
                <a:gd name="T86" fmla="*/ 0 w 1345"/>
                <a:gd name="T87" fmla="*/ 0 h 1651"/>
                <a:gd name="T88" fmla="*/ 0 w 1345"/>
                <a:gd name="T89" fmla="*/ 0 h 1651"/>
                <a:gd name="T90" fmla="*/ 0 w 1345"/>
                <a:gd name="T91" fmla="*/ 0 h 1651"/>
                <a:gd name="T92" fmla="*/ 0 w 1345"/>
                <a:gd name="T93" fmla="*/ 0 h 1651"/>
                <a:gd name="T94" fmla="*/ 0 w 1345"/>
                <a:gd name="T95" fmla="*/ 0 h 1651"/>
                <a:gd name="T96" fmla="*/ 0 w 1345"/>
                <a:gd name="T97" fmla="*/ 0 h 1651"/>
                <a:gd name="T98" fmla="*/ 0 w 1345"/>
                <a:gd name="T99" fmla="*/ 0 h 1651"/>
                <a:gd name="T100" fmla="*/ 0 w 1345"/>
                <a:gd name="T101" fmla="*/ 0 h 1651"/>
                <a:gd name="T102" fmla="*/ 0 w 1345"/>
                <a:gd name="T103" fmla="*/ 0 h 1651"/>
                <a:gd name="T104" fmla="*/ 0 w 1345"/>
                <a:gd name="T105" fmla="*/ 0 h 1651"/>
                <a:gd name="T106" fmla="*/ 0 w 1345"/>
                <a:gd name="T107" fmla="*/ 0 h 1651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1345"/>
                <a:gd name="T163" fmla="*/ 0 h 1651"/>
                <a:gd name="T164" fmla="*/ 1345 w 1345"/>
                <a:gd name="T165" fmla="*/ 1651 h 1651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1345" h="1651">
                  <a:moveTo>
                    <a:pt x="591" y="8"/>
                  </a:moveTo>
                  <a:lnTo>
                    <a:pt x="590" y="8"/>
                  </a:lnTo>
                  <a:lnTo>
                    <a:pt x="587" y="8"/>
                  </a:lnTo>
                  <a:lnTo>
                    <a:pt x="584" y="10"/>
                  </a:lnTo>
                  <a:lnTo>
                    <a:pt x="581" y="10"/>
                  </a:lnTo>
                  <a:lnTo>
                    <a:pt x="578" y="11"/>
                  </a:lnTo>
                  <a:lnTo>
                    <a:pt x="574" y="13"/>
                  </a:lnTo>
                  <a:lnTo>
                    <a:pt x="570" y="14"/>
                  </a:lnTo>
                  <a:lnTo>
                    <a:pt x="565" y="16"/>
                  </a:lnTo>
                  <a:lnTo>
                    <a:pt x="560" y="17"/>
                  </a:lnTo>
                  <a:lnTo>
                    <a:pt x="555" y="20"/>
                  </a:lnTo>
                  <a:lnTo>
                    <a:pt x="548" y="21"/>
                  </a:lnTo>
                  <a:lnTo>
                    <a:pt x="542" y="23"/>
                  </a:lnTo>
                  <a:lnTo>
                    <a:pt x="536" y="26"/>
                  </a:lnTo>
                  <a:lnTo>
                    <a:pt x="529" y="29"/>
                  </a:lnTo>
                  <a:lnTo>
                    <a:pt x="522" y="32"/>
                  </a:lnTo>
                  <a:lnTo>
                    <a:pt x="514" y="34"/>
                  </a:lnTo>
                  <a:lnTo>
                    <a:pt x="506" y="37"/>
                  </a:lnTo>
                  <a:lnTo>
                    <a:pt x="498" y="40"/>
                  </a:lnTo>
                  <a:lnTo>
                    <a:pt x="490" y="43"/>
                  </a:lnTo>
                  <a:lnTo>
                    <a:pt x="481" y="46"/>
                  </a:lnTo>
                  <a:lnTo>
                    <a:pt x="472" y="49"/>
                  </a:lnTo>
                  <a:lnTo>
                    <a:pt x="464" y="53"/>
                  </a:lnTo>
                  <a:lnTo>
                    <a:pt x="455" y="56"/>
                  </a:lnTo>
                  <a:lnTo>
                    <a:pt x="445" y="61"/>
                  </a:lnTo>
                  <a:lnTo>
                    <a:pt x="436" y="64"/>
                  </a:lnTo>
                  <a:lnTo>
                    <a:pt x="426" y="69"/>
                  </a:lnTo>
                  <a:lnTo>
                    <a:pt x="416" y="72"/>
                  </a:lnTo>
                  <a:lnTo>
                    <a:pt x="407" y="77"/>
                  </a:lnTo>
                  <a:lnTo>
                    <a:pt x="397" y="81"/>
                  </a:lnTo>
                  <a:lnTo>
                    <a:pt x="388" y="85"/>
                  </a:lnTo>
                  <a:lnTo>
                    <a:pt x="376" y="90"/>
                  </a:lnTo>
                  <a:lnTo>
                    <a:pt x="366" y="94"/>
                  </a:lnTo>
                  <a:lnTo>
                    <a:pt x="356" y="98"/>
                  </a:lnTo>
                  <a:lnTo>
                    <a:pt x="347" y="103"/>
                  </a:lnTo>
                  <a:lnTo>
                    <a:pt x="337" y="109"/>
                  </a:lnTo>
                  <a:lnTo>
                    <a:pt x="327" y="113"/>
                  </a:lnTo>
                  <a:lnTo>
                    <a:pt x="317" y="117"/>
                  </a:lnTo>
                  <a:lnTo>
                    <a:pt x="307" y="123"/>
                  </a:lnTo>
                  <a:lnTo>
                    <a:pt x="296" y="127"/>
                  </a:lnTo>
                  <a:lnTo>
                    <a:pt x="286" y="132"/>
                  </a:lnTo>
                  <a:lnTo>
                    <a:pt x="277" y="138"/>
                  </a:lnTo>
                  <a:lnTo>
                    <a:pt x="267" y="142"/>
                  </a:lnTo>
                  <a:lnTo>
                    <a:pt x="259" y="148"/>
                  </a:lnTo>
                  <a:lnTo>
                    <a:pt x="250" y="154"/>
                  </a:lnTo>
                  <a:lnTo>
                    <a:pt x="240" y="158"/>
                  </a:lnTo>
                  <a:lnTo>
                    <a:pt x="231" y="164"/>
                  </a:lnTo>
                  <a:lnTo>
                    <a:pt x="222" y="170"/>
                  </a:lnTo>
                  <a:lnTo>
                    <a:pt x="213" y="174"/>
                  </a:lnTo>
                  <a:lnTo>
                    <a:pt x="206" y="180"/>
                  </a:lnTo>
                  <a:lnTo>
                    <a:pt x="197" y="186"/>
                  </a:lnTo>
                  <a:lnTo>
                    <a:pt x="190" y="191"/>
                  </a:lnTo>
                  <a:lnTo>
                    <a:pt x="183" y="197"/>
                  </a:lnTo>
                  <a:lnTo>
                    <a:pt x="176" y="202"/>
                  </a:lnTo>
                  <a:lnTo>
                    <a:pt x="170" y="207"/>
                  </a:lnTo>
                  <a:lnTo>
                    <a:pt x="163" y="213"/>
                  </a:lnTo>
                  <a:lnTo>
                    <a:pt x="157" y="219"/>
                  </a:lnTo>
                  <a:lnTo>
                    <a:pt x="151" y="225"/>
                  </a:lnTo>
                  <a:lnTo>
                    <a:pt x="145" y="231"/>
                  </a:lnTo>
                  <a:lnTo>
                    <a:pt x="141" y="236"/>
                  </a:lnTo>
                  <a:lnTo>
                    <a:pt x="136" y="241"/>
                  </a:lnTo>
                  <a:lnTo>
                    <a:pt x="132" y="247"/>
                  </a:lnTo>
                  <a:lnTo>
                    <a:pt x="129" y="252"/>
                  </a:lnTo>
                  <a:lnTo>
                    <a:pt x="125" y="258"/>
                  </a:lnTo>
                  <a:lnTo>
                    <a:pt x="122" y="264"/>
                  </a:lnTo>
                  <a:lnTo>
                    <a:pt x="119" y="271"/>
                  </a:lnTo>
                  <a:lnTo>
                    <a:pt x="115" y="280"/>
                  </a:lnTo>
                  <a:lnTo>
                    <a:pt x="112" y="289"/>
                  </a:lnTo>
                  <a:lnTo>
                    <a:pt x="109" y="298"/>
                  </a:lnTo>
                  <a:lnTo>
                    <a:pt x="104" y="306"/>
                  </a:lnTo>
                  <a:lnTo>
                    <a:pt x="102" y="318"/>
                  </a:lnTo>
                  <a:lnTo>
                    <a:pt x="97" y="328"/>
                  </a:lnTo>
                  <a:lnTo>
                    <a:pt x="94" y="340"/>
                  </a:lnTo>
                  <a:lnTo>
                    <a:pt x="90" y="351"/>
                  </a:lnTo>
                  <a:lnTo>
                    <a:pt x="87" y="364"/>
                  </a:lnTo>
                  <a:lnTo>
                    <a:pt x="83" y="376"/>
                  </a:lnTo>
                  <a:lnTo>
                    <a:pt x="80" y="389"/>
                  </a:lnTo>
                  <a:lnTo>
                    <a:pt x="77" y="402"/>
                  </a:lnTo>
                  <a:lnTo>
                    <a:pt x="74" y="417"/>
                  </a:lnTo>
                  <a:lnTo>
                    <a:pt x="70" y="431"/>
                  </a:lnTo>
                  <a:lnTo>
                    <a:pt x="67" y="446"/>
                  </a:lnTo>
                  <a:lnTo>
                    <a:pt x="62" y="460"/>
                  </a:lnTo>
                  <a:lnTo>
                    <a:pt x="59" y="476"/>
                  </a:lnTo>
                  <a:lnTo>
                    <a:pt x="56" y="491"/>
                  </a:lnTo>
                  <a:lnTo>
                    <a:pt x="52" y="507"/>
                  </a:lnTo>
                  <a:lnTo>
                    <a:pt x="49" y="523"/>
                  </a:lnTo>
                  <a:lnTo>
                    <a:pt x="46" y="540"/>
                  </a:lnTo>
                  <a:lnTo>
                    <a:pt x="43" y="556"/>
                  </a:lnTo>
                  <a:lnTo>
                    <a:pt x="40" y="572"/>
                  </a:lnTo>
                  <a:lnTo>
                    <a:pt x="38" y="590"/>
                  </a:lnTo>
                  <a:lnTo>
                    <a:pt x="35" y="606"/>
                  </a:lnTo>
                  <a:lnTo>
                    <a:pt x="32" y="623"/>
                  </a:lnTo>
                  <a:lnTo>
                    <a:pt x="30" y="641"/>
                  </a:lnTo>
                  <a:lnTo>
                    <a:pt x="27" y="657"/>
                  </a:lnTo>
                  <a:lnTo>
                    <a:pt x="26" y="674"/>
                  </a:lnTo>
                  <a:lnTo>
                    <a:pt x="23" y="691"/>
                  </a:lnTo>
                  <a:lnTo>
                    <a:pt x="20" y="709"/>
                  </a:lnTo>
                  <a:lnTo>
                    <a:pt x="19" y="725"/>
                  </a:lnTo>
                  <a:lnTo>
                    <a:pt x="16" y="742"/>
                  </a:lnTo>
                  <a:lnTo>
                    <a:pt x="14" y="760"/>
                  </a:lnTo>
                  <a:lnTo>
                    <a:pt x="11" y="776"/>
                  </a:lnTo>
                  <a:lnTo>
                    <a:pt x="10" y="793"/>
                  </a:lnTo>
                  <a:lnTo>
                    <a:pt x="8" y="809"/>
                  </a:lnTo>
                  <a:lnTo>
                    <a:pt x="7" y="827"/>
                  </a:lnTo>
                  <a:lnTo>
                    <a:pt x="6" y="843"/>
                  </a:lnTo>
                  <a:lnTo>
                    <a:pt x="4" y="859"/>
                  </a:lnTo>
                  <a:lnTo>
                    <a:pt x="3" y="875"/>
                  </a:lnTo>
                  <a:lnTo>
                    <a:pt x="3" y="889"/>
                  </a:lnTo>
                  <a:lnTo>
                    <a:pt x="1" y="905"/>
                  </a:lnTo>
                  <a:lnTo>
                    <a:pt x="1" y="920"/>
                  </a:lnTo>
                  <a:lnTo>
                    <a:pt x="1" y="936"/>
                  </a:lnTo>
                  <a:lnTo>
                    <a:pt x="0" y="949"/>
                  </a:lnTo>
                  <a:lnTo>
                    <a:pt x="0" y="963"/>
                  </a:lnTo>
                  <a:lnTo>
                    <a:pt x="0" y="976"/>
                  </a:lnTo>
                  <a:lnTo>
                    <a:pt x="0" y="991"/>
                  </a:lnTo>
                  <a:lnTo>
                    <a:pt x="0" y="1002"/>
                  </a:lnTo>
                  <a:lnTo>
                    <a:pt x="0" y="1015"/>
                  </a:lnTo>
                  <a:lnTo>
                    <a:pt x="1" y="1027"/>
                  </a:lnTo>
                  <a:lnTo>
                    <a:pt x="3" y="1040"/>
                  </a:lnTo>
                  <a:lnTo>
                    <a:pt x="3" y="1050"/>
                  </a:lnTo>
                  <a:lnTo>
                    <a:pt x="4" y="1061"/>
                  </a:lnTo>
                  <a:lnTo>
                    <a:pt x="6" y="1071"/>
                  </a:lnTo>
                  <a:lnTo>
                    <a:pt x="7" y="1079"/>
                  </a:lnTo>
                  <a:lnTo>
                    <a:pt x="8" y="1088"/>
                  </a:lnTo>
                  <a:lnTo>
                    <a:pt x="11" y="1097"/>
                  </a:lnTo>
                  <a:lnTo>
                    <a:pt x="13" y="1104"/>
                  </a:lnTo>
                  <a:lnTo>
                    <a:pt x="16" y="1111"/>
                  </a:lnTo>
                  <a:lnTo>
                    <a:pt x="19" y="1117"/>
                  </a:lnTo>
                  <a:lnTo>
                    <a:pt x="22" y="1125"/>
                  </a:lnTo>
                  <a:lnTo>
                    <a:pt x="24" y="1132"/>
                  </a:lnTo>
                  <a:lnTo>
                    <a:pt x="29" y="1139"/>
                  </a:lnTo>
                  <a:lnTo>
                    <a:pt x="33" y="1146"/>
                  </a:lnTo>
                  <a:lnTo>
                    <a:pt x="38" y="1155"/>
                  </a:lnTo>
                  <a:lnTo>
                    <a:pt x="43" y="1164"/>
                  </a:lnTo>
                  <a:lnTo>
                    <a:pt x="49" y="1172"/>
                  </a:lnTo>
                  <a:lnTo>
                    <a:pt x="54" y="1181"/>
                  </a:lnTo>
                  <a:lnTo>
                    <a:pt x="61" y="1190"/>
                  </a:lnTo>
                  <a:lnTo>
                    <a:pt x="67" y="1200"/>
                  </a:lnTo>
                  <a:lnTo>
                    <a:pt x="74" y="1209"/>
                  </a:lnTo>
                  <a:lnTo>
                    <a:pt x="81" y="1219"/>
                  </a:lnTo>
                  <a:lnTo>
                    <a:pt x="88" y="1228"/>
                  </a:lnTo>
                  <a:lnTo>
                    <a:pt x="96" y="1239"/>
                  </a:lnTo>
                  <a:lnTo>
                    <a:pt x="104" y="1249"/>
                  </a:lnTo>
                  <a:lnTo>
                    <a:pt x="113" y="1258"/>
                  </a:lnTo>
                  <a:lnTo>
                    <a:pt x="122" y="1268"/>
                  </a:lnTo>
                  <a:lnTo>
                    <a:pt x="131" y="1279"/>
                  </a:lnTo>
                  <a:lnTo>
                    <a:pt x="139" y="1290"/>
                  </a:lnTo>
                  <a:lnTo>
                    <a:pt x="148" y="1300"/>
                  </a:lnTo>
                  <a:lnTo>
                    <a:pt x="158" y="1311"/>
                  </a:lnTo>
                  <a:lnTo>
                    <a:pt x="167" y="1322"/>
                  </a:lnTo>
                  <a:lnTo>
                    <a:pt x="177" y="1332"/>
                  </a:lnTo>
                  <a:lnTo>
                    <a:pt x="186" y="1343"/>
                  </a:lnTo>
                  <a:lnTo>
                    <a:pt x="196" y="1354"/>
                  </a:lnTo>
                  <a:lnTo>
                    <a:pt x="208" y="1364"/>
                  </a:lnTo>
                  <a:lnTo>
                    <a:pt x="218" y="1376"/>
                  </a:lnTo>
                  <a:lnTo>
                    <a:pt x="228" y="1386"/>
                  </a:lnTo>
                  <a:lnTo>
                    <a:pt x="238" y="1396"/>
                  </a:lnTo>
                  <a:lnTo>
                    <a:pt x="250" y="1408"/>
                  </a:lnTo>
                  <a:lnTo>
                    <a:pt x="260" y="1418"/>
                  </a:lnTo>
                  <a:lnTo>
                    <a:pt x="270" y="1428"/>
                  </a:lnTo>
                  <a:lnTo>
                    <a:pt x="282" y="1438"/>
                  </a:lnTo>
                  <a:lnTo>
                    <a:pt x="293" y="1449"/>
                  </a:lnTo>
                  <a:lnTo>
                    <a:pt x="304" y="1459"/>
                  </a:lnTo>
                  <a:lnTo>
                    <a:pt x="315" y="1469"/>
                  </a:lnTo>
                  <a:lnTo>
                    <a:pt x="325" y="1479"/>
                  </a:lnTo>
                  <a:lnTo>
                    <a:pt x="337" y="1489"/>
                  </a:lnTo>
                  <a:lnTo>
                    <a:pt x="349" y="1499"/>
                  </a:lnTo>
                  <a:lnTo>
                    <a:pt x="359" y="1508"/>
                  </a:lnTo>
                  <a:lnTo>
                    <a:pt x="371" y="1517"/>
                  </a:lnTo>
                  <a:lnTo>
                    <a:pt x="381" y="1526"/>
                  </a:lnTo>
                  <a:lnTo>
                    <a:pt x="392" y="1534"/>
                  </a:lnTo>
                  <a:lnTo>
                    <a:pt x="402" y="1543"/>
                  </a:lnTo>
                  <a:lnTo>
                    <a:pt x="414" y="1552"/>
                  </a:lnTo>
                  <a:lnTo>
                    <a:pt x="424" y="1559"/>
                  </a:lnTo>
                  <a:lnTo>
                    <a:pt x="436" y="1568"/>
                  </a:lnTo>
                  <a:lnTo>
                    <a:pt x="446" y="1575"/>
                  </a:lnTo>
                  <a:lnTo>
                    <a:pt x="456" y="1582"/>
                  </a:lnTo>
                  <a:lnTo>
                    <a:pt x="466" y="1590"/>
                  </a:lnTo>
                  <a:lnTo>
                    <a:pt x="477" y="1595"/>
                  </a:lnTo>
                  <a:lnTo>
                    <a:pt x="487" y="1601"/>
                  </a:lnTo>
                  <a:lnTo>
                    <a:pt x="497" y="1608"/>
                  </a:lnTo>
                  <a:lnTo>
                    <a:pt x="506" y="1614"/>
                  </a:lnTo>
                  <a:lnTo>
                    <a:pt x="516" y="1620"/>
                  </a:lnTo>
                  <a:lnTo>
                    <a:pt x="525" y="1624"/>
                  </a:lnTo>
                  <a:lnTo>
                    <a:pt x="535" y="1629"/>
                  </a:lnTo>
                  <a:lnTo>
                    <a:pt x="544" y="1632"/>
                  </a:lnTo>
                  <a:lnTo>
                    <a:pt x="552" y="1636"/>
                  </a:lnTo>
                  <a:lnTo>
                    <a:pt x="560" y="1639"/>
                  </a:lnTo>
                  <a:lnTo>
                    <a:pt x="568" y="1642"/>
                  </a:lnTo>
                  <a:lnTo>
                    <a:pt x="577" y="1645"/>
                  </a:lnTo>
                  <a:lnTo>
                    <a:pt x="584" y="1646"/>
                  </a:lnTo>
                  <a:lnTo>
                    <a:pt x="591" y="1648"/>
                  </a:lnTo>
                  <a:lnTo>
                    <a:pt x="600" y="1649"/>
                  </a:lnTo>
                  <a:lnTo>
                    <a:pt x="607" y="1649"/>
                  </a:lnTo>
                  <a:lnTo>
                    <a:pt x="616" y="1651"/>
                  </a:lnTo>
                  <a:lnTo>
                    <a:pt x="625" y="1649"/>
                  </a:lnTo>
                  <a:lnTo>
                    <a:pt x="635" y="1649"/>
                  </a:lnTo>
                  <a:lnTo>
                    <a:pt x="644" y="1649"/>
                  </a:lnTo>
                  <a:lnTo>
                    <a:pt x="654" y="1648"/>
                  </a:lnTo>
                  <a:lnTo>
                    <a:pt x="664" y="1646"/>
                  </a:lnTo>
                  <a:lnTo>
                    <a:pt x="674" y="1645"/>
                  </a:lnTo>
                  <a:lnTo>
                    <a:pt x="685" y="1643"/>
                  </a:lnTo>
                  <a:lnTo>
                    <a:pt x="696" y="1642"/>
                  </a:lnTo>
                  <a:lnTo>
                    <a:pt x="708" y="1639"/>
                  </a:lnTo>
                  <a:lnTo>
                    <a:pt x="718" y="1638"/>
                  </a:lnTo>
                  <a:lnTo>
                    <a:pt x="730" y="1635"/>
                  </a:lnTo>
                  <a:lnTo>
                    <a:pt x="743" y="1632"/>
                  </a:lnTo>
                  <a:lnTo>
                    <a:pt x="754" y="1629"/>
                  </a:lnTo>
                  <a:lnTo>
                    <a:pt x="766" y="1626"/>
                  </a:lnTo>
                  <a:lnTo>
                    <a:pt x="778" y="1622"/>
                  </a:lnTo>
                  <a:lnTo>
                    <a:pt x="791" y="1619"/>
                  </a:lnTo>
                  <a:lnTo>
                    <a:pt x="802" y="1614"/>
                  </a:lnTo>
                  <a:lnTo>
                    <a:pt x="815" y="1610"/>
                  </a:lnTo>
                  <a:lnTo>
                    <a:pt x="827" y="1606"/>
                  </a:lnTo>
                  <a:lnTo>
                    <a:pt x="840" y="1601"/>
                  </a:lnTo>
                  <a:lnTo>
                    <a:pt x="853" y="1597"/>
                  </a:lnTo>
                  <a:lnTo>
                    <a:pt x="866" y="1591"/>
                  </a:lnTo>
                  <a:lnTo>
                    <a:pt x="879" y="1587"/>
                  </a:lnTo>
                  <a:lnTo>
                    <a:pt x="892" y="1582"/>
                  </a:lnTo>
                  <a:lnTo>
                    <a:pt x="906" y="1577"/>
                  </a:lnTo>
                  <a:lnTo>
                    <a:pt x="919" y="1571"/>
                  </a:lnTo>
                  <a:lnTo>
                    <a:pt x="932" y="1565"/>
                  </a:lnTo>
                  <a:lnTo>
                    <a:pt x="945" y="1561"/>
                  </a:lnTo>
                  <a:lnTo>
                    <a:pt x="958" y="1553"/>
                  </a:lnTo>
                  <a:lnTo>
                    <a:pt x="971" y="1547"/>
                  </a:lnTo>
                  <a:lnTo>
                    <a:pt x="983" y="1542"/>
                  </a:lnTo>
                  <a:lnTo>
                    <a:pt x="996" y="1536"/>
                  </a:lnTo>
                  <a:lnTo>
                    <a:pt x="1009" y="1530"/>
                  </a:lnTo>
                  <a:lnTo>
                    <a:pt x="1020" y="1523"/>
                  </a:lnTo>
                  <a:lnTo>
                    <a:pt x="1033" y="1517"/>
                  </a:lnTo>
                  <a:lnTo>
                    <a:pt x="1047" y="1511"/>
                  </a:lnTo>
                  <a:lnTo>
                    <a:pt x="1058" y="1504"/>
                  </a:lnTo>
                  <a:lnTo>
                    <a:pt x="1071" y="1498"/>
                  </a:lnTo>
                  <a:lnTo>
                    <a:pt x="1083" y="1491"/>
                  </a:lnTo>
                  <a:lnTo>
                    <a:pt x="1095" y="1485"/>
                  </a:lnTo>
                  <a:lnTo>
                    <a:pt x="1106" y="1478"/>
                  </a:lnTo>
                  <a:lnTo>
                    <a:pt x="1118" y="1472"/>
                  </a:lnTo>
                  <a:lnTo>
                    <a:pt x="1129" y="1465"/>
                  </a:lnTo>
                  <a:lnTo>
                    <a:pt x="1141" y="1459"/>
                  </a:lnTo>
                  <a:lnTo>
                    <a:pt x="1151" y="1452"/>
                  </a:lnTo>
                  <a:lnTo>
                    <a:pt x="1161" y="1446"/>
                  </a:lnTo>
                  <a:lnTo>
                    <a:pt x="1172" y="1438"/>
                  </a:lnTo>
                  <a:lnTo>
                    <a:pt x="1182" y="1431"/>
                  </a:lnTo>
                  <a:lnTo>
                    <a:pt x="1190" y="1425"/>
                  </a:lnTo>
                  <a:lnTo>
                    <a:pt x="1201" y="1418"/>
                  </a:lnTo>
                  <a:lnTo>
                    <a:pt x="1209" y="1412"/>
                  </a:lnTo>
                  <a:lnTo>
                    <a:pt x="1218" y="1405"/>
                  </a:lnTo>
                  <a:lnTo>
                    <a:pt x="1227" y="1398"/>
                  </a:lnTo>
                  <a:lnTo>
                    <a:pt x="1236" y="1392"/>
                  </a:lnTo>
                  <a:lnTo>
                    <a:pt x="1243" y="1386"/>
                  </a:lnTo>
                  <a:lnTo>
                    <a:pt x="1250" y="1380"/>
                  </a:lnTo>
                  <a:lnTo>
                    <a:pt x="1257" y="1373"/>
                  </a:lnTo>
                  <a:lnTo>
                    <a:pt x="1265" y="1367"/>
                  </a:lnTo>
                  <a:lnTo>
                    <a:pt x="1270" y="1361"/>
                  </a:lnTo>
                  <a:lnTo>
                    <a:pt x="1276" y="1356"/>
                  </a:lnTo>
                  <a:lnTo>
                    <a:pt x="1282" y="1348"/>
                  </a:lnTo>
                  <a:lnTo>
                    <a:pt x="1286" y="1341"/>
                  </a:lnTo>
                  <a:lnTo>
                    <a:pt x="1292" y="1334"/>
                  </a:lnTo>
                  <a:lnTo>
                    <a:pt x="1297" y="1325"/>
                  </a:lnTo>
                  <a:lnTo>
                    <a:pt x="1301" y="1315"/>
                  </a:lnTo>
                  <a:lnTo>
                    <a:pt x="1305" y="1305"/>
                  </a:lnTo>
                  <a:lnTo>
                    <a:pt x="1308" y="1293"/>
                  </a:lnTo>
                  <a:lnTo>
                    <a:pt x="1314" y="1281"/>
                  </a:lnTo>
                  <a:lnTo>
                    <a:pt x="1317" y="1268"/>
                  </a:lnTo>
                  <a:lnTo>
                    <a:pt x="1320" y="1255"/>
                  </a:lnTo>
                  <a:lnTo>
                    <a:pt x="1323" y="1241"/>
                  </a:lnTo>
                  <a:lnTo>
                    <a:pt x="1326" y="1226"/>
                  </a:lnTo>
                  <a:lnTo>
                    <a:pt x="1329" y="1210"/>
                  </a:lnTo>
                  <a:lnTo>
                    <a:pt x="1330" y="1194"/>
                  </a:lnTo>
                  <a:lnTo>
                    <a:pt x="1333" y="1178"/>
                  </a:lnTo>
                  <a:lnTo>
                    <a:pt x="1336" y="1162"/>
                  </a:lnTo>
                  <a:lnTo>
                    <a:pt x="1337" y="1143"/>
                  </a:lnTo>
                  <a:lnTo>
                    <a:pt x="1339" y="1126"/>
                  </a:lnTo>
                  <a:lnTo>
                    <a:pt x="1340" y="1109"/>
                  </a:lnTo>
                  <a:lnTo>
                    <a:pt x="1342" y="1090"/>
                  </a:lnTo>
                  <a:lnTo>
                    <a:pt x="1342" y="1071"/>
                  </a:lnTo>
                  <a:lnTo>
                    <a:pt x="1343" y="1050"/>
                  </a:lnTo>
                  <a:lnTo>
                    <a:pt x="1343" y="1031"/>
                  </a:lnTo>
                  <a:lnTo>
                    <a:pt x="1345" y="1011"/>
                  </a:lnTo>
                  <a:lnTo>
                    <a:pt x="1345" y="991"/>
                  </a:lnTo>
                  <a:lnTo>
                    <a:pt x="1345" y="970"/>
                  </a:lnTo>
                  <a:lnTo>
                    <a:pt x="1345" y="950"/>
                  </a:lnTo>
                  <a:lnTo>
                    <a:pt x="1345" y="928"/>
                  </a:lnTo>
                  <a:lnTo>
                    <a:pt x="1345" y="908"/>
                  </a:lnTo>
                  <a:lnTo>
                    <a:pt x="1345" y="886"/>
                  </a:lnTo>
                  <a:lnTo>
                    <a:pt x="1345" y="866"/>
                  </a:lnTo>
                  <a:lnTo>
                    <a:pt x="1345" y="845"/>
                  </a:lnTo>
                  <a:lnTo>
                    <a:pt x="1343" y="824"/>
                  </a:lnTo>
                  <a:lnTo>
                    <a:pt x="1342" y="802"/>
                  </a:lnTo>
                  <a:lnTo>
                    <a:pt x="1340" y="780"/>
                  </a:lnTo>
                  <a:lnTo>
                    <a:pt x="1340" y="760"/>
                  </a:lnTo>
                  <a:lnTo>
                    <a:pt x="1339" y="738"/>
                  </a:lnTo>
                  <a:lnTo>
                    <a:pt x="1337" y="718"/>
                  </a:lnTo>
                  <a:lnTo>
                    <a:pt x="1336" y="696"/>
                  </a:lnTo>
                  <a:lnTo>
                    <a:pt x="1334" y="675"/>
                  </a:lnTo>
                  <a:lnTo>
                    <a:pt x="1333" y="655"/>
                  </a:lnTo>
                  <a:lnTo>
                    <a:pt x="1330" y="635"/>
                  </a:lnTo>
                  <a:lnTo>
                    <a:pt x="1329" y="614"/>
                  </a:lnTo>
                  <a:lnTo>
                    <a:pt x="1327" y="594"/>
                  </a:lnTo>
                  <a:lnTo>
                    <a:pt x="1324" y="575"/>
                  </a:lnTo>
                  <a:lnTo>
                    <a:pt x="1323" y="556"/>
                  </a:lnTo>
                  <a:lnTo>
                    <a:pt x="1321" y="537"/>
                  </a:lnTo>
                  <a:lnTo>
                    <a:pt x="1318" y="518"/>
                  </a:lnTo>
                  <a:lnTo>
                    <a:pt x="1315" y="501"/>
                  </a:lnTo>
                  <a:lnTo>
                    <a:pt x="1314" y="484"/>
                  </a:lnTo>
                  <a:lnTo>
                    <a:pt x="1311" y="465"/>
                  </a:lnTo>
                  <a:lnTo>
                    <a:pt x="1308" y="449"/>
                  </a:lnTo>
                  <a:lnTo>
                    <a:pt x="1305" y="433"/>
                  </a:lnTo>
                  <a:lnTo>
                    <a:pt x="1304" y="417"/>
                  </a:lnTo>
                  <a:lnTo>
                    <a:pt x="1301" y="402"/>
                  </a:lnTo>
                  <a:lnTo>
                    <a:pt x="1298" y="388"/>
                  </a:lnTo>
                  <a:lnTo>
                    <a:pt x="1295" y="375"/>
                  </a:lnTo>
                  <a:lnTo>
                    <a:pt x="1292" y="361"/>
                  </a:lnTo>
                  <a:lnTo>
                    <a:pt x="1289" y="348"/>
                  </a:lnTo>
                  <a:lnTo>
                    <a:pt x="1288" y="338"/>
                  </a:lnTo>
                  <a:lnTo>
                    <a:pt x="1285" y="327"/>
                  </a:lnTo>
                  <a:lnTo>
                    <a:pt x="1282" y="316"/>
                  </a:lnTo>
                  <a:lnTo>
                    <a:pt x="1279" y="308"/>
                  </a:lnTo>
                  <a:lnTo>
                    <a:pt x="1276" y="299"/>
                  </a:lnTo>
                  <a:lnTo>
                    <a:pt x="1273" y="290"/>
                  </a:lnTo>
                  <a:lnTo>
                    <a:pt x="1269" y="283"/>
                  </a:lnTo>
                  <a:lnTo>
                    <a:pt x="1265" y="274"/>
                  </a:lnTo>
                  <a:lnTo>
                    <a:pt x="1260" y="267"/>
                  </a:lnTo>
                  <a:lnTo>
                    <a:pt x="1254" y="258"/>
                  </a:lnTo>
                  <a:lnTo>
                    <a:pt x="1249" y="251"/>
                  </a:lnTo>
                  <a:lnTo>
                    <a:pt x="1241" y="242"/>
                  </a:lnTo>
                  <a:lnTo>
                    <a:pt x="1236" y="235"/>
                  </a:lnTo>
                  <a:lnTo>
                    <a:pt x="1228" y="226"/>
                  </a:lnTo>
                  <a:lnTo>
                    <a:pt x="1220" y="219"/>
                  </a:lnTo>
                  <a:lnTo>
                    <a:pt x="1211" y="212"/>
                  </a:lnTo>
                  <a:lnTo>
                    <a:pt x="1202" y="204"/>
                  </a:lnTo>
                  <a:lnTo>
                    <a:pt x="1193" y="197"/>
                  </a:lnTo>
                  <a:lnTo>
                    <a:pt x="1185" y="188"/>
                  </a:lnTo>
                  <a:lnTo>
                    <a:pt x="1173" y="181"/>
                  </a:lnTo>
                  <a:lnTo>
                    <a:pt x="1164" y="174"/>
                  </a:lnTo>
                  <a:lnTo>
                    <a:pt x="1153" y="167"/>
                  </a:lnTo>
                  <a:lnTo>
                    <a:pt x="1142" y="159"/>
                  </a:lnTo>
                  <a:lnTo>
                    <a:pt x="1131" y="152"/>
                  </a:lnTo>
                  <a:lnTo>
                    <a:pt x="1119" y="146"/>
                  </a:lnTo>
                  <a:lnTo>
                    <a:pt x="1108" y="139"/>
                  </a:lnTo>
                  <a:lnTo>
                    <a:pt x="1095" y="132"/>
                  </a:lnTo>
                  <a:lnTo>
                    <a:pt x="1083" y="126"/>
                  </a:lnTo>
                  <a:lnTo>
                    <a:pt x="1070" y="120"/>
                  </a:lnTo>
                  <a:lnTo>
                    <a:pt x="1057" y="113"/>
                  </a:lnTo>
                  <a:lnTo>
                    <a:pt x="1045" y="106"/>
                  </a:lnTo>
                  <a:lnTo>
                    <a:pt x="1031" y="100"/>
                  </a:lnTo>
                  <a:lnTo>
                    <a:pt x="1017" y="94"/>
                  </a:lnTo>
                  <a:lnTo>
                    <a:pt x="1004" y="88"/>
                  </a:lnTo>
                  <a:lnTo>
                    <a:pt x="991" y="82"/>
                  </a:lnTo>
                  <a:lnTo>
                    <a:pt x="978" y="78"/>
                  </a:lnTo>
                  <a:lnTo>
                    <a:pt x="965" y="72"/>
                  </a:lnTo>
                  <a:lnTo>
                    <a:pt x="951" y="66"/>
                  </a:lnTo>
                  <a:lnTo>
                    <a:pt x="936" y="62"/>
                  </a:lnTo>
                  <a:lnTo>
                    <a:pt x="923" y="56"/>
                  </a:lnTo>
                  <a:lnTo>
                    <a:pt x="910" y="52"/>
                  </a:lnTo>
                  <a:lnTo>
                    <a:pt x="895" y="48"/>
                  </a:lnTo>
                  <a:lnTo>
                    <a:pt x="881" y="43"/>
                  </a:lnTo>
                  <a:lnTo>
                    <a:pt x="868" y="39"/>
                  </a:lnTo>
                  <a:lnTo>
                    <a:pt x="855" y="34"/>
                  </a:lnTo>
                  <a:lnTo>
                    <a:pt x="840" y="30"/>
                  </a:lnTo>
                  <a:lnTo>
                    <a:pt x="827" y="27"/>
                  </a:lnTo>
                  <a:lnTo>
                    <a:pt x="814" y="23"/>
                  </a:lnTo>
                  <a:lnTo>
                    <a:pt x="801" y="20"/>
                  </a:lnTo>
                  <a:lnTo>
                    <a:pt x="786" y="17"/>
                  </a:lnTo>
                  <a:lnTo>
                    <a:pt x="775" y="14"/>
                  </a:lnTo>
                  <a:lnTo>
                    <a:pt x="762" y="11"/>
                  </a:lnTo>
                  <a:lnTo>
                    <a:pt x="748" y="10"/>
                  </a:lnTo>
                  <a:lnTo>
                    <a:pt x="737" y="7"/>
                  </a:lnTo>
                  <a:lnTo>
                    <a:pt x="724" y="5"/>
                  </a:lnTo>
                  <a:lnTo>
                    <a:pt x="712" y="4"/>
                  </a:lnTo>
                  <a:lnTo>
                    <a:pt x="701" y="2"/>
                  </a:lnTo>
                  <a:lnTo>
                    <a:pt x="689" y="1"/>
                  </a:lnTo>
                  <a:lnTo>
                    <a:pt x="679" y="1"/>
                  </a:lnTo>
                  <a:lnTo>
                    <a:pt x="669" y="0"/>
                  </a:lnTo>
                  <a:lnTo>
                    <a:pt x="658" y="0"/>
                  </a:lnTo>
                  <a:lnTo>
                    <a:pt x="648" y="0"/>
                  </a:lnTo>
                  <a:lnTo>
                    <a:pt x="639" y="0"/>
                  </a:lnTo>
                  <a:lnTo>
                    <a:pt x="629" y="0"/>
                  </a:lnTo>
                  <a:lnTo>
                    <a:pt x="622" y="1"/>
                  </a:lnTo>
                  <a:lnTo>
                    <a:pt x="612" y="2"/>
                  </a:lnTo>
                  <a:lnTo>
                    <a:pt x="605" y="4"/>
                  </a:lnTo>
                  <a:lnTo>
                    <a:pt x="597" y="5"/>
                  </a:lnTo>
                  <a:lnTo>
                    <a:pt x="591" y="8"/>
                  </a:lnTo>
                  <a:close/>
                </a:path>
              </a:pathLst>
            </a:custGeom>
            <a:solidFill>
              <a:srgbClr val="C9D49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614" name="Freeform 19"/>
            <p:cNvSpPr>
              <a:spLocks/>
            </p:cNvSpPr>
            <p:nvPr/>
          </p:nvSpPr>
          <p:spPr bwMode="auto">
            <a:xfrm>
              <a:off x="655" y="3973"/>
              <a:ext cx="120" cy="74"/>
            </a:xfrm>
            <a:custGeom>
              <a:avLst/>
              <a:gdLst>
                <a:gd name="T0" fmla="*/ 0 w 242"/>
                <a:gd name="T1" fmla="*/ 0 h 149"/>
                <a:gd name="T2" fmla="*/ 0 w 242"/>
                <a:gd name="T3" fmla="*/ 0 h 149"/>
                <a:gd name="T4" fmla="*/ 0 w 242"/>
                <a:gd name="T5" fmla="*/ 0 h 149"/>
                <a:gd name="T6" fmla="*/ 0 w 242"/>
                <a:gd name="T7" fmla="*/ 0 h 149"/>
                <a:gd name="T8" fmla="*/ 0 w 242"/>
                <a:gd name="T9" fmla="*/ 0 h 149"/>
                <a:gd name="T10" fmla="*/ 0 w 242"/>
                <a:gd name="T11" fmla="*/ 0 h 149"/>
                <a:gd name="T12" fmla="*/ 0 w 242"/>
                <a:gd name="T13" fmla="*/ 0 h 149"/>
                <a:gd name="T14" fmla="*/ 0 w 242"/>
                <a:gd name="T15" fmla="*/ 0 h 149"/>
                <a:gd name="T16" fmla="*/ 0 w 242"/>
                <a:gd name="T17" fmla="*/ 0 h 149"/>
                <a:gd name="T18" fmla="*/ 0 w 242"/>
                <a:gd name="T19" fmla="*/ 0 h 149"/>
                <a:gd name="T20" fmla="*/ 0 w 242"/>
                <a:gd name="T21" fmla="*/ 0 h 149"/>
                <a:gd name="T22" fmla="*/ 0 w 242"/>
                <a:gd name="T23" fmla="*/ 0 h 149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242"/>
                <a:gd name="T37" fmla="*/ 0 h 149"/>
                <a:gd name="T38" fmla="*/ 242 w 242"/>
                <a:gd name="T39" fmla="*/ 149 h 149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242" h="149">
                  <a:moveTo>
                    <a:pt x="12" y="0"/>
                  </a:moveTo>
                  <a:lnTo>
                    <a:pt x="3" y="29"/>
                  </a:lnTo>
                  <a:lnTo>
                    <a:pt x="0" y="114"/>
                  </a:lnTo>
                  <a:lnTo>
                    <a:pt x="28" y="118"/>
                  </a:lnTo>
                  <a:lnTo>
                    <a:pt x="37" y="61"/>
                  </a:lnTo>
                  <a:lnTo>
                    <a:pt x="95" y="130"/>
                  </a:lnTo>
                  <a:lnTo>
                    <a:pt x="217" y="149"/>
                  </a:lnTo>
                  <a:lnTo>
                    <a:pt x="231" y="149"/>
                  </a:lnTo>
                  <a:lnTo>
                    <a:pt x="242" y="135"/>
                  </a:lnTo>
                  <a:lnTo>
                    <a:pt x="133" y="26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6E99E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615" name="Freeform 20"/>
            <p:cNvSpPr>
              <a:spLocks/>
            </p:cNvSpPr>
            <p:nvPr/>
          </p:nvSpPr>
          <p:spPr bwMode="auto">
            <a:xfrm>
              <a:off x="340" y="3921"/>
              <a:ext cx="104" cy="114"/>
            </a:xfrm>
            <a:custGeom>
              <a:avLst/>
              <a:gdLst>
                <a:gd name="T0" fmla="*/ 0 w 208"/>
                <a:gd name="T1" fmla="*/ 1 h 228"/>
                <a:gd name="T2" fmla="*/ 1 w 208"/>
                <a:gd name="T3" fmla="*/ 1 h 228"/>
                <a:gd name="T4" fmla="*/ 1 w 208"/>
                <a:gd name="T5" fmla="*/ 1 h 228"/>
                <a:gd name="T6" fmla="*/ 1 w 208"/>
                <a:gd name="T7" fmla="*/ 1 h 228"/>
                <a:gd name="T8" fmla="*/ 1 w 208"/>
                <a:gd name="T9" fmla="*/ 1 h 228"/>
                <a:gd name="T10" fmla="*/ 1 w 208"/>
                <a:gd name="T11" fmla="*/ 1 h 228"/>
                <a:gd name="T12" fmla="*/ 1 w 208"/>
                <a:gd name="T13" fmla="*/ 1 h 228"/>
                <a:gd name="T14" fmla="*/ 1 w 208"/>
                <a:gd name="T15" fmla="*/ 1 h 228"/>
                <a:gd name="T16" fmla="*/ 1 w 208"/>
                <a:gd name="T17" fmla="*/ 1 h 228"/>
                <a:gd name="T18" fmla="*/ 1 w 208"/>
                <a:gd name="T19" fmla="*/ 1 h 228"/>
                <a:gd name="T20" fmla="*/ 1 w 208"/>
                <a:gd name="T21" fmla="*/ 1 h 228"/>
                <a:gd name="T22" fmla="*/ 1 w 208"/>
                <a:gd name="T23" fmla="*/ 0 h 228"/>
                <a:gd name="T24" fmla="*/ 1 w 208"/>
                <a:gd name="T25" fmla="*/ 1 h 228"/>
                <a:gd name="T26" fmla="*/ 0 w 208"/>
                <a:gd name="T27" fmla="*/ 1 h 228"/>
                <a:gd name="T28" fmla="*/ 0 w 208"/>
                <a:gd name="T29" fmla="*/ 1 h 22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08"/>
                <a:gd name="T46" fmla="*/ 0 h 228"/>
                <a:gd name="T47" fmla="*/ 208 w 208"/>
                <a:gd name="T48" fmla="*/ 228 h 228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08" h="228">
                  <a:moveTo>
                    <a:pt x="0" y="107"/>
                  </a:moveTo>
                  <a:lnTo>
                    <a:pt x="14" y="123"/>
                  </a:lnTo>
                  <a:lnTo>
                    <a:pt x="40" y="81"/>
                  </a:lnTo>
                  <a:lnTo>
                    <a:pt x="61" y="74"/>
                  </a:lnTo>
                  <a:lnTo>
                    <a:pt x="67" y="100"/>
                  </a:lnTo>
                  <a:lnTo>
                    <a:pt x="87" y="192"/>
                  </a:lnTo>
                  <a:lnTo>
                    <a:pt x="135" y="219"/>
                  </a:lnTo>
                  <a:lnTo>
                    <a:pt x="200" y="228"/>
                  </a:lnTo>
                  <a:lnTo>
                    <a:pt x="208" y="215"/>
                  </a:lnTo>
                  <a:lnTo>
                    <a:pt x="132" y="78"/>
                  </a:lnTo>
                  <a:lnTo>
                    <a:pt x="101" y="7"/>
                  </a:lnTo>
                  <a:lnTo>
                    <a:pt x="87" y="0"/>
                  </a:lnTo>
                  <a:lnTo>
                    <a:pt x="23" y="68"/>
                  </a:lnTo>
                  <a:lnTo>
                    <a:pt x="0" y="107"/>
                  </a:lnTo>
                  <a:close/>
                </a:path>
              </a:pathLst>
            </a:custGeom>
            <a:solidFill>
              <a:srgbClr val="6E99E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616" name="Freeform 21"/>
            <p:cNvSpPr>
              <a:spLocks/>
            </p:cNvSpPr>
            <p:nvPr/>
          </p:nvSpPr>
          <p:spPr bwMode="auto">
            <a:xfrm>
              <a:off x="732" y="3722"/>
              <a:ext cx="127" cy="202"/>
            </a:xfrm>
            <a:custGeom>
              <a:avLst/>
              <a:gdLst>
                <a:gd name="T0" fmla="*/ 1 w 253"/>
                <a:gd name="T1" fmla="*/ 0 h 406"/>
                <a:gd name="T2" fmla="*/ 1 w 253"/>
                <a:gd name="T3" fmla="*/ 0 h 406"/>
                <a:gd name="T4" fmla="*/ 0 w 253"/>
                <a:gd name="T5" fmla="*/ 0 h 406"/>
                <a:gd name="T6" fmla="*/ 0 w 253"/>
                <a:gd name="T7" fmla="*/ 0 h 406"/>
                <a:gd name="T8" fmla="*/ 0 w 253"/>
                <a:gd name="T9" fmla="*/ 0 h 406"/>
                <a:gd name="T10" fmla="*/ 0 w 253"/>
                <a:gd name="T11" fmla="*/ 0 h 406"/>
                <a:gd name="T12" fmla="*/ 0 w 253"/>
                <a:gd name="T13" fmla="*/ 0 h 406"/>
                <a:gd name="T14" fmla="*/ 0 w 253"/>
                <a:gd name="T15" fmla="*/ 0 h 406"/>
                <a:gd name="T16" fmla="*/ 0 w 253"/>
                <a:gd name="T17" fmla="*/ 0 h 406"/>
                <a:gd name="T18" fmla="*/ 0 w 253"/>
                <a:gd name="T19" fmla="*/ 0 h 406"/>
                <a:gd name="T20" fmla="*/ 0 w 253"/>
                <a:gd name="T21" fmla="*/ 0 h 406"/>
                <a:gd name="T22" fmla="*/ 0 w 253"/>
                <a:gd name="T23" fmla="*/ 0 h 406"/>
                <a:gd name="T24" fmla="*/ 0 w 253"/>
                <a:gd name="T25" fmla="*/ 0 h 406"/>
                <a:gd name="T26" fmla="*/ 0 w 253"/>
                <a:gd name="T27" fmla="*/ 0 h 406"/>
                <a:gd name="T28" fmla="*/ 0 w 253"/>
                <a:gd name="T29" fmla="*/ 0 h 406"/>
                <a:gd name="T30" fmla="*/ 0 w 253"/>
                <a:gd name="T31" fmla="*/ 0 h 406"/>
                <a:gd name="T32" fmla="*/ 0 w 253"/>
                <a:gd name="T33" fmla="*/ 0 h 406"/>
                <a:gd name="T34" fmla="*/ 1 w 253"/>
                <a:gd name="T35" fmla="*/ 0 h 406"/>
                <a:gd name="T36" fmla="*/ 1 w 253"/>
                <a:gd name="T37" fmla="*/ 0 h 406"/>
                <a:gd name="T38" fmla="*/ 1 w 253"/>
                <a:gd name="T39" fmla="*/ 0 h 406"/>
                <a:gd name="T40" fmla="*/ 1 w 253"/>
                <a:gd name="T41" fmla="*/ 0 h 406"/>
                <a:gd name="T42" fmla="*/ 1 w 253"/>
                <a:gd name="T43" fmla="*/ 0 h 406"/>
                <a:gd name="T44" fmla="*/ 1 w 253"/>
                <a:gd name="T45" fmla="*/ 0 h 406"/>
                <a:gd name="T46" fmla="*/ 1 w 253"/>
                <a:gd name="T47" fmla="*/ 0 h 406"/>
                <a:gd name="T48" fmla="*/ 1 w 253"/>
                <a:gd name="T49" fmla="*/ 0 h 406"/>
                <a:gd name="T50" fmla="*/ 1 w 253"/>
                <a:gd name="T51" fmla="*/ 0 h 406"/>
                <a:gd name="T52" fmla="*/ 1 w 253"/>
                <a:gd name="T53" fmla="*/ 0 h 406"/>
                <a:gd name="T54" fmla="*/ 1 w 253"/>
                <a:gd name="T55" fmla="*/ 0 h 406"/>
                <a:gd name="T56" fmla="*/ 1 w 253"/>
                <a:gd name="T57" fmla="*/ 0 h 406"/>
                <a:gd name="T58" fmla="*/ 1 w 253"/>
                <a:gd name="T59" fmla="*/ 0 h 406"/>
                <a:gd name="T60" fmla="*/ 1 w 253"/>
                <a:gd name="T61" fmla="*/ 0 h 406"/>
                <a:gd name="T62" fmla="*/ 1 w 253"/>
                <a:gd name="T63" fmla="*/ 0 h 406"/>
                <a:gd name="T64" fmla="*/ 1 w 253"/>
                <a:gd name="T65" fmla="*/ 0 h 406"/>
                <a:gd name="T66" fmla="*/ 1 w 253"/>
                <a:gd name="T67" fmla="*/ 0 h 406"/>
                <a:gd name="T68" fmla="*/ 1 w 253"/>
                <a:gd name="T69" fmla="*/ 0 h 406"/>
                <a:gd name="T70" fmla="*/ 1 w 253"/>
                <a:gd name="T71" fmla="*/ 0 h 406"/>
                <a:gd name="T72" fmla="*/ 1 w 253"/>
                <a:gd name="T73" fmla="*/ 0 h 40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253"/>
                <a:gd name="T112" fmla="*/ 0 h 406"/>
                <a:gd name="T113" fmla="*/ 253 w 253"/>
                <a:gd name="T114" fmla="*/ 406 h 40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253" h="406">
                  <a:moveTo>
                    <a:pt x="1" y="0"/>
                  </a:moveTo>
                  <a:lnTo>
                    <a:pt x="1" y="0"/>
                  </a:lnTo>
                  <a:lnTo>
                    <a:pt x="0" y="3"/>
                  </a:lnTo>
                  <a:lnTo>
                    <a:pt x="0" y="5"/>
                  </a:lnTo>
                  <a:lnTo>
                    <a:pt x="0" y="8"/>
                  </a:lnTo>
                  <a:lnTo>
                    <a:pt x="0" y="9"/>
                  </a:lnTo>
                  <a:lnTo>
                    <a:pt x="0" y="12"/>
                  </a:lnTo>
                  <a:lnTo>
                    <a:pt x="0" y="15"/>
                  </a:lnTo>
                  <a:lnTo>
                    <a:pt x="0" y="19"/>
                  </a:lnTo>
                  <a:lnTo>
                    <a:pt x="0" y="22"/>
                  </a:lnTo>
                  <a:lnTo>
                    <a:pt x="0" y="27"/>
                  </a:lnTo>
                  <a:lnTo>
                    <a:pt x="0" y="31"/>
                  </a:lnTo>
                  <a:lnTo>
                    <a:pt x="0" y="35"/>
                  </a:lnTo>
                  <a:lnTo>
                    <a:pt x="0" y="40"/>
                  </a:lnTo>
                  <a:lnTo>
                    <a:pt x="0" y="45"/>
                  </a:lnTo>
                  <a:lnTo>
                    <a:pt x="0" y="50"/>
                  </a:lnTo>
                  <a:lnTo>
                    <a:pt x="0" y="54"/>
                  </a:lnTo>
                  <a:lnTo>
                    <a:pt x="1" y="59"/>
                  </a:lnTo>
                  <a:lnTo>
                    <a:pt x="1" y="64"/>
                  </a:lnTo>
                  <a:lnTo>
                    <a:pt x="3" y="69"/>
                  </a:lnTo>
                  <a:lnTo>
                    <a:pt x="3" y="75"/>
                  </a:lnTo>
                  <a:lnTo>
                    <a:pt x="4" y="79"/>
                  </a:lnTo>
                  <a:lnTo>
                    <a:pt x="6" y="85"/>
                  </a:lnTo>
                  <a:lnTo>
                    <a:pt x="7" y="89"/>
                  </a:lnTo>
                  <a:lnTo>
                    <a:pt x="9" y="95"/>
                  </a:lnTo>
                  <a:lnTo>
                    <a:pt x="11" y="99"/>
                  </a:lnTo>
                  <a:lnTo>
                    <a:pt x="13" y="104"/>
                  </a:lnTo>
                  <a:lnTo>
                    <a:pt x="14" y="108"/>
                  </a:lnTo>
                  <a:lnTo>
                    <a:pt x="17" y="114"/>
                  </a:lnTo>
                  <a:lnTo>
                    <a:pt x="20" y="118"/>
                  </a:lnTo>
                  <a:lnTo>
                    <a:pt x="25" y="123"/>
                  </a:lnTo>
                  <a:lnTo>
                    <a:pt x="160" y="295"/>
                  </a:lnTo>
                  <a:lnTo>
                    <a:pt x="139" y="403"/>
                  </a:lnTo>
                  <a:lnTo>
                    <a:pt x="253" y="406"/>
                  </a:lnTo>
                  <a:lnTo>
                    <a:pt x="126" y="6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617" name="Freeform 22"/>
            <p:cNvSpPr>
              <a:spLocks/>
            </p:cNvSpPr>
            <p:nvPr/>
          </p:nvSpPr>
          <p:spPr bwMode="auto">
            <a:xfrm>
              <a:off x="555" y="3704"/>
              <a:ext cx="111" cy="215"/>
            </a:xfrm>
            <a:custGeom>
              <a:avLst/>
              <a:gdLst>
                <a:gd name="T0" fmla="*/ 0 w 221"/>
                <a:gd name="T1" fmla="*/ 0 h 432"/>
                <a:gd name="T2" fmla="*/ 1 w 221"/>
                <a:gd name="T3" fmla="*/ 0 h 432"/>
                <a:gd name="T4" fmla="*/ 1 w 221"/>
                <a:gd name="T5" fmla="*/ 0 h 432"/>
                <a:gd name="T6" fmla="*/ 1 w 221"/>
                <a:gd name="T7" fmla="*/ 0 h 432"/>
                <a:gd name="T8" fmla="*/ 1 w 221"/>
                <a:gd name="T9" fmla="*/ 0 h 432"/>
                <a:gd name="T10" fmla="*/ 1 w 221"/>
                <a:gd name="T11" fmla="*/ 0 h 432"/>
                <a:gd name="T12" fmla="*/ 0 w 221"/>
                <a:gd name="T13" fmla="*/ 0 h 432"/>
                <a:gd name="T14" fmla="*/ 0 w 221"/>
                <a:gd name="T15" fmla="*/ 0 h 43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1"/>
                <a:gd name="T25" fmla="*/ 0 h 432"/>
                <a:gd name="T26" fmla="*/ 221 w 221"/>
                <a:gd name="T27" fmla="*/ 432 h 43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1" h="432">
                  <a:moveTo>
                    <a:pt x="0" y="432"/>
                  </a:moveTo>
                  <a:lnTo>
                    <a:pt x="3" y="397"/>
                  </a:lnTo>
                  <a:lnTo>
                    <a:pt x="54" y="397"/>
                  </a:lnTo>
                  <a:lnTo>
                    <a:pt x="195" y="0"/>
                  </a:lnTo>
                  <a:lnTo>
                    <a:pt x="221" y="119"/>
                  </a:lnTo>
                  <a:lnTo>
                    <a:pt x="135" y="420"/>
                  </a:lnTo>
                  <a:lnTo>
                    <a:pt x="0" y="4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618" name="Freeform 23"/>
            <p:cNvSpPr>
              <a:spLocks/>
            </p:cNvSpPr>
            <p:nvPr/>
          </p:nvSpPr>
          <p:spPr bwMode="auto">
            <a:xfrm>
              <a:off x="585" y="3111"/>
              <a:ext cx="348" cy="324"/>
            </a:xfrm>
            <a:custGeom>
              <a:avLst/>
              <a:gdLst>
                <a:gd name="T0" fmla="*/ 0 w 696"/>
                <a:gd name="T1" fmla="*/ 0 h 650"/>
                <a:gd name="T2" fmla="*/ 1 w 696"/>
                <a:gd name="T3" fmla="*/ 0 h 650"/>
                <a:gd name="T4" fmla="*/ 1 w 696"/>
                <a:gd name="T5" fmla="*/ 0 h 650"/>
                <a:gd name="T6" fmla="*/ 1 w 696"/>
                <a:gd name="T7" fmla="*/ 0 h 650"/>
                <a:gd name="T8" fmla="*/ 1 w 696"/>
                <a:gd name="T9" fmla="*/ 0 h 650"/>
                <a:gd name="T10" fmla="*/ 1 w 696"/>
                <a:gd name="T11" fmla="*/ 0 h 650"/>
                <a:gd name="T12" fmla="*/ 0 w 696"/>
                <a:gd name="T13" fmla="*/ 0 h 650"/>
                <a:gd name="T14" fmla="*/ 0 w 696"/>
                <a:gd name="T15" fmla="*/ 0 h 65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96"/>
                <a:gd name="T25" fmla="*/ 0 h 650"/>
                <a:gd name="T26" fmla="*/ 696 w 696"/>
                <a:gd name="T27" fmla="*/ 650 h 65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96" h="650">
                  <a:moveTo>
                    <a:pt x="0" y="284"/>
                  </a:moveTo>
                  <a:lnTo>
                    <a:pt x="231" y="0"/>
                  </a:lnTo>
                  <a:lnTo>
                    <a:pt x="330" y="268"/>
                  </a:lnTo>
                  <a:lnTo>
                    <a:pt x="696" y="458"/>
                  </a:lnTo>
                  <a:lnTo>
                    <a:pt x="583" y="650"/>
                  </a:lnTo>
                  <a:lnTo>
                    <a:pt x="30" y="613"/>
                  </a:lnTo>
                  <a:lnTo>
                    <a:pt x="0" y="28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619" name="Freeform 24"/>
            <p:cNvSpPr>
              <a:spLocks/>
            </p:cNvSpPr>
            <p:nvPr/>
          </p:nvSpPr>
          <p:spPr bwMode="auto">
            <a:xfrm>
              <a:off x="350" y="3160"/>
              <a:ext cx="316" cy="655"/>
            </a:xfrm>
            <a:custGeom>
              <a:avLst/>
              <a:gdLst>
                <a:gd name="T0" fmla="*/ 1 w 631"/>
                <a:gd name="T1" fmla="*/ 0 h 1311"/>
                <a:gd name="T2" fmla="*/ 1 w 631"/>
                <a:gd name="T3" fmla="*/ 0 h 1311"/>
                <a:gd name="T4" fmla="*/ 1 w 631"/>
                <a:gd name="T5" fmla="*/ 0 h 1311"/>
                <a:gd name="T6" fmla="*/ 1 w 631"/>
                <a:gd name="T7" fmla="*/ 0 h 1311"/>
                <a:gd name="T8" fmla="*/ 1 w 631"/>
                <a:gd name="T9" fmla="*/ 0 h 1311"/>
                <a:gd name="T10" fmla="*/ 1 w 631"/>
                <a:gd name="T11" fmla="*/ 0 h 1311"/>
                <a:gd name="T12" fmla="*/ 1 w 631"/>
                <a:gd name="T13" fmla="*/ 0 h 1311"/>
                <a:gd name="T14" fmla="*/ 1 w 631"/>
                <a:gd name="T15" fmla="*/ 0 h 1311"/>
                <a:gd name="T16" fmla="*/ 1 w 631"/>
                <a:gd name="T17" fmla="*/ 0 h 1311"/>
                <a:gd name="T18" fmla="*/ 1 w 631"/>
                <a:gd name="T19" fmla="*/ 0 h 1311"/>
                <a:gd name="T20" fmla="*/ 1 w 631"/>
                <a:gd name="T21" fmla="*/ 0 h 1311"/>
                <a:gd name="T22" fmla="*/ 1 w 631"/>
                <a:gd name="T23" fmla="*/ 0 h 1311"/>
                <a:gd name="T24" fmla="*/ 1 w 631"/>
                <a:gd name="T25" fmla="*/ 0 h 1311"/>
                <a:gd name="T26" fmla="*/ 1 w 631"/>
                <a:gd name="T27" fmla="*/ 0 h 1311"/>
                <a:gd name="T28" fmla="*/ 1 w 631"/>
                <a:gd name="T29" fmla="*/ 0 h 1311"/>
                <a:gd name="T30" fmla="*/ 1 w 631"/>
                <a:gd name="T31" fmla="*/ 0 h 1311"/>
                <a:gd name="T32" fmla="*/ 1 w 631"/>
                <a:gd name="T33" fmla="*/ 0 h 1311"/>
                <a:gd name="T34" fmla="*/ 1 w 631"/>
                <a:gd name="T35" fmla="*/ 0 h 1311"/>
                <a:gd name="T36" fmla="*/ 1 w 631"/>
                <a:gd name="T37" fmla="*/ 0 h 1311"/>
                <a:gd name="T38" fmla="*/ 1 w 631"/>
                <a:gd name="T39" fmla="*/ 0 h 1311"/>
                <a:gd name="T40" fmla="*/ 1 w 631"/>
                <a:gd name="T41" fmla="*/ 0 h 1311"/>
                <a:gd name="T42" fmla="*/ 1 w 631"/>
                <a:gd name="T43" fmla="*/ 0 h 1311"/>
                <a:gd name="T44" fmla="*/ 1 w 631"/>
                <a:gd name="T45" fmla="*/ 0 h 1311"/>
                <a:gd name="T46" fmla="*/ 1 w 631"/>
                <a:gd name="T47" fmla="*/ 0 h 1311"/>
                <a:gd name="T48" fmla="*/ 1 w 631"/>
                <a:gd name="T49" fmla="*/ 0 h 1311"/>
                <a:gd name="T50" fmla="*/ 1 w 631"/>
                <a:gd name="T51" fmla="*/ 0 h 1311"/>
                <a:gd name="T52" fmla="*/ 1 w 631"/>
                <a:gd name="T53" fmla="*/ 0 h 1311"/>
                <a:gd name="T54" fmla="*/ 1 w 631"/>
                <a:gd name="T55" fmla="*/ 0 h 1311"/>
                <a:gd name="T56" fmla="*/ 1 w 631"/>
                <a:gd name="T57" fmla="*/ 0 h 1311"/>
                <a:gd name="T58" fmla="*/ 1 w 631"/>
                <a:gd name="T59" fmla="*/ 0 h 1311"/>
                <a:gd name="T60" fmla="*/ 1 w 631"/>
                <a:gd name="T61" fmla="*/ 0 h 1311"/>
                <a:gd name="T62" fmla="*/ 1 w 631"/>
                <a:gd name="T63" fmla="*/ 0 h 1311"/>
                <a:gd name="T64" fmla="*/ 1 w 631"/>
                <a:gd name="T65" fmla="*/ 0 h 1311"/>
                <a:gd name="T66" fmla="*/ 1 w 631"/>
                <a:gd name="T67" fmla="*/ 0 h 1311"/>
                <a:gd name="T68" fmla="*/ 0 w 631"/>
                <a:gd name="T69" fmla="*/ 0 h 1311"/>
                <a:gd name="T70" fmla="*/ 1 w 631"/>
                <a:gd name="T71" fmla="*/ 0 h 1311"/>
                <a:gd name="T72" fmla="*/ 1 w 631"/>
                <a:gd name="T73" fmla="*/ 0 h 1311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631"/>
                <a:gd name="T112" fmla="*/ 0 h 1311"/>
                <a:gd name="T113" fmla="*/ 631 w 631"/>
                <a:gd name="T114" fmla="*/ 1311 h 1311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631" h="1311">
                  <a:moveTo>
                    <a:pt x="51" y="173"/>
                  </a:moveTo>
                  <a:lnTo>
                    <a:pt x="67" y="214"/>
                  </a:lnTo>
                  <a:lnTo>
                    <a:pt x="77" y="218"/>
                  </a:lnTo>
                  <a:lnTo>
                    <a:pt x="140" y="174"/>
                  </a:lnTo>
                  <a:lnTo>
                    <a:pt x="183" y="285"/>
                  </a:lnTo>
                  <a:lnTo>
                    <a:pt x="151" y="282"/>
                  </a:lnTo>
                  <a:lnTo>
                    <a:pt x="159" y="305"/>
                  </a:lnTo>
                  <a:lnTo>
                    <a:pt x="131" y="334"/>
                  </a:lnTo>
                  <a:lnTo>
                    <a:pt x="112" y="366"/>
                  </a:lnTo>
                  <a:lnTo>
                    <a:pt x="106" y="414"/>
                  </a:lnTo>
                  <a:lnTo>
                    <a:pt x="115" y="458"/>
                  </a:lnTo>
                  <a:lnTo>
                    <a:pt x="125" y="488"/>
                  </a:lnTo>
                  <a:lnTo>
                    <a:pt x="223" y="622"/>
                  </a:lnTo>
                  <a:lnTo>
                    <a:pt x="231" y="744"/>
                  </a:lnTo>
                  <a:lnTo>
                    <a:pt x="176" y="786"/>
                  </a:lnTo>
                  <a:lnTo>
                    <a:pt x="141" y="850"/>
                  </a:lnTo>
                  <a:lnTo>
                    <a:pt x="143" y="1041"/>
                  </a:lnTo>
                  <a:lnTo>
                    <a:pt x="118" y="1126"/>
                  </a:lnTo>
                  <a:lnTo>
                    <a:pt x="83" y="1203"/>
                  </a:lnTo>
                  <a:lnTo>
                    <a:pt x="108" y="1232"/>
                  </a:lnTo>
                  <a:lnTo>
                    <a:pt x="275" y="1311"/>
                  </a:lnTo>
                  <a:lnTo>
                    <a:pt x="589" y="1232"/>
                  </a:lnTo>
                  <a:lnTo>
                    <a:pt x="529" y="1062"/>
                  </a:lnTo>
                  <a:lnTo>
                    <a:pt x="452" y="930"/>
                  </a:lnTo>
                  <a:lnTo>
                    <a:pt x="407" y="791"/>
                  </a:lnTo>
                  <a:lnTo>
                    <a:pt x="401" y="731"/>
                  </a:lnTo>
                  <a:lnTo>
                    <a:pt x="412" y="716"/>
                  </a:lnTo>
                  <a:lnTo>
                    <a:pt x="401" y="591"/>
                  </a:lnTo>
                  <a:lnTo>
                    <a:pt x="422" y="562"/>
                  </a:lnTo>
                  <a:lnTo>
                    <a:pt x="631" y="488"/>
                  </a:lnTo>
                  <a:lnTo>
                    <a:pt x="545" y="435"/>
                  </a:lnTo>
                  <a:lnTo>
                    <a:pt x="503" y="299"/>
                  </a:lnTo>
                  <a:lnTo>
                    <a:pt x="302" y="311"/>
                  </a:lnTo>
                  <a:lnTo>
                    <a:pt x="282" y="285"/>
                  </a:lnTo>
                  <a:lnTo>
                    <a:pt x="0" y="0"/>
                  </a:lnTo>
                  <a:lnTo>
                    <a:pt x="51" y="173"/>
                  </a:lnTo>
                  <a:close/>
                </a:path>
              </a:pathLst>
            </a:custGeom>
            <a:solidFill>
              <a:srgbClr val="BA87E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620" name="Freeform 25"/>
            <p:cNvSpPr>
              <a:spLocks/>
            </p:cNvSpPr>
            <p:nvPr/>
          </p:nvSpPr>
          <p:spPr bwMode="auto">
            <a:xfrm>
              <a:off x="562" y="3771"/>
              <a:ext cx="168" cy="228"/>
            </a:xfrm>
            <a:custGeom>
              <a:avLst/>
              <a:gdLst>
                <a:gd name="T0" fmla="*/ 0 w 337"/>
                <a:gd name="T1" fmla="*/ 1 h 455"/>
                <a:gd name="T2" fmla="*/ 0 w 337"/>
                <a:gd name="T3" fmla="*/ 1 h 455"/>
                <a:gd name="T4" fmla="*/ 0 w 337"/>
                <a:gd name="T5" fmla="*/ 1 h 455"/>
                <a:gd name="T6" fmla="*/ 0 w 337"/>
                <a:gd name="T7" fmla="*/ 1 h 455"/>
                <a:gd name="T8" fmla="*/ 0 w 337"/>
                <a:gd name="T9" fmla="*/ 1 h 455"/>
                <a:gd name="T10" fmla="*/ 0 w 337"/>
                <a:gd name="T11" fmla="*/ 1 h 455"/>
                <a:gd name="T12" fmla="*/ 0 w 337"/>
                <a:gd name="T13" fmla="*/ 1 h 455"/>
                <a:gd name="T14" fmla="*/ 0 w 337"/>
                <a:gd name="T15" fmla="*/ 1 h 455"/>
                <a:gd name="T16" fmla="*/ 0 w 337"/>
                <a:gd name="T17" fmla="*/ 1 h 455"/>
                <a:gd name="T18" fmla="*/ 0 w 337"/>
                <a:gd name="T19" fmla="*/ 1 h 455"/>
                <a:gd name="T20" fmla="*/ 0 w 337"/>
                <a:gd name="T21" fmla="*/ 1 h 455"/>
                <a:gd name="T22" fmla="*/ 0 w 337"/>
                <a:gd name="T23" fmla="*/ 1 h 455"/>
                <a:gd name="T24" fmla="*/ 0 w 337"/>
                <a:gd name="T25" fmla="*/ 1 h 455"/>
                <a:gd name="T26" fmla="*/ 0 w 337"/>
                <a:gd name="T27" fmla="*/ 0 h 455"/>
                <a:gd name="T28" fmla="*/ 0 w 337"/>
                <a:gd name="T29" fmla="*/ 1 h 455"/>
                <a:gd name="T30" fmla="*/ 0 w 337"/>
                <a:gd name="T31" fmla="*/ 1 h 455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337"/>
                <a:gd name="T49" fmla="*/ 0 h 455"/>
                <a:gd name="T50" fmla="*/ 337 w 337"/>
                <a:gd name="T51" fmla="*/ 455 h 455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337" h="455">
                  <a:moveTo>
                    <a:pt x="0" y="54"/>
                  </a:moveTo>
                  <a:lnTo>
                    <a:pt x="6" y="108"/>
                  </a:lnTo>
                  <a:lnTo>
                    <a:pt x="42" y="173"/>
                  </a:lnTo>
                  <a:lnTo>
                    <a:pt x="180" y="345"/>
                  </a:lnTo>
                  <a:lnTo>
                    <a:pt x="195" y="378"/>
                  </a:lnTo>
                  <a:lnTo>
                    <a:pt x="198" y="414"/>
                  </a:lnTo>
                  <a:lnTo>
                    <a:pt x="231" y="426"/>
                  </a:lnTo>
                  <a:lnTo>
                    <a:pt x="272" y="429"/>
                  </a:lnTo>
                  <a:lnTo>
                    <a:pt x="321" y="454"/>
                  </a:lnTo>
                  <a:lnTo>
                    <a:pt x="337" y="455"/>
                  </a:lnTo>
                  <a:lnTo>
                    <a:pt x="307" y="419"/>
                  </a:lnTo>
                  <a:lnTo>
                    <a:pt x="224" y="337"/>
                  </a:lnTo>
                  <a:lnTo>
                    <a:pt x="191" y="250"/>
                  </a:lnTo>
                  <a:lnTo>
                    <a:pt x="124" y="0"/>
                  </a:lnTo>
                  <a:lnTo>
                    <a:pt x="0" y="54"/>
                  </a:lnTo>
                  <a:close/>
                </a:path>
              </a:pathLst>
            </a:custGeom>
            <a:solidFill>
              <a:srgbClr val="F5CF9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621" name="Freeform 26"/>
            <p:cNvSpPr>
              <a:spLocks/>
            </p:cNvSpPr>
            <p:nvPr/>
          </p:nvSpPr>
          <p:spPr bwMode="auto">
            <a:xfrm>
              <a:off x="391" y="3791"/>
              <a:ext cx="102" cy="195"/>
            </a:xfrm>
            <a:custGeom>
              <a:avLst/>
              <a:gdLst>
                <a:gd name="T0" fmla="*/ 1 w 202"/>
                <a:gd name="T1" fmla="*/ 0 h 389"/>
                <a:gd name="T2" fmla="*/ 1 w 202"/>
                <a:gd name="T3" fmla="*/ 1 h 389"/>
                <a:gd name="T4" fmla="*/ 1 w 202"/>
                <a:gd name="T5" fmla="*/ 1 h 389"/>
                <a:gd name="T6" fmla="*/ 0 w 202"/>
                <a:gd name="T7" fmla="*/ 1 h 389"/>
                <a:gd name="T8" fmla="*/ 1 w 202"/>
                <a:gd name="T9" fmla="*/ 1 h 389"/>
                <a:gd name="T10" fmla="*/ 1 w 202"/>
                <a:gd name="T11" fmla="*/ 1 h 389"/>
                <a:gd name="T12" fmla="*/ 1 w 202"/>
                <a:gd name="T13" fmla="*/ 1 h 389"/>
                <a:gd name="T14" fmla="*/ 1 w 202"/>
                <a:gd name="T15" fmla="*/ 1 h 389"/>
                <a:gd name="T16" fmla="*/ 1 w 202"/>
                <a:gd name="T17" fmla="*/ 1 h 389"/>
                <a:gd name="T18" fmla="*/ 1 w 202"/>
                <a:gd name="T19" fmla="*/ 1 h 389"/>
                <a:gd name="T20" fmla="*/ 1 w 202"/>
                <a:gd name="T21" fmla="*/ 0 h 389"/>
                <a:gd name="T22" fmla="*/ 1 w 202"/>
                <a:gd name="T23" fmla="*/ 0 h 389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202"/>
                <a:gd name="T37" fmla="*/ 0 h 389"/>
                <a:gd name="T38" fmla="*/ 202 w 202"/>
                <a:gd name="T39" fmla="*/ 389 h 389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202" h="389">
                  <a:moveTo>
                    <a:pt x="100" y="0"/>
                  </a:moveTo>
                  <a:lnTo>
                    <a:pt x="70" y="36"/>
                  </a:lnTo>
                  <a:lnTo>
                    <a:pt x="54" y="163"/>
                  </a:lnTo>
                  <a:lnTo>
                    <a:pt x="0" y="264"/>
                  </a:lnTo>
                  <a:lnTo>
                    <a:pt x="26" y="382"/>
                  </a:lnTo>
                  <a:lnTo>
                    <a:pt x="38" y="389"/>
                  </a:lnTo>
                  <a:lnTo>
                    <a:pt x="45" y="296"/>
                  </a:lnTo>
                  <a:lnTo>
                    <a:pt x="179" y="96"/>
                  </a:lnTo>
                  <a:lnTo>
                    <a:pt x="202" y="39"/>
                  </a:lnTo>
                  <a:lnTo>
                    <a:pt x="173" y="41"/>
                  </a:lnTo>
                  <a:lnTo>
                    <a:pt x="100" y="0"/>
                  </a:lnTo>
                  <a:close/>
                </a:path>
              </a:pathLst>
            </a:custGeom>
            <a:solidFill>
              <a:srgbClr val="F5CF9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622" name="Freeform 27"/>
            <p:cNvSpPr>
              <a:spLocks/>
            </p:cNvSpPr>
            <p:nvPr/>
          </p:nvSpPr>
          <p:spPr bwMode="auto">
            <a:xfrm>
              <a:off x="543" y="2893"/>
              <a:ext cx="227" cy="109"/>
            </a:xfrm>
            <a:custGeom>
              <a:avLst/>
              <a:gdLst>
                <a:gd name="T0" fmla="*/ 1 w 453"/>
                <a:gd name="T1" fmla="*/ 1 h 218"/>
                <a:gd name="T2" fmla="*/ 1 w 453"/>
                <a:gd name="T3" fmla="*/ 1 h 218"/>
                <a:gd name="T4" fmla="*/ 1 w 453"/>
                <a:gd name="T5" fmla="*/ 1 h 218"/>
                <a:gd name="T6" fmla="*/ 1 w 453"/>
                <a:gd name="T7" fmla="*/ 1 h 218"/>
                <a:gd name="T8" fmla="*/ 1 w 453"/>
                <a:gd name="T9" fmla="*/ 0 h 218"/>
                <a:gd name="T10" fmla="*/ 1 w 453"/>
                <a:gd name="T11" fmla="*/ 1 h 218"/>
                <a:gd name="T12" fmla="*/ 1 w 453"/>
                <a:gd name="T13" fmla="*/ 1 h 218"/>
                <a:gd name="T14" fmla="*/ 1 w 453"/>
                <a:gd name="T15" fmla="*/ 1 h 218"/>
                <a:gd name="T16" fmla="*/ 1 w 453"/>
                <a:gd name="T17" fmla="*/ 1 h 218"/>
                <a:gd name="T18" fmla="*/ 1 w 453"/>
                <a:gd name="T19" fmla="*/ 1 h 218"/>
                <a:gd name="T20" fmla="*/ 0 w 453"/>
                <a:gd name="T21" fmla="*/ 1 h 218"/>
                <a:gd name="T22" fmla="*/ 1 w 453"/>
                <a:gd name="T23" fmla="*/ 1 h 218"/>
                <a:gd name="T24" fmla="*/ 1 w 453"/>
                <a:gd name="T25" fmla="*/ 1 h 21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53"/>
                <a:gd name="T40" fmla="*/ 0 h 218"/>
                <a:gd name="T41" fmla="*/ 453 w 453"/>
                <a:gd name="T42" fmla="*/ 218 h 218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53" h="218">
                  <a:moveTo>
                    <a:pt x="10" y="78"/>
                  </a:moveTo>
                  <a:lnTo>
                    <a:pt x="49" y="68"/>
                  </a:lnTo>
                  <a:lnTo>
                    <a:pt x="78" y="49"/>
                  </a:lnTo>
                  <a:lnTo>
                    <a:pt x="164" y="16"/>
                  </a:lnTo>
                  <a:lnTo>
                    <a:pt x="231" y="0"/>
                  </a:lnTo>
                  <a:lnTo>
                    <a:pt x="407" y="53"/>
                  </a:lnTo>
                  <a:lnTo>
                    <a:pt x="427" y="74"/>
                  </a:lnTo>
                  <a:lnTo>
                    <a:pt x="450" y="122"/>
                  </a:lnTo>
                  <a:lnTo>
                    <a:pt x="453" y="135"/>
                  </a:lnTo>
                  <a:lnTo>
                    <a:pt x="234" y="218"/>
                  </a:lnTo>
                  <a:lnTo>
                    <a:pt x="0" y="175"/>
                  </a:lnTo>
                  <a:lnTo>
                    <a:pt x="10" y="78"/>
                  </a:lnTo>
                  <a:close/>
                </a:path>
              </a:pathLst>
            </a:custGeom>
            <a:solidFill>
              <a:srgbClr val="6E99E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623" name="Freeform 28"/>
            <p:cNvSpPr>
              <a:spLocks/>
            </p:cNvSpPr>
            <p:nvPr/>
          </p:nvSpPr>
          <p:spPr bwMode="auto">
            <a:xfrm>
              <a:off x="260" y="2970"/>
              <a:ext cx="233" cy="329"/>
            </a:xfrm>
            <a:custGeom>
              <a:avLst/>
              <a:gdLst>
                <a:gd name="T0" fmla="*/ 1 w 465"/>
                <a:gd name="T1" fmla="*/ 1 h 658"/>
                <a:gd name="T2" fmla="*/ 1 w 465"/>
                <a:gd name="T3" fmla="*/ 1 h 658"/>
                <a:gd name="T4" fmla="*/ 0 w 465"/>
                <a:gd name="T5" fmla="*/ 1 h 658"/>
                <a:gd name="T6" fmla="*/ 1 w 465"/>
                <a:gd name="T7" fmla="*/ 1 h 658"/>
                <a:gd name="T8" fmla="*/ 1 w 465"/>
                <a:gd name="T9" fmla="*/ 1 h 658"/>
                <a:gd name="T10" fmla="*/ 1 w 465"/>
                <a:gd name="T11" fmla="*/ 1 h 658"/>
                <a:gd name="T12" fmla="*/ 1 w 465"/>
                <a:gd name="T13" fmla="*/ 1 h 658"/>
                <a:gd name="T14" fmla="*/ 1 w 465"/>
                <a:gd name="T15" fmla="*/ 1 h 658"/>
                <a:gd name="T16" fmla="*/ 1 w 465"/>
                <a:gd name="T17" fmla="*/ 1 h 658"/>
                <a:gd name="T18" fmla="*/ 1 w 465"/>
                <a:gd name="T19" fmla="*/ 1 h 658"/>
                <a:gd name="T20" fmla="*/ 1 w 465"/>
                <a:gd name="T21" fmla="*/ 1 h 658"/>
                <a:gd name="T22" fmla="*/ 1 w 465"/>
                <a:gd name="T23" fmla="*/ 0 h 658"/>
                <a:gd name="T24" fmla="*/ 1 w 465"/>
                <a:gd name="T25" fmla="*/ 1 h 658"/>
                <a:gd name="T26" fmla="*/ 1 w 465"/>
                <a:gd name="T27" fmla="*/ 1 h 658"/>
                <a:gd name="T28" fmla="*/ 1 w 465"/>
                <a:gd name="T29" fmla="*/ 1 h 658"/>
                <a:gd name="T30" fmla="*/ 1 w 465"/>
                <a:gd name="T31" fmla="*/ 1 h 658"/>
                <a:gd name="T32" fmla="*/ 1 w 465"/>
                <a:gd name="T33" fmla="*/ 1 h 658"/>
                <a:gd name="T34" fmla="*/ 1 w 465"/>
                <a:gd name="T35" fmla="*/ 1 h 658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465"/>
                <a:gd name="T55" fmla="*/ 0 h 658"/>
                <a:gd name="T56" fmla="*/ 465 w 465"/>
                <a:gd name="T57" fmla="*/ 658 h 658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465" h="658">
                  <a:moveTo>
                    <a:pt x="20" y="641"/>
                  </a:moveTo>
                  <a:lnTo>
                    <a:pt x="29" y="546"/>
                  </a:lnTo>
                  <a:lnTo>
                    <a:pt x="0" y="463"/>
                  </a:lnTo>
                  <a:lnTo>
                    <a:pt x="58" y="376"/>
                  </a:lnTo>
                  <a:lnTo>
                    <a:pt x="20" y="250"/>
                  </a:lnTo>
                  <a:lnTo>
                    <a:pt x="91" y="126"/>
                  </a:lnTo>
                  <a:lnTo>
                    <a:pt x="131" y="107"/>
                  </a:lnTo>
                  <a:lnTo>
                    <a:pt x="177" y="110"/>
                  </a:lnTo>
                  <a:lnTo>
                    <a:pt x="231" y="29"/>
                  </a:lnTo>
                  <a:lnTo>
                    <a:pt x="296" y="17"/>
                  </a:lnTo>
                  <a:lnTo>
                    <a:pt x="328" y="29"/>
                  </a:lnTo>
                  <a:lnTo>
                    <a:pt x="382" y="0"/>
                  </a:lnTo>
                  <a:lnTo>
                    <a:pt x="465" y="37"/>
                  </a:lnTo>
                  <a:lnTo>
                    <a:pt x="455" y="107"/>
                  </a:lnTo>
                  <a:lnTo>
                    <a:pt x="215" y="581"/>
                  </a:lnTo>
                  <a:lnTo>
                    <a:pt x="46" y="658"/>
                  </a:lnTo>
                  <a:lnTo>
                    <a:pt x="20" y="641"/>
                  </a:lnTo>
                  <a:close/>
                </a:path>
              </a:pathLst>
            </a:custGeom>
            <a:solidFill>
              <a:srgbClr val="CC80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624" name="Freeform 29"/>
            <p:cNvSpPr>
              <a:spLocks/>
            </p:cNvSpPr>
            <p:nvPr/>
          </p:nvSpPr>
          <p:spPr bwMode="auto">
            <a:xfrm>
              <a:off x="319" y="3103"/>
              <a:ext cx="96" cy="134"/>
            </a:xfrm>
            <a:custGeom>
              <a:avLst/>
              <a:gdLst>
                <a:gd name="T0" fmla="*/ 1 w 191"/>
                <a:gd name="T1" fmla="*/ 0 h 269"/>
                <a:gd name="T2" fmla="*/ 1 w 191"/>
                <a:gd name="T3" fmla="*/ 0 h 269"/>
                <a:gd name="T4" fmla="*/ 1 w 191"/>
                <a:gd name="T5" fmla="*/ 0 h 269"/>
                <a:gd name="T6" fmla="*/ 1 w 191"/>
                <a:gd name="T7" fmla="*/ 0 h 269"/>
                <a:gd name="T8" fmla="*/ 1 w 191"/>
                <a:gd name="T9" fmla="*/ 0 h 269"/>
                <a:gd name="T10" fmla="*/ 1 w 191"/>
                <a:gd name="T11" fmla="*/ 0 h 269"/>
                <a:gd name="T12" fmla="*/ 1 w 191"/>
                <a:gd name="T13" fmla="*/ 0 h 269"/>
                <a:gd name="T14" fmla="*/ 1 w 191"/>
                <a:gd name="T15" fmla="*/ 0 h 269"/>
                <a:gd name="T16" fmla="*/ 1 w 191"/>
                <a:gd name="T17" fmla="*/ 0 h 269"/>
                <a:gd name="T18" fmla="*/ 1 w 191"/>
                <a:gd name="T19" fmla="*/ 0 h 269"/>
                <a:gd name="T20" fmla="*/ 1 w 191"/>
                <a:gd name="T21" fmla="*/ 0 h 269"/>
                <a:gd name="T22" fmla="*/ 1 w 191"/>
                <a:gd name="T23" fmla="*/ 0 h 269"/>
                <a:gd name="T24" fmla="*/ 1 w 191"/>
                <a:gd name="T25" fmla="*/ 0 h 269"/>
                <a:gd name="T26" fmla="*/ 1 w 191"/>
                <a:gd name="T27" fmla="*/ 0 h 269"/>
                <a:gd name="T28" fmla="*/ 1 w 191"/>
                <a:gd name="T29" fmla="*/ 0 h 269"/>
                <a:gd name="T30" fmla="*/ 1 w 191"/>
                <a:gd name="T31" fmla="*/ 0 h 269"/>
                <a:gd name="T32" fmla="*/ 1 w 191"/>
                <a:gd name="T33" fmla="*/ 0 h 269"/>
                <a:gd name="T34" fmla="*/ 1 w 191"/>
                <a:gd name="T35" fmla="*/ 0 h 269"/>
                <a:gd name="T36" fmla="*/ 1 w 191"/>
                <a:gd name="T37" fmla="*/ 0 h 269"/>
                <a:gd name="T38" fmla="*/ 1 w 191"/>
                <a:gd name="T39" fmla="*/ 0 h 269"/>
                <a:gd name="T40" fmla="*/ 1 w 191"/>
                <a:gd name="T41" fmla="*/ 0 h 269"/>
                <a:gd name="T42" fmla="*/ 1 w 191"/>
                <a:gd name="T43" fmla="*/ 0 h 269"/>
                <a:gd name="T44" fmla="*/ 1 w 191"/>
                <a:gd name="T45" fmla="*/ 0 h 269"/>
                <a:gd name="T46" fmla="*/ 1 w 191"/>
                <a:gd name="T47" fmla="*/ 0 h 269"/>
                <a:gd name="T48" fmla="*/ 1 w 191"/>
                <a:gd name="T49" fmla="*/ 0 h 269"/>
                <a:gd name="T50" fmla="*/ 1 w 191"/>
                <a:gd name="T51" fmla="*/ 0 h 269"/>
                <a:gd name="T52" fmla="*/ 1 w 191"/>
                <a:gd name="T53" fmla="*/ 0 h 269"/>
                <a:gd name="T54" fmla="*/ 1 w 191"/>
                <a:gd name="T55" fmla="*/ 0 h 269"/>
                <a:gd name="T56" fmla="*/ 1 w 191"/>
                <a:gd name="T57" fmla="*/ 0 h 269"/>
                <a:gd name="T58" fmla="*/ 1 w 191"/>
                <a:gd name="T59" fmla="*/ 0 h 269"/>
                <a:gd name="T60" fmla="*/ 1 w 191"/>
                <a:gd name="T61" fmla="*/ 0 h 269"/>
                <a:gd name="T62" fmla="*/ 1 w 191"/>
                <a:gd name="T63" fmla="*/ 0 h 269"/>
                <a:gd name="T64" fmla="*/ 1 w 191"/>
                <a:gd name="T65" fmla="*/ 0 h 269"/>
                <a:gd name="T66" fmla="*/ 1 w 191"/>
                <a:gd name="T67" fmla="*/ 0 h 269"/>
                <a:gd name="T68" fmla="*/ 1 w 191"/>
                <a:gd name="T69" fmla="*/ 0 h 269"/>
                <a:gd name="T70" fmla="*/ 1 w 191"/>
                <a:gd name="T71" fmla="*/ 0 h 269"/>
                <a:gd name="T72" fmla="*/ 1 w 191"/>
                <a:gd name="T73" fmla="*/ 0 h 269"/>
                <a:gd name="T74" fmla="*/ 1 w 191"/>
                <a:gd name="T75" fmla="*/ 0 h 269"/>
                <a:gd name="T76" fmla="*/ 0 w 191"/>
                <a:gd name="T77" fmla="*/ 0 h 269"/>
                <a:gd name="T78" fmla="*/ 1 w 191"/>
                <a:gd name="T79" fmla="*/ 0 h 269"/>
                <a:gd name="T80" fmla="*/ 1 w 191"/>
                <a:gd name="T81" fmla="*/ 0 h 269"/>
                <a:gd name="T82" fmla="*/ 1 w 191"/>
                <a:gd name="T83" fmla="*/ 0 h 269"/>
                <a:gd name="T84" fmla="*/ 1 w 191"/>
                <a:gd name="T85" fmla="*/ 0 h 269"/>
                <a:gd name="T86" fmla="*/ 1 w 191"/>
                <a:gd name="T87" fmla="*/ 0 h 269"/>
                <a:gd name="T88" fmla="*/ 1 w 191"/>
                <a:gd name="T89" fmla="*/ 0 h 269"/>
                <a:gd name="T90" fmla="*/ 1 w 191"/>
                <a:gd name="T91" fmla="*/ 0 h 269"/>
                <a:gd name="T92" fmla="*/ 1 w 191"/>
                <a:gd name="T93" fmla="*/ 0 h 269"/>
                <a:gd name="T94" fmla="*/ 1 w 191"/>
                <a:gd name="T95" fmla="*/ 0 h 269"/>
                <a:gd name="T96" fmla="*/ 1 w 191"/>
                <a:gd name="T97" fmla="*/ 0 h 269"/>
                <a:gd name="T98" fmla="*/ 1 w 191"/>
                <a:gd name="T99" fmla="*/ 0 h 269"/>
                <a:gd name="T100" fmla="*/ 1 w 191"/>
                <a:gd name="T101" fmla="*/ 0 h 269"/>
                <a:gd name="T102" fmla="*/ 1 w 191"/>
                <a:gd name="T103" fmla="*/ 0 h 269"/>
                <a:gd name="T104" fmla="*/ 1 w 191"/>
                <a:gd name="T105" fmla="*/ 0 h 269"/>
                <a:gd name="T106" fmla="*/ 1 w 191"/>
                <a:gd name="T107" fmla="*/ 0 h 269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191"/>
                <a:gd name="T163" fmla="*/ 0 h 269"/>
                <a:gd name="T164" fmla="*/ 191 w 191"/>
                <a:gd name="T165" fmla="*/ 269 h 269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191" h="269">
                  <a:moveTo>
                    <a:pt x="55" y="20"/>
                  </a:moveTo>
                  <a:lnTo>
                    <a:pt x="56" y="20"/>
                  </a:lnTo>
                  <a:lnTo>
                    <a:pt x="59" y="20"/>
                  </a:lnTo>
                  <a:lnTo>
                    <a:pt x="62" y="20"/>
                  </a:lnTo>
                  <a:lnTo>
                    <a:pt x="65" y="20"/>
                  </a:lnTo>
                  <a:lnTo>
                    <a:pt x="68" y="22"/>
                  </a:lnTo>
                  <a:lnTo>
                    <a:pt x="72" y="23"/>
                  </a:lnTo>
                  <a:lnTo>
                    <a:pt x="75" y="23"/>
                  </a:lnTo>
                  <a:lnTo>
                    <a:pt x="78" y="25"/>
                  </a:lnTo>
                  <a:lnTo>
                    <a:pt x="82" y="26"/>
                  </a:lnTo>
                  <a:lnTo>
                    <a:pt x="87" y="28"/>
                  </a:lnTo>
                  <a:lnTo>
                    <a:pt x="90" y="29"/>
                  </a:lnTo>
                  <a:lnTo>
                    <a:pt x="93" y="31"/>
                  </a:lnTo>
                  <a:lnTo>
                    <a:pt x="97" y="34"/>
                  </a:lnTo>
                  <a:lnTo>
                    <a:pt x="100" y="36"/>
                  </a:lnTo>
                  <a:lnTo>
                    <a:pt x="101" y="39"/>
                  </a:lnTo>
                  <a:lnTo>
                    <a:pt x="103" y="42"/>
                  </a:lnTo>
                  <a:lnTo>
                    <a:pt x="104" y="45"/>
                  </a:lnTo>
                  <a:lnTo>
                    <a:pt x="106" y="48"/>
                  </a:lnTo>
                  <a:lnTo>
                    <a:pt x="107" y="52"/>
                  </a:lnTo>
                  <a:lnTo>
                    <a:pt x="109" y="57"/>
                  </a:lnTo>
                  <a:lnTo>
                    <a:pt x="107" y="60"/>
                  </a:lnTo>
                  <a:lnTo>
                    <a:pt x="107" y="63"/>
                  </a:lnTo>
                  <a:lnTo>
                    <a:pt x="107" y="64"/>
                  </a:lnTo>
                  <a:lnTo>
                    <a:pt x="107" y="66"/>
                  </a:lnTo>
                  <a:lnTo>
                    <a:pt x="106" y="64"/>
                  </a:lnTo>
                  <a:lnTo>
                    <a:pt x="103" y="63"/>
                  </a:lnTo>
                  <a:lnTo>
                    <a:pt x="100" y="61"/>
                  </a:lnTo>
                  <a:lnTo>
                    <a:pt x="98" y="61"/>
                  </a:lnTo>
                  <a:lnTo>
                    <a:pt x="96" y="60"/>
                  </a:lnTo>
                  <a:lnTo>
                    <a:pt x="93" y="60"/>
                  </a:lnTo>
                  <a:lnTo>
                    <a:pt x="90" y="60"/>
                  </a:lnTo>
                  <a:lnTo>
                    <a:pt x="87" y="60"/>
                  </a:lnTo>
                  <a:lnTo>
                    <a:pt x="82" y="60"/>
                  </a:lnTo>
                  <a:lnTo>
                    <a:pt x="80" y="60"/>
                  </a:lnTo>
                  <a:lnTo>
                    <a:pt x="77" y="60"/>
                  </a:lnTo>
                  <a:lnTo>
                    <a:pt x="72" y="61"/>
                  </a:lnTo>
                  <a:lnTo>
                    <a:pt x="69" y="64"/>
                  </a:lnTo>
                  <a:lnTo>
                    <a:pt x="66" y="67"/>
                  </a:lnTo>
                  <a:lnTo>
                    <a:pt x="62" y="68"/>
                  </a:lnTo>
                  <a:lnTo>
                    <a:pt x="59" y="73"/>
                  </a:lnTo>
                  <a:lnTo>
                    <a:pt x="56" y="77"/>
                  </a:lnTo>
                  <a:lnTo>
                    <a:pt x="53" y="82"/>
                  </a:lnTo>
                  <a:lnTo>
                    <a:pt x="50" y="86"/>
                  </a:lnTo>
                  <a:lnTo>
                    <a:pt x="49" y="92"/>
                  </a:lnTo>
                  <a:lnTo>
                    <a:pt x="48" y="95"/>
                  </a:lnTo>
                  <a:lnTo>
                    <a:pt x="48" y="97"/>
                  </a:lnTo>
                  <a:lnTo>
                    <a:pt x="46" y="100"/>
                  </a:lnTo>
                  <a:lnTo>
                    <a:pt x="46" y="103"/>
                  </a:lnTo>
                  <a:lnTo>
                    <a:pt x="46" y="106"/>
                  </a:lnTo>
                  <a:lnTo>
                    <a:pt x="46" y="109"/>
                  </a:lnTo>
                  <a:lnTo>
                    <a:pt x="46" y="111"/>
                  </a:lnTo>
                  <a:lnTo>
                    <a:pt x="46" y="113"/>
                  </a:lnTo>
                  <a:lnTo>
                    <a:pt x="46" y="116"/>
                  </a:lnTo>
                  <a:lnTo>
                    <a:pt x="46" y="119"/>
                  </a:lnTo>
                  <a:lnTo>
                    <a:pt x="46" y="122"/>
                  </a:lnTo>
                  <a:lnTo>
                    <a:pt x="48" y="125"/>
                  </a:lnTo>
                  <a:lnTo>
                    <a:pt x="49" y="129"/>
                  </a:lnTo>
                  <a:lnTo>
                    <a:pt x="52" y="134"/>
                  </a:lnTo>
                  <a:lnTo>
                    <a:pt x="55" y="138"/>
                  </a:lnTo>
                  <a:lnTo>
                    <a:pt x="59" y="141"/>
                  </a:lnTo>
                  <a:lnTo>
                    <a:pt x="64" y="144"/>
                  </a:lnTo>
                  <a:lnTo>
                    <a:pt x="68" y="145"/>
                  </a:lnTo>
                  <a:lnTo>
                    <a:pt x="72" y="147"/>
                  </a:lnTo>
                  <a:lnTo>
                    <a:pt x="77" y="147"/>
                  </a:lnTo>
                  <a:lnTo>
                    <a:pt x="80" y="147"/>
                  </a:lnTo>
                  <a:lnTo>
                    <a:pt x="84" y="147"/>
                  </a:lnTo>
                  <a:lnTo>
                    <a:pt x="88" y="145"/>
                  </a:lnTo>
                  <a:lnTo>
                    <a:pt x="93" y="145"/>
                  </a:lnTo>
                  <a:lnTo>
                    <a:pt x="96" y="144"/>
                  </a:lnTo>
                  <a:lnTo>
                    <a:pt x="98" y="143"/>
                  </a:lnTo>
                  <a:lnTo>
                    <a:pt x="101" y="141"/>
                  </a:lnTo>
                  <a:lnTo>
                    <a:pt x="104" y="140"/>
                  </a:lnTo>
                  <a:lnTo>
                    <a:pt x="107" y="138"/>
                  </a:lnTo>
                  <a:lnTo>
                    <a:pt x="109" y="138"/>
                  </a:lnTo>
                  <a:lnTo>
                    <a:pt x="109" y="143"/>
                  </a:lnTo>
                  <a:lnTo>
                    <a:pt x="107" y="145"/>
                  </a:lnTo>
                  <a:lnTo>
                    <a:pt x="107" y="148"/>
                  </a:lnTo>
                  <a:lnTo>
                    <a:pt x="106" y="151"/>
                  </a:lnTo>
                  <a:lnTo>
                    <a:pt x="106" y="154"/>
                  </a:lnTo>
                  <a:lnTo>
                    <a:pt x="103" y="157"/>
                  </a:lnTo>
                  <a:lnTo>
                    <a:pt x="101" y="161"/>
                  </a:lnTo>
                  <a:lnTo>
                    <a:pt x="98" y="166"/>
                  </a:lnTo>
                  <a:lnTo>
                    <a:pt x="97" y="169"/>
                  </a:lnTo>
                  <a:lnTo>
                    <a:pt x="94" y="173"/>
                  </a:lnTo>
                  <a:lnTo>
                    <a:pt x="91" y="176"/>
                  </a:lnTo>
                  <a:lnTo>
                    <a:pt x="87" y="179"/>
                  </a:lnTo>
                  <a:lnTo>
                    <a:pt x="84" y="183"/>
                  </a:lnTo>
                  <a:lnTo>
                    <a:pt x="81" y="185"/>
                  </a:lnTo>
                  <a:lnTo>
                    <a:pt x="78" y="186"/>
                  </a:lnTo>
                  <a:lnTo>
                    <a:pt x="75" y="188"/>
                  </a:lnTo>
                  <a:lnTo>
                    <a:pt x="72" y="189"/>
                  </a:lnTo>
                  <a:lnTo>
                    <a:pt x="69" y="189"/>
                  </a:lnTo>
                  <a:lnTo>
                    <a:pt x="66" y="192"/>
                  </a:lnTo>
                  <a:lnTo>
                    <a:pt x="64" y="193"/>
                  </a:lnTo>
                  <a:lnTo>
                    <a:pt x="61" y="195"/>
                  </a:lnTo>
                  <a:lnTo>
                    <a:pt x="56" y="195"/>
                  </a:lnTo>
                  <a:lnTo>
                    <a:pt x="53" y="196"/>
                  </a:lnTo>
                  <a:lnTo>
                    <a:pt x="49" y="198"/>
                  </a:lnTo>
                  <a:lnTo>
                    <a:pt x="46" y="199"/>
                  </a:lnTo>
                  <a:lnTo>
                    <a:pt x="42" y="201"/>
                  </a:lnTo>
                  <a:lnTo>
                    <a:pt x="39" y="202"/>
                  </a:lnTo>
                  <a:lnTo>
                    <a:pt x="34" y="202"/>
                  </a:lnTo>
                  <a:lnTo>
                    <a:pt x="32" y="204"/>
                  </a:lnTo>
                  <a:lnTo>
                    <a:pt x="29" y="205"/>
                  </a:lnTo>
                  <a:lnTo>
                    <a:pt x="26" y="205"/>
                  </a:lnTo>
                  <a:lnTo>
                    <a:pt x="23" y="207"/>
                  </a:lnTo>
                  <a:lnTo>
                    <a:pt x="20" y="208"/>
                  </a:lnTo>
                  <a:lnTo>
                    <a:pt x="17" y="208"/>
                  </a:lnTo>
                  <a:lnTo>
                    <a:pt x="14" y="209"/>
                  </a:lnTo>
                  <a:lnTo>
                    <a:pt x="11" y="209"/>
                  </a:lnTo>
                  <a:lnTo>
                    <a:pt x="8" y="211"/>
                  </a:lnTo>
                  <a:lnTo>
                    <a:pt x="5" y="211"/>
                  </a:lnTo>
                  <a:lnTo>
                    <a:pt x="2" y="212"/>
                  </a:lnTo>
                  <a:lnTo>
                    <a:pt x="0" y="212"/>
                  </a:lnTo>
                  <a:lnTo>
                    <a:pt x="0" y="214"/>
                  </a:lnTo>
                  <a:lnTo>
                    <a:pt x="0" y="215"/>
                  </a:lnTo>
                  <a:lnTo>
                    <a:pt x="1" y="218"/>
                  </a:lnTo>
                  <a:lnTo>
                    <a:pt x="4" y="221"/>
                  </a:lnTo>
                  <a:lnTo>
                    <a:pt x="5" y="222"/>
                  </a:lnTo>
                  <a:lnTo>
                    <a:pt x="7" y="224"/>
                  </a:lnTo>
                  <a:lnTo>
                    <a:pt x="8" y="225"/>
                  </a:lnTo>
                  <a:lnTo>
                    <a:pt x="13" y="227"/>
                  </a:lnTo>
                  <a:lnTo>
                    <a:pt x="16" y="227"/>
                  </a:lnTo>
                  <a:lnTo>
                    <a:pt x="20" y="227"/>
                  </a:lnTo>
                  <a:lnTo>
                    <a:pt x="23" y="227"/>
                  </a:lnTo>
                  <a:lnTo>
                    <a:pt x="24" y="227"/>
                  </a:lnTo>
                  <a:lnTo>
                    <a:pt x="27" y="227"/>
                  </a:lnTo>
                  <a:lnTo>
                    <a:pt x="32" y="228"/>
                  </a:lnTo>
                  <a:lnTo>
                    <a:pt x="82" y="214"/>
                  </a:lnTo>
                  <a:lnTo>
                    <a:pt x="109" y="186"/>
                  </a:lnTo>
                  <a:lnTo>
                    <a:pt x="109" y="188"/>
                  </a:lnTo>
                  <a:lnTo>
                    <a:pt x="110" y="189"/>
                  </a:lnTo>
                  <a:lnTo>
                    <a:pt x="112" y="192"/>
                  </a:lnTo>
                  <a:lnTo>
                    <a:pt x="113" y="198"/>
                  </a:lnTo>
                  <a:lnTo>
                    <a:pt x="114" y="199"/>
                  </a:lnTo>
                  <a:lnTo>
                    <a:pt x="114" y="202"/>
                  </a:lnTo>
                  <a:lnTo>
                    <a:pt x="114" y="205"/>
                  </a:lnTo>
                  <a:lnTo>
                    <a:pt x="116" y="209"/>
                  </a:lnTo>
                  <a:lnTo>
                    <a:pt x="116" y="212"/>
                  </a:lnTo>
                  <a:lnTo>
                    <a:pt x="116" y="217"/>
                  </a:lnTo>
                  <a:lnTo>
                    <a:pt x="114" y="221"/>
                  </a:lnTo>
                  <a:lnTo>
                    <a:pt x="114" y="225"/>
                  </a:lnTo>
                  <a:lnTo>
                    <a:pt x="113" y="230"/>
                  </a:lnTo>
                  <a:lnTo>
                    <a:pt x="112" y="234"/>
                  </a:lnTo>
                  <a:lnTo>
                    <a:pt x="110" y="237"/>
                  </a:lnTo>
                  <a:lnTo>
                    <a:pt x="107" y="241"/>
                  </a:lnTo>
                  <a:lnTo>
                    <a:pt x="106" y="244"/>
                  </a:lnTo>
                  <a:lnTo>
                    <a:pt x="103" y="249"/>
                  </a:lnTo>
                  <a:lnTo>
                    <a:pt x="101" y="252"/>
                  </a:lnTo>
                  <a:lnTo>
                    <a:pt x="98" y="256"/>
                  </a:lnTo>
                  <a:lnTo>
                    <a:pt x="97" y="257"/>
                  </a:lnTo>
                  <a:lnTo>
                    <a:pt x="94" y="260"/>
                  </a:lnTo>
                  <a:lnTo>
                    <a:pt x="93" y="263"/>
                  </a:lnTo>
                  <a:lnTo>
                    <a:pt x="91" y="265"/>
                  </a:lnTo>
                  <a:lnTo>
                    <a:pt x="90" y="268"/>
                  </a:lnTo>
                  <a:lnTo>
                    <a:pt x="88" y="269"/>
                  </a:lnTo>
                  <a:lnTo>
                    <a:pt x="186" y="252"/>
                  </a:lnTo>
                  <a:lnTo>
                    <a:pt x="191" y="0"/>
                  </a:lnTo>
                  <a:lnTo>
                    <a:pt x="84" y="15"/>
                  </a:lnTo>
                  <a:lnTo>
                    <a:pt x="55" y="20"/>
                  </a:lnTo>
                  <a:close/>
                </a:path>
              </a:pathLst>
            </a:custGeom>
            <a:solidFill>
              <a:srgbClr val="BF663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625" name="Freeform 30"/>
            <p:cNvSpPr>
              <a:spLocks/>
            </p:cNvSpPr>
            <p:nvPr/>
          </p:nvSpPr>
          <p:spPr bwMode="auto">
            <a:xfrm>
              <a:off x="424" y="3033"/>
              <a:ext cx="55" cy="27"/>
            </a:xfrm>
            <a:custGeom>
              <a:avLst/>
              <a:gdLst>
                <a:gd name="T0" fmla="*/ 0 w 111"/>
                <a:gd name="T1" fmla="*/ 0 h 55"/>
                <a:gd name="T2" fmla="*/ 0 w 111"/>
                <a:gd name="T3" fmla="*/ 0 h 55"/>
                <a:gd name="T4" fmla="*/ 0 w 111"/>
                <a:gd name="T5" fmla="*/ 0 h 55"/>
                <a:gd name="T6" fmla="*/ 0 w 111"/>
                <a:gd name="T7" fmla="*/ 0 h 55"/>
                <a:gd name="T8" fmla="*/ 0 w 111"/>
                <a:gd name="T9" fmla="*/ 0 h 55"/>
                <a:gd name="T10" fmla="*/ 0 w 111"/>
                <a:gd name="T11" fmla="*/ 0 h 55"/>
                <a:gd name="T12" fmla="*/ 0 w 111"/>
                <a:gd name="T13" fmla="*/ 0 h 55"/>
                <a:gd name="T14" fmla="*/ 0 w 111"/>
                <a:gd name="T15" fmla="*/ 0 h 55"/>
                <a:gd name="T16" fmla="*/ 0 w 111"/>
                <a:gd name="T17" fmla="*/ 0 h 55"/>
                <a:gd name="T18" fmla="*/ 0 w 111"/>
                <a:gd name="T19" fmla="*/ 0 h 55"/>
                <a:gd name="T20" fmla="*/ 0 w 111"/>
                <a:gd name="T21" fmla="*/ 0 h 55"/>
                <a:gd name="T22" fmla="*/ 0 w 111"/>
                <a:gd name="T23" fmla="*/ 0 h 55"/>
                <a:gd name="T24" fmla="*/ 0 w 111"/>
                <a:gd name="T25" fmla="*/ 0 h 55"/>
                <a:gd name="T26" fmla="*/ 0 w 111"/>
                <a:gd name="T27" fmla="*/ 0 h 55"/>
                <a:gd name="T28" fmla="*/ 0 w 111"/>
                <a:gd name="T29" fmla="*/ 0 h 55"/>
                <a:gd name="T30" fmla="*/ 0 w 111"/>
                <a:gd name="T31" fmla="*/ 0 h 55"/>
                <a:gd name="T32" fmla="*/ 0 w 111"/>
                <a:gd name="T33" fmla="*/ 0 h 55"/>
                <a:gd name="T34" fmla="*/ 0 w 111"/>
                <a:gd name="T35" fmla="*/ 0 h 55"/>
                <a:gd name="T36" fmla="*/ 0 w 111"/>
                <a:gd name="T37" fmla="*/ 0 h 55"/>
                <a:gd name="T38" fmla="*/ 0 w 111"/>
                <a:gd name="T39" fmla="*/ 0 h 55"/>
                <a:gd name="T40" fmla="*/ 0 w 111"/>
                <a:gd name="T41" fmla="*/ 0 h 55"/>
                <a:gd name="T42" fmla="*/ 0 w 111"/>
                <a:gd name="T43" fmla="*/ 0 h 55"/>
                <a:gd name="T44" fmla="*/ 0 w 111"/>
                <a:gd name="T45" fmla="*/ 0 h 55"/>
                <a:gd name="T46" fmla="*/ 0 w 111"/>
                <a:gd name="T47" fmla="*/ 0 h 55"/>
                <a:gd name="T48" fmla="*/ 0 w 111"/>
                <a:gd name="T49" fmla="*/ 0 h 55"/>
                <a:gd name="T50" fmla="*/ 0 w 111"/>
                <a:gd name="T51" fmla="*/ 0 h 55"/>
                <a:gd name="T52" fmla="*/ 0 w 111"/>
                <a:gd name="T53" fmla="*/ 0 h 55"/>
                <a:gd name="T54" fmla="*/ 0 w 111"/>
                <a:gd name="T55" fmla="*/ 0 h 55"/>
                <a:gd name="T56" fmla="*/ 0 w 111"/>
                <a:gd name="T57" fmla="*/ 0 h 55"/>
                <a:gd name="T58" fmla="*/ 0 w 111"/>
                <a:gd name="T59" fmla="*/ 0 h 55"/>
                <a:gd name="T60" fmla="*/ 0 w 111"/>
                <a:gd name="T61" fmla="*/ 0 h 55"/>
                <a:gd name="T62" fmla="*/ 0 w 111"/>
                <a:gd name="T63" fmla="*/ 0 h 55"/>
                <a:gd name="T64" fmla="*/ 0 w 111"/>
                <a:gd name="T65" fmla="*/ 0 h 55"/>
                <a:gd name="T66" fmla="*/ 0 w 111"/>
                <a:gd name="T67" fmla="*/ 0 h 55"/>
                <a:gd name="T68" fmla="*/ 0 w 111"/>
                <a:gd name="T69" fmla="*/ 0 h 55"/>
                <a:gd name="T70" fmla="*/ 0 w 111"/>
                <a:gd name="T71" fmla="*/ 0 h 55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111"/>
                <a:gd name="T109" fmla="*/ 0 h 55"/>
                <a:gd name="T110" fmla="*/ 111 w 111"/>
                <a:gd name="T111" fmla="*/ 55 h 55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111" h="55">
                  <a:moveTo>
                    <a:pt x="0" y="0"/>
                  </a:moveTo>
                  <a:lnTo>
                    <a:pt x="0" y="0"/>
                  </a:lnTo>
                  <a:lnTo>
                    <a:pt x="3" y="2"/>
                  </a:lnTo>
                  <a:lnTo>
                    <a:pt x="5" y="4"/>
                  </a:lnTo>
                  <a:lnTo>
                    <a:pt x="8" y="7"/>
                  </a:lnTo>
                  <a:lnTo>
                    <a:pt x="11" y="8"/>
                  </a:lnTo>
                  <a:lnTo>
                    <a:pt x="15" y="11"/>
                  </a:lnTo>
                  <a:lnTo>
                    <a:pt x="18" y="13"/>
                  </a:lnTo>
                  <a:lnTo>
                    <a:pt x="22" y="16"/>
                  </a:lnTo>
                  <a:lnTo>
                    <a:pt x="27" y="17"/>
                  </a:lnTo>
                  <a:lnTo>
                    <a:pt x="31" y="20"/>
                  </a:lnTo>
                  <a:lnTo>
                    <a:pt x="35" y="21"/>
                  </a:lnTo>
                  <a:lnTo>
                    <a:pt x="40" y="23"/>
                  </a:lnTo>
                  <a:lnTo>
                    <a:pt x="45" y="24"/>
                  </a:lnTo>
                  <a:lnTo>
                    <a:pt x="50" y="24"/>
                  </a:lnTo>
                  <a:lnTo>
                    <a:pt x="54" y="24"/>
                  </a:lnTo>
                  <a:lnTo>
                    <a:pt x="60" y="24"/>
                  </a:lnTo>
                  <a:lnTo>
                    <a:pt x="61" y="24"/>
                  </a:lnTo>
                  <a:lnTo>
                    <a:pt x="64" y="24"/>
                  </a:lnTo>
                  <a:lnTo>
                    <a:pt x="67" y="23"/>
                  </a:lnTo>
                  <a:lnTo>
                    <a:pt x="70" y="23"/>
                  </a:lnTo>
                  <a:lnTo>
                    <a:pt x="75" y="23"/>
                  </a:lnTo>
                  <a:lnTo>
                    <a:pt x="80" y="21"/>
                  </a:lnTo>
                  <a:lnTo>
                    <a:pt x="85" y="20"/>
                  </a:lnTo>
                  <a:lnTo>
                    <a:pt x="91" y="20"/>
                  </a:lnTo>
                  <a:lnTo>
                    <a:pt x="93" y="18"/>
                  </a:lnTo>
                  <a:lnTo>
                    <a:pt x="98" y="17"/>
                  </a:lnTo>
                  <a:lnTo>
                    <a:pt x="101" y="16"/>
                  </a:lnTo>
                  <a:lnTo>
                    <a:pt x="105" y="14"/>
                  </a:lnTo>
                  <a:lnTo>
                    <a:pt x="108" y="13"/>
                  </a:lnTo>
                  <a:lnTo>
                    <a:pt x="111" y="13"/>
                  </a:lnTo>
                  <a:lnTo>
                    <a:pt x="104" y="27"/>
                  </a:lnTo>
                  <a:lnTo>
                    <a:pt x="72" y="42"/>
                  </a:lnTo>
                  <a:lnTo>
                    <a:pt x="6" y="5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9996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626" name="Freeform 31"/>
            <p:cNvSpPr>
              <a:spLocks/>
            </p:cNvSpPr>
            <p:nvPr/>
          </p:nvSpPr>
          <p:spPr bwMode="auto">
            <a:xfrm>
              <a:off x="253" y="2976"/>
              <a:ext cx="165" cy="329"/>
            </a:xfrm>
            <a:custGeom>
              <a:avLst/>
              <a:gdLst>
                <a:gd name="T0" fmla="*/ 1 w 328"/>
                <a:gd name="T1" fmla="*/ 0 h 659"/>
                <a:gd name="T2" fmla="*/ 1 w 328"/>
                <a:gd name="T3" fmla="*/ 0 h 659"/>
                <a:gd name="T4" fmla="*/ 1 w 328"/>
                <a:gd name="T5" fmla="*/ 0 h 659"/>
                <a:gd name="T6" fmla="*/ 1 w 328"/>
                <a:gd name="T7" fmla="*/ 0 h 659"/>
                <a:gd name="T8" fmla="*/ 1 w 328"/>
                <a:gd name="T9" fmla="*/ 0 h 659"/>
                <a:gd name="T10" fmla="*/ 1 w 328"/>
                <a:gd name="T11" fmla="*/ 0 h 659"/>
                <a:gd name="T12" fmla="*/ 1 w 328"/>
                <a:gd name="T13" fmla="*/ 0 h 659"/>
                <a:gd name="T14" fmla="*/ 1 w 328"/>
                <a:gd name="T15" fmla="*/ 0 h 659"/>
                <a:gd name="T16" fmla="*/ 1 w 328"/>
                <a:gd name="T17" fmla="*/ 0 h 659"/>
                <a:gd name="T18" fmla="*/ 1 w 328"/>
                <a:gd name="T19" fmla="*/ 0 h 659"/>
                <a:gd name="T20" fmla="*/ 1 w 328"/>
                <a:gd name="T21" fmla="*/ 0 h 659"/>
                <a:gd name="T22" fmla="*/ 1 w 328"/>
                <a:gd name="T23" fmla="*/ 0 h 659"/>
                <a:gd name="T24" fmla="*/ 1 w 328"/>
                <a:gd name="T25" fmla="*/ 0 h 659"/>
                <a:gd name="T26" fmla="*/ 1 w 328"/>
                <a:gd name="T27" fmla="*/ 0 h 659"/>
                <a:gd name="T28" fmla="*/ 1 w 328"/>
                <a:gd name="T29" fmla="*/ 0 h 659"/>
                <a:gd name="T30" fmla="*/ 1 w 328"/>
                <a:gd name="T31" fmla="*/ 0 h 659"/>
                <a:gd name="T32" fmla="*/ 1 w 328"/>
                <a:gd name="T33" fmla="*/ 0 h 659"/>
                <a:gd name="T34" fmla="*/ 1 w 328"/>
                <a:gd name="T35" fmla="*/ 0 h 659"/>
                <a:gd name="T36" fmla="*/ 1 w 328"/>
                <a:gd name="T37" fmla="*/ 0 h 659"/>
                <a:gd name="T38" fmla="*/ 1 w 328"/>
                <a:gd name="T39" fmla="*/ 0 h 659"/>
                <a:gd name="T40" fmla="*/ 1 w 328"/>
                <a:gd name="T41" fmla="*/ 0 h 659"/>
                <a:gd name="T42" fmla="*/ 1 w 328"/>
                <a:gd name="T43" fmla="*/ 0 h 659"/>
                <a:gd name="T44" fmla="*/ 1 w 328"/>
                <a:gd name="T45" fmla="*/ 0 h 659"/>
                <a:gd name="T46" fmla="*/ 1 w 328"/>
                <a:gd name="T47" fmla="*/ 0 h 659"/>
                <a:gd name="T48" fmla="*/ 1 w 328"/>
                <a:gd name="T49" fmla="*/ 0 h 659"/>
                <a:gd name="T50" fmla="*/ 1 w 328"/>
                <a:gd name="T51" fmla="*/ 0 h 659"/>
                <a:gd name="T52" fmla="*/ 1 w 328"/>
                <a:gd name="T53" fmla="*/ 0 h 659"/>
                <a:gd name="T54" fmla="*/ 1 w 328"/>
                <a:gd name="T55" fmla="*/ 0 h 659"/>
                <a:gd name="T56" fmla="*/ 1 w 328"/>
                <a:gd name="T57" fmla="*/ 0 h 659"/>
                <a:gd name="T58" fmla="*/ 1 w 328"/>
                <a:gd name="T59" fmla="*/ 0 h 659"/>
                <a:gd name="T60" fmla="*/ 1 w 328"/>
                <a:gd name="T61" fmla="*/ 0 h 659"/>
                <a:gd name="T62" fmla="*/ 1 w 328"/>
                <a:gd name="T63" fmla="*/ 0 h 659"/>
                <a:gd name="T64" fmla="*/ 1 w 328"/>
                <a:gd name="T65" fmla="*/ 0 h 659"/>
                <a:gd name="T66" fmla="*/ 1 w 328"/>
                <a:gd name="T67" fmla="*/ 0 h 659"/>
                <a:gd name="T68" fmla="*/ 1 w 328"/>
                <a:gd name="T69" fmla="*/ 0 h 659"/>
                <a:gd name="T70" fmla="*/ 1 w 328"/>
                <a:gd name="T71" fmla="*/ 0 h 659"/>
                <a:gd name="T72" fmla="*/ 1 w 328"/>
                <a:gd name="T73" fmla="*/ 0 h 659"/>
                <a:gd name="T74" fmla="*/ 1 w 328"/>
                <a:gd name="T75" fmla="*/ 0 h 659"/>
                <a:gd name="T76" fmla="*/ 1 w 328"/>
                <a:gd name="T77" fmla="*/ 0 h 659"/>
                <a:gd name="T78" fmla="*/ 1 w 328"/>
                <a:gd name="T79" fmla="*/ 0 h 659"/>
                <a:gd name="T80" fmla="*/ 1 w 328"/>
                <a:gd name="T81" fmla="*/ 0 h 659"/>
                <a:gd name="T82" fmla="*/ 1 w 328"/>
                <a:gd name="T83" fmla="*/ 0 h 659"/>
                <a:gd name="T84" fmla="*/ 1 w 328"/>
                <a:gd name="T85" fmla="*/ 0 h 659"/>
                <a:gd name="T86" fmla="*/ 1 w 328"/>
                <a:gd name="T87" fmla="*/ 0 h 659"/>
                <a:gd name="T88" fmla="*/ 0 w 328"/>
                <a:gd name="T89" fmla="*/ 0 h 659"/>
                <a:gd name="T90" fmla="*/ 1 w 328"/>
                <a:gd name="T91" fmla="*/ 0 h 659"/>
                <a:gd name="T92" fmla="*/ 1 w 328"/>
                <a:gd name="T93" fmla="*/ 0 h 659"/>
                <a:gd name="T94" fmla="*/ 1 w 328"/>
                <a:gd name="T95" fmla="*/ 0 h 659"/>
                <a:gd name="T96" fmla="*/ 1 w 328"/>
                <a:gd name="T97" fmla="*/ 0 h 659"/>
                <a:gd name="T98" fmla="*/ 1 w 328"/>
                <a:gd name="T99" fmla="*/ 0 h 659"/>
                <a:gd name="T100" fmla="*/ 1 w 328"/>
                <a:gd name="T101" fmla="*/ 0 h 659"/>
                <a:gd name="T102" fmla="*/ 1 w 328"/>
                <a:gd name="T103" fmla="*/ 0 h 659"/>
                <a:gd name="T104" fmla="*/ 1 w 328"/>
                <a:gd name="T105" fmla="*/ 0 h 659"/>
                <a:gd name="T106" fmla="*/ 1 w 328"/>
                <a:gd name="T107" fmla="*/ 0 h 659"/>
                <a:gd name="T108" fmla="*/ 1 w 328"/>
                <a:gd name="T109" fmla="*/ 0 h 65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328"/>
                <a:gd name="T166" fmla="*/ 0 h 659"/>
                <a:gd name="T167" fmla="*/ 328 w 328"/>
                <a:gd name="T168" fmla="*/ 659 h 65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328" h="659">
                  <a:moveTo>
                    <a:pt x="197" y="119"/>
                  </a:moveTo>
                  <a:lnTo>
                    <a:pt x="196" y="119"/>
                  </a:lnTo>
                  <a:lnTo>
                    <a:pt x="195" y="119"/>
                  </a:lnTo>
                  <a:lnTo>
                    <a:pt x="193" y="118"/>
                  </a:lnTo>
                  <a:lnTo>
                    <a:pt x="190" y="118"/>
                  </a:lnTo>
                  <a:lnTo>
                    <a:pt x="187" y="116"/>
                  </a:lnTo>
                  <a:lnTo>
                    <a:pt x="184" y="115"/>
                  </a:lnTo>
                  <a:lnTo>
                    <a:pt x="180" y="115"/>
                  </a:lnTo>
                  <a:lnTo>
                    <a:pt x="176" y="114"/>
                  </a:lnTo>
                  <a:lnTo>
                    <a:pt x="171" y="112"/>
                  </a:lnTo>
                  <a:lnTo>
                    <a:pt x="165" y="112"/>
                  </a:lnTo>
                  <a:lnTo>
                    <a:pt x="161" y="112"/>
                  </a:lnTo>
                  <a:lnTo>
                    <a:pt x="155" y="112"/>
                  </a:lnTo>
                  <a:lnTo>
                    <a:pt x="152" y="112"/>
                  </a:lnTo>
                  <a:lnTo>
                    <a:pt x="151" y="112"/>
                  </a:lnTo>
                  <a:lnTo>
                    <a:pt x="148" y="112"/>
                  </a:lnTo>
                  <a:lnTo>
                    <a:pt x="145" y="114"/>
                  </a:lnTo>
                  <a:lnTo>
                    <a:pt x="139" y="115"/>
                  </a:lnTo>
                  <a:lnTo>
                    <a:pt x="135" y="118"/>
                  </a:lnTo>
                  <a:lnTo>
                    <a:pt x="132" y="118"/>
                  </a:lnTo>
                  <a:lnTo>
                    <a:pt x="129" y="119"/>
                  </a:lnTo>
                  <a:lnTo>
                    <a:pt x="126" y="121"/>
                  </a:lnTo>
                  <a:lnTo>
                    <a:pt x="123" y="124"/>
                  </a:lnTo>
                  <a:lnTo>
                    <a:pt x="120" y="125"/>
                  </a:lnTo>
                  <a:lnTo>
                    <a:pt x="119" y="128"/>
                  </a:lnTo>
                  <a:lnTo>
                    <a:pt x="116" y="131"/>
                  </a:lnTo>
                  <a:lnTo>
                    <a:pt x="113" y="134"/>
                  </a:lnTo>
                  <a:lnTo>
                    <a:pt x="110" y="137"/>
                  </a:lnTo>
                  <a:lnTo>
                    <a:pt x="107" y="140"/>
                  </a:lnTo>
                  <a:lnTo>
                    <a:pt x="106" y="143"/>
                  </a:lnTo>
                  <a:lnTo>
                    <a:pt x="103" y="146"/>
                  </a:lnTo>
                  <a:lnTo>
                    <a:pt x="100" y="150"/>
                  </a:lnTo>
                  <a:lnTo>
                    <a:pt x="97" y="154"/>
                  </a:lnTo>
                  <a:lnTo>
                    <a:pt x="96" y="157"/>
                  </a:lnTo>
                  <a:lnTo>
                    <a:pt x="93" y="162"/>
                  </a:lnTo>
                  <a:lnTo>
                    <a:pt x="90" y="166"/>
                  </a:lnTo>
                  <a:lnTo>
                    <a:pt x="87" y="170"/>
                  </a:lnTo>
                  <a:lnTo>
                    <a:pt x="85" y="175"/>
                  </a:lnTo>
                  <a:lnTo>
                    <a:pt x="83" y="179"/>
                  </a:lnTo>
                  <a:lnTo>
                    <a:pt x="81" y="183"/>
                  </a:lnTo>
                  <a:lnTo>
                    <a:pt x="78" y="188"/>
                  </a:lnTo>
                  <a:lnTo>
                    <a:pt x="77" y="192"/>
                  </a:lnTo>
                  <a:lnTo>
                    <a:pt x="75" y="196"/>
                  </a:lnTo>
                  <a:lnTo>
                    <a:pt x="72" y="201"/>
                  </a:lnTo>
                  <a:lnTo>
                    <a:pt x="71" y="207"/>
                  </a:lnTo>
                  <a:lnTo>
                    <a:pt x="70" y="211"/>
                  </a:lnTo>
                  <a:lnTo>
                    <a:pt x="68" y="215"/>
                  </a:lnTo>
                  <a:lnTo>
                    <a:pt x="67" y="220"/>
                  </a:lnTo>
                  <a:lnTo>
                    <a:pt x="65" y="224"/>
                  </a:lnTo>
                  <a:lnTo>
                    <a:pt x="64" y="230"/>
                  </a:lnTo>
                  <a:lnTo>
                    <a:pt x="62" y="234"/>
                  </a:lnTo>
                  <a:lnTo>
                    <a:pt x="61" y="239"/>
                  </a:lnTo>
                  <a:lnTo>
                    <a:pt x="59" y="243"/>
                  </a:lnTo>
                  <a:lnTo>
                    <a:pt x="58" y="247"/>
                  </a:lnTo>
                  <a:lnTo>
                    <a:pt x="58" y="252"/>
                  </a:lnTo>
                  <a:lnTo>
                    <a:pt x="58" y="256"/>
                  </a:lnTo>
                  <a:lnTo>
                    <a:pt x="58" y="260"/>
                  </a:lnTo>
                  <a:lnTo>
                    <a:pt x="58" y="265"/>
                  </a:lnTo>
                  <a:lnTo>
                    <a:pt x="59" y="271"/>
                  </a:lnTo>
                  <a:lnTo>
                    <a:pt x="59" y="273"/>
                  </a:lnTo>
                  <a:lnTo>
                    <a:pt x="59" y="279"/>
                  </a:lnTo>
                  <a:lnTo>
                    <a:pt x="61" y="284"/>
                  </a:lnTo>
                  <a:lnTo>
                    <a:pt x="62" y="288"/>
                  </a:lnTo>
                  <a:lnTo>
                    <a:pt x="62" y="291"/>
                  </a:lnTo>
                  <a:lnTo>
                    <a:pt x="64" y="295"/>
                  </a:lnTo>
                  <a:lnTo>
                    <a:pt x="65" y="300"/>
                  </a:lnTo>
                  <a:lnTo>
                    <a:pt x="67" y="303"/>
                  </a:lnTo>
                  <a:lnTo>
                    <a:pt x="68" y="305"/>
                  </a:lnTo>
                  <a:lnTo>
                    <a:pt x="70" y="310"/>
                  </a:lnTo>
                  <a:lnTo>
                    <a:pt x="70" y="313"/>
                  </a:lnTo>
                  <a:lnTo>
                    <a:pt x="71" y="316"/>
                  </a:lnTo>
                  <a:lnTo>
                    <a:pt x="72" y="319"/>
                  </a:lnTo>
                  <a:lnTo>
                    <a:pt x="74" y="321"/>
                  </a:lnTo>
                  <a:lnTo>
                    <a:pt x="75" y="324"/>
                  </a:lnTo>
                  <a:lnTo>
                    <a:pt x="77" y="326"/>
                  </a:lnTo>
                  <a:lnTo>
                    <a:pt x="78" y="330"/>
                  </a:lnTo>
                  <a:lnTo>
                    <a:pt x="80" y="333"/>
                  </a:lnTo>
                  <a:lnTo>
                    <a:pt x="81" y="335"/>
                  </a:lnTo>
                  <a:lnTo>
                    <a:pt x="83" y="336"/>
                  </a:lnTo>
                  <a:lnTo>
                    <a:pt x="83" y="335"/>
                  </a:lnTo>
                  <a:lnTo>
                    <a:pt x="85" y="333"/>
                  </a:lnTo>
                  <a:lnTo>
                    <a:pt x="87" y="332"/>
                  </a:lnTo>
                  <a:lnTo>
                    <a:pt x="90" y="330"/>
                  </a:lnTo>
                  <a:lnTo>
                    <a:pt x="93" y="330"/>
                  </a:lnTo>
                  <a:lnTo>
                    <a:pt x="96" y="329"/>
                  </a:lnTo>
                  <a:lnTo>
                    <a:pt x="99" y="327"/>
                  </a:lnTo>
                  <a:lnTo>
                    <a:pt x="103" y="326"/>
                  </a:lnTo>
                  <a:lnTo>
                    <a:pt x="107" y="324"/>
                  </a:lnTo>
                  <a:lnTo>
                    <a:pt x="112" y="324"/>
                  </a:lnTo>
                  <a:lnTo>
                    <a:pt x="115" y="323"/>
                  </a:lnTo>
                  <a:lnTo>
                    <a:pt x="117" y="323"/>
                  </a:lnTo>
                  <a:lnTo>
                    <a:pt x="120" y="323"/>
                  </a:lnTo>
                  <a:lnTo>
                    <a:pt x="123" y="323"/>
                  </a:lnTo>
                  <a:lnTo>
                    <a:pt x="125" y="323"/>
                  </a:lnTo>
                  <a:lnTo>
                    <a:pt x="128" y="323"/>
                  </a:lnTo>
                  <a:lnTo>
                    <a:pt x="132" y="323"/>
                  </a:lnTo>
                  <a:lnTo>
                    <a:pt x="135" y="323"/>
                  </a:lnTo>
                  <a:lnTo>
                    <a:pt x="138" y="323"/>
                  </a:lnTo>
                  <a:lnTo>
                    <a:pt x="141" y="323"/>
                  </a:lnTo>
                  <a:lnTo>
                    <a:pt x="144" y="323"/>
                  </a:lnTo>
                  <a:lnTo>
                    <a:pt x="147" y="324"/>
                  </a:lnTo>
                  <a:lnTo>
                    <a:pt x="151" y="326"/>
                  </a:lnTo>
                  <a:lnTo>
                    <a:pt x="157" y="329"/>
                  </a:lnTo>
                  <a:lnTo>
                    <a:pt x="160" y="332"/>
                  </a:lnTo>
                  <a:lnTo>
                    <a:pt x="164" y="336"/>
                  </a:lnTo>
                  <a:lnTo>
                    <a:pt x="167" y="340"/>
                  </a:lnTo>
                  <a:lnTo>
                    <a:pt x="170" y="345"/>
                  </a:lnTo>
                  <a:lnTo>
                    <a:pt x="173" y="349"/>
                  </a:lnTo>
                  <a:lnTo>
                    <a:pt x="174" y="353"/>
                  </a:lnTo>
                  <a:lnTo>
                    <a:pt x="176" y="359"/>
                  </a:lnTo>
                  <a:lnTo>
                    <a:pt x="176" y="364"/>
                  </a:lnTo>
                  <a:lnTo>
                    <a:pt x="176" y="368"/>
                  </a:lnTo>
                  <a:lnTo>
                    <a:pt x="176" y="372"/>
                  </a:lnTo>
                  <a:lnTo>
                    <a:pt x="174" y="377"/>
                  </a:lnTo>
                  <a:lnTo>
                    <a:pt x="174" y="380"/>
                  </a:lnTo>
                  <a:lnTo>
                    <a:pt x="171" y="382"/>
                  </a:lnTo>
                  <a:lnTo>
                    <a:pt x="168" y="385"/>
                  </a:lnTo>
                  <a:lnTo>
                    <a:pt x="164" y="388"/>
                  </a:lnTo>
                  <a:lnTo>
                    <a:pt x="161" y="393"/>
                  </a:lnTo>
                  <a:lnTo>
                    <a:pt x="155" y="394"/>
                  </a:lnTo>
                  <a:lnTo>
                    <a:pt x="151" y="398"/>
                  </a:lnTo>
                  <a:lnTo>
                    <a:pt x="148" y="398"/>
                  </a:lnTo>
                  <a:lnTo>
                    <a:pt x="145" y="400"/>
                  </a:lnTo>
                  <a:lnTo>
                    <a:pt x="142" y="401"/>
                  </a:lnTo>
                  <a:lnTo>
                    <a:pt x="139" y="403"/>
                  </a:lnTo>
                  <a:lnTo>
                    <a:pt x="138" y="403"/>
                  </a:lnTo>
                  <a:lnTo>
                    <a:pt x="135" y="404"/>
                  </a:lnTo>
                  <a:lnTo>
                    <a:pt x="131" y="406"/>
                  </a:lnTo>
                  <a:lnTo>
                    <a:pt x="128" y="407"/>
                  </a:lnTo>
                  <a:lnTo>
                    <a:pt x="125" y="407"/>
                  </a:lnTo>
                  <a:lnTo>
                    <a:pt x="122" y="409"/>
                  </a:lnTo>
                  <a:lnTo>
                    <a:pt x="119" y="409"/>
                  </a:lnTo>
                  <a:lnTo>
                    <a:pt x="117" y="410"/>
                  </a:lnTo>
                  <a:lnTo>
                    <a:pt x="112" y="410"/>
                  </a:lnTo>
                  <a:lnTo>
                    <a:pt x="107" y="412"/>
                  </a:lnTo>
                  <a:lnTo>
                    <a:pt x="103" y="412"/>
                  </a:lnTo>
                  <a:lnTo>
                    <a:pt x="99" y="413"/>
                  </a:lnTo>
                  <a:lnTo>
                    <a:pt x="77" y="438"/>
                  </a:lnTo>
                  <a:lnTo>
                    <a:pt x="56" y="413"/>
                  </a:lnTo>
                  <a:lnTo>
                    <a:pt x="54" y="414"/>
                  </a:lnTo>
                  <a:lnTo>
                    <a:pt x="51" y="416"/>
                  </a:lnTo>
                  <a:lnTo>
                    <a:pt x="46" y="420"/>
                  </a:lnTo>
                  <a:lnTo>
                    <a:pt x="45" y="423"/>
                  </a:lnTo>
                  <a:lnTo>
                    <a:pt x="43" y="426"/>
                  </a:lnTo>
                  <a:lnTo>
                    <a:pt x="40" y="429"/>
                  </a:lnTo>
                  <a:lnTo>
                    <a:pt x="39" y="433"/>
                  </a:lnTo>
                  <a:lnTo>
                    <a:pt x="38" y="435"/>
                  </a:lnTo>
                  <a:lnTo>
                    <a:pt x="36" y="438"/>
                  </a:lnTo>
                  <a:lnTo>
                    <a:pt x="36" y="441"/>
                  </a:lnTo>
                  <a:lnTo>
                    <a:pt x="35" y="444"/>
                  </a:lnTo>
                  <a:lnTo>
                    <a:pt x="35" y="446"/>
                  </a:lnTo>
                  <a:lnTo>
                    <a:pt x="33" y="449"/>
                  </a:lnTo>
                  <a:lnTo>
                    <a:pt x="33" y="452"/>
                  </a:lnTo>
                  <a:lnTo>
                    <a:pt x="33" y="455"/>
                  </a:lnTo>
                  <a:lnTo>
                    <a:pt x="32" y="458"/>
                  </a:lnTo>
                  <a:lnTo>
                    <a:pt x="32" y="461"/>
                  </a:lnTo>
                  <a:lnTo>
                    <a:pt x="32" y="464"/>
                  </a:lnTo>
                  <a:lnTo>
                    <a:pt x="32" y="468"/>
                  </a:lnTo>
                  <a:lnTo>
                    <a:pt x="32" y="470"/>
                  </a:lnTo>
                  <a:lnTo>
                    <a:pt x="32" y="473"/>
                  </a:lnTo>
                  <a:lnTo>
                    <a:pt x="32" y="475"/>
                  </a:lnTo>
                  <a:lnTo>
                    <a:pt x="32" y="480"/>
                  </a:lnTo>
                  <a:lnTo>
                    <a:pt x="33" y="484"/>
                  </a:lnTo>
                  <a:lnTo>
                    <a:pt x="35" y="490"/>
                  </a:lnTo>
                  <a:lnTo>
                    <a:pt x="36" y="494"/>
                  </a:lnTo>
                  <a:lnTo>
                    <a:pt x="39" y="499"/>
                  </a:lnTo>
                  <a:lnTo>
                    <a:pt x="42" y="502"/>
                  </a:lnTo>
                  <a:lnTo>
                    <a:pt x="43" y="506"/>
                  </a:lnTo>
                  <a:lnTo>
                    <a:pt x="45" y="509"/>
                  </a:lnTo>
                  <a:lnTo>
                    <a:pt x="48" y="512"/>
                  </a:lnTo>
                  <a:lnTo>
                    <a:pt x="51" y="515"/>
                  </a:lnTo>
                  <a:lnTo>
                    <a:pt x="52" y="516"/>
                  </a:lnTo>
                  <a:lnTo>
                    <a:pt x="52" y="515"/>
                  </a:lnTo>
                  <a:lnTo>
                    <a:pt x="54" y="513"/>
                  </a:lnTo>
                  <a:lnTo>
                    <a:pt x="55" y="512"/>
                  </a:lnTo>
                  <a:lnTo>
                    <a:pt x="58" y="510"/>
                  </a:lnTo>
                  <a:lnTo>
                    <a:pt x="59" y="509"/>
                  </a:lnTo>
                  <a:lnTo>
                    <a:pt x="62" y="507"/>
                  </a:lnTo>
                  <a:lnTo>
                    <a:pt x="65" y="506"/>
                  </a:lnTo>
                  <a:lnTo>
                    <a:pt x="68" y="506"/>
                  </a:lnTo>
                  <a:lnTo>
                    <a:pt x="71" y="505"/>
                  </a:lnTo>
                  <a:lnTo>
                    <a:pt x="75" y="505"/>
                  </a:lnTo>
                  <a:lnTo>
                    <a:pt x="80" y="505"/>
                  </a:lnTo>
                  <a:lnTo>
                    <a:pt x="84" y="505"/>
                  </a:lnTo>
                  <a:lnTo>
                    <a:pt x="85" y="505"/>
                  </a:lnTo>
                  <a:lnTo>
                    <a:pt x="88" y="506"/>
                  </a:lnTo>
                  <a:lnTo>
                    <a:pt x="91" y="506"/>
                  </a:lnTo>
                  <a:lnTo>
                    <a:pt x="94" y="507"/>
                  </a:lnTo>
                  <a:lnTo>
                    <a:pt x="99" y="509"/>
                  </a:lnTo>
                  <a:lnTo>
                    <a:pt x="103" y="510"/>
                  </a:lnTo>
                  <a:lnTo>
                    <a:pt x="107" y="513"/>
                  </a:lnTo>
                  <a:lnTo>
                    <a:pt x="110" y="515"/>
                  </a:lnTo>
                  <a:lnTo>
                    <a:pt x="113" y="516"/>
                  </a:lnTo>
                  <a:lnTo>
                    <a:pt x="115" y="518"/>
                  </a:lnTo>
                  <a:lnTo>
                    <a:pt x="116" y="521"/>
                  </a:lnTo>
                  <a:lnTo>
                    <a:pt x="117" y="522"/>
                  </a:lnTo>
                  <a:lnTo>
                    <a:pt x="117" y="526"/>
                  </a:lnTo>
                  <a:lnTo>
                    <a:pt x="116" y="531"/>
                  </a:lnTo>
                  <a:lnTo>
                    <a:pt x="115" y="532"/>
                  </a:lnTo>
                  <a:lnTo>
                    <a:pt x="112" y="535"/>
                  </a:lnTo>
                  <a:lnTo>
                    <a:pt x="109" y="537"/>
                  </a:lnTo>
                  <a:lnTo>
                    <a:pt x="107" y="539"/>
                  </a:lnTo>
                  <a:lnTo>
                    <a:pt x="103" y="541"/>
                  </a:lnTo>
                  <a:lnTo>
                    <a:pt x="99" y="542"/>
                  </a:lnTo>
                  <a:lnTo>
                    <a:pt x="94" y="544"/>
                  </a:lnTo>
                  <a:lnTo>
                    <a:pt x="90" y="545"/>
                  </a:lnTo>
                  <a:lnTo>
                    <a:pt x="85" y="545"/>
                  </a:lnTo>
                  <a:lnTo>
                    <a:pt x="81" y="547"/>
                  </a:lnTo>
                  <a:lnTo>
                    <a:pt x="77" y="547"/>
                  </a:lnTo>
                  <a:lnTo>
                    <a:pt x="72" y="548"/>
                  </a:lnTo>
                  <a:lnTo>
                    <a:pt x="68" y="548"/>
                  </a:lnTo>
                  <a:lnTo>
                    <a:pt x="65" y="548"/>
                  </a:lnTo>
                  <a:lnTo>
                    <a:pt x="62" y="548"/>
                  </a:lnTo>
                  <a:lnTo>
                    <a:pt x="59" y="548"/>
                  </a:lnTo>
                  <a:lnTo>
                    <a:pt x="55" y="548"/>
                  </a:lnTo>
                  <a:lnTo>
                    <a:pt x="54" y="548"/>
                  </a:lnTo>
                  <a:lnTo>
                    <a:pt x="54" y="551"/>
                  </a:lnTo>
                  <a:lnTo>
                    <a:pt x="52" y="553"/>
                  </a:lnTo>
                  <a:lnTo>
                    <a:pt x="51" y="557"/>
                  </a:lnTo>
                  <a:lnTo>
                    <a:pt x="49" y="560"/>
                  </a:lnTo>
                  <a:lnTo>
                    <a:pt x="46" y="566"/>
                  </a:lnTo>
                  <a:lnTo>
                    <a:pt x="45" y="567"/>
                  </a:lnTo>
                  <a:lnTo>
                    <a:pt x="45" y="570"/>
                  </a:lnTo>
                  <a:lnTo>
                    <a:pt x="45" y="573"/>
                  </a:lnTo>
                  <a:lnTo>
                    <a:pt x="43" y="576"/>
                  </a:lnTo>
                  <a:lnTo>
                    <a:pt x="42" y="580"/>
                  </a:lnTo>
                  <a:lnTo>
                    <a:pt x="42" y="586"/>
                  </a:lnTo>
                  <a:lnTo>
                    <a:pt x="42" y="587"/>
                  </a:lnTo>
                  <a:lnTo>
                    <a:pt x="42" y="590"/>
                  </a:lnTo>
                  <a:lnTo>
                    <a:pt x="42" y="593"/>
                  </a:lnTo>
                  <a:lnTo>
                    <a:pt x="42" y="596"/>
                  </a:lnTo>
                  <a:lnTo>
                    <a:pt x="42" y="600"/>
                  </a:lnTo>
                  <a:lnTo>
                    <a:pt x="45" y="606"/>
                  </a:lnTo>
                  <a:lnTo>
                    <a:pt x="46" y="609"/>
                  </a:lnTo>
                  <a:lnTo>
                    <a:pt x="52" y="614"/>
                  </a:lnTo>
                  <a:lnTo>
                    <a:pt x="56" y="615"/>
                  </a:lnTo>
                  <a:lnTo>
                    <a:pt x="61" y="616"/>
                  </a:lnTo>
                  <a:lnTo>
                    <a:pt x="65" y="618"/>
                  </a:lnTo>
                  <a:lnTo>
                    <a:pt x="71" y="618"/>
                  </a:lnTo>
                  <a:lnTo>
                    <a:pt x="75" y="616"/>
                  </a:lnTo>
                  <a:lnTo>
                    <a:pt x="80" y="616"/>
                  </a:lnTo>
                  <a:lnTo>
                    <a:pt x="85" y="614"/>
                  </a:lnTo>
                  <a:lnTo>
                    <a:pt x="90" y="612"/>
                  </a:lnTo>
                  <a:lnTo>
                    <a:pt x="94" y="611"/>
                  </a:lnTo>
                  <a:lnTo>
                    <a:pt x="99" y="608"/>
                  </a:lnTo>
                  <a:lnTo>
                    <a:pt x="101" y="606"/>
                  </a:lnTo>
                  <a:lnTo>
                    <a:pt x="104" y="603"/>
                  </a:lnTo>
                  <a:lnTo>
                    <a:pt x="109" y="600"/>
                  </a:lnTo>
                  <a:lnTo>
                    <a:pt x="110" y="599"/>
                  </a:lnTo>
                  <a:lnTo>
                    <a:pt x="132" y="566"/>
                  </a:lnTo>
                  <a:lnTo>
                    <a:pt x="152" y="551"/>
                  </a:lnTo>
                  <a:lnTo>
                    <a:pt x="177" y="551"/>
                  </a:lnTo>
                  <a:lnTo>
                    <a:pt x="189" y="571"/>
                  </a:lnTo>
                  <a:lnTo>
                    <a:pt x="221" y="528"/>
                  </a:lnTo>
                  <a:lnTo>
                    <a:pt x="257" y="541"/>
                  </a:lnTo>
                  <a:lnTo>
                    <a:pt x="243" y="571"/>
                  </a:lnTo>
                  <a:lnTo>
                    <a:pt x="208" y="611"/>
                  </a:lnTo>
                  <a:lnTo>
                    <a:pt x="174" y="635"/>
                  </a:lnTo>
                  <a:lnTo>
                    <a:pt x="125" y="631"/>
                  </a:lnTo>
                  <a:lnTo>
                    <a:pt x="70" y="657"/>
                  </a:lnTo>
                  <a:lnTo>
                    <a:pt x="30" y="659"/>
                  </a:lnTo>
                  <a:lnTo>
                    <a:pt x="11" y="641"/>
                  </a:lnTo>
                  <a:lnTo>
                    <a:pt x="3" y="614"/>
                  </a:lnTo>
                  <a:lnTo>
                    <a:pt x="17" y="573"/>
                  </a:lnTo>
                  <a:lnTo>
                    <a:pt x="40" y="534"/>
                  </a:lnTo>
                  <a:lnTo>
                    <a:pt x="17" y="512"/>
                  </a:lnTo>
                  <a:lnTo>
                    <a:pt x="1" y="481"/>
                  </a:lnTo>
                  <a:lnTo>
                    <a:pt x="0" y="445"/>
                  </a:lnTo>
                  <a:lnTo>
                    <a:pt x="17" y="417"/>
                  </a:lnTo>
                  <a:lnTo>
                    <a:pt x="39" y="391"/>
                  </a:lnTo>
                  <a:lnTo>
                    <a:pt x="58" y="384"/>
                  </a:lnTo>
                  <a:lnTo>
                    <a:pt x="33" y="355"/>
                  </a:lnTo>
                  <a:lnTo>
                    <a:pt x="11" y="284"/>
                  </a:lnTo>
                  <a:lnTo>
                    <a:pt x="13" y="208"/>
                  </a:lnTo>
                  <a:lnTo>
                    <a:pt x="42" y="156"/>
                  </a:lnTo>
                  <a:lnTo>
                    <a:pt x="96" y="102"/>
                  </a:lnTo>
                  <a:lnTo>
                    <a:pt x="145" y="79"/>
                  </a:lnTo>
                  <a:lnTo>
                    <a:pt x="174" y="80"/>
                  </a:lnTo>
                  <a:lnTo>
                    <a:pt x="192" y="96"/>
                  </a:lnTo>
                  <a:lnTo>
                    <a:pt x="208" y="42"/>
                  </a:lnTo>
                  <a:lnTo>
                    <a:pt x="253" y="9"/>
                  </a:lnTo>
                  <a:lnTo>
                    <a:pt x="305" y="0"/>
                  </a:lnTo>
                  <a:lnTo>
                    <a:pt x="328" y="15"/>
                  </a:lnTo>
                  <a:lnTo>
                    <a:pt x="327" y="15"/>
                  </a:lnTo>
                  <a:lnTo>
                    <a:pt x="322" y="15"/>
                  </a:lnTo>
                  <a:lnTo>
                    <a:pt x="320" y="15"/>
                  </a:lnTo>
                  <a:lnTo>
                    <a:pt x="315" y="15"/>
                  </a:lnTo>
                  <a:lnTo>
                    <a:pt x="312" y="16"/>
                  </a:lnTo>
                  <a:lnTo>
                    <a:pt x="308" y="16"/>
                  </a:lnTo>
                  <a:lnTo>
                    <a:pt x="304" y="16"/>
                  </a:lnTo>
                  <a:lnTo>
                    <a:pt x="299" y="18"/>
                  </a:lnTo>
                  <a:lnTo>
                    <a:pt x="295" y="19"/>
                  </a:lnTo>
                  <a:lnTo>
                    <a:pt x="289" y="21"/>
                  </a:lnTo>
                  <a:lnTo>
                    <a:pt x="286" y="21"/>
                  </a:lnTo>
                  <a:lnTo>
                    <a:pt x="285" y="22"/>
                  </a:lnTo>
                  <a:lnTo>
                    <a:pt x="282" y="22"/>
                  </a:lnTo>
                  <a:lnTo>
                    <a:pt x="279" y="23"/>
                  </a:lnTo>
                  <a:lnTo>
                    <a:pt x="273" y="25"/>
                  </a:lnTo>
                  <a:lnTo>
                    <a:pt x="269" y="28"/>
                  </a:lnTo>
                  <a:lnTo>
                    <a:pt x="266" y="29"/>
                  </a:lnTo>
                  <a:lnTo>
                    <a:pt x="263" y="31"/>
                  </a:lnTo>
                  <a:lnTo>
                    <a:pt x="260" y="31"/>
                  </a:lnTo>
                  <a:lnTo>
                    <a:pt x="257" y="32"/>
                  </a:lnTo>
                  <a:lnTo>
                    <a:pt x="253" y="35"/>
                  </a:lnTo>
                  <a:lnTo>
                    <a:pt x="248" y="38"/>
                  </a:lnTo>
                  <a:lnTo>
                    <a:pt x="244" y="41"/>
                  </a:lnTo>
                  <a:lnTo>
                    <a:pt x="241" y="45"/>
                  </a:lnTo>
                  <a:lnTo>
                    <a:pt x="237" y="48"/>
                  </a:lnTo>
                  <a:lnTo>
                    <a:pt x="234" y="53"/>
                  </a:lnTo>
                  <a:lnTo>
                    <a:pt x="229" y="55"/>
                  </a:lnTo>
                  <a:lnTo>
                    <a:pt x="228" y="60"/>
                  </a:lnTo>
                  <a:lnTo>
                    <a:pt x="224" y="64"/>
                  </a:lnTo>
                  <a:lnTo>
                    <a:pt x="222" y="70"/>
                  </a:lnTo>
                  <a:lnTo>
                    <a:pt x="219" y="74"/>
                  </a:lnTo>
                  <a:lnTo>
                    <a:pt x="218" y="79"/>
                  </a:lnTo>
                  <a:lnTo>
                    <a:pt x="216" y="82"/>
                  </a:lnTo>
                  <a:lnTo>
                    <a:pt x="216" y="85"/>
                  </a:lnTo>
                  <a:lnTo>
                    <a:pt x="215" y="87"/>
                  </a:lnTo>
                  <a:lnTo>
                    <a:pt x="215" y="90"/>
                  </a:lnTo>
                  <a:lnTo>
                    <a:pt x="212" y="95"/>
                  </a:lnTo>
                  <a:lnTo>
                    <a:pt x="211" y="99"/>
                  </a:lnTo>
                  <a:lnTo>
                    <a:pt x="209" y="103"/>
                  </a:lnTo>
                  <a:lnTo>
                    <a:pt x="208" y="106"/>
                  </a:lnTo>
                  <a:lnTo>
                    <a:pt x="206" y="109"/>
                  </a:lnTo>
                  <a:lnTo>
                    <a:pt x="205" y="112"/>
                  </a:lnTo>
                  <a:lnTo>
                    <a:pt x="203" y="114"/>
                  </a:lnTo>
                  <a:lnTo>
                    <a:pt x="202" y="116"/>
                  </a:lnTo>
                  <a:lnTo>
                    <a:pt x="199" y="118"/>
                  </a:lnTo>
                  <a:lnTo>
                    <a:pt x="197" y="119"/>
                  </a:lnTo>
                  <a:close/>
                </a:path>
              </a:pathLst>
            </a:custGeom>
            <a:solidFill>
              <a:srgbClr val="D9996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627" name="Freeform 32"/>
            <p:cNvSpPr>
              <a:spLocks/>
            </p:cNvSpPr>
            <p:nvPr/>
          </p:nvSpPr>
          <p:spPr bwMode="auto">
            <a:xfrm>
              <a:off x="444" y="3469"/>
              <a:ext cx="86" cy="82"/>
            </a:xfrm>
            <a:custGeom>
              <a:avLst/>
              <a:gdLst>
                <a:gd name="T0" fmla="*/ 0 w 173"/>
                <a:gd name="T1" fmla="*/ 1 h 164"/>
                <a:gd name="T2" fmla="*/ 0 w 173"/>
                <a:gd name="T3" fmla="*/ 1 h 164"/>
                <a:gd name="T4" fmla="*/ 0 w 173"/>
                <a:gd name="T5" fmla="*/ 1 h 164"/>
                <a:gd name="T6" fmla="*/ 0 w 173"/>
                <a:gd name="T7" fmla="*/ 1 h 164"/>
                <a:gd name="T8" fmla="*/ 0 w 173"/>
                <a:gd name="T9" fmla="*/ 1 h 164"/>
                <a:gd name="T10" fmla="*/ 0 w 173"/>
                <a:gd name="T11" fmla="*/ 1 h 164"/>
                <a:gd name="T12" fmla="*/ 0 w 173"/>
                <a:gd name="T13" fmla="*/ 1 h 164"/>
                <a:gd name="T14" fmla="*/ 0 w 173"/>
                <a:gd name="T15" fmla="*/ 1 h 164"/>
                <a:gd name="T16" fmla="*/ 0 w 173"/>
                <a:gd name="T17" fmla="*/ 1 h 164"/>
                <a:gd name="T18" fmla="*/ 0 w 173"/>
                <a:gd name="T19" fmla="*/ 1 h 164"/>
                <a:gd name="T20" fmla="*/ 0 w 173"/>
                <a:gd name="T21" fmla="*/ 1 h 164"/>
                <a:gd name="T22" fmla="*/ 0 w 173"/>
                <a:gd name="T23" fmla="*/ 1 h 164"/>
                <a:gd name="T24" fmla="*/ 0 w 173"/>
                <a:gd name="T25" fmla="*/ 1 h 164"/>
                <a:gd name="T26" fmla="*/ 0 w 173"/>
                <a:gd name="T27" fmla="*/ 1 h 164"/>
                <a:gd name="T28" fmla="*/ 0 w 173"/>
                <a:gd name="T29" fmla="*/ 1 h 164"/>
                <a:gd name="T30" fmla="*/ 0 w 173"/>
                <a:gd name="T31" fmla="*/ 1 h 164"/>
                <a:gd name="T32" fmla="*/ 0 w 173"/>
                <a:gd name="T33" fmla="*/ 1 h 164"/>
                <a:gd name="T34" fmla="*/ 0 w 173"/>
                <a:gd name="T35" fmla="*/ 1 h 164"/>
                <a:gd name="T36" fmla="*/ 0 w 173"/>
                <a:gd name="T37" fmla="*/ 1 h 164"/>
                <a:gd name="T38" fmla="*/ 0 w 173"/>
                <a:gd name="T39" fmla="*/ 1 h 164"/>
                <a:gd name="T40" fmla="*/ 0 w 173"/>
                <a:gd name="T41" fmla="*/ 1 h 164"/>
                <a:gd name="T42" fmla="*/ 0 w 173"/>
                <a:gd name="T43" fmla="*/ 1 h 164"/>
                <a:gd name="T44" fmla="*/ 0 w 173"/>
                <a:gd name="T45" fmla="*/ 1 h 164"/>
                <a:gd name="T46" fmla="*/ 0 w 173"/>
                <a:gd name="T47" fmla="*/ 0 h 164"/>
                <a:gd name="T48" fmla="*/ 0 w 173"/>
                <a:gd name="T49" fmla="*/ 1 h 164"/>
                <a:gd name="T50" fmla="*/ 0 w 173"/>
                <a:gd name="T51" fmla="*/ 1 h 164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73"/>
                <a:gd name="T79" fmla="*/ 0 h 164"/>
                <a:gd name="T80" fmla="*/ 173 w 173"/>
                <a:gd name="T81" fmla="*/ 164 h 164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73" h="164">
                  <a:moveTo>
                    <a:pt x="0" y="19"/>
                  </a:moveTo>
                  <a:lnTo>
                    <a:pt x="16" y="39"/>
                  </a:lnTo>
                  <a:lnTo>
                    <a:pt x="5" y="51"/>
                  </a:lnTo>
                  <a:lnTo>
                    <a:pt x="3" y="75"/>
                  </a:lnTo>
                  <a:lnTo>
                    <a:pt x="16" y="85"/>
                  </a:lnTo>
                  <a:lnTo>
                    <a:pt x="8" y="94"/>
                  </a:lnTo>
                  <a:lnTo>
                    <a:pt x="5" y="116"/>
                  </a:lnTo>
                  <a:lnTo>
                    <a:pt x="16" y="126"/>
                  </a:lnTo>
                  <a:lnTo>
                    <a:pt x="10" y="130"/>
                  </a:lnTo>
                  <a:lnTo>
                    <a:pt x="11" y="148"/>
                  </a:lnTo>
                  <a:lnTo>
                    <a:pt x="56" y="164"/>
                  </a:lnTo>
                  <a:lnTo>
                    <a:pt x="135" y="162"/>
                  </a:lnTo>
                  <a:lnTo>
                    <a:pt x="145" y="154"/>
                  </a:lnTo>
                  <a:lnTo>
                    <a:pt x="146" y="129"/>
                  </a:lnTo>
                  <a:lnTo>
                    <a:pt x="157" y="122"/>
                  </a:lnTo>
                  <a:lnTo>
                    <a:pt x="168" y="100"/>
                  </a:lnTo>
                  <a:lnTo>
                    <a:pt x="158" y="87"/>
                  </a:lnTo>
                  <a:lnTo>
                    <a:pt x="168" y="78"/>
                  </a:lnTo>
                  <a:lnTo>
                    <a:pt x="173" y="68"/>
                  </a:lnTo>
                  <a:lnTo>
                    <a:pt x="168" y="43"/>
                  </a:lnTo>
                  <a:lnTo>
                    <a:pt x="114" y="37"/>
                  </a:lnTo>
                  <a:lnTo>
                    <a:pt x="136" y="27"/>
                  </a:lnTo>
                  <a:lnTo>
                    <a:pt x="128" y="5"/>
                  </a:lnTo>
                  <a:lnTo>
                    <a:pt x="19" y="0"/>
                  </a:lnTo>
                  <a:lnTo>
                    <a:pt x="0" y="19"/>
                  </a:lnTo>
                  <a:close/>
                </a:path>
              </a:pathLst>
            </a:custGeom>
            <a:solidFill>
              <a:srgbClr val="F5CF9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628" name="Freeform 33"/>
            <p:cNvSpPr>
              <a:spLocks/>
            </p:cNvSpPr>
            <p:nvPr/>
          </p:nvSpPr>
          <p:spPr bwMode="auto">
            <a:xfrm>
              <a:off x="580" y="3241"/>
              <a:ext cx="392" cy="247"/>
            </a:xfrm>
            <a:custGeom>
              <a:avLst/>
              <a:gdLst>
                <a:gd name="T0" fmla="*/ 0 w 782"/>
                <a:gd name="T1" fmla="*/ 0 h 496"/>
                <a:gd name="T2" fmla="*/ 1 w 782"/>
                <a:gd name="T3" fmla="*/ 0 h 496"/>
                <a:gd name="T4" fmla="*/ 1 w 782"/>
                <a:gd name="T5" fmla="*/ 0 h 496"/>
                <a:gd name="T6" fmla="*/ 1 w 782"/>
                <a:gd name="T7" fmla="*/ 0 h 496"/>
                <a:gd name="T8" fmla="*/ 1 w 782"/>
                <a:gd name="T9" fmla="*/ 0 h 496"/>
                <a:gd name="T10" fmla="*/ 1 w 782"/>
                <a:gd name="T11" fmla="*/ 0 h 496"/>
                <a:gd name="T12" fmla="*/ 1 w 782"/>
                <a:gd name="T13" fmla="*/ 0 h 496"/>
                <a:gd name="T14" fmla="*/ 1 w 782"/>
                <a:gd name="T15" fmla="*/ 0 h 496"/>
                <a:gd name="T16" fmla="*/ 1 w 782"/>
                <a:gd name="T17" fmla="*/ 0 h 496"/>
                <a:gd name="T18" fmla="*/ 1 w 782"/>
                <a:gd name="T19" fmla="*/ 0 h 496"/>
                <a:gd name="T20" fmla="*/ 1 w 782"/>
                <a:gd name="T21" fmla="*/ 0 h 496"/>
                <a:gd name="T22" fmla="*/ 1 w 782"/>
                <a:gd name="T23" fmla="*/ 0 h 496"/>
                <a:gd name="T24" fmla="*/ 1 w 782"/>
                <a:gd name="T25" fmla="*/ 0 h 496"/>
                <a:gd name="T26" fmla="*/ 1 w 782"/>
                <a:gd name="T27" fmla="*/ 0 h 496"/>
                <a:gd name="T28" fmla="*/ 1 w 782"/>
                <a:gd name="T29" fmla="*/ 0 h 496"/>
                <a:gd name="T30" fmla="*/ 1 w 782"/>
                <a:gd name="T31" fmla="*/ 0 h 496"/>
                <a:gd name="T32" fmla="*/ 1 w 782"/>
                <a:gd name="T33" fmla="*/ 0 h 496"/>
                <a:gd name="T34" fmla="*/ 1 w 782"/>
                <a:gd name="T35" fmla="*/ 0 h 496"/>
                <a:gd name="T36" fmla="*/ 1 w 782"/>
                <a:gd name="T37" fmla="*/ 0 h 496"/>
                <a:gd name="T38" fmla="*/ 1 w 782"/>
                <a:gd name="T39" fmla="*/ 0 h 496"/>
                <a:gd name="T40" fmla="*/ 1 w 782"/>
                <a:gd name="T41" fmla="*/ 0 h 496"/>
                <a:gd name="T42" fmla="*/ 1 w 782"/>
                <a:gd name="T43" fmla="*/ 0 h 496"/>
                <a:gd name="T44" fmla="*/ 1 w 782"/>
                <a:gd name="T45" fmla="*/ 0 h 496"/>
                <a:gd name="T46" fmla="*/ 1 w 782"/>
                <a:gd name="T47" fmla="*/ 0 h 496"/>
                <a:gd name="T48" fmla="*/ 1 w 782"/>
                <a:gd name="T49" fmla="*/ 0 h 496"/>
                <a:gd name="T50" fmla="*/ 1 w 782"/>
                <a:gd name="T51" fmla="*/ 0 h 496"/>
                <a:gd name="T52" fmla="*/ 1 w 782"/>
                <a:gd name="T53" fmla="*/ 0 h 496"/>
                <a:gd name="T54" fmla="*/ 1 w 782"/>
                <a:gd name="T55" fmla="*/ 0 h 496"/>
                <a:gd name="T56" fmla="*/ 1 w 782"/>
                <a:gd name="T57" fmla="*/ 0 h 496"/>
                <a:gd name="T58" fmla="*/ 1 w 782"/>
                <a:gd name="T59" fmla="*/ 0 h 496"/>
                <a:gd name="T60" fmla="*/ 1 w 782"/>
                <a:gd name="T61" fmla="*/ 0 h 496"/>
                <a:gd name="T62" fmla="*/ 1 w 782"/>
                <a:gd name="T63" fmla="*/ 0 h 496"/>
                <a:gd name="T64" fmla="*/ 1 w 782"/>
                <a:gd name="T65" fmla="*/ 0 h 496"/>
                <a:gd name="T66" fmla="*/ 1 w 782"/>
                <a:gd name="T67" fmla="*/ 0 h 496"/>
                <a:gd name="T68" fmla="*/ 0 w 782"/>
                <a:gd name="T69" fmla="*/ 0 h 496"/>
                <a:gd name="T70" fmla="*/ 0 w 782"/>
                <a:gd name="T71" fmla="*/ 0 h 49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782"/>
                <a:gd name="T109" fmla="*/ 0 h 496"/>
                <a:gd name="T110" fmla="*/ 782 w 782"/>
                <a:gd name="T111" fmla="*/ 496 h 49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782" h="496">
                  <a:moveTo>
                    <a:pt x="0" y="371"/>
                  </a:moveTo>
                  <a:lnTo>
                    <a:pt x="17" y="367"/>
                  </a:lnTo>
                  <a:lnTo>
                    <a:pt x="14" y="339"/>
                  </a:lnTo>
                  <a:lnTo>
                    <a:pt x="32" y="345"/>
                  </a:lnTo>
                  <a:lnTo>
                    <a:pt x="42" y="339"/>
                  </a:lnTo>
                  <a:lnTo>
                    <a:pt x="39" y="323"/>
                  </a:lnTo>
                  <a:lnTo>
                    <a:pt x="28" y="303"/>
                  </a:lnTo>
                  <a:lnTo>
                    <a:pt x="52" y="305"/>
                  </a:lnTo>
                  <a:lnTo>
                    <a:pt x="61" y="300"/>
                  </a:lnTo>
                  <a:lnTo>
                    <a:pt x="48" y="274"/>
                  </a:lnTo>
                  <a:lnTo>
                    <a:pt x="67" y="272"/>
                  </a:lnTo>
                  <a:lnTo>
                    <a:pt x="183" y="311"/>
                  </a:lnTo>
                  <a:lnTo>
                    <a:pt x="272" y="258"/>
                  </a:lnTo>
                  <a:lnTo>
                    <a:pt x="487" y="31"/>
                  </a:lnTo>
                  <a:lnTo>
                    <a:pt x="565" y="32"/>
                  </a:lnTo>
                  <a:lnTo>
                    <a:pt x="574" y="8"/>
                  </a:lnTo>
                  <a:lnTo>
                    <a:pt x="584" y="8"/>
                  </a:lnTo>
                  <a:lnTo>
                    <a:pt x="600" y="21"/>
                  </a:lnTo>
                  <a:lnTo>
                    <a:pt x="622" y="15"/>
                  </a:lnTo>
                  <a:lnTo>
                    <a:pt x="628" y="3"/>
                  </a:lnTo>
                  <a:lnTo>
                    <a:pt x="648" y="0"/>
                  </a:lnTo>
                  <a:lnTo>
                    <a:pt x="691" y="5"/>
                  </a:lnTo>
                  <a:lnTo>
                    <a:pt x="741" y="44"/>
                  </a:lnTo>
                  <a:lnTo>
                    <a:pt x="756" y="37"/>
                  </a:lnTo>
                  <a:lnTo>
                    <a:pt x="765" y="42"/>
                  </a:lnTo>
                  <a:lnTo>
                    <a:pt x="782" y="77"/>
                  </a:lnTo>
                  <a:lnTo>
                    <a:pt x="724" y="149"/>
                  </a:lnTo>
                  <a:lnTo>
                    <a:pt x="712" y="179"/>
                  </a:lnTo>
                  <a:lnTo>
                    <a:pt x="677" y="198"/>
                  </a:lnTo>
                  <a:lnTo>
                    <a:pt x="654" y="215"/>
                  </a:lnTo>
                  <a:lnTo>
                    <a:pt x="628" y="220"/>
                  </a:lnTo>
                  <a:lnTo>
                    <a:pt x="596" y="204"/>
                  </a:lnTo>
                  <a:lnTo>
                    <a:pt x="579" y="167"/>
                  </a:lnTo>
                  <a:lnTo>
                    <a:pt x="206" y="496"/>
                  </a:lnTo>
                  <a:lnTo>
                    <a:pt x="0" y="371"/>
                  </a:lnTo>
                  <a:close/>
                </a:path>
              </a:pathLst>
            </a:custGeom>
            <a:solidFill>
              <a:srgbClr val="F5CF9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629" name="Freeform 34"/>
            <p:cNvSpPr>
              <a:spLocks/>
            </p:cNvSpPr>
            <p:nvPr/>
          </p:nvSpPr>
          <p:spPr bwMode="auto">
            <a:xfrm>
              <a:off x="366" y="2954"/>
              <a:ext cx="361" cy="351"/>
            </a:xfrm>
            <a:custGeom>
              <a:avLst/>
              <a:gdLst>
                <a:gd name="T0" fmla="*/ 0 w 723"/>
                <a:gd name="T1" fmla="*/ 1 h 700"/>
                <a:gd name="T2" fmla="*/ 0 w 723"/>
                <a:gd name="T3" fmla="*/ 1 h 700"/>
                <a:gd name="T4" fmla="*/ 0 w 723"/>
                <a:gd name="T5" fmla="*/ 1 h 700"/>
                <a:gd name="T6" fmla="*/ 0 w 723"/>
                <a:gd name="T7" fmla="*/ 1 h 700"/>
                <a:gd name="T8" fmla="*/ 0 w 723"/>
                <a:gd name="T9" fmla="*/ 1 h 700"/>
                <a:gd name="T10" fmla="*/ 0 w 723"/>
                <a:gd name="T11" fmla="*/ 1 h 700"/>
                <a:gd name="T12" fmla="*/ 0 w 723"/>
                <a:gd name="T13" fmla="*/ 1 h 700"/>
                <a:gd name="T14" fmla="*/ 0 w 723"/>
                <a:gd name="T15" fmla="*/ 1 h 700"/>
                <a:gd name="T16" fmla="*/ 0 w 723"/>
                <a:gd name="T17" fmla="*/ 1 h 700"/>
                <a:gd name="T18" fmla="*/ 0 w 723"/>
                <a:gd name="T19" fmla="*/ 1 h 700"/>
                <a:gd name="T20" fmla="*/ 0 w 723"/>
                <a:gd name="T21" fmla="*/ 1 h 700"/>
                <a:gd name="T22" fmla="*/ 0 w 723"/>
                <a:gd name="T23" fmla="*/ 1 h 700"/>
                <a:gd name="T24" fmla="*/ 0 w 723"/>
                <a:gd name="T25" fmla="*/ 1 h 700"/>
                <a:gd name="T26" fmla="*/ 0 w 723"/>
                <a:gd name="T27" fmla="*/ 1 h 700"/>
                <a:gd name="T28" fmla="*/ 0 w 723"/>
                <a:gd name="T29" fmla="*/ 1 h 700"/>
                <a:gd name="T30" fmla="*/ 0 w 723"/>
                <a:gd name="T31" fmla="*/ 1 h 700"/>
                <a:gd name="T32" fmla="*/ 0 w 723"/>
                <a:gd name="T33" fmla="*/ 1 h 700"/>
                <a:gd name="T34" fmla="*/ 0 w 723"/>
                <a:gd name="T35" fmla="*/ 1 h 700"/>
                <a:gd name="T36" fmla="*/ 0 w 723"/>
                <a:gd name="T37" fmla="*/ 1 h 700"/>
                <a:gd name="T38" fmla="*/ 0 w 723"/>
                <a:gd name="T39" fmla="*/ 1 h 700"/>
                <a:gd name="T40" fmla="*/ 0 w 723"/>
                <a:gd name="T41" fmla="*/ 1 h 700"/>
                <a:gd name="T42" fmla="*/ 0 w 723"/>
                <a:gd name="T43" fmla="*/ 1 h 700"/>
                <a:gd name="T44" fmla="*/ 0 w 723"/>
                <a:gd name="T45" fmla="*/ 1 h 700"/>
                <a:gd name="T46" fmla="*/ 0 w 723"/>
                <a:gd name="T47" fmla="*/ 1 h 700"/>
                <a:gd name="T48" fmla="*/ 0 w 723"/>
                <a:gd name="T49" fmla="*/ 1 h 700"/>
                <a:gd name="T50" fmla="*/ 0 w 723"/>
                <a:gd name="T51" fmla="*/ 1 h 700"/>
                <a:gd name="T52" fmla="*/ 0 w 723"/>
                <a:gd name="T53" fmla="*/ 1 h 700"/>
                <a:gd name="T54" fmla="*/ 0 w 723"/>
                <a:gd name="T55" fmla="*/ 1 h 700"/>
                <a:gd name="T56" fmla="*/ 0 w 723"/>
                <a:gd name="T57" fmla="*/ 1 h 700"/>
                <a:gd name="T58" fmla="*/ 0 w 723"/>
                <a:gd name="T59" fmla="*/ 1 h 700"/>
                <a:gd name="T60" fmla="*/ 0 w 723"/>
                <a:gd name="T61" fmla="*/ 1 h 700"/>
                <a:gd name="T62" fmla="*/ 0 w 723"/>
                <a:gd name="T63" fmla="*/ 1 h 700"/>
                <a:gd name="T64" fmla="*/ 0 w 723"/>
                <a:gd name="T65" fmla="*/ 1 h 700"/>
                <a:gd name="T66" fmla="*/ 0 w 723"/>
                <a:gd name="T67" fmla="*/ 1 h 700"/>
                <a:gd name="T68" fmla="*/ 0 w 723"/>
                <a:gd name="T69" fmla="*/ 1 h 700"/>
                <a:gd name="T70" fmla="*/ 0 w 723"/>
                <a:gd name="T71" fmla="*/ 1 h 700"/>
                <a:gd name="T72" fmla="*/ 0 w 723"/>
                <a:gd name="T73" fmla="*/ 1 h 700"/>
                <a:gd name="T74" fmla="*/ 0 w 723"/>
                <a:gd name="T75" fmla="*/ 1 h 700"/>
                <a:gd name="T76" fmla="*/ 0 w 723"/>
                <a:gd name="T77" fmla="*/ 1 h 700"/>
                <a:gd name="T78" fmla="*/ 0 w 723"/>
                <a:gd name="T79" fmla="*/ 1 h 700"/>
                <a:gd name="T80" fmla="*/ 0 w 723"/>
                <a:gd name="T81" fmla="*/ 1 h 700"/>
                <a:gd name="T82" fmla="*/ 0 w 723"/>
                <a:gd name="T83" fmla="*/ 1 h 700"/>
                <a:gd name="T84" fmla="*/ 0 w 723"/>
                <a:gd name="T85" fmla="*/ 1 h 700"/>
                <a:gd name="T86" fmla="*/ 0 w 723"/>
                <a:gd name="T87" fmla="*/ 1 h 700"/>
                <a:gd name="T88" fmla="*/ 0 w 723"/>
                <a:gd name="T89" fmla="*/ 1 h 700"/>
                <a:gd name="T90" fmla="*/ 0 w 723"/>
                <a:gd name="T91" fmla="*/ 1 h 700"/>
                <a:gd name="T92" fmla="*/ 0 w 723"/>
                <a:gd name="T93" fmla="*/ 1 h 700"/>
                <a:gd name="T94" fmla="*/ 0 w 723"/>
                <a:gd name="T95" fmla="*/ 1 h 700"/>
                <a:gd name="T96" fmla="*/ 0 w 723"/>
                <a:gd name="T97" fmla="*/ 1 h 700"/>
                <a:gd name="T98" fmla="*/ 0 w 723"/>
                <a:gd name="T99" fmla="*/ 1 h 700"/>
                <a:gd name="T100" fmla="*/ 0 w 723"/>
                <a:gd name="T101" fmla="*/ 1 h 700"/>
                <a:gd name="T102" fmla="*/ 0 w 723"/>
                <a:gd name="T103" fmla="*/ 1 h 700"/>
                <a:gd name="T104" fmla="*/ 0 w 723"/>
                <a:gd name="T105" fmla="*/ 1 h 700"/>
                <a:gd name="T106" fmla="*/ 0 w 723"/>
                <a:gd name="T107" fmla="*/ 1 h 700"/>
                <a:gd name="T108" fmla="*/ 0 w 723"/>
                <a:gd name="T109" fmla="*/ 0 h 700"/>
                <a:gd name="T110" fmla="*/ 0 w 723"/>
                <a:gd name="T111" fmla="*/ 1 h 700"/>
                <a:gd name="T112" fmla="*/ 0 w 723"/>
                <a:gd name="T113" fmla="*/ 1 h 700"/>
                <a:gd name="T114" fmla="*/ 0 w 723"/>
                <a:gd name="T115" fmla="*/ 1 h 700"/>
                <a:gd name="T116" fmla="*/ 0 w 723"/>
                <a:gd name="T117" fmla="*/ 1 h 700"/>
                <a:gd name="T118" fmla="*/ 0 w 723"/>
                <a:gd name="T119" fmla="*/ 1 h 700"/>
                <a:gd name="T120" fmla="*/ 0 w 723"/>
                <a:gd name="T121" fmla="*/ 1 h 700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723"/>
                <a:gd name="T184" fmla="*/ 0 h 700"/>
                <a:gd name="T185" fmla="*/ 723 w 723"/>
                <a:gd name="T186" fmla="*/ 700 h 700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723" h="700">
                  <a:moveTo>
                    <a:pt x="362" y="46"/>
                  </a:moveTo>
                  <a:lnTo>
                    <a:pt x="342" y="119"/>
                  </a:lnTo>
                  <a:lnTo>
                    <a:pt x="340" y="161"/>
                  </a:lnTo>
                  <a:lnTo>
                    <a:pt x="366" y="228"/>
                  </a:lnTo>
                  <a:lnTo>
                    <a:pt x="369" y="267"/>
                  </a:lnTo>
                  <a:lnTo>
                    <a:pt x="375" y="296"/>
                  </a:lnTo>
                  <a:lnTo>
                    <a:pt x="362" y="324"/>
                  </a:lnTo>
                  <a:lnTo>
                    <a:pt x="358" y="382"/>
                  </a:lnTo>
                  <a:lnTo>
                    <a:pt x="212" y="189"/>
                  </a:lnTo>
                  <a:lnTo>
                    <a:pt x="161" y="210"/>
                  </a:lnTo>
                  <a:lnTo>
                    <a:pt x="121" y="210"/>
                  </a:lnTo>
                  <a:lnTo>
                    <a:pt x="80" y="286"/>
                  </a:lnTo>
                  <a:lnTo>
                    <a:pt x="36" y="308"/>
                  </a:lnTo>
                  <a:lnTo>
                    <a:pt x="60" y="343"/>
                  </a:lnTo>
                  <a:lnTo>
                    <a:pt x="58" y="375"/>
                  </a:lnTo>
                  <a:lnTo>
                    <a:pt x="41" y="392"/>
                  </a:lnTo>
                  <a:lnTo>
                    <a:pt x="45" y="436"/>
                  </a:lnTo>
                  <a:lnTo>
                    <a:pt x="32" y="469"/>
                  </a:lnTo>
                  <a:lnTo>
                    <a:pt x="34" y="469"/>
                  </a:lnTo>
                  <a:lnTo>
                    <a:pt x="36" y="469"/>
                  </a:lnTo>
                  <a:lnTo>
                    <a:pt x="39" y="469"/>
                  </a:lnTo>
                  <a:lnTo>
                    <a:pt x="45" y="471"/>
                  </a:lnTo>
                  <a:lnTo>
                    <a:pt x="49" y="472"/>
                  </a:lnTo>
                  <a:lnTo>
                    <a:pt x="54" y="475"/>
                  </a:lnTo>
                  <a:lnTo>
                    <a:pt x="55" y="476"/>
                  </a:lnTo>
                  <a:lnTo>
                    <a:pt x="57" y="479"/>
                  </a:lnTo>
                  <a:lnTo>
                    <a:pt x="58" y="482"/>
                  </a:lnTo>
                  <a:lnTo>
                    <a:pt x="60" y="485"/>
                  </a:lnTo>
                  <a:lnTo>
                    <a:pt x="47" y="526"/>
                  </a:lnTo>
                  <a:lnTo>
                    <a:pt x="29" y="549"/>
                  </a:lnTo>
                  <a:lnTo>
                    <a:pt x="0" y="569"/>
                  </a:lnTo>
                  <a:lnTo>
                    <a:pt x="10" y="581"/>
                  </a:lnTo>
                  <a:lnTo>
                    <a:pt x="32" y="582"/>
                  </a:lnTo>
                  <a:lnTo>
                    <a:pt x="41" y="569"/>
                  </a:lnTo>
                  <a:lnTo>
                    <a:pt x="58" y="559"/>
                  </a:lnTo>
                  <a:lnTo>
                    <a:pt x="68" y="574"/>
                  </a:lnTo>
                  <a:lnTo>
                    <a:pt x="71" y="606"/>
                  </a:lnTo>
                  <a:lnTo>
                    <a:pt x="137" y="654"/>
                  </a:lnTo>
                  <a:lnTo>
                    <a:pt x="137" y="691"/>
                  </a:lnTo>
                  <a:lnTo>
                    <a:pt x="250" y="700"/>
                  </a:lnTo>
                  <a:lnTo>
                    <a:pt x="244" y="652"/>
                  </a:lnTo>
                  <a:lnTo>
                    <a:pt x="284" y="630"/>
                  </a:lnTo>
                  <a:lnTo>
                    <a:pt x="320" y="575"/>
                  </a:lnTo>
                  <a:lnTo>
                    <a:pt x="366" y="393"/>
                  </a:lnTo>
                  <a:lnTo>
                    <a:pt x="388" y="420"/>
                  </a:lnTo>
                  <a:lnTo>
                    <a:pt x="407" y="430"/>
                  </a:lnTo>
                  <a:lnTo>
                    <a:pt x="449" y="481"/>
                  </a:lnTo>
                  <a:lnTo>
                    <a:pt x="459" y="484"/>
                  </a:lnTo>
                  <a:lnTo>
                    <a:pt x="516" y="552"/>
                  </a:lnTo>
                  <a:lnTo>
                    <a:pt x="545" y="565"/>
                  </a:lnTo>
                  <a:lnTo>
                    <a:pt x="583" y="571"/>
                  </a:lnTo>
                  <a:lnTo>
                    <a:pt x="619" y="565"/>
                  </a:lnTo>
                  <a:lnTo>
                    <a:pt x="663" y="539"/>
                  </a:lnTo>
                  <a:lnTo>
                    <a:pt x="723" y="174"/>
                  </a:lnTo>
                  <a:lnTo>
                    <a:pt x="539" y="0"/>
                  </a:lnTo>
                  <a:lnTo>
                    <a:pt x="490" y="50"/>
                  </a:lnTo>
                  <a:lnTo>
                    <a:pt x="483" y="52"/>
                  </a:lnTo>
                  <a:lnTo>
                    <a:pt x="443" y="30"/>
                  </a:lnTo>
                  <a:lnTo>
                    <a:pt x="422" y="61"/>
                  </a:lnTo>
                  <a:lnTo>
                    <a:pt x="362" y="46"/>
                  </a:lnTo>
                  <a:close/>
                </a:path>
              </a:pathLst>
            </a:custGeom>
            <a:solidFill>
              <a:srgbClr val="F5CF9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630" name="Freeform 35"/>
            <p:cNvSpPr>
              <a:spLocks/>
            </p:cNvSpPr>
            <p:nvPr/>
          </p:nvSpPr>
          <p:spPr bwMode="auto">
            <a:xfrm>
              <a:off x="632" y="3192"/>
              <a:ext cx="35" cy="18"/>
            </a:xfrm>
            <a:custGeom>
              <a:avLst/>
              <a:gdLst>
                <a:gd name="T0" fmla="*/ 0 w 70"/>
                <a:gd name="T1" fmla="*/ 1 h 36"/>
                <a:gd name="T2" fmla="*/ 0 w 70"/>
                <a:gd name="T3" fmla="*/ 1 h 36"/>
                <a:gd name="T4" fmla="*/ 1 w 70"/>
                <a:gd name="T5" fmla="*/ 1 h 36"/>
                <a:gd name="T6" fmla="*/ 1 w 70"/>
                <a:gd name="T7" fmla="*/ 1 h 36"/>
                <a:gd name="T8" fmla="*/ 1 w 70"/>
                <a:gd name="T9" fmla="*/ 1 h 36"/>
                <a:gd name="T10" fmla="*/ 1 w 70"/>
                <a:gd name="T11" fmla="*/ 1 h 36"/>
                <a:gd name="T12" fmla="*/ 1 w 70"/>
                <a:gd name="T13" fmla="*/ 1 h 36"/>
                <a:gd name="T14" fmla="*/ 1 w 70"/>
                <a:gd name="T15" fmla="*/ 1 h 36"/>
                <a:gd name="T16" fmla="*/ 1 w 70"/>
                <a:gd name="T17" fmla="*/ 1 h 36"/>
                <a:gd name="T18" fmla="*/ 1 w 70"/>
                <a:gd name="T19" fmla="*/ 1 h 36"/>
                <a:gd name="T20" fmla="*/ 1 w 70"/>
                <a:gd name="T21" fmla="*/ 1 h 36"/>
                <a:gd name="T22" fmla="*/ 1 w 70"/>
                <a:gd name="T23" fmla="*/ 1 h 36"/>
                <a:gd name="T24" fmla="*/ 1 w 70"/>
                <a:gd name="T25" fmla="*/ 1 h 36"/>
                <a:gd name="T26" fmla="*/ 1 w 70"/>
                <a:gd name="T27" fmla="*/ 1 h 36"/>
                <a:gd name="T28" fmla="*/ 1 w 70"/>
                <a:gd name="T29" fmla="*/ 1 h 36"/>
                <a:gd name="T30" fmla="*/ 1 w 70"/>
                <a:gd name="T31" fmla="*/ 1 h 36"/>
                <a:gd name="T32" fmla="*/ 1 w 70"/>
                <a:gd name="T33" fmla="*/ 1 h 36"/>
                <a:gd name="T34" fmla="*/ 1 w 70"/>
                <a:gd name="T35" fmla="*/ 1 h 36"/>
                <a:gd name="T36" fmla="*/ 1 w 70"/>
                <a:gd name="T37" fmla="*/ 1 h 36"/>
                <a:gd name="T38" fmla="*/ 1 w 70"/>
                <a:gd name="T39" fmla="*/ 1 h 36"/>
                <a:gd name="T40" fmla="*/ 1 w 70"/>
                <a:gd name="T41" fmla="*/ 1 h 36"/>
                <a:gd name="T42" fmla="*/ 1 w 70"/>
                <a:gd name="T43" fmla="*/ 1 h 36"/>
                <a:gd name="T44" fmla="*/ 1 w 70"/>
                <a:gd name="T45" fmla="*/ 1 h 36"/>
                <a:gd name="T46" fmla="*/ 1 w 70"/>
                <a:gd name="T47" fmla="*/ 1 h 36"/>
                <a:gd name="T48" fmla="*/ 1 w 70"/>
                <a:gd name="T49" fmla="*/ 1 h 36"/>
                <a:gd name="T50" fmla="*/ 1 w 70"/>
                <a:gd name="T51" fmla="*/ 1 h 36"/>
                <a:gd name="T52" fmla="*/ 1 w 70"/>
                <a:gd name="T53" fmla="*/ 0 h 36"/>
                <a:gd name="T54" fmla="*/ 1 w 70"/>
                <a:gd name="T55" fmla="*/ 1 h 36"/>
                <a:gd name="T56" fmla="*/ 1 w 70"/>
                <a:gd name="T57" fmla="*/ 1 h 36"/>
                <a:gd name="T58" fmla="*/ 0 w 70"/>
                <a:gd name="T59" fmla="*/ 1 h 36"/>
                <a:gd name="T60" fmla="*/ 0 w 70"/>
                <a:gd name="T61" fmla="*/ 1 h 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70"/>
                <a:gd name="T94" fmla="*/ 0 h 36"/>
                <a:gd name="T95" fmla="*/ 70 w 70"/>
                <a:gd name="T96" fmla="*/ 36 h 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70" h="36">
                  <a:moveTo>
                    <a:pt x="0" y="19"/>
                  </a:moveTo>
                  <a:lnTo>
                    <a:pt x="0" y="19"/>
                  </a:lnTo>
                  <a:lnTo>
                    <a:pt x="3" y="22"/>
                  </a:lnTo>
                  <a:lnTo>
                    <a:pt x="6" y="25"/>
                  </a:lnTo>
                  <a:lnTo>
                    <a:pt x="12" y="29"/>
                  </a:lnTo>
                  <a:lnTo>
                    <a:pt x="13" y="30"/>
                  </a:lnTo>
                  <a:lnTo>
                    <a:pt x="16" y="33"/>
                  </a:lnTo>
                  <a:lnTo>
                    <a:pt x="21" y="35"/>
                  </a:lnTo>
                  <a:lnTo>
                    <a:pt x="23" y="36"/>
                  </a:lnTo>
                  <a:lnTo>
                    <a:pt x="28" y="36"/>
                  </a:lnTo>
                  <a:lnTo>
                    <a:pt x="32" y="36"/>
                  </a:lnTo>
                  <a:lnTo>
                    <a:pt x="37" y="36"/>
                  </a:lnTo>
                  <a:lnTo>
                    <a:pt x="41" y="36"/>
                  </a:lnTo>
                  <a:lnTo>
                    <a:pt x="45" y="35"/>
                  </a:lnTo>
                  <a:lnTo>
                    <a:pt x="48" y="33"/>
                  </a:lnTo>
                  <a:lnTo>
                    <a:pt x="51" y="32"/>
                  </a:lnTo>
                  <a:lnTo>
                    <a:pt x="55" y="29"/>
                  </a:lnTo>
                  <a:lnTo>
                    <a:pt x="57" y="26"/>
                  </a:lnTo>
                  <a:lnTo>
                    <a:pt x="60" y="23"/>
                  </a:lnTo>
                  <a:lnTo>
                    <a:pt x="61" y="20"/>
                  </a:lnTo>
                  <a:lnTo>
                    <a:pt x="64" y="17"/>
                  </a:lnTo>
                  <a:lnTo>
                    <a:pt x="66" y="14"/>
                  </a:lnTo>
                  <a:lnTo>
                    <a:pt x="67" y="10"/>
                  </a:lnTo>
                  <a:lnTo>
                    <a:pt x="67" y="7"/>
                  </a:lnTo>
                  <a:lnTo>
                    <a:pt x="68" y="6"/>
                  </a:lnTo>
                  <a:lnTo>
                    <a:pt x="70" y="1"/>
                  </a:lnTo>
                  <a:lnTo>
                    <a:pt x="70" y="0"/>
                  </a:lnTo>
                  <a:lnTo>
                    <a:pt x="44" y="7"/>
                  </a:lnTo>
                  <a:lnTo>
                    <a:pt x="23" y="17"/>
                  </a:lnTo>
                  <a:lnTo>
                    <a:pt x="0" y="19"/>
                  </a:lnTo>
                  <a:close/>
                </a:path>
              </a:pathLst>
            </a:custGeom>
            <a:solidFill>
              <a:srgbClr val="F2BF6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631" name="Freeform 36"/>
            <p:cNvSpPr>
              <a:spLocks/>
            </p:cNvSpPr>
            <p:nvPr/>
          </p:nvSpPr>
          <p:spPr bwMode="auto">
            <a:xfrm>
              <a:off x="560" y="3036"/>
              <a:ext cx="52" cy="113"/>
            </a:xfrm>
            <a:custGeom>
              <a:avLst/>
              <a:gdLst>
                <a:gd name="T0" fmla="*/ 1 w 103"/>
                <a:gd name="T1" fmla="*/ 1 h 225"/>
                <a:gd name="T2" fmla="*/ 0 w 103"/>
                <a:gd name="T3" fmla="*/ 1 h 225"/>
                <a:gd name="T4" fmla="*/ 0 w 103"/>
                <a:gd name="T5" fmla="*/ 1 h 225"/>
                <a:gd name="T6" fmla="*/ 1 w 103"/>
                <a:gd name="T7" fmla="*/ 1 h 225"/>
                <a:gd name="T8" fmla="*/ 1 w 103"/>
                <a:gd name="T9" fmla="*/ 1 h 225"/>
                <a:gd name="T10" fmla="*/ 1 w 103"/>
                <a:gd name="T11" fmla="*/ 1 h 225"/>
                <a:gd name="T12" fmla="*/ 1 w 103"/>
                <a:gd name="T13" fmla="*/ 1 h 225"/>
                <a:gd name="T14" fmla="*/ 1 w 103"/>
                <a:gd name="T15" fmla="*/ 1 h 225"/>
                <a:gd name="T16" fmla="*/ 1 w 103"/>
                <a:gd name="T17" fmla="*/ 1 h 225"/>
                <a:gd name="T18" fmla="*/ 1 w 103"/>
                <a:gd name="T19" fmla="*/ 1 h 225"/>
                <a:gd name="T20" fmla="*/ 1 w 103"/>
                <a:gd name="T21" fmla="*/ 1 h 225"/>
                <a:gd name="T22" fmla="*/ 1 w 103"/>
                <a:gd name="T23" fmla="*/ 1 h 225"/>
                <a:gd name="T24" fmla="*/ 1 w 103"/>
                <a:gd name="T25" fmla="*/ 1 h 225"/>
                <a:gd name="T26" fmla="*/ 1 w 103"/>
                <a:gd name="T27" fmla="*/ 1 h 225"/>
                <a:gd name="T28" fmla="*/ 1 w 103"/>
                <a:gd name="T29" fmla="*/ 1 h 225"/>
                <a:gd name="T30" fmla="*/ 1 w 103"/>
                <a:gd name="T31" fmla="*/ 1 h 225"/>
                <a:gd name="T32" fmla="*/ 1 w 103"/>
                <a:gd name="T33" fmla="*/ 1 h 225"/>
                <a:gd name="T34" fmla="*/ 1 w 103"/>
                <a:gd name="T35" fmla="*/ 1 h 225"/>
                <a:gd name="T36" fmla="*/ 1 w 103"/>
                <a:gd name="T37" fmla="*/ 1 h 225"/>
                <a:gd name="T38" fmla="*/ 1 w 103"/>
                <a:gd name="T39" fmla="*/ 1 h 225"/>
                <a:gd name="T40" fmla="*/ 1 w 103"/>
                <a:gd name="T41" fmla="*/ 1 h 225"/>
                <a:gd name="T42" fmla="*/ 1 w 103"/>
                <a:gd name="T43" fmla="*/ 1 h 225"/>
                <a:gd name="T44" fmla="*/ 1 w 103"/>
                <a:gd name="T45" fmla="*/ 1 h 225"/>
                <a:gd name="T46" fmla="*/ 1 w 103"/>
                <a:gd name="T47" fmla="*/ 1 h 225"/>
                <a:gd name="T48" fmla="*/ 1 w 103"/>
                <a:gd name="T49" fmla="*/ 1 h 225"/>
                <a:gd name="T50" fmla="*/ 1 w 103"/>
                <a:gd name="T51" fmla="*/ 1 h 225"/>
                <a:gd name="T52" fmla="*/ 1 w 103"/>
                <a:gd name="T53" fmla="*/ 1 h 225"/>
                <a:gd name="T54" fmla="*/ 1 w 103"/>
                <a:gd name="T55" fmla="*/ 1 h 225"/>
                <a:gd name="T56" fmla="*/ 1 w 103"/>
                <a:gd name="T57" fmla="*/ 1 h 225"/>
                <a:gd name="T58" fmla="*/ 1 w 103"/>
                <a:gd name="T59" fmla="*/ 1 h 225"/>
                <a:gd name="T60" fmla="*/ 1 w 103"/>
                <a:gd name="T61" fmla="*/ 1 h 225"/>
                <a:gd name="T62" fmla="*/ 1 w 103"/>
                <a:gd name="T63" fmla="*/ 1 h 225"/>
                <a:gd name="T64" fmla="*/ 1 w 103"/>
                <a:gd name="T65" fmla="*/ 1 h 225"/>
                <a:gd name="T66" fmla="*/ 1 w 103"/>
                <a:gd name="T67" fmla="*/ 1 h 225"/>
                <a:gd name="T68" fmla="*/ 1 w 103"/>
                <a:gd name="T69" fmla="*/ 1 h 225"/>
                <a:gd name="T70" fmla="*/ 1 w 103"/>
                <a:gd name="T71" fmla="*/ 1 h 225"/>
                <a:gd name="T72" fmla="*/ 1 w 103"/>
                <a:gd name="T73" fmla="*/ 1 h 225"/>
                <a:gd name="T74" fmla="*/ 1 w 103"/>
                <a:gd name="T75" fmla="*/ 1 h 225"/>
                <a:gd name="T76" fmla="*/ 1 w 103"/>
                <a:gd name="T77" fmla="*/ 1 h 225"/>
                <a:gd name="T78" fmla="*/ 1 w 103"/>
                <a:gd name="T79" fmla="*/ 1 h 225"/>
                <a:gd name="T80" fmla="*/ 1 w 103"/>
                <a:gd name="T81" fmla="*/ 1 h 225"/>
                <a:gd name="T82" fmla="*/ 1 w 103"/>
                <a:gd name="T83" fmla="*/ 1 h 225"/>
                <a:gd name="T84" fmla="*/ 1 w 103"/>
                <a:gd name="T85" fmla="*/ 1 h 225"/>
                <a:gd name="T86" fmla="*/ 1 w 103"/>
                <a:gd name="T87" fmla="*/ 0 h 225"/>
                <a:gd name="T88" fmla="*/ 1 w 103"/>
                <a:gd name="T89" fmla="*/ 1 h 225"/>
                <a:gd name="T90" fmla="*/ 1 w 103"/>
                <a:gd name="T91" fmla="*/ 1 h 225"/>
                <a:gd name="T92" fmla="*/ 1 w 103"/>
                <a:gd name="T93" fmla="*/ 1 h 225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103"/>
                <a:gd name="T142" fmla="*/ 0 h 225"/>
                <a:gd name="T143" fmla="*/ 103 w 103"/>
                <a:gd name="T144" fmla="*/ 225 h 225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103" h="225">
                  <a:moveTo>
                    <a:pt x="24" y="4"/>
                  </a:moveTo>
                  <a:lnTo>
                    <a:pt x="0" y="25"/>
                  </a:lnTo>
                  <a:lnTo>
                    <a:pt x="2" y="27"/>
                  </a:lnTo>
                  <a:lnTo>
                    <a:pt x="3" y="32"/>
                  </a:lnTo>
                  <a:lnTo>
                    <a:pt x="6" y="36"/>
                  </a:lnTo>
                  <a:lnTo>
                    <a:pt x="9" y="41"/>
                  </a:lnTo>
                  <a:lnTo>
                    <a:pt x="13" y="45"/>
                  </a:lnTo>
                  <a:lnTo>
                    <a:pt x="18" y="49"/>
                  </a:lnTo>
                  <a:lnTo>
                    <a:pt x="24" y="52"/>
                  </a:lnTo>
                  <a:lnTo>
                    <a:pt x="57" y="139"/>
                  </a:lnTo>
                  <a:lnTo>
                    <a:pt x="58" y="139"/>
                  </a:lnTo>
                  <a:lnTo>
                    <a:pt x="61" y="141"/>
                  </a:lnTo>
                  <a:lnTo>
                    <a:pt x="64" y="144"/>
                  </a:lnTo>
                  <a:lnTo>
                    <a:pt x="67" y="147"/>
                  </a:lnTo>
                  <a:lnTo>
                    <a:pt x="70" y="150"/>
                  </a:lnTo>
                  <a:lnTo>
                    <a:pt x="73" y="154"/>
                  </a:lnTo>
                  <a:lnTo>
                    <a:pt x="76" y="160"/>
                  </a:lnTo>
                  <a:lnTo>
                    <a:pt x="67" y="173"/>
                  </a:lnTo>
                  <a:lnTo>
                    <a:pt x="35" y="206"/>
                  </a:lnTo>
                  <a:lnTo>
                    <a:pt x="47" y="224"/>
                  </a:lnTo>
                  <a:lnTo>
                    <a:pt x="67" y="225"/>
                  </a:lnTo>
                  <a:lnTo>
                    <a:pt x="71" y="209"/>
                  </a:lnTo>
                  <a:lnTo>
                    <a:pt x="92" y="202"/>
                  </a:lnTo>
                  <a:lnTo>
                    <a:pt x="103" y="193"/>
                  </a:lnTo>
                  <a:lnTo>
                    <a:pt x="80" y="179"/>
                  </a:lnTo>
                  <a:lnTo>
                    <a:pt x="82" y="147"/>
                  </a:lnTo>
                  <a:lnTo>
                    <a:pt x="93" y="97"/>
                  </a:lnTo>
                  <a:lnTo>
                    <a:pt x="83" y="70"/>
                  </a:lnTo>
                  <a:lnTo>
                    <a:pt x="69" y="36"/>
                  </a:lnTo>
                  <a:lnTo>
                    <a:pt x="67" y="35"/>
                  </a:lnTo>
                  <a:lnTo>
                    <a:pt x="67" y="32"/>
                  </a:lnTo>
                  <a:lnTo>
                    <a:pt x="66" y="30"/>
                  </a:lnTo>
                  <a:lnTo>
                    <a:pt x="64" y="26"/>
                  </a:lnTo>
                  <a:lnTo>
                    <a:pt x="63" y="23"/>
                  </a:lnTo>
                  <a:lnTo>
                    <a:pt x="60" y="19"/>
                  </a:lnTo>
                  <a:lnTo>
                    <a:pt x="58" y="16"/>
                  </a:lnTo>
                  <a:lnTo>
                    <a:pt x="54" y="11"/>
                  </a:lnTo>
                  <a:lnTo>
                    <a:pt x="50" y="9"/>
                  </a:lnTo>
                  <a:lnTo>
                    <a:pt x="45" y="6"/>
                  </a:lnTo>
                  <a:lnTo>
                    <a:pt x="41" y="3"/>
                  </a:lnTo>
                  <a:lnTo>
                    <a:pt x="35" y="1"/>
                  </a:lnTo>
                  <a:lnTo>
                    <a:pt x="31" y="0"/>
                  </a:lnTo>
                  <a:lnTo>
                    <a:pt x="26" y="1"/>
                  </a:lnTo>
                  <a:lnTo>
                    <a:pt x="24" y="4"/>
                  </a:lnTo>
                  <a:close/>
                </a:path>
              </a:pathLst>
            </a:custGeom>
            <a:solidFill>
              <a:srgbClr val="F2BF6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632" name="Freeform 37"/>
            <p:cNvSpPr>
              <a:spLocks/>
            </p:cNvSpPr>
            <p:nvPr/>
          </p:nvSpPr>
          <p:spPr bwMode="auto">
            <a:xfrm>
              <a:off x="608" y="3020"/>
              <a:ext cx="36" cy="102"/>
            </a:xfrm>
            <a:custGeom>
              <a:avLst/>
              <a:gdLst>
                <a:gd name="T0" fmla="*/ 0 w 73"/>
                <a:gd name="T1" fmla="*/ 1 h 203"/>
                <a:gd name="T2" fmla="*/ 0 w 73"/>
                <a:gd name="T3" fmla="*/ 1 h 203"/>
                <a:gd name="T4" fmla="*/ 0 w 73"/>
                <a:gd name="T5" fmla="*/ 1 h 203"/>
                <a:gd name="T6" fmla="*/ 0 w 73"/>
                <a:gd name="T7" fmla="*/ 1 h 203"/>
                <a:gd name="T8" fmla="*/ 0 w 73"/>
                <a:gd name="T9" fmla="*/ 1 h 203"/>
                <a:gd name="T10" fmla="*/ 0 w 73"/>
                <a:gd name="T11" fmla="*/ 1 h 203"/>
                <a:gd name="T12" fmla="*/ 0 w 73"/>
                <a:gd name="T13" fmla="*/ 1 h 203"/>
                <a:gd name="T14" fmla="*/ 0 w 73"/>
                <a:gd name="T15" fmla="*/ 1 h 203"/>
                <a:gd name="T16" fmla="*/ 0 w 73"/>
                <a:gd name="T17" fmla="*/ 1 h 203"/>
                <a:gd name="T18" fmla="*/ 0 w 73"/>
                <a:gd name="T19" fmla="*/ 1 h 203"/>
                <a:gd name="T20" fmla="*/ 0 w 73"/>
                <a:gd name="T21" fmla="*/ 1 h 203"/>
                <a:gd name="T22" fmla="*/ 0 w 73"/>
                <a:gd name="T23" fmla="*/ 1 h 203"/>
                <a:gd name="T24" fmla="*/ 0 w 73"/>
                <a:gd name="T25" fmla="*/ 1 h 203"/>
                <a:gd name="T26" fmla="*/ 0 w 73"/>
                <a:gd name="T27" fmla="*/ 1 h 203"/>
                <a:gd name="T28" fmla="*/ 0 w 73"/>
                <a:gd name="T29" fmla="*/ 1 h 203"/>
                <a:gd name="T30" fmla="*/ 0 w 73"/>
                <a:gd name="T31" fmla="*/ 1 h 203"/>
                <a:gd name="T32" fmla="*/ 0 w 73"/>
                <a:gd name="T33" fmla="*/ 1 h 203"/>
                <a:gd name="T34" fmla="*/ 0 w 73"/>
                <a:gd name="T35" fmla="*/ 1 h 203"/>
                <a:gd name="T36" fmla="*/ 0 w 73"/>
                <a:gd name="T37" fmla="*/ 1 h 203"/>
                <a:gd name="T38" fmla="*/ 0 w 73"/>
                <a:gd name="T39" fmla="*/ 1 h 203"/>
                <a:gd name="T40" fmla="*/ 0 w 73"/>
                <a:gd name="T41" fmla="*/ 1 h 203"/>
                <a:gd name="T42" fmla="*/ 0 w 73"/>
                <a:gd name="T43" fmla="*/ 1 h 203"/>
                <a:gd name="T44" fmla="*/ 0 w 73"/>
                <a:gd name="T45" fmla="*/ 1 h 203"/>
                <a:gd name="T46" fmla="*/ 0 w 73"/>
                <a:gd name="T47" fmla="*/ 1 h 203"/>
                <a:gd name="T48" fmla="*/ 0 w 73"/>
                <a:gd name="T49" fmla="*/ 1 h 203"/>
                <a:gd name="T50" fmla="*/ 0 w 73"/>
                <a:gd name="T51" fmla="*/ 1 h 203"/>
                <a:gd name="T52" fmla="*/ 0 w 73"/>
                <a:gd name="T53" fmla="*/ 1 h 203"/>
                <a:gd name="T54" fmla="*/ 0 w 73"/>
                <a:gd name="T55" fmla="*/ 1 h 203"/>
                <a:gd name="T56" fmla="*/ 0 w 73"/>
                <a:gd name="T57" fmla="*/ 1 h 203"/>
                <a:gd name="T58" fmla="*/ 0 w 73"/>
                <a:gd name="T59" fmla="*/ 1 h 203"/>
                <a:gd name="T60" fmla="*/ 0 w 73"/>
                <a:gd name="T61" fmla="*/ 1 h 203"/>
                <a:gd name="T62" fmla="*/ 0 w 73"/>
                <a:gd name="T63" fmla="*/ 1 h 203"/>
                <a:gd name="T64" fmla="*/ 0 w 73"/>
                <a:gd name="T65" fmla="*/ 1 h 203"/>
                <a:gd name="T66" fmla="*/ 0 w 73"/>
                <a:gd name="T67" fmla="*/ 1 h 203"/>
                <a:gd name="T68" fmla="*/ 0 w 73"/>
                <a:gd name="T69" fmla="*/ 1 h 203"/>
                <a:gd name="T70" fmla="*/ 0 w 73"/>
                <a:gd name="T71" fmla="*/ 1 h 203"/>
                <a:gd name="T72" fmla="*/ 0 w 73"/>
                <a:gd name="T73" fmla="*/ 1 h 203"/>
                <a:gd name="T74" fmla="*/ 0 w 73"/>
                <a:gd name="T75" fmla="*/ 1 h 203"/>
                <a:gd name="T76" fmla="*/ 0 w 73"/>
                <a:gd name="T77" fmla="*/ 1 h 203"/>
                <a:gd name="T78" fmla="*/ 0 w 73"/>
                <a:gd name="T79" fmla="*/ 1 h 203"/>
                <a:gd name="T80" fmla="*/ 0 w 73"/>
                <a:gd name="T81" fmla="*/ 1 h 203"/>
                <a:gd name="T82" fmla="*/ 0 w 73"/>
                <a:gd name="T83" fmla="*/ 1 h 203"/>
                <a:gd name="T84" fmla="*/ 0 w 73"/>
                <a:gd name="T85" fmla="*/ 1 h 203"/>
                <a:gd name="T86" fmla="*/ 0 w 73"/>
                <a:gd name="T87" fmla="*/ 1 h 203"/>
                <a:gd name="T88" fmla="*/ 0 w 73"/>
                <a:gd name="T89" fmla="*/ 0 h 203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73"/>
                <a:gd name="T136" fmla="*/ 0 h 203"/>
                <a:gd name="T137" fmla="*/ 73 w 73"/>
                <a:gd name="T138" fmla="*/ 203 h 203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73" h="203">
                  <a:moveTo>
                    <a:pt x="22" y="3"/>
                  </a:moveTo>
                  <a:lnTo>
                    <a:pt x="18" y="4"/>
                  </a:lnTo>
                  <a:lnTo>
                    <a:pt x="15" y="9"/>
                  </a:lnTo>
                  <a:lnTo>
                    <a:pt x="12" y="12"/>
                  </a:lnTo>
                  <a:lnTo>
                    <a:pt x="10" y="14"/>
                  </a:lnTo>
                  <a:lnTo>
                    <a:pt x="7" y="19"/>
                  </a:lnTo>
                  <a:lnTo>
                    <a:pt x="6" y="23"/>
                  </a:lnTo>
                  <a:lnTo>
                    <a:pt x="5" y="26"/>
                  </a:lnTo>
                  <a:lnTo>
                    <a:pt x="3" y="30"/>
                  </a:lnTo>
                  <a:lnTo>
                    <a:pt x="2" y="33"/>
                  </a:lnTo>
                  <a:lnTo>
                    <a:pt x="0" y="38"/>
                  </a:lnTo>
                  <a:lnTo>
                    <a:pt x="0" y="41"/>
                  </a:lnTo>
                  <a:lnTo>
                    <a:pt x="0" y="45"/>
                  </a:lnTo>
                  <a:lnTo>
                    <a:pt x="0" y="48"/>
                  </a:lnTo>
                  <a:lnTo>
                    <a:pt x="2" y="51"/>
                  </a:lnTo>
                  <a:lnTo>
                    <a:pt x="2" y="54"/>
                  </a:lnTo>
                  <a:lnTo>
                    <a:pt x="3" y="57"/>
                  </a:lnTo>
                  <a:lnTo>
                    <a:pt x="5" y="62"/>
                  </a:lnTo>
                  <a:lnTo>
                    <a:pt x="7" y="67"/>
                  </a:lnTo>
                  <a:lnTo>
                    <a:pt x="9" y="70"/>
                  </a:lnTo>
                  <a:lnTo>
                    <a:pt x="9" y="73"/>
                  </a:lnTo>
                  <a:lnTo>
                    <a:pt x="10" y="75"/>
                  </a:lnTo>
                  <a:lnTo>
                    <a:pt x="12" y="78"/>
                  </a:lnTo>
                  <a:lnTo>
                    <a:pt x="13" y="81"/>
                  </a:lnTo>
                  <a:lnTo>
                    <a:pt x="15" y="84"/>
                  </a:lnTo>
                  <a:lnTo>
                    <a:pt x="16" y="87"/>
                  </a:lnTo>
                  <a:lnTo>
                    <a:pt x="18" y="90"/>
                  </a:lnTo>
                  <a:lnTo>
                    <a:pt x="19" y="93"/>
                  </a:lnTo>
                  <a:lnTo>
                    <a:pt x="21" y="96"/>
                  </a:lnTo>
                  <a:lnTo>
                    <a:pt x="21" y="99"/>
                  </a:lnTo>
                  <a:lnTo>
                    <a:pt x="22" y="102"/>
                  </a:lnTo>
                  <a:lnTo>
                    <a:pt x="23" y="105"/>
                  </a:lnTo>
                  <a:lnTo>
                    <a:pt x="25" y="107"/>
                  </a:lnTo>
                  <a:lnTo>
                    <a:pt x="26" y="110"/>
                  </a:lnTo>
                  <a:lnTo>
                    <a:pt x="28" y="113"/>
                  </a:lnTo>
                  <a:lnTo>
                    <a:pt x="29" y="118"/>
                  </a:lnTo>
                  <a:lnTo>
                    <a:pt x="31" y="122"/>
                  </a:lnTo>
                  <a:lnTo>
                    <a:pt x="32" y="126"/>
                  </a:lnTo>
                  <a:lnTo>
                    <a:pt x="34" y="129"/>
                  </a:lnTo>
                  <a:lnTo>
                    <a:pt x="34" y="132"/>
                  </a:lnTo>
                  <a:lnTo>
                    <a:pt x="34" y="135"/>
                  </a:lnTo>
                  <a:lnTo>
                    <a:pt x="32" y="138"/>
                  </a:lnTo>
                  <a:lnTo>
                    <a:pt x="32" y="144"/>
                  </a:lnTo>
                  <a:lnTo>
                    <a:pt x="31" y="147"/>
                  </a:lnTo>
                  <a:lnTo>
                    <a:pt x="31" y="151"/>
                  </a:lnTo>
                  <a:lnTo>
                    <a:pt x="29" y="155"/>
                  </a:lnTo>
                  <a:lnTo>
                    <a:pt x="29" y="160"/>
                  </a:lnTo>
                  <a:lnTo>
                    <a:pt x="28" y="163"/>
                  </a:lnTo>
                  <a:lnTo>
                    <a:pt x="26" y="167"/>
                  </a:lnTo>
                  <a:lnTo>
                    <a:pt x="26" y="170"/>
                  </a:lnTo>
                  <a:lnTo>
                    <a:pt x="25" y="173"/>
                  </a:lnTo>
                  <a:lnTo>
                    <a:pt x="23" y="177"/>
                  </a:lnTo>
                  <a:lnTo>
                    <a:pt x="23" y="179"/>
                  </a:lnTo>
                  <a:lnTo>
                    <a:pt x="41" y="174"/>
                  </a:lnTo>
                  <a:lnTo>
                    <a:pt x="55" y="186"/>
                  </a:lnTo>
                  <a:lnTo>
                    <a:pt x="31" y="195"/>
                  </a:lnTo>
                  <a:lnTo>
                    <a:pt x="32" y="195"/>
                  </a:lnTo>
                  <a:lnTo>
                    <a:pt x="35" y="198"/>
                  </a:lnTo>
                  <a:lnTo>
                    <a:pt x="38" y="199"/>
                  </a:lnTo>
                  <a:lnTo>
                    <a:pt x="41" y="200"/>
                  </a:lnTo>
                  <a:lnTo>
                    <a:pt x="44" y="202"/>
                  </a:lnTo>
                  <a:lnTo>
                    <a:pt x="48" y="203"/>
                  </a:lnTo>
                  <a:lnTo>
                    <a:pt x="51" y="203"/>
                  </a:lnTo>
                  <a:lnTo>
                    <a:pt x="55" y="203"/>
                  </a:lnTo>
                  <a:lnTo>
                    <a:pt x="58" y="203"/>
                  </a:lnTo>
                  <a:lnTo>
                    <a:pt x="61" y="203"/>
                  </a:lnTo>
                  <a:lnTo>
                    <a:pt x="64" y="202"/>
                  </a:lnTo>
                  <a:lnTo>
                    <a:pt x="66" y="202"/>
                  </a:lnTo>
                  <a:lnTo>
                    <a:pt x="67" y="202"/>
                  </a:lnTo>
                  <a:lnTo>
                    <a:pt x="69" y="202"/>
                  </a:lnTo>
                  <a:lnTo>
                    <a:pt x="69" y="200"/>
                  </a:lnTo>
                  <a:lnTo>
                    <a:pt x="70" y="198"/>
                  </a:lnTo>
                  <a:lnTo>
                    <a:pt x="70" y="196"/>
                  </a:lnTo>
                  <a:lnTo>
                    <a:pt x="71" y="193"/>
                  </a:lnTo>
                  <a:lnTo>
                    <a:pt x="71" y="190"/>
                  </a:lnTo>
                  <a:lnTo>
                    <a:pt x="73" y="186"/>
                  </a:lnTo>
                  <a:lnTo>
                    <a:pt x="71" y="182"/>
                  </a:lnTo>
                  <a:lnTo>
                    <a:pt x="71" y="177"/>
                  </a:lnTo>
                  <a:lnTo>
                    <a:pt x="70" y="173"/>
                  </a:lnTo>
                  <a:lnTo>
                    <a:pt x="69" y="170"/>
                  </a:lnTo>
                  <a:lnTo>
                    <a:pt x="67" y="167"/>
                  </a:lnTo>
                  <a:lnTo>
                    <a:pt x="66" y="166"/>
                  </a:lnTo>
                  <a:lnTo>
                    <a:pt x="64" y="163"/>
                  </a:lnTo>
                  <a:lnTo>
                    <a:pt x="63" y="161"/>
                  </a:lnTo>
                  <a:lnTo>
                    <a:pt x="61" y="158"/>
                  </a:lnTo>
                  <a:lnTo>
                    <a:pt x="60" y="155"/>
                  </a:lnTo>
                  <a:lnTo>
                    <a:pt x="58" y="152"/>
                  </a:lnTo>
                  <a:lnTo>
                    <a:pt x="57" y="150"/>
                  </a:lnTo>
                  <a:lnTo>
                    <a:pt x="57" y="147"/>
                  </a:lnTo>
                  <a:lnTo>
                    <a:pt x="55" y="145"/>
                  </a:lnTo>
                  <a:lnTo>
                    <a:pt x="54" y="141"/>
                  </a:lnTo>
                  <a:lnTo>
                    <a:pt x="53" y="138"/>
                  </a:lnTo>
                  <a:lnTo>
                    <a:pt x="53" y="135"/>
                  </a:lnTo>
                  <a:lnTo>
                    <a:pt x="51" y="132"/>
                  </a:lnTo>
                  <a:lnTo>
                    <a:pt x="50" y="128"/>
                  </a:lnTo>
                  <a:lnTo>
                    <a:pt x="50" y="125"/>
                  </a:lnTo>
                  <a:lnTo>
                    <a:pt x="48" y="122"/>
                  </a:lnTo>
                  <a:lnTo>
                    <a:pt x="48" y="119"/>
                  </a:lnTo>
                  <a:lnTo>
                    <a:pt x="48" y="116"/>
                  </a:lnTo>
                  <a:lnTo>
                    <a:pt x="47" y="115"/>
                  </a:lnTo>
                  <a:lnTo>
                    <a:pt x="47" y="112"/>
                  </a:lnTo>
                  <a:lnTo>
                    <a:pt x="47" y="109"/>
                  </a:lnTo>
                  <a:lnTo>
                    <a:pt x="47" y="106"/>
                  </a:lnTo>
                  <a:lnTo>
                    <a:pt x="47" y="102"/>
                  </a:lnTo>
                  <a:lnTo>
                    <a:pt x="47" y="97"/>
                  </a:lnTo>
                  <a:lnTo>
                    <a:pt x="47" y="94"/>
                  </a:lnTo>
                  <a:lnTo>
                    <a:pt x="47" y="90"/>
                  </a:lnTo>
                  <a:lnTo>
                    <a:pt x="47" y="86"/>
                  </a:lnTo>
                  <a:lnTo>
                    <a:pt x="47" y="81"/>
                  </a:lnTo>
                  <a:lnTo>
                    <a:pt x="48" y="77"/>
                  </a:lnTo>
                  <a:lnTo>
                    <a:pt x="48" y="73"/>
                  </a:lnTo>
                  <a:lnTo>
                    <a:pt x="48" y="68"/>
                  </a:lnTo>
                  <a:lnTo>
                    <a:pt x="48" y="64"/>
                  </a:lnTo>
                  <a:lnTo>
                    <a:pt x="48" y="59"/>
                  </a:lnTo>
                  <a:lnTo>
                    <a:pt x="48" y="55"/>
                  </a:lnTo>
                  <a:lnTo>
                    <a:pt x="48" y="51"/>
                  </a:lnTo>
                  <a:lnTo>
                    <a:pt x="48" y="46"/>
                  </a:lnTo>
                  <a:lnTo>
                    <a:pt x="50" y="42"/>
                  </a:lnTo>
                  <a:lnTo>
                    <a:pt x="50" y="38"/>
                  </a:lnTo>
                  <a:lnTo>
                    <a:pt x="50" y="35"/>
                  </a:lnTo>
                  <a:lnTo>
                    <a:pt x="50" y="32"/>
                  </a:lnTo>
                  <a:lnTo>
                    <a:pt x="50" y="29"/>
                  </a:lnTo>
                  <a:lnTo>
                    <a:pt x="50" y="25"/>
                  </a:lnTo>
                  <a:lnTo>
                    <a:pt x="50" y="23"/>
                  </a:lnTo>
                  <a:lnTo>
                    <a:pt x="50" y="20"/>
                  </a:lnTo>
                  <a:lnTo>
                    <a:pt x="51" y="17"/>
                  </a:lnTo>
                  <a:lnTo>
                    <a:pt x="51" y="14"/>
                  </a:lnTo>
                  <a:lnTo>
                    <a:pt x="50" y="14"/>
                  </a:lnTo>
                  <a:lnTo>
                    <a:pt x="48" y="12"/>
                  </a:lnTo>
                  <a:lnTo>
                    <a:pt x="45" y="9"/>
                  </a:lnTo>
                  <a:lnTo>
                    <a:pt x="41" y="6"/>
                  </a:lnTo>
                  <a:lnTo>
                    <a:pt x="37" y="3"/>
                  </a:lnTo>
                  <a:lnTo>
                    <a:pt x="32" y="1"/>
                  </a:lnTo>
                  <a:lnTo>
                    <a:pt x="26" y="0"/>
                  </a:lnTo>
                  <a:lnTo>
                    <a:pt x="22" y="3"/>
                  </a:lnTo>
                  <a:close/>
                </a:path>
              </a:pathLst>
            </a:custGeom>
            <a:solidFill>
              <a:srgbClr val="F2BF6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633" name="Freeform 38"/>
            <p:cNvSpPr>
              <a:spLocks/>
            </p:cNvSpPr>
            <p:nvPr/>
          </p:nvSpPr>
          <p:spPr bwMode="auto">
            <a:xfrm>
              <a:off x="631" y="2940"/>
              <a:ext cx="170" cy="286"/>
            </a:xfrm>
            <a:custGeom>
              <a:avLst/>
              <a:gdLst>
                <a:gd name="T0" fmla="*/ 1 w 338"/>
                <a:gd name="T1" fmla="*/ 1 h 572"/>
                <a:gd name="T2" fmla="*/ 1 w 338"/>
                <a:gd name="T3" fmla="*/ 1 h 572"/>
                <a:gd name="T4" fmla="*/ 1 w 338"/>
                <a:gd name="T5" fmla="*/ 1 h 572"/>
                <a:gd name="T6" fmla="*/ 1 w 338"/>
                <a:gd name="T7" fmla="*/ 1 h 572"/>
                <a:gd name="T8" fmla="*/ 1 w 338"/>
                <a:gd name="T9" fmla="*/ 1 h 572"/>
                <a:gd name="T10" fmla="*/ 1 w 338"/>
                <a:gd name="T11" fmla="*/ 1 h 572"/>
                <a:gd name="T12" fmla="*/ 1 w 338"/>
                <a:gd name="T13" fmla="*/ 1 h 572"/>
                <a:gd name="T14" fmla="*/ 1 w 338"/>
                <a:gd name="T15" fmla="*/ 1 h 572"/>
                <a:gd name="T16" fmla="*/ 1 w 338"/>
                <a:gd name="T17" fmla="*/ 1 h 572"/>
                <a:gd name="T18" fmla="*/ 1 w 338"/>
                <a:gd name="T19" fmla="*/ 1 h 572"/>
                <a:gd name="T20" fmla="*/ 1 w 338"/>
                <a:gd name="T21" fmla="*/ 1 h 572"/>
                <a:gd name="T22" fmla="*/ 1 w 338"/>
                <a:gd name="T23" fmla="*/ 1 h 572"/>
                <a:gd name="T24" fmla="*/ 1 w 338"/>
                <a:gd name="T25" fmla="*/ 1 h 572"/>
                <a:gd name="T26" fmla="*/ 1 w 338"/>
                <a:gd name="T27" fmla="*/ 1 h 572"/>
                <a:gd name="T28" fmla="*/ 1 w 338"/>
                <a:gd name="T29" fmla="*/ 1 h 572"/>
                <a:gd name="T30" fmla="*/ 1 w 338"/>
                <a:gd name="T31" fmla="*/ 1 h 572"/>
                <a:gd name="T32" fmla="*/ 1 w 338"/>
                <a:gd name="T33" fmla="*/ 1 h 572"/>
                <a:gd name="T34" fmla="*/ 1 w 338"/>
                <a:gd name="T35" fmla="*/ 1 h 572"/>
                <a:gd name="T36" fmla="*/ 1 w 338"/>
                <a:gd name="T37" fmla="*/ 1 h 572"/>
                <a:gd name="T38" fmla="*/ 1 w 338"/>
                <a:gd name="T39" fmla="*/ 1 h 572"/>
                <a:gd name="T40" fmla="*/ 1 w 338"/>
                <a:gd name="T41" fmla="*/ 1 h 572"/>
                <a:gd name="T42" fmla="*/ 1 w 338"/>
                <a:gd name="T43" fmla="*/ 1 h 572"/>
                <a:gd name="T44" fmla="*/ 1 w 338"/>
                <a:gd name="T45" fmla="*/ 1 h 572"/>
                <a:gd name="T46" fmla="*/ 1 w 338"/>
                <a:gd name="T47" fmla="*/ 1 h 572"/>
                <a:gd name="T48" fmla="*/ 1 w 338"/>
                <a:gd name="T49" fmla="*/ 1 h 572"/>
                <a:gd name="T50" fmla="*/ 1 w 338"/>
                <a:gd name="T51" fmla="*/ 1 h 572"/>
                <a:gd name="T52" fmla="*/ 1 w 338"/>
                <a:gd name="T53" fmla="*/ 1 h 572"/>
                <a:gd name="T54" fmla="*/ 1 w 338"/>
                <a:gd name="T55" fmla="*/ 1 h 572"/>
                <a:gd name="T56" fmla="*/ 1 w 338"/>
                <a:gd name="T57" fmla="*/ 1 h 572"/>
                <a:gd name="T58" fmla="*/ 1 w 338"/>
                <a:gd name="T59" fmla="*/ 1 h 572"/>
                <a:gd name="T60" fmla="*/ 1 w 338"/>
                <a:gd name="T61" fmla="*/ 1 h 572"/>
                <a:gd name="T62" fmla="*/ 1 w 338"/>
                <a:gd name="T63" fmla="*/ 1 h 572"/>
                <a:gd name="T64" fmla="*/ 1 w 338"/>
                <a:gd name="T65" fmla="*/ 1 h 572"/>
                <a:gd name="T66" fmla="*/ 1 w 338"/>
                <a:gd name="T67" fmla="*/ 1 h 572"/>
                <a:gd name="T68" fmla="*/ 1 w 338"/>
                <a:gd name="T69" fmla="*/ 1 h 572"/>
                <a:gd name="T70" fmla="*/ 1 w 338"/>
                <a:gd name="T71" fmla="*/ 1 h 572"/>
                <a:gd name="T72" fmla="*/ 1 w 338"/>
                <a:gd name="T73" fmla="*/ 1 h 572"/>
                <a:gd name="T74" fmla="*/ 1 w 338"/>
                <a:gd name="T75" fmla="*/ 1 h 572"/>
                <a:gd name="T76" fmla="*/ 1 w 338"/>
                <a:gd name="T77" fmla="*/ 1 h 572"/>
                <a:gd name="T78" fmla="*/ 1 w 338"/>
                <a:gd name="T79" fmla="*/ 1 h 572"/>
                <a:gd name="T80" fmla="*/ 1 w 338"/>
                <a:gd name="T81" fmla="*/ 1 h 572"/>
                <a:gd name="T82" fmla="*/ 1 w 338"/>
                <a:gd name="T83" fmla="*/ 1 h 572"/>
                <a:gd name="T84" fmla="*/ 1 w 338"/>
                <a:gd name="T85" fmla="*/ 1 h 572"/>
                <a:gd name="T86" fmla="*/ 1 w 338"/>
                <a:gd name="T87" fmla="*/ 1 h 572"/>
                <a:gd name="T88" fmla="*/ 1 w 338"/>
                <a:gd name="T89" fmla="*/ 1 h 572"/>
                <a:gd name="T90" fmla="*/ 1 w 338"/>
                <a:gd name="T91" fmla="*/ 1 h 572"/>
                <a:gd name="T92" fmla="*/ 1 w 338"/>
                <a:gd name="T93" fmla="*/ 1 h 572"/>
                <a:gd name="T94" fmla="*/ 1 w 338"/>
                <a:gd name="T95" fmla="*/ 1 h 572"/>
                <a:gd name="T96" fmla="*/ 1 w 338"/>
                <a:gd name="T97" fmla="*/ 1 h 572"/>
                <a:gd name="T98" fmla="*/ 1 w 338"/>
                <a:gd name="T99" fmla="*/ 1 h 572"/>
                <a:gd name="T100" fmla="*/ 1 w 338"/>
                <a:gd name="T101" fmla="*/ 1 h 572"/>
                <a:gd name="T102" fmla="*/ 1 w 338"/>
                <a:gd name="T103" fmla="*/ 1 h 572"/>
                <a:gd name="T104" fmla="*/ 1 w 338"/>
                <a:gd name="T105" fmla="*/ 1 h 572"/>
                <a:gd name="T106" fmla="*/ 1 w 338"/>
                <a:gd name="T107" fmla="*/ 1 h 572"/>
                <a:gd name="T108" fmla="*/ 1 w 338"/>
                <a:gd name="T109" fmla="*/ 1 h 572"/>
                <a:gd name="T110" fmla="*/ 1 w 338"/>
                <a:gd name="T111" fmla="*/ 1 h 572"/>
                <a:gd name="T112" fmla="*/ 1 w 338"/>
                <a:gd name="T113" fmla="*/ 0 h 572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338"/>
                <a:gd name="T172" fmla="*/ 0 h 572"/>
                <a:gd name="T173" fmla="*/ 338 w 338"/>
                <a:gd name="T174" fmla="*/ 572 h 572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338" h="572">
                  <a:moveTo>
                    <a:pt x="0" y="50"/>
                  </a:moveTo>
                  <a:lnTo>
                    <a:pt x="1" y="50"/>
                  </a:lnTo>
                  <a:lnTo>
                    <a:pt x="4" y="52"/>
                  </a:lnTo>
                  <a:lnTo>
                    <a:pt x="8" y="53"/>
                  </a:lnTo>
                  <a:lnTo>
                    <a:pt x="11" y="55"/>
                  </a:lnTo>
                  <a:lnTo>
                    <a:pt x="17" y="58"/>
                  </a:lnTo>
                  <a:lnTo>
                    <a:pt x="20" y="59"/>
                  </a:lnTo>
                  <a:lnTo>
                    <a:pt x="22" y="61"/>
                  </a:lnTo>
                  <a:lnTo>
                    <a:pt x="24" y="64"/>
                  </a:lnTo>
                  <a:lnTo>
                    <a:pt x="29" y="65"/>
                  </a:lnTo>
                  <a:lnTo>
                    <a:pt x="32" y="69"/>
                  </a:lnTo>
                  <a:lnTo>
                    <a:pt x="36" y="72"/>
                  </a:lnTo>
                  <a:lnTo>
                    <a:pt x="39" y="75"/>
                  </a:lnTo>
                  <a:lnTo>
                    <a:pt x="40" y="79"/>
                  </a:lnTo>
                  <a:lnTo>
                    <a:pt x="40" y="81"/>
                  </a:lnTo>
                  <a:lnTo>
                    <a:pt x="42" y="85"/>
                  </a:lnTo>
                  <a:lnTo>
                    <a:pt x="14" y="101"/>
                  </a:lnTo>
                  <a:lnTo>
                    <a:pt x="14" y="104"/>
                  </a:lnTo>
                  <a:lnTo>
                    <a:pt x="14" y="107"/>
                  </a:lnTo>
                  <a:lnTo>
                    <a:pt x="14" y="109"/>
                  </a:lnTo>
                  <a:lnTo>
                    <a:pt x="14" y="110"/>
                  </a:lnTo>
                  <a:lnTo>
                    <a:pt x="14" y="113"/>
                  </a:lnTo>
                  <a:lnTo>
                    <a:pt x="13" y="116"/>
                  </a:lnTo>
                  <a:lnTo>
                    <a:pt x="13" y="119"/>
                  </a:lnTo>
                  <a:lnTo>
                    <a:pt x="13" y="122"/>
                  </a:lnTo>
                  <a:lnTo>
                    <a:pt x="13" y="125"/>
                  </a:lnTo>
                  <a:lnTo>
                    <a:pt x="13" y="127"/>
                  </a:lnTo>
                  <a:lnTo>
                    <a:pt x="13" y="130"/>
                  </a:lnTo>
                  <a:lnTo>
                    <a:pt x="14" y="133"/>
                  </a:lnTo>
                  <a:lnTo>
                    <a:pt x="14" y="136"/>
                  </a:lnTo>
                  <a:lnTo>
                    <a:pt x="16" y="139"/>
                  </a:lnTo>
                  <a:lnTo>
                    <a:pt x="17" y="143"/>
                  </a:lnTo>
                  <a:lnTo>
                    <a:pt x="19" y="146"/>
                  </a:lnTo>
                  <a:lnTo>
                    <a:pt x="20" y="149"/>
                  </a:lnTo>
                  <a:lnTo>
                    <a:pt x="22" y="151"/>
                  </a:lnTo>
                  <a:lnTo>
                    <a:pt x="23" y="152"/>
                  </a:lnTo>
                  <a:lnTo>
                    <a:pt x="26" y="155"/>
                  </a:lnTo>
                  <a:lnTo>
                    <a:pt x="30" y="159"/>
                  </a:lnTo>
                  <a:lnTo>
                    <a:pt x="33" y="161"/>
                  </a:lnTo>
                  <a:lnTo>
                    <a:pt x="36" y="164"/>
                  </a:lnTo>
                  <a:lnTo>
                    <a:pt x="39" y="165"/>
                  </a:lnTo>
                  <a:lnTo>
                    <a:pt x="42" y="168"/>
                  </a:lnTo>
                  <a:lnTo>
                    <a:pt x="45" y="171"/>
                  </a:lnTo>
                  <a:lnTo>
                    <a:pt x="48" y="174"/>
                  </a:lnTo>
                  <a:lnTo>
                    <a:pt x="51" y="177"/>
                  </a:lnTo>
                  <a:lnTo>
                    <a:pt x="54" y="180"/>
                  </a:lnTo>
                  <a:lnTo>
                    <a:pt x="56" y="183"/>
                  </a:lnTo>
                  <a:lnTo>
                    <a:pt x="59" y="187"/>
                  </a:lnTo>
                  <a:lnTo>
                    <a:pt x="59" y="190"/>
                  </a:lnTo>
                  <a:lnTo>
                    <a:pt x="61" y="193"/>
                  </a:lnTo>
                  <a:lnTo>
                    <a:pt x="62" y="196"/>
                  </a:lnTo>
                  <a:lnTo>
                    <a:pt x="64" y="199"/>
                  </a:lnTo>
                  <a:lnTo>
                    <a:pt x="65" y="202"/>
                  </a:lnTo>
                  <a:lnTo>
                    <a:pt x="67" y="204"/>
                  </a:lnTo>
                  <a:lnTo>
                    <a:pt x="67" y="209"/>
                  </a:lnTo>
                  <a:lnTo>
                    <a:pt x="68" y="212"/>
                  </a:lnTo>
                  <a:lnTo>
                    <a:pt x="69" y="216"/>
                  </a:lnTo>
                  <a:lnTo>
                    <a:pt x="69" y="219"/>
                  </a:lnTo>
                  <a:lnTo>
                    <a:pt x="71" y="223"/>
                  </a:lnTo>
                  <a:lnTo>
                    <a:pt x="72" y="228"/>
                  </a:lnTo>
                  <a:lnTo>
                    <a:pt x="72" y="231"/>
                  </a:lnTo>
                  <a:lnTo>
                    <a:pt x="74" y="235"/>
                  </a:lnTo>
                  <a:lnTo>
                    <a:pt x="74" y="238"/>
                  </a:lnTo>
                  <a:lnTo>
                    <a:pt x="75" y="242"/>
                  </a:lnTo>
                  <a:lnTo>
                    <a:pt x="75" y="245"/>
                  </a:lnTo>
                  <a:lnTo>
                    <a:pt x="77" y="248"/>
                  </a:lnTo>
                  <a:lnTo>
                    <a:pt x="77" y="251"/>
                  </a:lnTo>
                  <a:lnTo>
                    <a:pt x="78" y="254"/>
                  </a:lnTo>
                  <a:lnTo>
                    <a:pt x="78" y="258"/>
                  </a:lnTo>
                  <a:lnTo>
                    <a:pt x="80" y="263"/>
                  </a:lnTo>
                  <a:lnTo>
                    <a:pt x="80" y="266"/>
                  </a:lnTo>
                  <a:lnTo>
                    <a:pt x="81" y="266"/>
                  </a:lnTo>
                  <a:lnTo>
                    <a:pt x="116" y="254"/>
                  </a:lnTo>
                  <a:lnTo>
                    <a:pt x="117" y="254"/>
                  </a:lnTo>
                  <a:lnTo>
                    <a:pt x="120" y="254"/>
                  </a:lnTo>
                  <a:lnTo>
                    <a:pt x="123" y="257"/>
                  </a:lnTo>
                  <a:lnTo>
                    <a:pt x="128" y="258"/>
                  </a:lnTo>
                  <a:lnTo>
                    <a:pt x="132" y="263"/>
                  </a:lnTo>
                  <a:lnTo>
                    <a:pt x="135" y="264"/>
                  </a:lnTo>
                  <a:lnTo>
                    <a:pt x="138" y="267"/>
                  </a:lnTo>
                  <a:lnTo>
                    <a:pt x="141" y="270"/>
                  </a:lnTo>
                  <a:lnTo>
                    <a:pt x="145" y="274"/>
                  </a:lnTo>
                  <a:lnTo>
                    <a:pt x="148" y="277"/>
                  </a:lnTo>
                  <a:lnTo>
                    <a:pt x="149" y="283"/>
                  </a:lnTo>
                  <a:lnTo>
                    <a:pt x="149" y="287"/>
                  </a:lnTo>
                  <a:lnTo>
                    <a:pt x="149" y="292"/>
                  </a:lnTo>
                  <a:lnTo>
                    <a:pt x="148" y="295"/>
                  </a:lnTo>
                  <a:lnTo>
                    <a:pt x="148" y="298"/>
                  </a:lnTo>
                  <a:lnTo>
                    <a:pt x="147" y="300"/>
                  </a:lnTo>
                  <a:lnTo>
                    <a:pt x="145" y="303"/>
                  </a:lnTo>
                  <a:lnTo>
                    <a:pt x="144" y="306"/>
                  </a:lnTo>
                  <a:lnTo>
                    <a:pt x="144" y="309"/>
                  </a:lnTo>
                  <a:lnTo>
                    <a:pt x="142" y="311"/>
                  </a:lnTo>
                  <a:lnTo>
                    <a:pt x="141" y="313"/>
                  </a:lnTo>
                  <a:lnTo>
                    <a:pt x="138" y="318"/>
                  </a:lnTo>
                  <a:lnTo>
                    <a:pt x="135" y="324"/>
                  </a:lnTo>
                  <a:lnTo>
                    <a:pt x="131" y="327"/>
                  </a:lnTo>
                  <a:lnTo>
                    <a:pt x="129" y="331"/>
                  </a:lnTo>
                  <a:lnTo>
                    <a:pt x="125" y="334"/>
                  </a:lnTo>
                  <a:lnTo>
                    <a:pt x="123" y="337"/>
                  </a:lnTo>
                  <a:lnTo>
                    <a:pt x="123" y="338"/>
                  </a:lnTo>
                  <a:lnTo>
                    <a:pt x="129" y="364"/>
                  </a:lnTo>
                  <a:lnTo>
                    <a:pt x="113" y="430"/>
                  </a:lnTo>
                  <a:lnTo>
                    <a:pt x="99" y="444"/>
                  </a:lnTo>
                  <a:lnTo>
                    <a:pt x="100" y="443"/>
                  </a:lnTo>
                  <a:lnTo>
                    <a:pt x="104" y="443"/>
                  </a:lnTo>
                  <a:lnTo>
                    <a:pt x="106" y="443"/>
                  </a:lnTo>
                  <a:lnTo>
                    <a:pt x="109" y="444"/>
                  </a:lnTo>
                  <a:lnTo>
                    <a:pt x="110" y="446"/>
                  </a:lnTo>
                  <a:lnTo>
                    <a:pt x="112" y="449"/>
                  </a:lnTo>
                  <a:lnTo>
                    <a:pt x="112" y="450"/>
                  </a:lnTo>
                  <a:lnTo>
                    <a:pt x="110" y="453"/>
                  </a:lnTo>
                  <a:lnTo>
                    <a:pt x="109" y="456"/>
                  </a:lnTo>
                  <a:lnTo>
                    <a:pt x="109" y="459"/>
                  </a:lnTo>
                  <a:lnTo>
                    <a:pt x="106" y="462"/>
                  </a:lnTo>
                  <a:lnTo>
                    <a:pt x="104" y="466"/>
                  </a:lnTo>
                  <a:lnTo>
                    <a:pt x="103" y="469"/>
                  </a:lnTo>
                  <a:lnTo>
                    <a:pt x="101" y="473"/>
                  </a:lnTo>
                  <a:lnTo>
                    <a:pt x="99" y="476"/>
                  </a:lnTo>
                  <a:lnTo>
                    <a:pt x="97" y="479"/>
                  </a:lnTo>
                  <a:lnTo>
                    <a:pt x="94" y="482"/>
                  </a:lnTo>
                  <a:lnTo>
                    <a:pt x="93" y="485"/>
                  </a:lnTo>
                  <a:lnTo>
                    <a:pt x="91" y="489"/>
                  </a:lnTo>
                  <a:lnTo>
                    <a:pt x="90" y="491"/>
                  </a:lnTo>
                  <a:lnTo>
                    <a:pt x="91" y="491"/>
                  </a:lnTo>
                  <a:lnTo>
                    <a:pt x="93" y="489"/>
                  </a:lnTo>
                  <a:lnTo>
                    <a:pt x="96" y="486"/>
                  </a:lnTo>
                  <a:lnTo>
                    <a:pt x="100" y="485"/>
                  </a:lnTo>
                  <a:lnTo>
                    <a:pt x="104" y="484"/>
                  </a:lnTo>
                  <a:lnTo>
                    <a:pt x="109" y="485"/>
                  </a:lnTo>
                  <a:lnTo>
                    <a:pt x="110" y="485"/>
                  </a:lnTo>
                  <a:lnTo>
                    <a:pt x="113" y="486"/>
                  </a:lnTo>
                  <a:lnTo>
                    <a:pt x="115" y="488"/>
                  </a:lnTo>
                  <a:lnTo>
                    <a:pt x="117" y="491"/>
                  </a:lnTo>
                  <a:lnTo>
                    <a:pt x="117" y="494"/>
                  </a:lnTo>
                  <a:lnTo>
                    <a:pt x="119" y="498"/>
                  </a:lnTo>
                  <a:lnTo>
                    <a:pt x="119" y="501"/>
                  </a:lnTo>
                  <a:lnTo>
                    <a:pt x="120" y="504"/>
                  </a:lnTo>
                  <a:lnTo>
                    <a:pt x="120" y="507"/>
                  </a:lnTo>
                  <a:lnTo>
                    <a:pt x="120" y="510"/>
                  </a:lnTo>
                  <a:lnTo>
                    <a:pt x="120" y="513"/>
                  </a:lnTo>
                  <a:lnTo>
                    <a:pt x="120" y="516"/>
                  </a:lnTo>
                  <a:lnTo>
                    <a:pt x="120" y="520"/>
                  </a:lnTo>
                  <a:lnTo>
                    <a:pt x="120" y="523"/>
                  </a:lnTo>
                  <a:lnTo>
                    <a:pt x="120" y="526"/>
                  </a:lnTo>
                  <a:lnTo>
                    <a:pt x="120" y="530"/>
                  </a:lnTo>
                  <a:lnTo>
                    <a:pt x="120" y="533"/>
                  </a:lnTo>
                  <a:lnTo>
                    <a:pt x="120" y="537"/>
                  </a:lnTo>
                  <a:lnTo>
                    <a:pt x="120" y="540"/>
                  </a:lnTo>
                  <a:lnTo>
                    <a:pt x="120" y="543"/>
                  </a:lnTo>
                  <a:lnTo>
                    <a:pt x="119" y="546"/>
                  </a:lnTo>
                  <a:lnTo>
                    <a:pt x="119" y="550"/>
                  </a:lnTo>
                  <a:lnTo>
                    <a:pt x="119" y="552"/>
                  </a:lnTo>
                  <a:lnTo>
                    <a:pt x="117" y="556"/>
                  </a:lnTo>
                  <a:lnTo>
                    <a:pt x="117" y="559"/>
                  </a:lnTo>
                  <a:lnTo>
                    <a:pt x="117" y="562"/>
                  </a:lnTo>
                  <a:lnTo>
                    <a:pt x="117" y="565"/>
                  </a:lnTo>
                  <a:lnTo>
                    <a:pt x="117" y="569"/>
                  </a:lnTo>
                  <a:lnTo>
                    <a:pt x="117" y="571"/>
                  </a:lnTo>
                  <a:lnTo>
                    <a:pt x="117" y="572"/>
                  </a:lnTo>
                  <a:lnTo>
                    <a:pt x="154" y="549"/>
                  </a:lnTo>
                  <a:lnTo>
                    <a:pt x="247" y="422"/>
                  </a:lnTo>
                  <a:lnTo>
                    <a:pt x="253" y="399"/>
                  </a:lnTo>
                  <a:lnTo>
                    <a:pt x="285" y="402"/>
                  </a:lnTo>
                  <a:lnTo>
                    <a:pt x="306" y="386"/>
                  </a:lnTo>
                  <a:lnTo>
                    <a:pt x="330" y="329"/>
                  </a:lnTo>
                  <a:lnTo>
                    <a:pt x="338" y="264"/>
                  </a:lnTo>
                  <a:lnTo>
                    <a:pt x="333" y="231"/>
                  </a:lnTo>
                  <a:lnTo>
                    <a:pt x="48" y="0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rgbClr val="F2BF6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634" name="Freeform 39"/>
            <p:cNvSpPr>
              <a:spLocks/>
            </p:cNvSpPr>
            <p:nvPr/>
          </p:nvSpPr>
          <p:spPr bwMode="auto">
            <a:xfrm>
              <a:off x="426" y="3044"/>
              <a:ext cx="123" cy="215"/>
            </a:xfrm>
            <a:custGeom>
              <a:avLst/>
              <a:gdLst>
                <a:gd name="T0" fmla="*/ 0 w 245"/>
                <a:gd name="T1" fmla="*/ 1 h 429"/>
                <a:gd name="T2" fmla="*/ 1 w 245"/>
                <a:gd name="T3" fmla="*/ 1 h 429"/>
                <a:gd name="T4" fmla="*/ 1 w 245"/>
                <a:gd name="T5" fmla="*/ 1 h 429"/>
                <a:gd name="T6" fmla="*/ 1 w 245"/>
                <a:gd name="T7" fmla="*/ 1 h 429"/>
                <a:gd name="T8" fmla="*/ 1 w 245"/>
                <a:gd name="T9" fmla="*/ 1 h 429"/>
                <a:gd name="T10" fmla="*/ 1 w 245"/>
                <a:gd name="T11" fmla="*/ 1 h 429"/>
                <a:gd name="T12" fmla="*/ 1 w 245"/>
                <a:gd name="T13" fmla="*/ 1 h 429"/>
                <a:gd name="T14" fmla="*/ 1 w 245"/>
                <a:gd name="T15" fmla="*/ 1 h 429"/>
                <a:gd name="T16" fmla="*/ 1 w 245"/>
                <a:gd name="T17" fmla="*/ 1 h 429"/>
                <a:gd name="T18" fmla="*/ 1 w 245"/>
                <a:gd name="T19" fmla="*/ 1 h 429"/>
                <a:gd name="T20" fmla="*/ 1 w 245"/>
                <a:gd name="T21" fmla="*/ 1 h 429"/>
                <a:gd name="T22" fmla="*/ 1 w 245"/>
                <a:gd name="T23" fmla="*/ 1 h 429"/>
                <a:gd name="T24" fmla="*/ 1 w 245"/>
                <a:gd name="T25" fmla="*/ 1 h 429"/>
                <a:gd name="T26" fmla="*/ 1 w 245"/>
                <a:gd name="T27" fmla="*/ 1 h 429"/>
                <a:gd name="T28" fmla="*/ 1 w 245"/>
                <a:gd name="T29" fmla="*/ 1 h 429"/>
                <a:gd name="T30" fmla="*/ 1 w 245"/>
                <a:gd name="T31" fmla="*/ 1 h 429"/>
                <a:gd name="T32" fmla="*/ 1 w 245"/>
                <a:gd name="T33" fmla="*/ 1 h 429"/>
                <a:gd name="T34" fmla="*/ 1 w 245"/>
                <a:gd name="T35" fmla="*/ 1 h 429"/>
                <a:gd name="T36" fmla="*/ 1 w 245"/>
                <a:gd name="T37" fmla="*/ 1 h 429"/>
                <a:gd name="T38" fmla="*/ 1 w 245"/>
                <a:gd name="T39" fmla="*/ 1 h 429"/>
                <a:gd name="T40" fmla="*/ 1 w 245"/>
                <a:gd name="T41" fmla="*/ 1 h 429"/>
                <a:gd name="T42" fmla="*/ 1 w 245"/>
                <a:gd name="T43" fmla="*/ 1 h 429"/>
                <a:gd name="T44" fmla="*/ 1 w 245"/>
                <a:gd name="T45" fmla="*/ 1 h 429"/>
                <a:gd name="T46" fmla="*/ 1 w 245"/>
                <a:gd name="T47" fmla="*/ 1 h 429"/>
                <a:gd name="T48" fmla="*/ 1 w 245"/>
                <a:gd name="T49" fmla="*/ 1 h 429"/>
                <a:gd name="T50" fmla="*/ 1 w 245"/>
                <a:gd name="T51" fmla="*/ 1 h 429"/>
                <a:gd name="T52" fmla="*/ 1 w 245"/>
                <a:gd name="T53" fmla="*/ 1 h 429"/>
                <a:gd name="T54" fmla="*/ 1 w 245"/>
                <a:gd name="T55" fmla="*/ 1 h 429"/>
                <a:gd name="T56" fmla="*/ 1 w 245"/>
                <a:gd name="T57" fmla="*/ 1 h 429"/>
                <a:gd name="T58" fmla="*/ 1 w 245"/>
                <a:gd name="T59" fmla="*/ 1 h 429"/>
                <a:gd name="T60" fmla="*/ 1 w 245"/>
                <a:gd name="T61" fmla="*/ 1 h 429"/>
                <a:gd name="T62" fmla="*/ 1 w 245"/>
                <a:gd name="T63" fmla="*/ 1 h 429"/>
                <a:gd name="T64" fmla="*/ 1 w 245"/>
                <a:gd name="T65" fmla="*/ 1 h 429"/>
                <a:gd name="T66" fmla="*/ 1 w 245"/>
                <a:gd name="T67" fmla="*/ 1 h 429"/>
                <a:gd name="T68" fmla="*/ 1 w 245"/>
                <a:gd name="T69" fmla="*/ 1 h 429"/>
                <a:gd name="T70" fmla="*/ 1 w 245"/>
                <a:gd name="T71" fmla="*/ 1 h 429"/>
                <a:gd name="T72" fmla="*/ 1 w 245"/>
                <a:gd name="T73" fmla="*/ 1 h 429"/>
                <a:gd name="T74" fmla="*/ 1 w 245"/>
                <a:gd name="T75" fmla="*/ 1 h 429"/>
                <a:gd name="T76" fmla="*/ 1 w 245"/>
                <a:gd name="T77" fmla="*/ 1 h 429"/>
                <a:gd name="T78" fmla="*/ 1 w 245"/>
                <a:gd name="T79" fmla="*/ 1 h 429"/>
                <a:gd name="T80" fmla="*/ 1 w 245"/>
                <a:gd name="T81" fmla="*/ 1 h 429"/>
                <a:gd name="T82" fmla="*/ 1 w 245"/>
                <a:gd name="T83" fmla="*/ 1 h 429"/>
                <a:gd name="T84" fmla="*/ 1 w 245"/>
                <a:gd name="T85" fmla="*/ 1 h 429"/>
                <a:gd name="T86" fmla="*/ 1 w 245"/>
                <a:gd name="T87" fmla="*/ 1 h 429"/>
                <a:gd name="T88" fmla="*/ 1 w 245"/>
                <a:gd name="T89" fmla="*/ 1 h 429"/>
                <a:gd name="T90" fmla="*/ 1 w 245"/>
                <a:gd name="T91" fmla="*/ 1 h 429"/>
                <a:gd name="T92" fmla="*/ 1 w 245"/>
                <a:gd name="T93" fmla="*/ 1 h 429"/>
                <a:gd name="T94" fmla="*/ 1 w 245"/>
                <a:gd name="T95" fmla="*/ 1 h 429"/>
                <a:gd name="T96" fmla="*/ 1 w 245"/>
                <a:gd name="T97" fmla="*/ 1 h 429"/>
                <a:gd name="T98" fmla="*/ 1 w 245"/>
                <a:gd name="T99" fmla="*/ 0 h 429"/>
                <a:gd name="T100" fmla="*/ 0 w 245"/>
                <a:gd name="T101" fmla="*/ 1 h 429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45"/>
                <a:gd name="T154" fmla="*/ 0 h 429"/>
                <a:gd name="T155" fmla="*/ 245 w 245"/>
                <a:gd name="T156" fmla="*/ 429 h 429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45" h="429">
                  <a:moveTo>
                    <a:pt x="0" y="32"/>
                  </a:moveTo>
                  <a:lnTo>
                    <a:pt x="0" y="32"/>
                  </a:lnTo>
                  <a:lnTo>
                    <a:pt x="4" y="35"/>
                  </a:lnTo>
                  <a:lnTo>
                    <a:pt x="6" y="36"/>
                  </a:lnTo>
                  <a:lnTo>
                    <a:pt x="10" y="39"/>
                  </a:lnTo>
                  <a:lnTo>
                    <a:pt x="13" y="41"/>
                  </a:lnTo>
                  <a:lnTo>
                    <a:pt x="17" y="43"/>
                  </a:lnTo>
                  <a:lnTo>
                    <a:pt x="20" y="46"/>
                  </a:lnTo>
                  <a:lnTo>
                    <a:pt x="26" y="48"/>
                  </a:lnTo>
                  <a:lnTo>
                    <a:pt x="30" y="51"/>
                  </a:lnTo>
                  <a:lnTo>
                    <a:pt x="36" y="54"/>
                  </a:lnTo>
                  <a:lnTo>
                    <a:pt x="39" y="54"/>
                  </a:lnTo>
                  <a:lnTo>
                    <a:pt x="42" y="55"/>
                  </a:lnTo>
                  <a:lnTo>
                    <a:pt x="45" y="55"/>
                  </a:lnTo>
                  <a:lnTo>
                    <a:pt x="48" y="57"/>
                  </a:lnTo>
                  <a:lnTo>
                    <a:pt x="51" y="57"/>
                  </a:lnTo>
                  <a:lnTo>
                    <a:pt x="54" y="58"/>
                  </a:lnTo>
                  <a:lnTo>
                    <a:pt x="56" y="58"/>
                  </a:lnTo>
                  <a:lnTo>
                    <a:pt x="59" y="58"/>
                  </a:lnTo>
                  <a:lnTo>
                    <a:pt x="62" y="58"/>
                  </a:lnTo>
                  <a:lnTo>
                    <a:pt x="65" y="58"/>
                  </a:lnTo>
                  <a:lnTo>
                    <a:pt x="68" y="58"/>
                  </a:lnTo>
                  <a:lnTo>
                    <a:pt x="71" y="58"/>
                  </a:lnTo>
                  <a:lnTo>
                    <a:pt x="74" y="58"/>
                  </a:lnTo>
                  <a:lnTo>
                    <a:pt x="77" y="58"/>
                  </a:lnTo>
                  <a:lnTo>
                    <a:pt x="78" y="58"/>
                  </a:lnTo>
                  <a:lnTo>
                    <a:pt x="81" y="58"/>
                  </a:lnTo>
                  <a:lnTo>
                    <a:pt x="86" y="58"/>
                  </a:lnTo>
                  <a:lnTo>
                    <a:pt x="90" y="58"/>
                  </a:lnTo>
                  <a:lnTo>
                    <a:pt x="93" y="58"/>
                  </a:lnTo>
                  <a:lnTo>
                    <a:pt x="97" y="59"/>
                  </a:lnTo>
                  <a:lnTo>
                    <a:pt x="99" y="58"/>
                  </a:lnTo>
                  <a:lnTo>
                    <a:pt x="102" y="58"/>
                  </a:lnTo>
                  <a:lnTo>
                    <a:pt x="104" y="58"/>
                  </a:lnTo>
                  <a:lnTo>
                    <a:pt x="106" y="58"/>
                  </a:lnTo>
                  <a:lnTo>
                    <a:pt x="109" y="58"/>
                  </a:lnTo>
                  <a:lnTo>
                    <a:pt x="126" y="62"/>
                  </a:lnTo>
                  <a:lnTo>
                    <a:pt x="129" y="74"/>
                  </a:lnTo>
                  <a:lnTo>
                    <a:pt x="136" y="157"/>
                  </a:lnTo>
                  <a:lnTo>
                    <a:pt x="147" y="182"/>
                  </a:lnTo>
                  <a:lnTo>
                    <a:pt x="161" y="192"/>
                  </a:lnTo>
                  <a:lnTo>
                    <a:pt x="183" y="196"/>
                  </a:lnTo>
                  <a:lnTo>
                    <a:pt x="195" y="203"/>
                  </a:lnTo>
                  <a:lnTo>
                    <a:pt x="199" y="216"/>
                  </a:lnTo>
                  <a:lnTo>
                    <a:pt x="187" y="229"/>
                  </a:lnTo>
                  <a:lnTo>
                    <a:pt x="160" y="232"/>
                  </a:lnTo>
                  <a:lnTo>
                    <a:pt x="147" y="257"/>
                  </a:lnTo>
                  <a:lnTo>
                    <a:pt x="149" y="257"/>
                  </a:lnTo>
                  <a:lnTo>
                    <a:pt x="151" y="257"/>
                  </a:lnTo>
                  <a:lnTo>
                    <a:pt x="154" y="259"/>
                  </a:lnTo>
                  <a:lnTo>
                    <a:pt x="157" y="259"/>
                  </a:lnTo>
                  <a:lnTo>
                    <a:pt x="160" y="260"/>
                  </a:lnTo>
                  <a:lnTo>
                    <a:pt x="163" y="260"/>
                  </a:lnTo>
                  <a:lnTo>
                    <a:pt x="167" y="261"/>
                  </a:lnTo>
                  <a:lnTo>
                    <a:pt x="168" y="261"/>
                  </a:lnTo>
                  <a:lnTo>
                    <a:pt x="171" y="263"/>
                  </a:lnTo>
                  <a:lnTo>
                    <a:pt x="174" y="263"/>
                  </a:lnTo>
                  <a:lnTo>
                    <a:pt x="177" y="264"/>
                  </a:lnTo>
                  <a:lnTo>
                    <a:pt x="181" y="267"/>
                  </a:lnTo>
                  <a:lnTo>
                    <a:pt x="183" y="269"/>
                  </a:lnTo>
                  <a:lnTo>
                    <a:pt x="199" y="277"/>
                  </a:lnTo>
                  <a:lnTo>
                    <a:pt x="197" y="286"/>
                  </a:lnTo>
                  <a:lnTo>
                    <a:pt x="183" y="301"/>
                  </a:lnTo>
                  <a:lnTo>
                    <a:pt x="183" y="325"/>
                  </a:lnTo>
                  <a:lnTo>
                    <a:pt x="171" y="343"/>
                  </a:lnTo>
                  <a:lnTo>
                    <a:pt x="154" y="354"/>
                  </a:lnTo>
                  <a:lnTo>
                    <a:pt x="158" y="363"/>
                  </a:lnTo>
                  <a:lnTo>
                    <a:pt x="161" y="363"/>
                  </a:lnTo>
                  <a:lnTo>
                    <a:pt x="163" y="362"/>
                  </a:lnTo>
                  <a:lnTo>
                    <a:pt x="167" y="362"/>
                  </a:lnTo>
                  <a:lnTo>
                    <a:pt x="171" y="362"/>
                  </a:lnTo>
                  <a:lnTo>
                    <a:pt x="174" y="363"/>
                  </a:lnTo>
                  <a:lnTo>
                    <a:pt x="179" y="363"/>
                  </a:lnTo>
                  <a:lnTo>
                    <a:pt x="183" y="366"/>
                  </a:lnTo>
                  <a:lnTo>
                    <a:pt x="183" y="368"/>
                  </a:lnTo>
                  <a:lnTo>
                    <a:pt x="184" y="370"/>
                  </a:lnTo>
                  <a:lnTo>
                    <a:pt x="184" y="373"/>
                  </a:lnTo>
                  <a:lnTo>
                    <a:pt x="184" y="378"/>
                  </a:lnTo>
                  <a:lnTo>
                    <a:pt x="184" y="382"/>
                  </a:lnTo>
                  <a:lnTo>
                    <a:pt x="184" y="388"/>
                  </a:lnTo>
                  <a:lnTo>
                    <a:pt x="184" y="391"/>
                  </a:lnTo>
                  <a:lnTo>
                    <a:pt x="184" y="394"/>
                  </a:lnTo>
                  <a:lnTo>
                    <a:pt x="184" y="397"/>
                  </a:lnTo>
                  <a:lnTo>
                    <a:pt x="184" y="400"/>
                  </a:lnTo>
                  <a:lnTo>
                    <a:pt x="183" y="404"/>
                  </a:lnTo>
                  <a:lnTo>
                    <a:pt x="181" y="410"/>
                  </a:lnTo>
                  <a:lnTo>
                    <a:pt x="181" y="414"/>
                  </a:lnTo>
                  <a:lnTo>
                    <a:pt x="181" y="418"/>
                  </a:lnTo>
                  <a:lnTo>
                    <a:pt x="180" y="421"/>
                  </a:lnTo>
                  <a:lnTo>
                    <a:pt x="180" y="424"/>
                  </a:lnTo>
                  <a:lnTo>
                    <a:pt x="180" y="427"/>
                  </a:lnTo>
                  <a:lnTo>
                    <a:pt x="180" y="429"/>
                  </a:lnTo>
                  <a:lnTo>
                    <a:pt x="219" y="373"/>
                  </a:lnTo>
                  <a:lnTo>
                    <a:pt x="238" y="293"/>
                  </a:lnTo>
                  <a:lnTo>
                    <a:pt x="245" y="224"/>
                  </a:lnTo>
                  <a:lnTo>
                    <a:pt x="209" y="148"/>
                  </a:lnTo>
                  <a:lnTo>
                    <a:pt x="177" y="62"/>
                  </a:lnTo>
                  <a:lnTo>
                    <a:pt x="107" y="0"/>
                  </a:lnTo>
                  <a:lnTo>
                    <a:pt x="38" y="32"/>
                  </a:lnTo>
                  <a:lnTo>
                    <a:pt x="0" y="32"/>
                  </a:lnTo>
                  <a:close/>
                </a:path>
              </a:pathLst>
            </a:custGeom>
            <a:solidFill>
              <a:srgbClr val="F2BF6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635" name="Freeform 40"/>
            <p:cNvSpPr>
              <a:spLocks/>
            </p:cNvSpPr>
            <p:nvPr/>
          </p:nvSpPr>
          <p:spPr bwMode="auto">
            <a:xfrm>
              <a:off x="602" y="3114"/>
              <a:ext cx="95" cy="71"/>
            </a:xfrm>
            <a:custGeom>
              <a:avLst/>
              <a:gdLst>
                <a:gd name="T0" fmla="*/ 0 w 191"/>
                <a:gd name="T1" fmla="*/ 1 h 141"/>
                <a:gd name="T2" fmla="*/ 0 w 191"/>
                <a:gd name="T3" fmla="*/ 1 h 141"/>
                <a:gd name="T4" fmla="*/ 0 w 191"/>
                <a:gd name="T5" fmla="*/ 1 h 141"/>
                <a:gd name="T6" fmla="*/ 0 w 191"/>
                <a:gd name="T7" fmla="*/ 0 h 141"/>
                <a:gd name="T8" fmla="*/ 0 w 191"/>
                <a:gd name="T9" fmla="*/ 1 h 141"/>
                <a:gd name="T10" fmla="*/ 0 w 191"/>
                <a:gd name="T11" fmla="*/ 1 h 141"/>
                <a:gd name="T12" fmla="*/ 0 w 191"/>
                <a:gd name="T13" fmla="*/ 1 h 141"/>
                <a:gd name="T14" fmla="*/ 0 w 191"/>
                <a:gd name="T15" fmla="*/ 1 h 141"/>
                <a:gd name="T16" fmla="*/ 0 w 191"/>
                <a:gd name="T17" fmla="*/ 1 h 141"/>
                <a:gd name="T18" fmla="*/ 0 w 191"/>
                <a:gd name="T19" fmla="*/ 1 h 141"/>
                <a:gd name="T20" fmla="*/ 0 w 191"/>
                <a:gd name="T21" fmla="*/ 1 h 141"/>
                <a:gd name="T22" fmla="*/ 0 w 191"/>
                <a:gd name="T23" fmla="*/ 1 h 141"/>
                <a:gd name="T24" fmla="*/ 0 w 191"/>
                <a:gd name="T25" fmla="*/ 1 h 141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91"/>
                <a:gd name="T40" fmla="*/ 0 h 141"/>
                <a:gd name="T41" fmla="*/ 191 w 191"/>
                <a:gd name="T42" fmla="*/ 141 h 141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91" h="141">
                  <a:moveTo>
                    <a:pt x="0" y="76"/>
                  </a:moveTo>
                  <a:lnTo>
                    <a:pt x="54" y="72"/>
                  </a:lnTo>
                  <a:lnTo>
                    <a:pt x="86" y="64"/>
                  </a:lnTo>
                  <a:lnTo>
                    <a:pt x="191" y="0"/>
                  </a:lnTo>
                  <a:lnTo>
                    <a:pt x="176" y="77"/>
                  </a:lnTo>
                  <a:lnTo>
                    <a:pt x="143" y="115"/>
                  </a:lnTo>
                  <a:lnTo>
                    <a:pt x="125" y="124"/>
                  </a:lnTo>
                  <a:lnTo>
                    <a:pt x="108" y="131"/>
                  </a:lnTo>
                  <a:lnTo>
                    <a:pt x="41" y="141"/>
                  </a:lnTo>
                  <a:lnTo>
                    <a:pt x="28" y="112"/>
                  </a:lnTo>
                  <a:lnTo>
                    <a:pt x="13" y="101"/>
                  </a:lnTo>
                  <a:lnTo>
                    <a:pt x="0" y="7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636" name="Freeform 41"/>
            <p:cNvSpPr>
              <a:spLocks/>
            </p:cNvSpPr>
            <p:nvPr/>
          </p:nvSpPr>
          <p:spPr bwMode="auto">
            <a:xfrm>
              <a:off x="462" y="3180"/>
              <a:ext cx="67" cy="42"/>
            </a:xfrm>
            <a:custGeom>
              <a:avLst/>
              <a:gdLst>
                <a:gd name="T0" fmla="*/ 0 w 134"/>
                <a:gd name="T1" fmla="*/ 1 h 82"/>
                <a:gd name="T2" fmla="*/ 1 w 134"/>
                <a:gd name="T3" fmla="*/ 1 h 82"/>
                <a:gd name="T4" fmla="*/ 1 w 134"/>
                <a:gd name="T5" fmla="*/ 1 h 82"/>
                <a:gd name="T6" fmla="*/ 1 w 134"/>
                <a:gd name="T7" fmla="*/ 1 h 82"/>
                <a:gd name="T8" fmla="*/ 1 w 134"/>
                <a:gd name="T9" fmla="*/ 0 h 82"/>
                <a:gd name="T10" fmla="*/ 1 w 134"/>
                <a:gd name="T11" fmla="*/ 1 h 82"/>
                <a:gd name="T12" fmla="*/ 1 w 134"/>
                <a:gd name="T13" fmla="*/ 1 h 82"/>
                <a:gd name="T14" fmla="*/ 1 w 134"/>
                <a:gd name="T15" fmla="*/ 1 h 82"/>
                <a:gd name="T16" fmla="*/ 1 w 134"/>
                <a:gd name="T17" fmla="*/ 1 h 82"/>
                <a:gd name="T18" fmla="*/ 1 w 134"/>
                <a:gd name="T19" fmla="*/ 1 h 82"/>
                <a:gd name="T20" fmla="*/ 1 w 134"/>
                <a:gd name="T21" fmla="*/ 1 h 82"/>
                <a:gd name="T22" fmla="*/ 1 w 134"/>
                <a:gd name="T23" fmla="*/ 1 h 82"/>
                <a:gd name="T24" fmla="*/ 1 w 134"/>
                <a:gd name="T25" fmla="*/ 1 h 82"/>
                <a:gd name="T26" fmla="*/ 0 w 134"/>
                <a:gd name="T27" fmla="*/ 1 h 82"/>
                <a:gd name="T28" fmla="*/ 0 w 134"/>
                <a:gd name="T29" fmla="*/ 1 h 82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34"/>
                <a:gd name="T46" fmla="*/ 0 h 82"/>
                <a:gd name="T47" fmla="*/ 134 w 134"/>
                <a:gd name="T48" fmla="*/ 82 h 82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34" h="82">
                  <a:moveTo>
                    <a:pt x="0" y="59"/>
                  </a:moveTo>
                  <a:lnTo>
                    <a:pt x="31" y="49"/>
                  </a:lnTo>
                  <a:lnTo>
                    <a:pt x="61" y="21"/>
                  </a:lnTo>
                  <a:lnTo>
                    <a:pt x="92" y="21"/>
                  </a:lnTo>
                  <a:lnTo>
                    <a:pt x="116" y="0"/>
                  </a:lnTo>
                  <a:lnTo>
                    <a:pt x="134" y="5"/>
                  </a:lnTo>
                  <a:lnTo>
                    <a:pt x="125" y="16"/>
                  </a:lnTo>
                  <a:lnTo>
                    <a:pt x="106" y="29"/>
                  </a:lnTo>
                  <a:lnTo>
                    <a:pt x="115" y="52"/>
                  </a:lnTo>
                  <a:lnTo>
                    <a:pt x="103" y="64"/>
                  </a:lnTo>
                  <a:lnTo>
                    <a:pt x="81" y="80"/>
                  </a:lnTo>
                  <a:lnTo>
                    <a:pt x="67" y="82"/>
                  </a:lnTo>
                  <a:lnTo>
                    <a:pt x="36" y="81"/>
                  </a:lnTo>
                  <a:lnTo>
                    <a:pt x="0" y="59"/>
                  </a:lnTo>
                  <a:close/>
                </a:path>
              </a:pathLst>
            </a:custGeom>
            <a:solidFill>
              <a:srgbClr val="99336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637" name="Freeform 42"/>
            <p:cNvSpPr>
              <a:spLocks/>
            </p:cNvSpPr>
            <p:nvPr/>
          </p:nvSpPr>
          <p:spPr bwMode="auto">
            <a:xfrm>
              <a:off x="428" y="2962"/>
              <a:ext cx="80" cy="83"/>
            </a:xfrm>
            <a:custGeom>
              <a:avLst/>
              <a:gdLst>
                <a:gd name="T0" fmla="*/ 0 w 160"/>
                <a:gd name="T1" fmla="*/ 1 h 165"/>
                <a:gd name="T2" fmla="*/ 1 w 160"/>
                <a:gd name="T3" fmla="*/ 1 h 165"/>
                <a:gd name="T4" fmla="*/ 1 w 160"/>
                <a:gd name="T5" fmla="*/ 1 h 165"/>
                <a:gd name="T6" fmla="*/ 1 w 160"/>
                <a:gd name="T7" fmla="*/ 1 h 165"/>
                <a:gd name="T8" fmla="*/ 1 w 160"/>
                <a:gd name="T9" fmla="*/ 1 h 165"/>
                <a:gd name="T10" fmla="*/ 1 w 160"/>
                <a:gd name="T11" fmla="*/ 1 h 165"/>
                <a:gd name="T12" fmla="*/ 1 w 160"/>
                <a:gd name="T13" fmla="*/ 1 h 165"/>
                <a:gd name="T14" fmla="*/ 1 w 160"/>
                <a:gd name="T15" fmla="*/ 1 h 165"/>
                <a:gd name="T16" fmla="*/ 1 w 160"/>
                <a:gd name="T17" fmla="*/ 1 h 165"/>
                <a:gd name="T18" fmla="*/ 1 w 160"/>
                <a:gd name="T19" fmla="*/ 1 h 165"/>
                <a:gd name="T20" fmla="*/ 1 w 160"/>
                <a:gd name="T21" fmla="*/ 1 h 165"/>
                <a:gd name="T22" fmla="*/ 1 w 160"/>
                <a:gd name="T23" fmla="*/ 1 h 165"/>
                <a:gd name="T24" fmla="*/ 1 w 160"/>
                <a:gd name="T25" fmla="*/ 1 h 165"/>
                <a:gd name="T26" fmla="*/ 1 w 160"/>
                <a:gd name="T27" fmla="*/ 1 h 165"/>
                <a:gd name="T28" fmla="*/ 1 w 160"/>
                <a:gd name="T29" fmla="*/ 1 h 165"/>
                <a:gd name="T30" fmla="*/ 1 w 160"/>
                <a:gd name="T31" fmla="*/ 1 h 165"/>
                <a:gd name="T32" fmla="*/ 1 w 160"/>
                <a:gd name="T33" fmla="*/ 1 h 165"/>
                <a:gd name="T34" fmla="*/ 1 w 160"/>
                <a:gd name="T35" fmla="*/ 1 h 165"/>
                <a:gd name="T36" fmla="*/ 1 w 160"/>
                <a:gd name="T37" fmla="*/ 1 h 165"/>
                <a:gd name="T38" fmla="*/ 1 w 160"/>
                <a:gd name="T39" fmla="*/ 1 h 165"/>
                <a:gd name="T40" fmla="*/ 1 w 160"/>
                <a:gd name="T41" fmla="*/ 1 h 165"/>
                <a:gd name="T42" fmla="*/ 1 w 160"/>
                <a:gd name="T43" fmla="*/ 1 h 165"/>
                <a:gd name="T44" fmla="*/ 1 w 160"/>
                <a:gd name="T45" fmla="*/ 1 h 165"/>
                <a:gd name="T46" fmla="*/ 1 w 160"/>
                <a:gd name="T47" fmla="*/ 1 h 165"/>
                <a:gd name="T48" fmla="*/ 1 w 160"/>
                <a:gd name="T49" fmla="*/ 1 h 165"/>
                <a:gd name="T50" fmla="*/ 1 w 160"/>
                <a:gd name="T51" fmla="*/ 1 h 165"/>
                <a:gd name="T52" fmla="*/ 1 w 160"/>
                <a:gd name="T53" fmla="*/ 1 h 165"/>
                <a:gd name="T54" fmla="*/ 1 w 160"/>
                <a:gd name="T55" fmla="*/ 1 h 165"/>
                <a:gd name="T56" fmla="*/ 1 w 160"/>
                <a:gd name="T57" fmla="*/ 1 h 165"/>
                <a:gd name="T58" fmla="*/ 1 w 160"/>
                <a:gd name="T59" fmla="*/ 1 h 165"/>
                <a:gd name="T60" fmla="*/ 1 w 160"/>
                <a:gd name="T61" fmla="*/ 1 h 165"/>
                <a:gd name="T62" fmla="*/ 1 w 160"/>
                <a:gd name="T63" fmla="*/ 1 h 165"/>
                <a:gd name="T64" fmla="*/ 1 w 160"/>
                <a:gd name="T65" fmla="*/ 1 h 165"/>
                <a:gd name="T66" fmla="*/ 1 w 160"/>
                <a:gd name="T67" fmla="*/ 1 h 165"/>
                <a:gd name="T68" fmla="*/ 1 w 160"/>
                <a:gd name="T69" fmla="*/ 1 h 165"/>
                <a:gd name="T70" fmla="*/ 1 w 160"/>
                <a:gd name="T71" fmla="*/ 1 h 165"/>
                <a:gd name="T72" fmla="*/ 1 w 160"/>
                <a:gd name="T73" fmla="*/ 1 h 165"/>
                <a:gd name="T74" fmla="*/ 1 w 160"/>
                <a:gd name="T75" fmla="*/ 1 h 165"/>
                <a:gd name="T76" fmla="*/ 1 w 160"/>
                <a:gd name="T77" fmla="*/ 1 h 165"/>
                <a:gd name="T78" fmla="*/ 1 w 160"/>
                <a:gd name="T79" fmla="*/ 1 h 165"/>
                <a:gd name="T80" fmla="*/ 1 w 160"/>
                <a:gd name="T81" fmla="*/ 1 h 165"/>
                <a:gd name="T82" fmla="*/ 1 w 160"/>
                <a:gd name="T83" fmla="*/ 1 h 165"/>
                <a:gd name="T84" fmla="*/ 1 w 160"/>
                <a:gd name="T85" fmla="*/ 1 h 165"/>
                <a:gd name="T86" fmla="*/ 1 w 160"/>
                <a:gd name="T87" fmla="*/ 1 h 165"/>
                <a:gd name="T88" fmla="*/ 1 w 160"/>
                <a:gd name="T89" fmla="*/ 1 h 165"/>
                <a:gd name="T90" fmla="*/ 1 w 160"/>
                <a:gd name="T91" fmla="*/ 1 h 165"/>
                <a:gd name="T92" fmla="*/ 1 w 160"/>
                <a:gd name="T93" fmla="*/ 1 h 165"/>
                <a:gd name="T94" fmla="*/ 1 w 160"/>
                <a:gd name="T95" fmla="*/ 1 h 165"/>
                <a:gd name="T96" fmla="*/ 1 w 160"/>
                <a:gd name="T97" fmla="*/ 1 h 165"/>
                <a:gd name="T98" fmla="*/ 1 w 160"/>
                <a:gd name="T99" fmla="*/ 1 h 165"/>
                <a:gd name="T100" fmla="*/ 1 w 160"/>
                <a:gd name="T101" fmla="*/ 1 h 165"/>
                <a:gd name="T102" fmla="*/ 1 w 160"/>
                <a:gd name="T103" fmla="*/ 1 h 165"/>
                <a:gd name="T104" fmla="*/ 1 w 160"/>
                <a:gd name="T105" fmla="*/ 1 h 165"/>
                <a:gd name="T106" fmla="*/ 1 w 160"/>
                <a:gd name="T107" fmla="*/ 1 h 165"/>
                <a:gd name="T108" fmla="*/ 1 w 160"/>
                <a:gd name="T109" fmla="*/ 1 h 165"/>
                <a:gd name="T110" fmla="*/ 1 w 160"/>
                <a:gd name="T111" fmla="*/ 1 h 165"/>
                <a:gd name="T112" fmla="*/ 1 w 160"/>
                <a:gd name="T113" fmla="*/ 1 h 165"/>
                <a:gd name="T114" fmla="*/ 1 w 160"/>
                <a:gd name="T115" fmla="*/ 0 h 165"/>
                <a:gd name="T116" fmla="*/ 1 w 160"/>
                <a:gd name="T117" fmla="*/ 1 h 165"/>
                <a:gd name="T118" fmla="*/ 0 w 160"/>
                <a:gd name="T119" fmla="*/ 1 h 165"/>
                <a:gd name="T120" fmla="*/ 0 w 160"/>
                <a:gd name="T121" fmla="*/ 1 h 16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60"/>
                <a:gd name="T184" fmla="*/ 0 h 165"/>
                <a:gd name="T185" fmla="*/ 160 w 160"/>
                <a:gd name="T186" fmla="*/ 165 h 16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60" h="165">
                  <a:moveTo>
                    <a:pt x="0" y="36"/>
                  </a:moveTo>
                  <a:lnTo>
                    <a:pt x="7" y="34"/>
                  </a:lnTo>
                  <a:lnTo>
                    <a:pt x="16" y="33"/>
                  </a:lnTo>
                  <a:lnTo>
                    <a:pt x="19" y="33"/>
                  </a:lnTo>
                  <a:lnTo>
                    <a:pt x="21" y="32"/>
                  </a:lnTo>
                  <a:lnTo>
                    <a:pt x="24" y="32"/>
                  </a:lnTo>
                  <a:lnTo>
                    <a:pt x="29" y="32"/>
                  </a:lnTo>
                  <a:lnTo>
                    <a:pt x="32" y="32"/>
                  </a:lnTo>
                  <a:lnTo>
                    <a:pt x="35" y="32"/>
                  </a:lnTo>
                  <a:lnTo>
                    <a:pt x="39" y="32"/>
                  </a:lnTo>
                  <a:lnTo>
                    <a:pt x="43" y="32"/>
                  </a:lnTo>
                  <a:lnTo>
                    <a:pt x="46" y="32"/>
                  </a:lnTo>
                  <a:lnTo>
                    <a:pt x="51" y="32"/>
                  </a:lnTo>
                  <a:lnTo>
                    <a:pt x="53" y="33"/>
                  </a:lnTo>
                  <a:lnTo>
                    <a:pt x="58" y="33"/>
                  </a:lnTo>
                  <a:lnTo>
                    <a:pt x="62" y="34"/>
                  </a:lnTo>
                  <a:lnTo>
                    <a:pt x="67" y="34"/>
                  </a:lnTo>
                  <a:lnTo>
                    <a:pt x="71" y="36"/>
                  </a:lnTo>
                  <a:lnTo>
                    <a:pt x="74" y="37"/>
                  </a:lnTo>
                  <a:lnTo>
                    <a:pt x="78" y="39"/>
                  </a:lnTo>
                  <a:lnTo>
                    <a:pt x="83" y="40"/>
                  </a:lnTo>
                  <a:lnTo>
                    <a:pt x="85" y="43"/>
                  </a:lnTo>
                  <a:lnTo>
                    <a:pt x="90" y="46"/>
                  </a:lnTo>
                  <a:lnTo>
                    <a:pt x="93" y="48"/>
                  </a:lnTo>
                  <a:lnTo>
                    <a:pt x="97" y="52"/>
                  </a:lnTo>
                  <a:lnTo>
                    <a:pt x="99" y="53"/>
                  </a:lnTo>
                  <a:lnTo>
                    <a:pt x="101" y="59"/>
                  </a:lnTo>
                  <a:lnTo>
                    <a:pt x="104" y="62"/>
                  </a:lnTo>
                  <a:lnTo>
                    <a:pt x="106" y="66"/>
                  </a:lnTo>
                  <a:lnTo>
                    <a:pt x="107" y="71"/>
                  </a:lnTo>
                  <a:lnTo>
                    <a:pt x="109" y="77"/>
                  </a:lnTo>
                  <a:lnTo>
                    <a:pt x="109" y="81"/>
                  </a:lnTo>
                  <a:lnTo>
                    <a:pt x="110" y="85"/>
                  </a:lnTo>
                  <a:lnTo>
                    <a:pt x="110" y="91"/>
                  </a:lnTo>
                  <a:lnTo>
                    <a:pt x="110" y="97"/>
                  </a:lnTo>
                  <a:lnTo>
                    <a:pt x="110" y="101"/>
                  </a:lnTo>
                  <a:lnTo>
                    <a:pt x="110" y="107"/>
                  </a:lnTo>
                  <a:lnTo>
                    <a:pt x="110" y="109"/>
                  </a:lnTo>
                  <a:lnTo>
                    <a:pt x="110" y="112"/>
                  </a:lnTo>
                  <a:lnTo>
                    <a:pt x="110" y="114"/>
                  </a:lnTo>
                  <a:lnTo>
                    <a:pt x="110" y="117"/>
                  </a:lnTo>
                  <a:lnTo>
                    <a:pt x="109" y="123"/>
                  </a:lnTo>
                  <a:lnTo>
                    <a:pt x="107" y="128"/>
                  </a:lnTo>
                  <a:lnTo>
                    <a:pt x="107" y="132"/>
                  </a:lnTo>
                  <a:lnTo>
                    <a:pt x="106" y="138"/>
                  </a:lnTo>
                  <a:lnTo>
                    <a:pt x="106" y="142"/>
                  </a:lnTo>
                  <a:lnTo>
                    <a:pt x="104" y="146"/>
                  </a:lnTo>
                  <a:lnTo>
                    <a:pt x="103" y="149"/>
                  </a:lnTo>
                  <a:lnTo>
                    <a:pt x="103" y="154"/>
                  </a:lnTo>
                  <a:lnTo>
                    <a:pt x="101" y="157"/>
                  </a:lnTo>
                  <a:lnTo>
                    <a:pt x="101" y="159"/>
                  </a:lnTo>
                  <a:lnTo>
                    <a:pt x="100" y="162"/>
                  </a:lnTo>
                  <a:lnTo>
                    <a:pt x="100" y="165"/>
                  </a:lnTo>
                  <a:lnTo>
                    <a:pt x="146" y="106"/>
                  </a:lnTo>
                  <a:lnTo>
                    <a:pt x="160" y="52"/>
                  </a:lnTo>
                  <a:lnTo>
                    <a:pt x="144" y="30"/>
                  </a:lnTo>
                  <a:lnTo>
                    <a:pt x="119" y="7"/>
                  </a:lnTo>
                  <a:lnTo>
                    <a:pt x="71" y="0"/>
                  </a:lnTo>
                  <a:lnTo>
                    <a:pt x="33" y="14"/>
                  </a:lnTo>
                  <a:lnTo>
                    <a:pt x="0" y="36"/>
                  </a:lnTo>
                  <a:close/>
                </a:path>
              </a:pathLst>
            </a:custGeom>
            <a:solidFill>
              <a:srgbClr val="BF663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638" name="Freeform 43"/>
            <p:cNvSpPr>
              <a:spLocks/>
            </p:cNvSpPr>
            <p:nvPr/>
          </p:nvSpPr>
          <p:spPr bwMode="auto">
            <a:xfrm>
              <a:off x="546" y="2938"/>
              <a:ext cx="14" cy="18"/>
            </a:xfrm>
            <a:custGeom>
              <a:avLst/>
              <a:gdLst>
                <a:gd name="T0" fmla="*/ 0 w 29"/>
                <a:gd name="T1" fmla="*/ 0 h 37"/>
                <a:gd name="T2" fmla="*/ 0 w 29"/>
                <a:gd name="T3" fmla="*/ 0 h 37"/>
                <a:gd name="T4" fmla="*/ 0 w 29"/>
                <a:gd name="T5" fmla="*/ 0 h 37"/>
                <a:gd name="T6" fmla="*/ 0 w 29"/>
                <a:gd name="T7" fmla="*/ 0 h 37"/>
                <a:gd name="T8" fmla="*/ 0 w 29"/>
                <a:gd name="T9" fmla="*/ 0 h 37"/>
                <a:gd name="T10" fmla="*/ 0 w 29"/>
                <a:gd name="T11" fmla="*/ 0 h 3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9"/>
                <a:gd name="T19" fmla="*/ 0 h 37"/>
                <a:gd name="T20" fmla="*/ 29 w 29"/>
                <a:gd name="T21" fmla="*/ 37 h 3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9" h="37">
                  <a:moveTo>
                    <a:pt x="0" y="26"/>
                  </a:moveTo>
                  <a:lnTo>
                    <a:pt x="23" y="37"/>
                  </a:lnTo>
                  <a:lnTo>
                    <a:pt x="29" y="0"/>
                  </a:lnTo>
                  <a:lnTo>
                    <a:pt x="7" y="6"/>
                  </a:lnTo>
                  <a:lnTo>
                    <a:pt x="0" y="26"/>
                  </a:lnTo>
                  <a:close/>
                </a:path>
              </a:pathLst>
            </a:custGeom>
            <a:solidFill>
              <a:srgbClr val="8FCCF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639" name="Freeform 44"/>
            <p:cNvSpPr>
              <a:spLocks/>
            </p:cNvSpPr>
            <p:nvPr/>
          </p:nvSpPr>
          <p:spPr bwMode="auto">
            <a:xfrm>
              <a:off x="578" y="2914"/>
              <a:ext cx="36" cy="24"/>
            </a:xfrm>
            <a:custGeom>
              <a:avLst/>
              <a:gdLst>
                <a:gd name="T0" fmla="*/ 1 w 71"/>
                <a:gd name="T1" fmla="*/ 1 h 48"/>
                <a:gd name="T2" fmla="*/ 1 w 71"/>
                <a:gd name="T3" fmla="*/ 1 h 48"/>
                <a:gd name="T4" fmla="*/ 1 w 71"/>
                <a:gd name="T5" fmla="*/ 1 h 48"/>
                <a:gd name="T6" fmla="*/ 1 w 71"/>
                <a:gd name="T7" fmla="*/ 0 h 48"/>
                <a:gd name="T8" fmla="*/ 1 w 71"/>
                <a:gd name="T9" fmla="*/ 1 h 48"/>
                <a:gd name="T10" fmla="*/ 1 w 71"/>
                <a:gd name="T11" fmla="*/ 1 h 48"/>
                <a:gd name="T12" fmla="*/ 0 w 71"/>
                <a:gd name="T13" fmla="*/ 1 h 48"/>
                <a:gd name="T14" fmla="*/ 1 w 71"/>
                <a:gd name="T15" fmla="*/ 1 h 48"/>
                <a:gd name="T16" fmla="*/ 1 w 71"/>
                <a:gd name="T17" fmla="*/ 1 h 4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71"/>
                <a:gd name="T28" fmla="*/ 0 h 48"/>
                <a:gd name="T29" fmla="*/ 71 w 71"/>
                <a:gd name="T30" fmla="*/ 48 h 48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71" h="48">
                  <a:moveTo>
                    <a:pt x="2" y="48"/>
                  </a:moveTo>
                  <a:lnTo>
                    <a:pt x="64" y="25"/>
                  </a:lnTo>
                  <a:lnTo>
                    <a:pt x="71" y="2"/>
                  </a:lnTo>
                  <a:lnTo>
                    <a:pt x="55" y="0"/>
                  </a:lnTo>
                  <a:lnTo>
                    <a:pt x="39" y="13"/>
                  </a:lnTo>
                  <a:lnTo>
                    <a:pt x="17" y="15"/>
                  </a:lnTo>
                  <a:lnTo>
                    <a:pt x="0" y="21"/>
                  </a:lnTo>
                  <a:lnTo>
                    <a:pt x="2" y="48"/>
                  </a:lnTo>
                  <a:close/>
                </a:path>
              </a:pathLst>
            </a:custGeom>
            <a:solidFill>
              <a:srgbClr val="8FCCF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640" name="Freeform 45"/>
            <p:cNvSpPr>
              <a:spLocks/>
            </p:cNvSpPr>
            <p:nvPr/>
          </p:nvSpPr>
          <p:spPr bwMode="auto">
            <a:xfrm>
              <a:off x="614" y="2918"/>
              <a:ext cx="22" cy="18"/>
            </a:xfrm>
            <a:custGeom>
              <a:avLst/>
              <a:gdLst>
                <a:gd name="T0" fmla="*/ 0 w 45"/>
                <a:gd name="T1" fmla="*/ 1 h 36"/>
                <a:gd name="T2" fmla="*/ 0 w 45"/>
                <a:gd name="T3" fmla="*/ 1 h 36"/>
                <a:gd name="T4" fmla="*/ 0 w 45"/>
                <a:gd name="T5" fmla="*/ 1 h 36"/>
                <a:gd name="T6" fmla="*/ 0 w 45"/>
                <a:gd name="T7" fmla="*/ 1 h 36"/>
                <a:gd name="T8" fmla="*/ 0 w 45"/>
                <a:gd name="T9" fmla="*/ 1 h 36"/>
                <a:gd name="T10" fmla="*/ 0 w 45"/>
                <a:gd name="T11" fmla="*/ 0 h 36"/>
                <a:gd name="T12" fmla="*/ 0 w 45"/>
                <a:gd name="T13" fmla="*/ 1 h 36"/>
                <a:gd name="T14" fmla="*/ 0 w 45"/>
                <a:gd name="T15" fmla="*/ 1 h 36"/>
                <a:gd name="T16" fmla="*/ 0 w 45"/>
                <a:gd name="T17" fmla="*/ 1 h 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5"/>
                <a:gd name="T28" fmla="*/ 0 h 36"/>
                <a:gd name="T29" fmla="*/ 45 w 45"/>
                <a:gd name="T30" fmla="*/ 36 h 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5" h="36">
                  <a:moveTo>
                    <a:pt x="0" y="23"/>
                  </a:moveTo>
                  <a:lnTo>
                    <a:pt x="10" y="23"/>
                  </a:lnTo>
                  <a:lnTo>
                    <a:pt x="19" y="36"/>
                  </a:lnTo>
                  <a:lnTo>
                    <a:pt x="30" y="36"/>
                  </a:lnTo>
                  <a:lnTo>
                    <a:pt x="45" y="4"/>
                  </a:lnTo>
                  <a:lnTo>
                    <a:pt x="10" y="0"/>
                  </a:lnTo>
                  <a:lnTo>
                    <a:pt x="3" y="3"/>
                  </a:lnTo>
                  <a:lnTo>
                    <a:pt x="0" y="23"/>
                  </a:lnTo>
                  <a:close/>
                </a:path>
              </a:pathLst>
            </a:custGeom>
            <a:solidFill>
              <a:srgbClr val="8FCCF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641" name="Freeform 46"/>
            <p:cNvSpPr>
              <a:spLocks/>
            </p:cNvSpPr>
            <p:nvPr/>
          </p:nvSpPr>
          <p:spPr bwMode="auto">
            <a:xfrm>
              <a:off x="676" y="2941"/>
              <a:ext cx="32" cy="29"/>
            </a:xfrm>
            <a:custGeom>
              <a:avLst/>
              <a:gdLst>
                <a:gd name="T0" fmla="*/ 0 w 64"/>
                <a:gd name="T1" fmla="*/ 0 h 60"/>
                <a:gd name="T2" fmla="*/ 1 w 64"/>
                <a:gd name="T3" fmla="*/ 0 h 60"/>
                <a:gd name="T4" fmla="*/ 1 w 64"/>
                <a:gd name="T5" fmla="*/ 0 h 60"/>
                <a:gd name="T6" fmla="*/ 1 w 64"/>
                <a:gd name="T7" fmla="*/ 0 h 60"/>
                <a:gd name="T8" fmla="*/ 1 w 64"/>
                <a:gd name="T9" fmla="*/ 0 h 60"/>
                <a:gd name="T10" fmla="*/ 1 w 64"/>
                <a:gd name="T11" fmla="*/ 0 h 60"/>
                <a:gd name="T12" fmla="*/ 1 w 64"/>
                <a:gd name="T13" fmla="*/ 0 h 60"/>
                <a:gd name="T14" fmla="*/ 1 w 64"/>
                <a:gd name="T15" fmla="*/ 0 h 60"/>
                <a:gd name="T16" fmla="*/ 1 w 64"/>
                <a:gd name="T17" fmla="*/ 0 h 60"/>
                <a:gd name="T18" fmla="*/ 1 w 64"/>
                <a:gd name="T19" fmla="*/ 0 h 60"/>
                <a:gd name="T20" fmla="*/ 1 w 64"/>
                <a:gd name="T21" fmla="*/ 0 h 60"/>
                <a:gd name="T22" fmla="*/ 1 w 64"/>
                <a:gd name="T23" fmla="*/ 0 h 60"/>
                <a:gd name="T24" fmla="*/ 1 w 64"/>
                <a:gd name="T25" fmla="*/ 0 h 60"/>
                <a:gd name="T26" fmla="*/ 1 w 64"/>
                <a:gd name="T27" fmla="*/ 0 h 60"/>
                <a:gd name="T28" fmla="*/ 1 w 64"/>
                <a:gd name="T29" fmla="*/ 0 h 60"/>
                <a:gd name="T30" fmla="*/ 1 w 64"/>
                <a:gd name="T31" fmla="*/ 0 h 60"/>
                <a:gd name="T32" fmla="*/ 1 w 64"/>
                <a:gd name="T33" fmla="*/ 0 h 60"/>
                <a:gd name="T34" fmla="*/ 1 w 64"/>
                <a:gd name="T35" fmla="*/ 0 h 60"/>
                <a:gd name="T36" fmla="*/ 1 w 64"/>
                <a:gd name="T37" fmla="*/ 0 h 60"/>
                <a:gd name="T38" fmla="*/ 1 w 64"/>
                <a:gd name="T39" fmla="*/ 0 h 60"/>
                <a:gd name="T40" fmla="*/ 1 w 64"/>
                <a:gd name="T41" fmla="*/ 0 h 60"/>
                <a:gd name="T42" fmla="*/ 1 w 64"/>
                <a:gd name="T43" fmla="*/ 0 h 60"/>
                <a:gd name="T44" fmla="*/ 1 w 64"/>
                <a:gd name="T45" fmla="*/ 0 h 60"/>
                <a:gd name="T46" fmla="*/ 1 w 64"/>
                <a:gd name="T47" fmla="*/ 0 h 60"/>
                <a:gd name="T48" fmla="*/ 1 w 64"/>
                <a:gd name="T49" fmla="*/ 0 h 60"/>
                <a:gd name="T50" fmla="*/ 1 w 64"/>
                <a:gd name="T51" fmla="*/ 0 h 60"/>
                <a:gd name="T52" fmla="*/ 1 w 64"/>
                <a:gd name="T53" fmla="*/ 0 h 60"/>
                <a:gd name="T54" fmla="*/ 1 w 64"/>
                <a:gd name="T55" fmla="*/ 0 h 60"/>
                <a:gd name="T56" fmla="*/ 1 w 64"/>
                <a:gd name="T57" fmla="*/ 0 h 60"/>
                <a:gd name="T58" fmla="*/ 1 w 64"/>
                <a:gd name="T59" fmla="*/ 0 h 60"/>
                <a:gd name="T60" fmla="*/ 1 w 64"/>
                <a:gd name="T61" fmla="*/ 0 h 60"/>
                <a:gd name="T62" fmla="*/ 1 w 64"/>
                <a:gd name="T63" fmla="*/ 0 h 60"/>
                <a:gd name="T64" fmla="*/ 1 w 64"/>
                <a:gd name="T65" fmla="*/ 0 h 60"/>
                <a:gd name="T66" fmla="*/ 1 w 64"/>
                <a:gd name="T67" fmla="*/ 0 h 60"/>
                <a:gd name="T68" fmla="*/ 1 w 64"/>
                <a:gd name="T69" fmla="*/ 0 h 60"/>
                <a:gd name="T70" fmla="*/ 1 w 64"/>
                <a:gd name="T71" fmla="*/ 0 h 60"/>
                <a:gd name="T72" fmla="*/ 1 w 64"/>
                <a:gd name="T73" fmla="*/ 0 h 60"/>
                <a:gd name="T74" fmla="*/ 1 w 64"/>
                <a:gd name="T75" fmla="*/ 0 h 60"/>
                <a:gd name="T76" fmla="*/ 1 w 64"/>
                <a:gd name="T77" fmla="*/ 0 h 60"/>
                <a:gd name="T78" fmla="*/ 1 w 64"/>
                <a:gd name="T79" fmla="*/ 0 h 60"/>
                <a:gd name="T80" fmla="*/ 1 w 64"/>
                <a:gd name="T81" fmla="*/ 0 h 60"/>
                <a:gd name="T82" fmla="*/ 1 w 64"/>
                <a:gd name="T83" fmla="*/ 0 h 60"/>
                <a:gd name="T84" fmla="*/ 1 w 64"/>
                <a:gd name="T85" fmla="*/ 0 h 60"/>
                <a:gd name="T86" fmla="*/ 1 w 64"/>
                <a:gd name="T87" fmla="*/ 0 h 60"/>
                <a:gd name="T88" fmla="*/ 1 w 64"/>
                <a:gd name="T89" fmla="*/ 0 h 60"/>
                <a:gd name="T90" fmla="*/ 1 w 64"/>
                <a:gd name="T91" fmla="*/ 0 h 60"/>
                <a:gd name="T92" fmla="*/ 1 w 64"/>
                <a:gd name="T93" fmla="*/ 0 h 60"/>
                <a:gd name="T94" fmla="*/ 1 w 64"/>
                <a:gd name="T95" fmla="*/ 0 h 60"/>
                <a:gd name="T96" fmla="*/ 0 w 64"/>
                <a:gd name="T97" fmla="*/ 0 h 60"/>
                <a:gd name="T98" fmla="*/ 0 w 64"/>
                <a:gd name="T99" fmla="*/ 0 h 60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64"/>
                <a:gd name="T151" fmla="*/ 0 h 60"/>
                <a:gd name="T152" fmla="*/ 64 w 64"/>
                <a:gd name="T153" fmla="*/ 60 h 60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64" h="60">
                  <a:moveTo>
                    <a:pt x="0" y="16"/>
                  </a:moveTo>
                  <a:lnTo>
                    <a:pt x="1" y="16"/>
                  </a:lnTo>
                  <a:lnTo>
                    <a:pt x="6" y="17"/>
                  </a:lnTo>
                  <a:lnTo>
                    <a:pt x="7" y="17"/>
                  </a:lnTo>
                  <a:lnTo>
                    <a:pt x="10" y="19"/>
                  </a:lnTo>
                  <a:lnTo>
                    <a:pt x="13" y="20"/>
                  </a:lnTo>
                  <a:lnTo>
                    <a:pt x="17" y="22"/>
                  </a:lnTo>
                  <a:lnTo>
                    <a:pt x="20" y="23"/>
                  </a:lnTo>
                  <a:lnTo>
                    <a:pt x="23" y="25"/>
                  </a:lnTo>
                  <a:lnTo>
                    <a:pt x="27" y="26"/>
                  </a:lnTo>
                  <a:lnTo>
                    <a:pt x="30" y="28"/>
                  </a:lnTo>
                  <a:lnTo>
                    <a:pt x="33" y="29"/>
                  </a:lnTo>
                  <a:lnTo>
                    <a:pt x="36" y="31"/>
                  </a:lnTo>
                  <a:lnTo>
                    <a:pt x="39" y="32"/>
                  </a:lnTo>
                  <a:lnTo>
                    <a:pt x="41" y="35"/>
                  </a:lnTo>
                  <a:lnTo>
                    <a:pt x="42" y="38"/>
                  </a:lnTo>
                  <a:lnTo>
                    <a:pt x="45" y="41"/>
                  </a:lnTo>
                  <a:lnTo>
                    <a:pt x="45" y="45"/>
                  </a:lnTo>
                  <a:lnTo>
                    <a:pt x="45" y="48"/>
                  </a:lnTo>
                  <a:lnTo>
                    <a:pt x="45" y="52"/>
                  </a:lnTo>
                  <a:lnTo>
                    <a:pt x="45" y="55"/>
                  </a:lnTo>
                  <a:lnTo>
                    <a:pt x="45" y="57"/>
                  </a:lnTo>
                  <a:lnTo>
                    <a:pt x="45" y="58"/>
                  </a:lnTo>
                  <a:lnTo>
                    <a:pt x="64" y="60"/>
                  </a:lnTo>
                  <a:lnTo>
                    <a:pt x="62" y="60"/>
                  </a:lnTo>
                  <a:lnTo>
                    <a:pt x="62" y="57"/>
                  </a:lnTo>
                  <a:lnTo>
                    <a:pt x="62" y="52"/>
                  </a:lnTo>
                  <a:lnTo>
                    <a:pt x="62" y="48"/>
                  </a:lnTo>
                  <a:lnTo>
                    <a:pt x="62" y="45"/>
                  </a:lnTo>
                  <a:lnTo>
                    <a:pt x="62" y="44"/>
                  </a:lnTo>
                  <a:lnTo>
                    <a:pt x="61" y="41"/>
                  </a:lnTo>
                  <a:lnTo>
                    <a:pt x="61" y="38"/>
                  </a:lnTo>
                  <a:lnTo>
                    <a:pt x="59" y="32"/>
                  </a:lnTo>
                  <a:lnTo>
                    <a:pt x="58" y="28"/>
                  </a:lnTo>
                  <a:lnTo>
                    <a:pt x="57" y="25"/>
                  </a:lnTo>
                  <a:lnTo>
                    <a:pt x="54" y="22"/>
                  </a:lnTo>
                  <a:lnTo>
                    <a:pt x="51" y="19"/>
                  </a:lnTo>
                  <a:lnTo>
                    <a:pt x="48" y="17"/>
                  </a:lnTo>
                  <a:lnTo>
                    <a:pt x="43" y="15"/>
                  </a:lnTo>
                  <a:lnTo>
                    <a:pt x="41" y="13"/>
                  </a:lnTo>
                  <a:lnTo>
                    <a:pt x="36" y="10"/>
                  </a:lnTo>
                  <a:lnTo>
                    <a:pt x="32" y="9"/>
                  </a:lnTo>
                  <a:lnTo>
                    <a:pt x="27" y="6"/>
                  </a:lnTo>
                  <a:lnTo>
                    <a:pt x="25" y="4"/>
                  </a:lnTo>
                  <a:lnTo>
                    <a:pt x="20" y="3"/>
                  </a:lnTo>
                  <a:lnTo>
                    <a:pt x="17" y="3"/>
                  </a:lnTo>
                  <a:lnTo>
                    <a:pt x="13" y="0"/>
                  </a:lnTo>
                  <a:lnTo>
                    <a:pt x="11" y="0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8FCCF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642" name="Freeform 47"/>
            <p:cNvSpPr>
              <a:spLocks/>
            </p:cNvSpPr>
            <p:nvPr/>
          </p:nvSpPr>
          <p:spPr bwMode="auto">
            <a:xfrm>
              <a:off x="736" y="2922"/>
              <a:ext cx="17" cy="8"/>
            </a:xfrm>
            <a:custGeom>
              <a:avLst/>
              <a:gdLst>
                <a:gd name="T0" fmla="*/ 0 w 35"/>
                <a:gd name="T1" fmla="*/ 0 h 18"/>
                <a:gd name="T2" fmla="*/ 0 w 35"/>
                <a:gd name="T3" fmla="*/ 0 h 18"/>
                <a:gd name="T4" fmla="*/ 0 w 35"/>
                <a:gd name="T5" fmla="*/ 0 h 18"/>
                <a:gd name="T6" fmla="*/ 0 w 35"/>
                <a:gd name="T7" fmla="*/ 0 h 18"/>
                <a:gd name="T8" fmla="*/ 0 w 35"/>
                <a:gd name="T9" fmla="*/ 0 h 18"/>
                <a:gd name="T10" fmla="*/ 0 w 35"/>
                <a:gd name="T11" fmla="*/ 0 h 1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5"/>
                <a:gd name="T19" fmla="*/ 0 h 18"/>
                <a:gd name="T20" fmla="*/ 35 w 35"/>
                <a:gd name="T21" fmla="*/ 18 h 1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5" h="18">
                  <a:moveTo>
                    <a:pt x="0" y="13"/>
                  </a:moveTo>
                  <a:lnTo>
                    <a:pt x="15" y="18"/>
                  </a:lnTo>
                  <a:lnTo>
                    <a:pt x="35" y="15"/>
                  </a:lnTo>
                  <a:lnTo>
                    <a:pt x="6" y="0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rgbClr val="8FCCF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643" name="Freeform 48"/>
            <p:cNvSpPr>
              <a:spLocks/>
            </p:cNvSpPr>
            <p:nvPr/>
          </p:nvSpPr>
          <p:spPr bwMode="auto">
            <a:xfrm>
              <a:off x="734" y="2953"/>
              <a:ext cx="23" cy="13"/>
            </a:xfrm>
            <a:custGeom>
              <a:avLst/>
              <a:gdLst>
                <a:gd name="T0" fmla="*/ 0 w 46"/>
                <a:gd name="T1" fmla="*/ 1 h 26"/>
                <a:gd name="T2" fmla="*/ 1 w 46"/>
                <a:gd name="T3" fmla="*/ 1 h 26"/>
                <a:gd name="T4" fmla="*/ 1 w 46"/>
                <a:gd name="T5" fmla="*/ 1 h 26"/>
                <a:gd name="T6" fmla="*/ 1 w 46"/>
                <a:gd name="T7" fmla="*/ 0 h 26"/>
                <a:gd name="T8" fmla="*/ 0 w 46"/>
                <a:gd name="T9" fmla="*/ 1 h 26"/>
                <a:gd name="T10" fmla="*/ 0 w 46"/>
                <a:gd name="T11" fmla="*/ 1 h 2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6"/>
                <a:gd name="T19" fmla="*/ 0 h 26"/>
                <a:gd name="T20" fmla="*/ 46 w 46"/>
                <a:gd name="T21" fmla="*/ 26 h 2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6" h="26">
                  <a:moveTo>
                    <a:pt x="0" y="13"/>
                  </a:moveTo>
                  <a:lnTo>
                    <a:pt x="10" y="26"/>
                  </a:lnTo>
                  <a:lnTo>
                    <a:pt x="46" y="22"/>
                  </a:lnTo>
                  <a:lnTo>
                    <a:pt x="26" y="0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rgbClr val="8FCCF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644" name="Freeform 49"/>
            <p:cNvSpPr>
              <a:spLocks/>
            </p:cNvSpPr>
            <p:nvPr/>
          </p:nvSpPr>
          <p:spPr bwMode="auto">
            <a:xfrm>
              <a:off x="491" y="3203"/>
              <a:ext cx="19" cy="14"/>
            </a:xfrm>
            <a:custGeom>
              <a:avLst/>
              <a:gdLst>
                <a:gd name="T0" fmla="*/ 1 w 38"/>
                <a:gd name="T1" fmla="*/ 0 h 29"/>
                <a:gd name="T2" fmla="*/ 1 w 38"/>
                <a:gd name="T3" fmla="*/ 0 h 29"/>
                <a:gd name="T4" fmla="*/ 1 w 38"/>
                <a:gd name="T5" fmla="*/ 0 h 29"/>
                <a:gd name="T6" fmla="*/ 1 w 38"/>
                <a:gd name="T7" fmla="*/ 0 h 29"/>
                <a:gd name="T8" fmla="*/ 1 w 38"/>
                <a:gd name="T9" fmla="*/ 0 h 29"/>
                <a:gd name="T10" fmla="*/ 0 w 38"/>
                <a:gd name="T11" fmla="*/ 0 h 29"/>
                <a:gd name="T12" fmla="*/ 1 w 38"/>
                <a:gd name="T13" fmla="*/ 0 h 29"/>
                <a:gd name="T14" fmla="*/ 1 w 38"/>
                <a:gd name="T15" fmla="*/ 0 h 29"/>
                <a:gd name="T16" fmla="*/ 1 w 38"/>
                <a:gd name="T17" fmla="*/ 0 h 29"/>
                <a:gd name="T18" fmla="*/ 1 w 38"/>
                <a:gd name="T19" fmla="*/ 0 h 29"/>
                <a:gd name="T20" fmla="*/ 1 w 38"/>
                <a:gd name="T21" fmla="*/ 0 h 29"/>
                <a:gd name="T22" fmla="*/ 1 w 38"/>
                <a:gd name="T23" fmla="*/ 0 h 29"/>
                <a:gd name="T24" fmla="*/ 1 w 38"/>
                <a:gd name="T25" fmla="*/ 0 h 29"/>
                <a:gd name="T26" fmla="*/ 1 w 38"/>
                <a:gd name="T27" fmla="*/ 0 h 29"/>
                <a:gd name="T28" fmla="*/ 1 w 38"/>
                <a:gd name="T29" fmla="*/ 0 h 29"/>
                <a:gd name="T30" fmla="*/ 1 w 38"/>
                <a:gd name="T31" fmla="*/ 0 h 29"/>
                <a:gd name="T32" fmla="*/ 1 w 38"/>
                <a:gd name="T33" fmla="*/ 0 h 29"/>
                <a:gd name="T34" fmla="*/ 1 w 38"/>
                <a:gd name="T35" fmla="*/ 0 h 29"/>
                <a:gd name="T36" fmla="*/ 1 w 38"/>
                <a:gd name="T37" fmla="*/ 0 h 29"/>
                <a:gd name="T38" fmla="*/ 1 w 38"/>
                <a:gd name="T39" fmla="*/ 0 h 29"/>
                <a:gd name="T40" fmla="*/ 1 w 38"/>
                <a:gd name="T41" fmla="*/ 0 h 29"/>
                <a:gd name="T42" fmla="*/ 1 w 38"/>
                <a:gd name="T43" fmla="*/ 0 h 29"/>
                <a:gd name="T44" fmla="*/ 1 w 38"/>
                <a:gd name="T45" fmla="*/ 0 h 29"/>
                <a:gd name="T46" fmla="*/ 1 w 38"/>
                <a:gd name="T47" fmla="*/ 0 h 29"/>
                <a:gd name="T48" fmla="*/ 1 w 38"/>
                <a:gd name="T49" fmla="*/ 0 h 29"/>
                <a:gd name="T50" fmla="*/ 1 w 38"/>
                <a:gd name="T51" fmla="*/ 0 h 29"/>
                <a:gd name="T52" fmla="*/ 1 w 38"/>
                <a:gd name="T53" fmla="*/ 0 h 29"/>
                <a:gd name="T54" fmla="*/ 1 w 38"/>
                <a:gd name="T55" fmla="*/ 0 h 29"/>
                <a:gd name="T56" fmla="*/ 1 w 38"/>
                <a:gd name="T57" fmla="*/ 0 h 29"/>
                <a:gd name="T58" fmla="*/ 1 w 38"/>
                <a:gd name="T59" fmla="*/ 0 h 29"/>
                <a:gd name="T60" fmla="*/ 1 w 38"/>
                <a:gd name="T61" fmla="*/ 0 h 29"/>
                <a:gd name="T62" fmla="*/ 1 w 38"/>
                <a:gd name="T63" fmla="*/ 0 h 29"/>
                <a:gd name="T64" fmla="*/ 1 w 38"/>
                <a:gd name="T65" fmla="*/ 0 h 29"/>
                <a:gd name="T66" fmla="*/ 1 w 38"/>
                <a:gd name="T67" fmla="*/ 0 h 29"/>
                <a:gd name="T68" fmla="*/ 1 w 38"/>
                <a:gd name="T69" fmla="*/ 0 h 29"/>
                <a:gd name="T70" fmla="*/ 1 w 38"/>
                <a:gd name="T71" fmla="*/ 0 h 29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8"/>
                <a:gd name="T109" fmla="*/ 0 h 29"/>
                <a:gd name="T110" fmla="*/ 38 w 38"/>
                <a:gd name="T111" fmla="*/ 29 h 29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8" h="29">
                  <a:moveTo>
                    <a:pt x="13" y="7"/>
                  </a:moveTo>
                  <a:lnTo>
                    <a:pt x="12" y="7"/>
                  </a:lnTo>
                  <a:lnTo>
                    <a:pt x="9" y="10"/>
                  </a:lnTo>
                  <a:lnTo>
                    <a:pt x="4" y="11"/>
                  </a:lnTo>
                  <a:lnTo>
                    <a:pt x="2" y="16"/>
                  </a:lnTo>
                  <a:lnTo>
                    <a:pt x="0" y="20"/>
                  </a:lnTo>
                  <a:lnTo>
                    <a:pt x="2" y="24"/>
                  </a:lnTo>
                  <a:lnTo>
                    <a:pt x="3" y="26"/>
                  </a:lnTo>
                  <a:lnTo>
                    <a:pt x="7" y="29"/>
                  </a:lnTo>
                  <a:lnTo>
                    <a:pt x="12" y="26"/>
                  </a:lnTo>
                  <a:lnTo>
                    <a:pt x="16" y="23"/>
                  </a:lnTo>
                  <a:lnTo>
                    <a:pt x="19" y="19"/>
                  </a:lnTo>
                  <a:lnTo>
                    <a:pt x="20" y="17"/>
                  </a:lnTo>
                  <a:lnTo>
                    <a:pt x="20" y="19"/>
                  </a:lnTo>
                  <a:lnTo>
                    <a:pt x="20" y="21"/>
                  </a:lnTo>
                  <a:lnTo>
                    <a:pt x="22" y="24"/>
                  </a:lnTo>
                  <a:lnTo>
                    <a:pt x="23" y="26"/>
                  </a:lnTo>
                  <a:lnTo>
                    <a:pt x="26" y="24"/>
                  </a:lnTo>
                  <a:lnTo>
                    <a:pt x="32" y="21"/>
                  </a:lnTo>
                  <a:lnTo>
                    <a:pt x="34" y="19"/>
                  </a:lnTo>
                  <a:lnTo>
                    <a:pt x="35" y="16"/>
                  </a:lnTo>
                  <a:lnTo>
                    <a:pt x="36" y="13"/>
                  </a:lnTo>
                  <a:lnTo>
                    <a:pt x="38" y="11"/>
                  </a:lnTo>
                  <a:lnTo>
                    <a:pt x="36" y="6"/>
                  </a:lnTo>
                  <a:lnTo>
                    <a:pt x="35" y="3"/>
                  </a:lnTo>
                  <a:lnTo>
                    <a:pt x="34" y="1"/>
                  </a:lnTo>
                  <a:lnTo>
                    <a:pt x="32" y="0"/>
                  </a:lnTo>
                  <a:lnTo>
                    <a:pt x="28" y="1"/>
                  </a:lnTo>
                  <a:lnTo>
                    <a:pt x="25" y="4"/>
                  </a:lnTo>
                  <a:lnTo>
                    <a:pt x="22" y="6"/>
                  </a:lnTo>
                  <a:lnTo>
                    <a:pt x="20" y="7"/>
                  </a:lnTo>
                  <a:lnTo>
                    <a:pt x="20" y="6"/>
                  </a:lnTo>
                  <a:lnTo>
                    <a:pt x="19" y="6"/>
                  </a:lnTo>
                  <a:lnTo>
                    <a:pt x="16" y="6"/>
                  </a:lnTo>
                  <a:lnTo>
                    <a:pt x="13" y="7"/>
                  </a:lnTo>
                  <a:close/>
                </a:path>
              </a:pathLst>
            </a:custGeom>
            <a:solidFill>
              <a:srgbClr val="B3668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645" name="Freeform 50"/>
            <p:cNvSpPr>
              <a:spLocks/>
            </p:cNvSpPr>
            <p:nvPr/>
          </p:nvSpPr>
          <p:spPr bwMode="auto">
            <a:xfrm>
              <a:off x="510" y="3199"/>
              <a:ext cx="4" cy="7"/>
            </a:xfrm>
            <a:custGeom>
              <a:avLst/>
              <a:gdLst>
                <a:gd name="T0" fmla="*/ 0 w 9"/>
                <a:gd name="T1" fmla="*/ 0 h 14"/>
                <a:gd name="T2" fmla="*/ 0 w 9"/>
                <a:gd name="T3" fmla="*/ 1 h 14"/>
                <a:gd name="T4" fmla="*/ 0 w 9"/>
                <a:gd name="T5" fmla="*/ 1 h 14"/>
                <a:gd name="T6" fmla="*/ 0 w 9"/>
                <a:gd name="T7" fmla="*/ 1 h 14"/>
                <a:gd name="T8" fmla="*/ 0 w 9"/>
                <a:gd name="T9" fmla="*/ 1 h 14"/>
                <a:gd name="T10" fmla="*/ 0 w 9"/>
                <a:gd name="T11" fmla="*/ 1 h 14"/>
                <a:gd name="T12" fmla="*/ 0 w 9"/>
                <a:gd name="T13" fmla="*/ 1 h 14"/>
                <a:gd name="T14" fmla="*/ 0 w 9"/>
                <a:gd name="T15" fmla="*/ 1 h 14"/>
                <a:gd name="T16" fmla="*/ 0 w 9"/>
                <a:gd name="T17" fmla="*/ 1 h 14"/>
                <a:gd name="T18" fmla="*/ 0 w 9"/>
                <a:gd name="T19" fmla="*/ 1 h 14"/>
                <a:gd name="T20" fmla="*/ 0 w 9"/>
                <a:gd name="T21" fmla="*/ 1 h 14"/>
                <a:gd name="T22" fmla="*/ 0 w 9"/>
                <a:gd name="T23" fmla="*/ 0 h 14"/>
                <a:gd name="T24" fmla="*/ 0 w 9"/>
                <a:gd name="T25" fmla="*/ 0 h 14"/>
                <a:gd name="T26" fmla="*/ 0 w 9"/>
                <a:gd name="T27" fmla="*/ 0 h 14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9"/>
                <a:gd name="T43" fmla="*/ 0 h 14"/>
                <a:gd name="T44" fmla="*/ 9 w 9"/>
                <a:gd name="T45" fmla="*/ 14 h 14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9" h="14">
                  <a:moveTo>
                    <a:pt x="3" y="0"/>
                  </a:moveTo>
                  <a:lnTo>
                    <a:pt x="1" y="2"/>
                  </a:lnTo>
                  <a:lnTo>
                    <a:pt x="0" y="6"/>
                  </a:lnTo>
                  <a:lnTo>
                    <a:pt x="0" y="9"/>
                  </a:lnTo>
                  <a:lnTo>
                    <a:pt x="0" y="11"/>
                  </a:lnTo>
                  <a:lnTo>
                    <a:pt x="1" y="12"/>
                  </a:lnTo>
                  <a:lnTo>
                    <a:pt x="3" y="14"/>
                  </a:lnTo>
                  <a:lnTo>
                    <a:pt x="4" y="12"/>
                  </a:lnTo>
                  <a:lnTo>
                    <a:pt x="7" y="11"/>
                  </a:lnTo>
                  <a:lnTo>
                    <a:pt x="9" y="8"/>
                  </a:lnTo>
                  <a:lnTo>
                    <a:pt x="7" y="3"/>
                  </a:lnTo>
                  <a:lnTo>
                    <a:pt x="6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B3668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646" name="Freeform 51"/>
            <p:cNvSpPr>
              <a:spLocks/>
            </p:cNvSpPr>
            <p:nvPr/>
          </p:nvSpPr>
          <p:spPr bwMode="auto">
            <a:xfrm>
              <a:off x="493" y="3196"/>
              <a:ext cx="11" cy="8"/>
            </a:xfrm>
            <a:custGeom>
              <a:avLst/>
              <a:gdLst>
                <a:gd name="T0" fmla="*/ 1 w 22"/>
                <a:gd name="T1" fmla="*/ 0 h 18"/>
                <a:gd name="T2" fmla="*/ 1 w 22"/>
                <a:gd name="T3" fmla="*/ 0 h 18"/>
                <a:gd name="T4" fmla="*/ 1 w 22"/>
                <a:gd name="T5" fmla="*/ 0 h 18"/>
                <a:gd name="T6" fmla="*/ 0 w 22"/>
                <a:gd name="T7" fmla="*/ 0 h 18"/>
                <a:gd name="T8" fmla="*/ 1 w 22"/>
                <a:gd name="T9" fmla="*/ 0 h 18"/>
                <a:gd name="T10" fmla="*/ 1 w 22"/>
                <a:gd name="T11" fmla="*/ 0 h 18"/>
                <a:gd name="T12" fmla="*/ 1 w 22"/>
                <a:gd name="T13" fmla="*/ 0 h 18"/>
                <a:gd name="T14" fmla="*/ 1 w 22"/>
                <a:gd name="T15" fmla="*/ 0 h 18"/>
                <a:gd name="T16" fmla="*/ 1 w 22"/>
                <a:gd name="T17" fmla="*/ 0 h 18"/>
                <a:gd name="T18" fmla="*/ 1 w 22"/>
                <a:gd name="T19" fmla="*/ 0 h 18"/>
                <a:gd name="T20" fmla="*/ 1 w 22"/>
                <a:gd name="T21" fmla="*/ 0 h 18"/>
                <a:gd name="T22" fmla="*/ 1 w 22"/>
                <a:gd name="T23" fmla="*/ 0 h 18"/>
                <a:gd name="T24" fmla="*/ 1 w 22"/>
                <a:gd name="T25" fmla="*/ 0 h 18"/>
                <a:gd name="T26" fmla="*/ 1 w 22"/>
                <a:gd name="T27" fmla="*/ 0 h 18"/>
                <a:gd name="T28" fmla="*/ 1 w 22"/>
                <a:gd name="T29" fmla="*/ 0 h 18"/>
                <a:gd name="T30" fmla="*/ 1 w 22"/>
                <a:gd name="T31" fmla="*/ 0 h 18"/>
                <a:gd name="T32" fmla="*/ 1 w 22"/>
                <a:gd name="T33" fmla="*/ 0 h 18"/>
                <a:gd name="T34" fmla="*/ 1 w 22"/>
                <a:gd name="T35" fmla="*/ 0 h 18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22"/>
                <a:gd name="T55" fmla="*/ 0 h 18"/>
                <a:gd name="T56" fmla="*/ 22 w 22"/>
                <a:gd name="T57" fmla="*/ 18 h 18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22" h="18">
                  <a:moveTo>
                    <a:pt x="6" y="2"/>
                  </a:moveTo>
                  <a:lnTo>
                    <a:pt x="3" y="6"/>
                  </a:lnTo>
                  <a:lnTo>
                    <a:pt x="2" y="10"/>
                  </a:lnTo>
                  <a:lnTo>
                    <a:pt x="0" y="15"/>
                  </a:lnTo>
                  <a:lnTo>
                    <a:pt x="2" y="18"/>
                  </a:lnTo>
                  <a:lnTo>
                    <a:pt x="3" y="18"/>
                  </a:lnTo>
                  <a:lnTo>
                    <a:pt x="6" y="18"/>
                  </a:lnTo>
                  <a:lnTo>
                    <a:pt x="9" y="16"/>
                  </a:lnTo>
                  <a:lnTo>
                    <a:pt x="14" y="15"/>
                  </a:lnTo>
                  <a:lnTo>
                    <a:pt x="16" y="13"/>
                  </a:lnTo>
                  <a:lnTo>
                    <a:pt x="21" y="12"/>
                  </a:lnTo>
                  <a:lnTo>
                    <a:pt x="22" y="10"/>
                  </a:lnTo>
                  <a:lnTo>
                    <a:pt x="22" y="9"/>
                  </a:lnTo>
                  <a:lnTo>
                    <a:pt x="19" y="5"/>
                  </a:lnTo>
                  <a:lnTo>
                    <a:pt x="15" y="2"/>
                  </a:lnTo>
                  <a:lnTo>
                    <a:pt x="9" y="0"/>
                  </a:lnTo>
                  <a:lnTo>
                    <a:pt x="6" y="2"/>
                  </a:lnTo>
                  <a:close/>
                </a:path>
              </a:pathLst>
            </a:custGeom>
            <a:solidFill>
              <a:srgbClr val="B3668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647" name="Freeform 52"/>
            <p:cNvSpPr>
              <a:spLocks/>
            </p:cNvSpPr>
            <p:nvPr/>
          </p:nvSpPr>
          <p:spPr bwMode="auto">
            <a:xfrm>
              <a:off x="699" y="3454"/>
              <a:ext cx="121" cy="40"/>
            </a:xfrm>
            <a:custGeom>
              <a:avLst/>
              <a:gdLst>
                <a:gd name="T0" fmla="*/ 1 w 241"/>
                <a:gd name="T1" fmla="*/ 0 h 80"/>
                <a:gd name="T2" fmla="*/ 1 w 241"/>
                <a:gd name="T3" fmla="*/ 1 h 80"/>
                <a:gd name="T4" fmla="*/ 0 w 241"/>
                <a:gd name="T5" fmla="*/ 1 h 80"/>
                <a:gd name="T6" fmla="*/ 1 w 241"/>
                <a:gd name="T7" fmla="*/ 0 h 80"/>
                <a:gd name="T8" fmla="*/ 1 w 241"/>
                <a:gd name="T9" fmla="*/ 0 h 8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41"/>
                <a:gd name="T16" fmla="*/ 0 h 80"/>
                <a:gd name="T17" fmla="*/ 241 w 241"/>
                <a:gd name="T18" fmla="*/ 80 h 8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41" h="80">
                  <a:moveTo>
                    <a:pt x="241" y="0"/>
                  </a:moveTo>
                  <a:lnTo>
                    <a:pt x="234" y="80"/>
                  </a:lnTo>
                  <a:lnTo>
                    <a:pt x="0" y="48"/>
                  </a:lnTo>
                  <a:lnTo>
                    <a:pt x="24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648" name="Freeform 53"/>
            <p:cNvSpPr>
              <a:spLocks/>
            </p:cNvSpPr>
            <p:nvPr/>
          </p:nvSpPr>
          <p:spPr bwMode="auto">
            <a:xfrm>
              <a:off x="519" y="3404"/>
              <a:ext cx="42" cy="62"/>
            </a:xfrm>
            <a:custGeom>
              <a:avLst/>
              <a:gdLst>
                <a:gd name="T0" fmla="*/ 0 w 85"/>
                <a:gd name="T1" fmla="*/ 0 h 124"/>
                <a:gd name="T2" fmla="*/ 0 w 85"/>
                <a:gd name="T3" fmla="*/ 1 h 124"/>
                <a:gd name="T4" fmla="*/ 0 w 85"/>
                <a:gd name="T5" fmla="*/ 1 h 124"/>
                <a:gd name="T6" fmla="*/ 0 w 85"/>
                <a:gd name="T7" fmla="*/ 1 h 124"/>
                <a:gd name="T8" fmla="*/ 0 w 85"/>
                <a:gd name="T9" fmla="*/ 1 h 124"/>
                <a:gd name="T10" fmla="*/ 0 w 85"/>
                <a:gd name="T11" fmla="*/ 1 h 124"/>
                <a:gd name="T12" fmla="*/ 0 w 85"/>
                <a:gd name="T13" fmla="*/ 0 h 124"/>
                <a:gd name="T14" fmla="*/ 0 w 85"/>
                <a:gd name="T15" fmla="*/ 0 h 12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85"/>
                <a:gd name="T25" fmla="*/ 0 h 124"/>
                <a:gd name="T26" fmla="*/ 85 w 85"/>
                <a:gd name="T27" fmla="*/ 124 h 12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85" h="124">
                  <a:moveTo>
                    <a:pt x="0" y="0"/>
                  </a:moveTo>
                  <a:lnTo>
                    <a:pt x="27" y="74"/>
                  </a:lnTo>
                  <a:lnTo>
                    <a:pt x="47" y="124"/>
                  </a:lnTo>
                  <a:lnTo>
                    <a:pt x="85" y="76"/>
                  </a:lnTo>
                  <a:lnTo>
                    <a:pt x="73" y="60"/>
                  </a:lnTo>
                  <a:lnTo>
                    <a:pt x="63" y="6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86EC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649" name="Freeform 54"/>
            <p:cNvSpPr>
              <a:spLocks/>
            </p:cNvSpPr>
            <p:nvPr/>
          </p:nvSpPr>
          <p:spPr bwMode="auto">
            <a:xfrm>
              <a:off x="521" y="3523"/>
              <a:ext cx="32" cy="25"/>
            </a:xfrm>
            <a:custGeom>
              <a:avLst/>
              <a:gdLst>
                <a:gd name="T0" fmla="*/ 1 w 64"/>
                <a:gd name="T1" fmla="*/ 0 h 49"/>
                <a:gd name="T2" fmla="*/ 1 w 64"/>
                <a:gd name="T3" fmla="*/ 1 h 49"/>
                <a:gd name="T4" fmla="*/ 1 w 64"/>
                <a:gd name="T5" fmla="*/ 1 h 49"/>
                <a:gd name="T6" fmla="*/ 0 w 64"/>
                <a:gd name="T7" fmla="*/ 1 h 49"/>
                <a:gd name="T8" fmla="*/ 1 w 64"/>
                <a:gd name="T9" fmla="*/ 0 h 49"/>
                <a:gd name="T10" fmla="*/ 1 w 64"/>
                <a:gd name="T11" fmla="*/ 0 h 4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4"/>
                <a:gd name="T19" fmla="*/ 0 h 49"/>
                <a:gd name="T20" fmla="*/ 64 w 64"/>
                <a:gd name="T21" fmla="*/ 49 h 4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4" h="49">
                  <a:moveTo>
                    <a:pt x="10" y="0"/>
                  </a:moveTo>
                  <a:lnTo>
                    <a:pt x="59" y="7"/>
                  </a:lnTo>
                  <a:lnTo>
                    <a:pt x="64" y="49"/>
                  </a:lnTo>
                  <a:lnTo>
                    <a:pt x="0" y="14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6E99E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650" name="Freeform 55"/>
            <p:cNvSpPr>
              <a:spLocks/>
            </p:cNvSpPr>
            <p:nvPr/>
          </p:nvSpPr>
          <p:spPr bwMode="auto">
            <a:xfrm>
              <a:off x="595" y="3322"/>
              <a:ext cx="206" cy="89"/>
            </a:xfrm>
            <a:custGeom>
              <a:avLst/>
              <a:gdLst>
                <a:gd name="T0" fmla="*/ 1 w 411"/>
                <a:gd name="T1" fmla="*/ 0 h 179"/>
                <a:gd name="T2" fmla="*/ 1 w 411"/>
                <a:gd name="T3" fmla="*/ 0 h 179"/>
                <a:gd name="T4" fmla="*/ 1 w 411"/>
                <a:gd name="T5" fmla="*/ 0 h 179"/>
                <a:gd name="T6" fmla="*/ 1 w 411"/>
                <a:gd name="T7" fmla="*/ 0 h 179"/>
                <a:gd name="T8" fmla="*/ 1 w 411"/>
                <a:gd name="T9" fmla="*/ 0 h 179"/>
                <a:gd name="T10" fmla="*/ 1 w 411"/>
                <a:gd name="T11" fmla="*/ 0 h 179"/>
                <a:gd name="T12" fmla="*/ 1 w 411"/>
                <a:gd name="T13" fmla="*/ 0 h 179"/>
                <a:gd name="T14" fmla="*/ 1 w 411"/>
                <a:gd name="T15" fmla="*/ 0 h 179"/>
                <a:gd name="T16" fmla="*/ 1 w 411"/>
                <a:gd name="T17" fmla="*/ 0 h 179"/>
                <a:gd name="T18" fmla="*/ 1 w 411"/>
                <a:gd name="T19" fmla="*/ 0 h 179"/>
                <a:gd name="T20" fmla="*/ 1 w 411"/>
                <a:gd name="T21" fmla="*/ 0 h 179"/>
                <a:gd name="T22" fmla="*/ 1 w 411"/>
                <a:gd name="T23" fmla="*/ 0 h 179"/>
                <a:gd name="T24" fmla="*/ 1 w 411"/>
                <a:gd name="T25" fmla="*/ 0 h 179"/>
                <a:gd name="T26" fmla="*/ 1 w 411"/>
                <a:gd name="T27" fmla="*/ 0 h 179"/>
                <a:gd name="T28" fmla="*/ 1 w 411"/>
                <a:gd name="T29" fmla="*/ 0 h 179"/>
                <a:gd name="T30" fmla="*/ 1 w 411"/>
                <a:gd name="T31" fmla="*/ 0 h 179"/>
                <a:gd name="T32" fmla="*/ 1 w 411"/>
                <a:gd name="T33" fmla="*/ 0 h 179"/>
                <a:gd name="T34" fmla="*/ 1 w 411"/>
                <a:gd name="T35" fmla="*/ 0 h 179"/>
                <a:gd name="T36" fmla="*/ 1 w 411"/>
                <a:gd name="T37" fmla="*/ 0 h 179"/>
                <a:gd name="T38" fmla="*/ 1 w 411"/>
                <a:gd name="T39" fmla="*/ 0 h 179"/>
                <a:gd name="T40" fmla="*/ 1 w 411"/>
                <a:gd name="T41" fmla="*/ 0 h 179"/>
                <a:gd name="T42" fmla="*/ 1 w 411"/>
                <a:gd name="T43" fmla="*/ 0 h 179"/>
                <a:gd name="T44" fmla="*/ 1 w 411"/>
                <a:gd name="T45" fmla="*/ 0 h 179"/>
                <a:gd name="T46" fmla="*/ 1 w 411"/>
                <a:gd name="T47" fmla="*/ 0 h 179"/>
                <a:gd name="T48" fmla="*/ 1 w 411"/>
                <a:gd name="T49" fmla="*/ 0 h 179"/>
                <a:gd name="T50" fmla="*/ 1 w 411"/>
                <a:gd name="T51" fmla="*/ 0 h 179"/>
                <a:gd name="T52" fmla="*/ 1 w 411"/>
                <a:gd name="T53" fmla="*/ 0 h 179"/>
                <a:gd name="T54" fmla="*/ 1 w 411"/>
                <a:gd name="T55" fmla="*/ 0 h 179"/>
                <a:gd name="T56" fmla="*/ 1 w 411"/>
                <a:gd name="T57" fmla="*/ 0 h 179"/>
                <a:gd name="T58" fmla="*/ 1 w 411"/>
                <a:gd name="T59" fmla="*/ 0 h 179"/>
                <a:gd name="T60" fmla="*/ 1 w 411"/>
                <a:gd name="T61" fmla="*/ 0 h 179"/>
                <a:gd name="T62" fmla="*/ 1 w 411"/>
                <a:gd name="T63" fmla="*/ 0 h 179"/>
                <a:gd name="T64" fmla="*/ 1 w 411"/>
                <a:gd name="T65" fmla="*/ 0 h 179"/>
                <a:gd name="T66" fmla="*/ 1 w 411"/>
                <a:gd name="T67" fmla="*/ 0 h 179"/>
                <a:gd name="T68" fmla="*/ 1 w 411"/>
                <a:gd name="T69" fmla="*/ 0 h 179"/>
                <a:gd name="T70" fmla="*/ 1 w 411"/>
                <a:gd name="T71" fmla="*/ 0 h 179"/>
                <a:gd name="T72" fmla="*/ 1 w 411"/>
                <a:gd name="T73" fmla="*/ 0 h 179"/>
                <a:gd name="T74" fmla="*/ 1 w 411"/>
                <a:gd name="T75" fmla="*/ 0 h 179"/>
                <a:gd name="T76" fmla="*/ 1 w 411"/>
                <a:gd name="T77" fmla="*/ 0 h 179"/>
                <a:gd name="T78" fmla="*/ 1 w 411"/>
                <a:gd name="T79" fmla="*/ 0 h 179"/>
                <a:gd name="T80" fmla="*/ 1 w 411"/>
                <a:gd name="T81" fmla="*/ 0 h 179"/>
                <a:gd name="T82" fmla="*/ 1 w 411"/>
                <a:gd name="T83" fmla="*/ 0 h 179"/>
                <a:gd name="T84" fmla="*/ 1 w 411"/>
                <a:gd name="T85" fmla="*/ 0 h 179"/>
                <a:gd name="T86" fmla="*/ 1 w 411"/>
                <a:gd name="T87" fmla="*/ 0 h 179"/>
                <a:gd name="T88" fmla="*/ 0 w 411"/>
                <a:gd name="T89" fmla="*/ 0 h 179"/>
                <a:gd name="T90" fmla="*/ 1 w 411"/>
                <a:gd name="T91" fmla="*/ 0 h 179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411"/>
                <a:gd name="T139" fmla="*/ 0 h 179"/>
                <a:gd name="T140" fmla="*/ 411 w 411"/>
                <a:gd name="T141" fmla="*/ 179 h 179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411" h="179">
                  <a:moveTo>
                    <a:pt x="13" y="179"/>
                  </a:moveTo>
                  <a:lnTo>
                    <a:pt x="13" y="179"/>
                  </a:lnTo>
                  <a:lnTo>
                    <a:pt x="16" y="179"/>
                  </a:lnTo>
                  <a:lnTo>
                    <a:pt x="19" y="179"/>
                  </a:lnTo>
                  <a:lnTo>
                    <a:pt x="22" y="179"/>
                  </a:lnTo>
                  <a:lnTo>
                    <a:pt x="25" y="179"/>
                  </a:lnTo>
                  <a:lnTo>
                    <a:pt x="29" y="177"/>
                  </a:lnTo>
                  <a:lnTo>
                    <a:pt x="31" y="177"/>
                  </a:lnTo>
                  <a:lnTo>
                    <a:pt x="32" y="176"/>
                  </a:lnTo>
                  <a:lnTo>
                    <a:pt x="32" y="173"/>
                  </a:lnTo>
                  <a:lnTo>
                    <a:pt x="33" y="172"/>
                  </a:lnTo>
                  <a:lnTo>
                    <a:pt x="35" y="169"/>
                  </a:lnTo>
                  <a:lnTo>
                    <a:pt x="36" y="166"/>
                  </a:lnTo>
                  <a:lnTo>
                    <a:pt x="38" y="161"/>
                  </a:lnTo>
                  <a:lnTo>
                    <a:pt x="39" y="160"/>
                  </a:lnTo>
                  <a:lnTo>
                    <a:pt x="39" y="158"/>
                  </a:lnTo>
                  <a:lnTo>
                    <a:pt x="42" y="158"/>
                  </a:lnTo>
                  <a:lnTo>
                    <a:pt x="44" y="158"/>
                  </a:lnTo>
                  <a:lnTo>
                    <a:pt x="48" y="158"/>
                  </a:lnTo>
                  <a:lnTo>
                    <a:pt x="51" y="158"/>
                  </a:lnTo>
                  <a:lnTo>
                    <a:pt x="54" y="158"/>
                  </a:lnTo>
                  <a:lnTo>
                    <a:pt x="55" y="157"/>
                  </a:lnTo>
                  <a:lnTo>
                    <a:pt x="58" y="157"/>
                  </a:lnTo>
                  <a:lnTo>
                    <a:pt x="60" y="154"/>
                  </a:lnTo>
                  <a:lnTo>
                    <a:pt x="61" y="150"/>
                  </a:lnTo>
                  <a:lnTo>
                    <a:pt x="61" y="147"/>
                  </a:lnTo>
                  <a:lnTo>
                    <a:pt x="63" y="147"/>
                  </a:lnTo>
                  <a:lnTo>
                    <a:pt x="67" y="147"/>
                  </a:lnTo>
                  <a:lnTo>
                    <a:pt x="68" y="147"/>
                  </a:lnTo>
                  <a:lnTo>
                    <a:pt x="73" y="148"/>
                  </a:lnTo>
                  <a:lnTo>
                    <a:pt x="76" y="148"/>
                  </a:lnTo>
                  <a:lnTo>
                    <a:pt x="80" y="150"/>
                  </a:lnTo>
                  <a:lnTo>
                    <a:pt x="83" y="150"/>
                  </a:lnTo>
                  <a:lnTo>
                    <a:pt x="87" y="151"/>
                  </a:lnTo>
                  <a:lnTo>
                    <a:pt x="93" y="151"/>
                  </a:lnTo>
                  <a:lnTo>
                    <a:pt x="97" y="153"/>
                  </a:lnTo>
                  <a:lnTo>
                    <a:pt x="103" y="154"/>
                  </a:lnTo>
                  <a:lnTo>
                    <a:pt x="109" y="154"/>
                  </a:lnTo>
                  <a:lnTo>
                    <a:pt x="111" y="156"/>
                  </a:lnTo>
                  <a:lnTo>
                    <a:pt x="113" y="156"/>
                  </a:lnTo>
                  <a:lnTo>
                    <a:pt x="116" y="156"/>
                  </a:lnTo>
                  <a:lnTo>
                    <a:pt x="119" y="157"/>
                  </a:lnTo>
                  <a:lnTo>
                    <a:pt x="122" y="157"/>
                  </a:lnTo>
                  <a:lnTo>
                    <a:pt x="125" y="157"/>
                  </a:lnTo>
                  <a:lnTo>
                    <a:pt x="128" y="158"/>
                  </a:lnTo>
                  <a:lnTo>
                    <a:pt x="131" y="158"/>
                  </a:lnTo>
                  <a:lnTo>
                    <a:pt x="132" y="158"/>
                  </a:lnTo>
                  <a:lnTo>
                    <a:pt x="135" y="160"/>
                  </a:lnTo>
                  <a:lnTo>
                    <a:pt x="138" y="160"/>
                  </a:lnTo>
                  <a:lnTo>
                    <a:pt x="141" y="161"/>
                  </a:lnTo>
                  <a:lnTo>
                    <a:pt x="145" y="161"/>
                  </a:lnTo>
                  <a:lnTo>
                    <a:pt x="151" y="163"/>
                  </a:lnTo>
                  <a:lnTo>
                    <a:pt x="156" y="164"/>
                  </a:lnTo>
                  <a:lnTo>
                    <a:pt x="160" y="164"/>
                  </a:lnTo>
                  <a:lnTo>
                    <a:pt x="164" y="164"/>
                  </a:lnTo>
                  <a:lnTo>
                    <a:pt x="169" y="166"/>
                  </a:lnTo>
                  <a:lnTo>
                    <a:pt x="172" y="166"/>
                  </a:lnTo>
                  <a:lnTo>
                    <a:pt x="174" y="167"/>
                  </a:lnTo>
                  <a:lnTo>
                    <a:pt x="177" y="167"/>
                  </a:lnTo>
                  <a:lnTo>
                    <a:pt x="179" y="167"/>
                  </a:lnTo>
                  <a:lnTo>
                    <a:pt x="180" y="167"/>
                  </a:lnTo>
                  <a:lnTo>
                    <a:pt x="182" y="169"/>
                  </a:lnTo>
                  <a:lnTo>
                    <a:pt x="185" y="167"/>
                  </a:lnTo>
                  <a:lnTo>
                    <a:pt x="188" y="166"/>
                  </a:lnTo>
                  <a:lnTo>
                    <a:pt x="189" y="164"/>
                  </a:lnTo>
                  <a:lnTo>
                    <a:pt x="190" y="164"/>
                  </a:lnTo>
                  <a:lnTo>
                    <a:pt x="190" y="163"/>
                  </a:lnTo>
                  <a:lnTo>
                    <a:pt x="193" y="163"/>
                  </a:lnTo>
                  <a:lnTo>
                    <a:pt x="195" y="160"/>
                  </a:lnTo>
                  <a:lnTo>
                    <a:pt x="199" y="157"/>
                  </a:lnTo>
                  <a:lnTo>
                    <a:pt x="202" y="156"/>
                  </a:lnTo>
                  <a:lnTo>
                    <a:pt x="204" y="154"/>
                  </a:lnTo>
                  <a:lnTo>
                    <a:pt x="206" y="153"/>
                  </a:lnTo>
                  <a:lnTo>
                    <a:pt x="211" y="150"/>
                  </a:lnTo>
                  <a:lnTo>
                    <a:pt x="214" y="148"/>
                  </a:lnTo>
                  <a:lnTo>
                    <a:pt x="217" y="145"/>
                  </a:lnTo>
                  <a:lnTo>
                    <a:pt x="220" y="144"/>
                  </a:lnTo>
                  <a:lnTo>
                    <a:pt x="224" y="141"/>
                  </a:lnTo>
                  <a:lnTo>
                    <a:pt x="228" y="138"/>
                  </a:lnTo>
                  <a:lnTo>
                    <a:pt x="231" y="135"/>
                  </a:lnTo>
                  <a:lnTo>
                    <a:pt x="236" y="132"/>
                  </a:lnTo>
                  <a:lnTo>
                    <a:pt x="240" y="131"/>
                  </a:lnTo>
                  <a:lnTo>
                    <a:pt x="246" y="128"/>
                  </a:lnTo>
                  <a:lnTo>
                    <a:pt x="250" y="125"/>
                  </a:lnTo>
                  <a:lnTo>
                    <a:pt x="254" y="122"/>
                  </a:lnTo>
                  <a:lnTo>
                    <a:pt x="259" y="118"/>
                  </a:lnTo>
                  <a:lnTo>
                    <a:pt x="263" y="115"/>
                  </a:lnTo>
                  <a:lnTo>
                    <a:pt x="269" y="112"/>
                  </a:lnTo>
                  <a:lnTo>
                    <a:pt x="273" y="108"/>
                  </a:lnTo>
                  <a:lnTo>
                    <a:pt x="279" y="105"/>
                  </a:lnTo>
                  <a:lnTo>
                    <a:pt x="284" y="102"/>
                  </a:lnTo>
                  <a:lnTo>
                    <a:pt x="289" y="99"/>
                  </a:lnTo>
                  <a:lnTo>
                    <a:pt x="295" y="96"/>
                  </a:lnTo>
                  <a:lnTo>
                    <a:pt x="300" y="93"/>
                  </a:lnTo>
                  <a:lnTo>
                    <a:pt x="305" y="89"/>
                  </a:lnTo>
                  <a:lnTo>
                    <a:pt x="310" y="86"/>
                  </a:lnTo>
                  <a:lnTo>
                    <a:pt x="314" y="81"/>
                  </a:lnTo>
                  <a:lnTo>
                    <a:pt x="320" y="79"/>
                  </a:lnTo>
                  <a:lnTo>
                    <a:pt x="324" y="74"/>
                  </a:lnTo>
                  <a:lnTo>
                    <a:pt x="330" y="71"/>
                  </a:lnTo>
                  <a:lnTo>
                    <a:pt x="334" y="68"/>
                  </a:lnTo>
                  <a:lnTo>
                    <a:pt x="340" y="65"/>
                  </a:lnTo>
                  <a:lnTo>
                    <a:pt x="345" y="63"/>
                  </a:lnTo>
                  <a:lnTo>
                    <a:pt x="349" y="58"/>
                  </a:lnTo>
                  <a:lnTo>
                    <a:pt x="353" y="55"/>
                  </a:lnTo>
                  <a:lnTo>
                    <a:pt x="358" y="52"/>
                  </a:lnTo>
                  <a:lnTo>
                    <a:pt x="362" y="49"/>
                  </a:lnTo>
                  <a:lnTo>
                    <a:pt x="366" y="47"/>
                  </a:lnTo>
                  <a:lnTo>
                    <a:pt x="371" y="45"/>
                  </a:lnTo>
                  <a:lnTo>
                    <a:pt x="375" y="42"/>
                  </a:lnTo>
                  <a:lnTo>
                    <a:pt x="379" y="39"/>
                  </a:lnTo>
                  <a:lnTo>
                    <a:pt x="382" y="36"/>
                  </a:lnTo>
                  <a:lnTo>
                    <a:pt x="385" y="33"/>
                  </a:lnTo>
                  <a:lnTo>
                    <a:pt x="390" y="32"/>
                  </a:lnTo>
                  <a:lnTo>
                    <a:pt x="393" y="29"/>
                  </a:lnTo>
                  <a:lnTo>
                    <a:pt x="395" y="28"/>
                  </a:lnTo>
                  <a:lnTo>
                    <a:pt x="398" y="26"/>
                  </a:lnTo>
                  <a:lnTo>
                    <a:pt x="401" y="25"/>
                  </a:lnTo>
                  <a:lnTo>
                    <a:pt x="404" y="20"/>
                  </a:lnTo>
                  <a:lnTo>
                    <a:pt x="409" y="19"/>
                  </a:lnTo>
                  <a:lnTo>
                    <a:pt x="410" y="17"/>
                  </a:lnTo>
                  <a:lnTo>
                    <a:pt x="411" y="17"/>
                  </a:lnTo>
                  <a:lnTo>
                    <a:pt x="410" y="15"/>
                  </a:lnTo>
                  <a:lnTo>
                    <a:pt x="410" y="12"/>
                  </a:lnTo>
                  <a:lnTo>
                    <a:pt x="410" y="9"/>
                  </a:lnTo>
                  <a:lnTo>
                    <a:pt x="409" y="6"/>
                  </a:lnTo>
                  <a:lnTo>
                    <a:pt x="407" y="2"/>
                  </a:lnTo>
                  <a:lnTo>
                    <a:pt x="407" y="0"/>
                  </a:lnTo>
                  <a:lnTo>
                    <a:pt x="151" y="150"/>
                  </a:lnTo>
                  <a:lnTo>
                    <a:pt x="41" y="106"/>
                  </a:lnTo>
                  <a:lnTo>
                    <a:pt x="17" y="109"/>
                  </a:lnTo>
                  <a:lnTo>
                    <a:pt x="32" y="131"/>
                  </a:lnTo>
                  <a:lnTo>
                    <a:pt x="29" y="141"/>
                  </a:lnTo>
                  <a:lnTo>
                    <a:pt x="0" y="141"/>
                  </a:lnTo>
                  <a:lnTo>
                    <a:pt x="13" y="164"/>
                  </a:lnTo>
                  <a:lnTo>
                    <a:pt x="13" y="179"/>
                  </a:lnTo>
                  <a:close/>
                </a:path>
              </a:pathLst>
            </a:custGeom>
            <a:solidFill>
              <a:srgbClr val="F2BF6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651" name="Freeform 56"/>
            <p:cNvSpPr>
              <a:spLocks/>
            </p:cNvSpPr>
            <p:nvPr/>
          </p:nvSpPr>
          <p:spPr bwMode="auto">
            <a:xfrm>
              <a:off x="855" y="3257"/>
              <a:ext cx="37" cy="48"/>
            </a:xfrm>
            <a:custGeom>
              <a:avLst/>
              <a:gdLst>
                <a:gd name="T0" fmla="*/ 0 w 76"/>
                <a:gd name="T1" fmla="*/ 1 h 96"/>
                <a:gd name="T2" fmla="*/ 0 w 76"/>
                <a:gd name="T3" fmla="*/ 1 h 96"/>
                <a:gd name="T4" fmla="*/ 0 w 76"/>
                <a:gd name="T5" fmla="*/ 1 h 96"/>
                <a:gd name="T6" fmla="*/ 0 w 76"/>
                <a:gd name="T7" fmla="*/ 1 h 96"/>
                <a:gd name="T8" fmla="*/ 0 w 76"/>
                <a:gd name="T9" fmla="*/ 1 h 96"/>
                <a:gd name="T10" fmla="*/ 0 w 76"/>
                <a:gd name="T11" fmla="*/ 1 h 96"/>
                <a:gd name="T12" fmla="*/ 0 w 76"/>
                <a:gd name="T13" fmla="*/ 1 h 96"/>
                <a:gd name="T14" fmla="*/ 0 w 76"/>
                <a:gd name="T15" fmla="*/ 1 h 96"/>
                <a:gd name="T16" fmla="*/ 0 w 76"/>
                <a:gd name="T17" fmla="*/ 1 h 96"/>
                <a:gd name="T18" fmla="*/ 0 w 76"/>
                <a:gd name="T19" fmla="*/ 1 h 96"/>
                <a:gd name="T20" fmla="*/ 0 w 76"/>
                <a:gd name="T21" fmla="*/ 1 h 96"/>
                <a:gd name="T22" fmla="*/ 0 w 76"/>
                <a:gd name="T23" fmla="*/ 1 h 96"/>
                <a:gd name="T24" fmla="*/ 0 w 76"/>
                <a:gd name="T25" fmla="*/ 1 h 96"/>
                <a:gd name="T26" fmla="*/ 0 w 76"/>
                <a:gd name="T27" fmla="*/ 1 h 96"/>
                <a:gd name="T28" fmla="*/ 0 w 76"/>
                <a:gd name="T29" fmla="*/ 1 h 96"/>
                <a:gd name="T30" fmla="*/ 0 w 76"/>
                <a:gd name="T31" fmla="*/ 1 h 96"/>
                <a:gd name="T32" fmla="*/ 0 w 76"/>
                <a:gd name="T33" fmla="*/ 1 h 96"/>
                <a:gd name="T34" fmla="*/ 0 w 76"/>
                <a:gd name="T35" fmla="*/ 1 h 96"/>
                <a:gd name="T36" fmla="*/ 0 w 76"/>
                <a:gd name="T37" fmla="*/ 1 h 96"/>
                <a:gd name="T38" fmla="*/ 0 w 76"/>
                <a:gd name="T39" fmla="*/ 1 h 96"/>
                <a:gd name="T40" fmla="*/ 0 w 76"/>
                <a:gd name="T41" fmla="*/ 1 h 96"/>
                <a:gd name="T42" fmla="*/ 0 w 76"/>
                <a:gd name="T43" fmla="*/ 1 h 96"/>
                <a:gd name="T44" fmla="*/ 0 w 76"/>
                <a:gd name="T45" fmla="*/ 1 h 96"/>
                <a:gd name="T46" fmla="*/ 0 w 76"/>
                <a:gd name="T47" fmla="*/ 1 h 96"/>
                <a:gd name="T48" fmla="*/ 0 w 76"/>
                <a:gd name="T49" fmla="*/ 1 h 96"/>
                <a:gd name="T50" fmla="*/ 0 w 76"/>
                <a:gd name="T51" fmla="*/ 1 h 96"/>
                <a:gd name="T52" fmla="*/ 0 w 76"/>
                <a:gd name="T53" fmla="*/ 1 h 96"/>
                <a:gd name="T54" fmla="*/ 0 w 76"/>
                <a:gd name="T55" fmla="*/ 1 h 96"/>
                <a:gd name="T56" fmla="*/ 0 w 76"/>
                <a:gd name="T57" fmla="*/ 1 h 96"/>
                <a:gd name="T58" fmla="*/ 0 w 76"/>
                <a:gd name="T59" fmla="*/ 1 h 96"/>
                <a:gd name="T60" fmla="*/ 0 w 76"/>
                <a:gd name="T61" fmla="*/ 1 h 96"/>
                <a:gd name="T62" fmla="*/ 0 w 76"/>
                <a:gd name="T63" fmla="*/ 1 h 96"/>
                <a:gd name="T64" fmla="*/ 0 w 76"/>
                <a:gd name="T65" fmla="*/ 1 h 96"/>
                <a:gd name="T66" fmla="*/ 0 w 76"/>
                <a:gd name="T67" fmla="*/ 0 h 96"/>
                <a:gd name="T68" fmla="*/ 0 w 76"/>
                <a:gd name="T69" fmla="*/ 1 h 96"/>
                <a:gd name="T70" fmla="*/ 0 w 76"/>
                <a:gd name="T71" fmla="*/ 1 h 9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76"/>
                <a:gd name="T109" fmla="*/ 0 h 96"/>
                <a:gd name="T110" fmla="*/ 76 w 76"/>
                <a:gd name="T111" fmla="*/ 96 h 9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76" h="96">
                  <a:moveTo>
                    <a:pt x="0" y="3"/>
                  </a:moveTo>
                  <a:lnTo>
                    <a:pt x="1" y="3"/>
                  </a:lnTo>
                  <a:lnTo>
                    <a:pt x="4" y="4"/>
                  </a:lnTo>
                  <a:lnTo>
                    <a:pt x="7" y="6"/>
                  </a:lnTo>
                  <a:lnTo>
                    <a:pt x="10" y="6"/>
                  </a:lnTo>
                  <a:lnTo>
                    <a:pt x="13" y="7"/>
                  </a:lnTo>
                  <a:lnTo>
                    <a:pt x="15" y="8"/>
                  </a:lnTo>
                  <a:lnTo>
                    <a:pt x="16" y="10"/>
                  </a:lnTo>
                  <a:lnTo>
                    <a:pt x="17" y="11"/>
                  </a:lnTo>
                  <a:lnTo>
                    <a:pt x="17" y="16"/>
                  </a:lnTo>
                  <a:lnTo>
                    <a:pt x="17" y="19"/>
                  </a:lnTo>
                  <a:lnTo>
                    <a:pt x="19" y="20"/>
                  </a:lnTo>
                  <a:lnTo>
                    <a:pt x="25" y="24"/>
                  </a:lnTo>
                  <a:lnTo>
                    <a:pt x="29" y="36"/>
                  </a:lnTo>
                  <a:lnTo>
                    <a:pt x="38" y="40"/>
                  </a:lnTo>
                  <a:lnTo>
                    <a:pt x="41" y="58"/>
                  </a:lnTo>
                  <a:lnTo>
                    <a:pt x="51" y="64"/>
                  </a:lnTo>
                  <a:lnTo>
                    <a:pt x="51" y="65"/>
                  </a:lnTo>
                  <a:lnTo>
                    <a:pt x="54" y="69"/>
                  </a:lnTo>
                  <a:lnTo>
                    <a:pt x="54" y="71"/>
                  </a:lnTo>
                  <a:lnTo>
                    <a:pt x="55" y="74"/>
                  </a:lnTo>
                  <a:lnTo>
                    <a:pt x="55" y="77"/>
                  </a:lnTo>
                  <a:lnTo>
                    <a:pt x="57" y="78"/>
                  </a:lnTo>
                  <a:lnTo>
                    <a:pt x="57" y="80"/>
                  </a:lnTo>
                  <a:lnTo>
                    <a:pt x="57" y="83"/>
                  </a:lnTo>
                  <a:lnTo>
                    <a:pt x="57" y="85"/>
                  </a:lnTo>
                  <a:lnTo>
                    <a:pt x="57" y="88"/>
                  </a:lnTo>
                  <a:lnTo>
                    <a:pt x="57" y="91"/>
                  </a:lnTo>
                  <a:lnTo>
                    <a:pt x="57" y="94"/>
                  </a:lnTo>
                  <a:lnTo>
                    <a:pt x="57" y="96"/>
                  </a:lnTo>
                  <a:lnTo>
                    <a:pt x="76" y="80"/>
                  </a:lnTo>
                  <a:lnTo>
                    <a:pt x="35" y="4"/>
                  </a:lnTo>
                  <a:lnTo>
                    <a:pt x="22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F2BF6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652" name="Freeform 57"/>
            <p:cNvSpPr>
              <a:spLocks/>
            </p:cNvSpPr>
            <p:nvPr/>
          </p:nvSpPr>
          <p:spPr bwMode="auto">
            <a:xfrm>
              <a:off x="400" y="3322"/>
              <a:ext cx="134" cy="105"/>
            </a:xfrm>
            <a:custGeom>
              <a:avLst/>
              <a:gdLst>
                <a:gd name="T0" fmla="*/ 1 w 268"/>
                <a:gd name="T1" fmla="*/ 0 h 211"/>
                <a:gd name="T2" fmla="*/ 1 w 268"/>
                <a:gd name="T3" fmla="*/ 0 h 211"/>
                <a:gd name="T4" fmla="*/ 1 w 268"/>
                <a:gd name="T5" fmla="*/ 0 h 211"/>
                <a:gd name="T6" fmla="*/ 1 w 268"/>
                <a:gd name="T7" fmla="*/ 0 h 211"/>
                <a:gd name="T8" fmla="*/ 1 w 268"/>
                <a:gd name="T9" fmla="*/ 0 h 211"/>
                <a:gd name="T10" fmla="*/ 1 w 268"/>
                <a:gd name="T11" fmla="*/ 0 h 211"/>
                <a:gd name="T12" fmla="*/ 1 w 268"/>
                <a:gd name="T13" fmla="*/ 0 h 211"/>
                <a:gd name="T14" fmla="*/ 1 w 268"/>
                <a:gd name="T15" fmla="*/ 0 h 211"/>
                <a:gd name="T16" fmla="*/ 1 w 268"/>
                <a:gd name="T17" fmla="*/ 0 h 211"/>
                <a:gd name="T18" fmla="*/ 1 w 268"/>
                <a:gd name="T19" fmla="*/ 0 h 211"/>
                <a:gd name="T20" fmla="*/ 1 w 268"/>
                <a:gd name="T21" fmla="*/ 0 h 211"/>
                <a:gd name="T22" fmla="*/ 1 w 268"/>
                <a:gd name="T23" fmla="*/ 0 h 211"/>
                <a:gd name="T24" fmla="*/ 1 w 268"/>
                <a:gd name="T25" fmla="*/ 0 h 211"/>
                <a:gd name="T26" fmla="*/ 1 w 268"/>
                <a:gd name="T27" fmla="*/ 0 h 211"/>
                <a:gd name="T28" fmla="*/ 1 w 268"/>
                <a:gd name="T29" fmla="*/ 0 h 211"/>
                <a:gd name="T30" fmla="*/ 1 w 268"/>
                <a:gd name="T31" fmla="*/ 0 h 211"/>
                <a:gd name="T32" fmla="*/ 1 w 268"/>
                <a:gd name="T33" fmla="*/ 0 h 211"/>
                <a:gd name="T34" fmla="*/ 1 w 268"/>
                <a:gd name="T35" fmla="*/ 0 h 211"/>
                <a:gd name="T36" fmla="*/ 1 w 268"/>
                <a:gd name="T37" fmla="*/ 0 h 211"/>
                <a:gd name="T38" fmla="*/ 1 w 268"/>
                <a:gd name="T39" fmla="*/ 0 h 211"/>
                <a:gd name="T40" fmla="*/ 1 w 268"/>
                <a:gd name="T41" fmla="*/ 0 h 211"/>
                <a:gd name="T42" fmla="*/ 1 w 268"/>
                <a:gd name="T43" fmla="*/ 0 h 211"/>
                <a:gd name="T44" fmla="*/ 1 w 268"/>
                <a:gd name="T45" fmla="*/ 0 h 211"/>
                <a:gd name="T46" fmla="*/ 1 w 268"/>
                <a:gd name="T47" fmla="*/ 0 h 211"/>
                <a:gd name="T48" fmla="*/ 1 w 268"/>
                <a:gd name="T49" fmla="*/ 0 h 211"/>
                <a:gd name="T50" fmla="*/ 1 w 268"/>
                <a:gd name="T51" fmla="*/ 0 h 211"/>
                <a:gd name="T52" fmla="*/ 1 w 268"/>
                <a:gd name="T53" fmla="*/ 0 h 211"/>
                <a:gd name="T54" fmla="*/ 1 w 268"/>
                <a:gd name="T55" fmla="*/ 0 h 211"/>
                <a:gd name="T56" fmla="*/ 1 w 268"/>
                <a:gd name="T57" fmla="*/ 0 h 211"/>
                <a:gd name="T58" fmla="*/ 1 w 268"/>
                <a:gd name="T59" fmla="*/ 0 h 211"/>
                <a:gd name="T60" fmla="*/ 1 w 268"/>
                <a:gd name="T61" fmla="*/ 0 h 211"/>
                <a:gd name="T62" fmla="*/ 1 w 268"/>
                <a:gd name="T63" fmla="*/ 0 h 211"/>
                <a:gd name="T64" fmla="*/ 1 w 268"/>
                <a:gd name="T65" fmla="*/ 0 h 211"/>
                <a:gd name="T66" fmla="*/ 1 w 268"/>
                <a:gd name="T67" fmla="*/ 0 h 211"/>
                <a:gd name="T68" fmla="*/ 0 w 268"/>
                <a:gd name="T69" fmla="*/ 0 h 211"/>
                <a:gd name="T70" fmla="*/ 1 w 268"/>
                <a:gd name="T71" fmla="*/ 0 h 211"/>
                <a:gd name="T72" fmla="*/ 1 w 268"/>
                <a:gd name="T73" fmla="*/ 0 h 211"/>
                <a:gd name="T74" fmla="*/ 1 w 268"/>
                <a:gd name="T75" fmla="*/ 0 h 211"/>
                <a:gd name="T76" fmla="*/ 1 w 268"/>
                <a:gd name="T77" fmla="*/ 0 h 211"/>
                <a:gd name="T78" fmla="*/ 1 w 268"/>
                <a:gd name="T79" fmla="*/ 0 h 211"/>
                <a:gd name="T80" fmla="*/ 1 w 268"/>
                <a:gd name="T81" fmla="*/ 0 h 211"/>
                <a:gd name="T82" fmla="*/ 1 w 268"/>
                <a:gd name="T83" fmla="*/ 0 h 211"/>
                <a:gd name="T84" fmla="*/ 1 w 268"/>
                <a:gd name="T85" fmla="*/ 0 h 211"/>
                <a:gd name="T86" fmla="*/ 1 w 268"/>
                <a:gd name="T87" fmla="*/ 0 h 211"/>
                <a:gd name="T88" fmla="*/ 1 w 268"/>
                <a:gd name="T89" fmla="*/ 0 h 211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268"/>
                <a:gd name="T136" fmla="*/ 0 h 211"/>
                <a:gd name="T137" fmla="*/ 268 w 268"/>
                <a:gd name="T138" fmla="*/ 211 h 211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268" h="211">
                  <a:moveTo>
                    <a:pt x="268" y="0"/>
                  </a:moveTo>
                  <a:lnTo>
                    <a:pt x="266" y="0"/>
                  </a:lnTo>
                  <a:lnTo>
                    <a:pt x="265" y="2"/>
                  </a:lnTo>
                  <a:lnTo>
                    <a:pt x="262" y="3"/>
                  </a:lnTo>
                  <a:lnTo>
                    <a:pt x="259" y="6"/>
                  </a:lnTo>
                  <a:lnTo>
                    <a:pt x="255" y="7"/>
                  </a:lnTo>
                  <a:lnTo>
                    <a:pt x="250" y="12"/>
                  </a:lnTo>
                  <a:lnTo>
                    <a:pt x="245" y="16"/>
                  </a:lnTo>
                  <a:lnTo>
                    <a:pt x="240" y="20"/>
                  </a:lnTo>
                  <a:lnTo>
                    <a:pt x="237" y="22"/>
                  </a:lnTo>
                  <a:lnTo>
                    <a:pt x="234" y="25"/>
                  </a:lnTo>
                  <a:lnTo>
                    <a:pt x="232" y="26"/>
                  </a:lnTo>
                  <a:lnTo>
                    <a:pt x="230" y="29"/>
                  </a:lnTo>
                  <a:lnTo>
                    <a:pt x="227" y="32"/>
                  </a:lnTo>
                  <a:lnTo>
                    <a:pt x="224" y="33"/>
                  </a:lnTo>
                  <a:lnTo>
                    <a:pt x="223" y="36"/>
                  </a:lnTo>
                  <a:lnTo>
                    <a:pt x="220" y="41"/>
                  </a:lnTo>
                  <a:lnTo>
                    <a:pt x="217" y="42"/>
                  </a:lnTo>
                  <a:lnTo>
                    <a:pt x="216" y="45"/>
                  </a:lnTo>
                  <a:lnTo>
                    <a:pt x="214" y="48"/>
                  </a:lnTo>
                  <a:lnTo>
                    <a:pt x="213" y="51"/>
                  </a:lnTo>
                  <a:lnTo>
                    <a:pt x="211" y="54"/>
                  </a:lnTo>
                  <a:lnTo>
                    <a:pt x="210" y="57"/>
                  </a:lnTo>
                  <a:lnTo>
                    <a:pt x="210" y="58"/>
                  </a:lnTo>
                  <a:lnTo>
                    <a:pt x="210" y="61"/>
                  </a:lnTo>
                  <a:lnTo>
                    <a:pt x="208" y="64"/>
                  </a:lnTo>
                  <a:lnTo>
                    <a:pt x="208" y="67"/>
                  </a:lnTo>
                  <a:lnTo>
                    <a:pt x="207" y="70"/>
                  </a:lnTo>
                  <a:lnTo>
                    <a:pt x="207" y="73"/>
                  </a:lnTo>
                  <a:lnTo>
                    <a:pt x="207" y="76"/>
                  </a:lnTo>
                  <a:lnTo>
                    <a:pt x="207" y="79"/>
                  </a:lnTo>
                  <a:lnTo>
                    <a:pt x="208" y="83"/>
                  </a:lnTo>
                  <a:lnTo>
                    <a:pt x="208" y="86"/>
                  </a:lnTo>
                  <a:lnTo>
                    <a:pt x="208" y="90"/>
                  </a:lnTo>
                  <a:lnTo>
                    <a:pt x="208" y="93"/>
                  </a:lnTo>
                  <a:lnTo>
                    <a:pt x="210" y="97"/>
                  </a:lnTo>
                  <a:lnTo>
                    <a:pt x="210" y="100"/>
                  </a:lnTo>
                  <a:lnTo>
                    <a:pt x="211" y="105"/>
                  </a:lnTo>
                  <a:lnTo>
                    <a:pt x="213" y="108"/>
                  </a:lnTo>
                  <a:lnTo>
                    <a:pt x="213" y="112"/>
                  </a:lnTo>
                  <a:lnTo>
                    <a:pt x="214" y="116"/>
                  </a:lnTo>
                  <a:lnTo>
                    <a:pt x="214" y="119"/>
                  </a:lnTo>
                  <a:lnTo>
                    <a:pt x="216" y="124"/>
                  </a:lnTo>
                  <a:lnTo>
                    <a:pt x="216" y="127"/>
                  </a:lnTo>
                  <a:lnTo>
                    <a:pt x="217" y="129"/>
                  </a:lnTo>
                  <a:lnTo>
                    <a:pt x="217" y="132"/>
                  </a:lnTo>
                  <a:lnTo>
                    <a:pt x="218" y="135"/>
                  </a:lnTo>
                  <a:lnTo>
                    <a:pt x="218" y="138"/>
                  </a:lnTo>
                  <a:lnTo>
                    <a:pt x="220" y="141"/>
                  </a:lnTo>
                  <a:lnTo>
                    <a:pt x="221" y="145"/>
                  </a:lnTo>
                  <a:lnTo>
                    <a:pt x="223" y="148"/>
                  </a:lnTo>
                  <a:lnTo>
                    <a:pt x="223" y="151"/>
                  </a:lnTo>
                  <a:lnTo>
                    <a:pt x="221" y="150"/>
                  </a:lnTo>
                  <a:lnTo>
                    <a:pt x="217" y="148"/>
                  </a:lnTo>
                  <a:lnTo>
                    <a:pt x="214" y="147"/>
                  </a:lnTo>
                  <a:lnTo>
                    <a:pt x="210" y="145"/>
                  </a:lnTo>
                  <a:lnTo>
                    <a:pt x="207" y="145"/>
                  </a:lnTo>
                  <a:lnTo>
                    <a:pt x="202" y="145"/>
                  </a:lnTo>
                  <a:lnTo>
                    <a:pt x="198" y="145"/>
                  </a:lnTo>
                  <a:lnTo>
                    <a:pt x="194" y="147"/>
                  </a:lnTo>
                  <a:lnTo>
                    <a:pt x="189" y="148"/>
                  </a:lnTo>
                  <a:lnTo>
                    <a:pt x="185" y="153"/>
                  </a:lnTo>
                  <a:lnTo>
                    <a:pt x="182" y="154"/>
                  </a:lnTo>
                  <a:lnTo>
                    <a:pt x="179" y="157"/>
                  </a:lnTo>
                  <a:lnTo>
                    <a:pt x="176" y="158"/>
                  </a:lnTo>
                  <a:lnTo>
                    <a:pt x="175" y="163"/>
                  </a:lnTo>
                  <a:lnTo>
                    <a:pt x="172" y="166"/>
                  </a:lnTo>
                  <a:lnTo>
                    <a:pt x="170" y="170"/>
                  </a:lnTo>
                  <a:lnTo>
                    <a:pt x="169" y="172"/>
                  </a:lnTo>
                  <a:lnTo>
                    <a:pt x="168" y="174"/>
                  </a:lnTo>
                  <a:lnTo>
                    <a:pt x="166" y="177"/>
                  </a:lnTo>
                  <a:lnTo>
                    <a:pt x="166" y="180"/>
                  </a:lnTo>
                  <a:lnTo>
                    <a:pt x="163" y="185"/>
                  </a:lnTo>
                  <a:lnTo>
                    <a:pt x="160" y="189"/>
                  </a:lnTo>
                  <a:lnTo>
                    <a:pt x="157" y="192"/>
                  </a:lnTo>
                  <a:lnTo>
                    <a:pt x="155" y="196"/>
                  </a:lnTo>
                  <a:lnTo>
                    <a:pt x="150" y="198"/>
                  </a:lnTo>
                  <a:lnTo>
                    <a:pt x="147" y="202"/>
                  </a:lnTo>
                  <a:lnTo>
                    <a:pt x="143" y="204"/>
                  </a:lnTo>
                  <a:lnTo>
                    <a:pt x="139" y="205"/>
                  </a:lnTo>
                  <a:lnTo>
                    <a:pt x="134" y="206"/>
                  </a:lnTo>
                  <a:lnTo>
                    <a:pt x="130" y="208"/>
                  </a:lnTo>
                  <a:lnTo>
                    <a:pt x="124" y="209"/>
                  </a:lnTo>
                  <a:lnTo>
                    <a:pt x="120" y="209"/>
                  </a:lnTo>
                  <a:lnTo>
                    <a:pt x="114" y="209"/>
                  </a:lnTo>
                  <a:lnTo>
                    <a:pt x="109" y="211"/>
                  </a:lnTo>
                  <a:lnTo>
                    <a:pt x="104" y="211"/>
                  </a:lnTo>
                  <a:lnTo>
                    <a:pt x="99" y="211"/>
                  </a:lnTo>
                  <a:lnTo>
                    <a:pt x="95" y="209"/>
                  </a:lnTo>
                  <a:lnTo>
                    <a:pt x="89" y="209"/>
                  </a:lnTo>
                  <a:lnTo>
                    <a:pt x="85" y="208"/>
                  </a:lnTo>
                  <a:lnTo>
                    <a:pt x="80" y="208"/>
                  </a:lnTo>
                  <a:lnTo>
                    <a:pt x="76" y="206"/>
                  </a:lnTo>
                  <a:lnTo>
                    <a:pt x="72" y="205"/>
                  </a:lnTo>
                  <a:lnTo>
                    <a:pt x="69" y="205"/>
                  </a:lnTo>
                  <a:lnTo>
                    <a:pt x="66" y="204"/>
                  </a:lnTo>
                  <a:lnTo>
                    <a:pt x="61" y="204"/>
                  </a:lnTo>
                  <a:lnTo>
                    <a:pt x="59" y="202"/>
                  </a:lnTo>
                  <a:lnTo>
                    <a:pt x="56" y="202"/>
                  </a:lnTo>
                  <a:lnTo>
                    <a:pt x="54" y="202"/>
                  </a:lnTo>
                  <a:lnTo>
                    <a:pt x="51" y="201"/>
                  </a:lnTo>
                  <a:lnTo>
                    <a:pt x="24" y="154"/>
                  </a:lnTo>
                  <a:lnTo>
                    <a:pt x="0" y="80"/>
                  </a:lnTo>
                  <a:lnTo>
                    <a:pt x="11" y="49"/>
                  </a:lnTo>
                  <a:lnTo>
                    <a:pt x="176" y="52"/>
                  </a:lnTo>
                  <a:lnTo>
                    <a:pt x="176" y="51"/>
                  </a:lnTo>
                  <a:lnTo>
                    <a:pt x="178" y="49"/>
                  </a:lnTo>
                  <a:lnTo>
                    <a:pt x="181" y="48"/>
                  </a:lnTo>
                  <a:lnTo>
                    <a:pt x="184" y="45"/>
                  </a:lnTo>
                  <a:lnTo>
                    <a:pt x="188" y="42"/>
                  </a:lnTo>
                  <a:lnTo>
                    <a:pt x="192" y="38"/>
                  </a:lnTo>
                  <a:lnTo>
                    <a:pt x="195" y="35"/>
                  </a:lnTo>
                  <a:lnTo>
                    <a:pt x="198" y="33"/>
                  </a:lnTo>
                  <a:lnTo>
                    <a:pt x="201" y="32"/>
                  </a:lnTo>
                  <a:lnTo>
                    <a:pt x="204" y="29"/>
                  </a:lnTo>
                  <a:lnTo>
                    <a:pt x="207" y="28"/>
                  </a:lnTo>
                  <a:lnTo>
                    <a:pt x="210" y="25"/>
                  </a:lnTo>
                  <a:lnTo>
                    <a:pt x="214" y="23"/>
                  </a:lnTo>
                  <a:lnTo>
                    <a:pt x="217" y="20"/>
                  </a:lnTo>
                  <a:lnTo>
                    <a:pt x="220" y="19"/>
                  </a:lnTo>
                  <a:lnTo>
                    <a:pt x="224" y="16"/>
                  </a:lnTo>
                  <a:lnTo>
                    <a:pt x="227" y="15"/>
                  </a:lnTo>
                  <a:lnTo>
                    <a:pt x="232" y="12"/>
                  </a:lnTo>
                  <a:lnTo>
                    <a:pt x="234" y="10"/>
                  </a:lnTo>
                  <a:lnTo>
                    <a:pt x="239" y="7"/>
                  </a:lnTo>
                  <a:lnTo>
                    <a:pt x="242" y="6"/>
                  </a:lnTo>
                  <a:lnTo>
                    <a:pt x="246" y="4"/>
                  </a:lnTo>
                  <a:lnTo>
                    <a:pt x="249" y="3"/>
                  </a:lnTo>
                  <a:lnTo>
                    <a:pt x="253" y="2"/>
                  </a:lnTo>
                  <a:lnTo>
                    <a:pt x="256" y="0"/>
                  </a:lnTo>
                  <a:lnTo>
                    <a:pt x="261" y="0"/>
                  </a:lnTo>
                  <a:lnTo>
                    <a:pt x="268" y="0"/>
                  </a:lnTo>
                  <a:close/>
                </a:path>
              </a:pathLst>
            </a:custGeom>
            <a:solidFill>
              <a:srgbClr val="CC99F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653" name="Freeform 58"/>
            <p:cNvSpPr>
              <a:spLocks/>
            </p:cNvSpPr>
            <p:nvPr/>
          </p:nvSpPr>
          <p:spPr bwMode="auto">
            <a:xfrm>
              <a:off x="445" y="3116"/>
              <a:ext cx="27" cy="48"/>
            </a:xfrm>
            <a:custGeom>
              <a:avLst/>
              <a:gdLst>
                <a:gd name="T0" fmla="*/ 1 w 53"/>
                <a:gd name="T1" fmla="*/ 1 h 96"/>
                <a:gd name="T2" fmla="*/ 1 w 53"/>
                <a:gd name="T3" fmla="*/ 1 h 96"/>
                <a:gd name="T4" fmla="*/ 1 w 53"/>
                <a:gd name="T5" fmla="*/ 1 h 96"/>
                <a:gd name="T6" fmla="*/ 1 w 53"/>
                <a:gd name="T7" fmla="*/ 1 h 96"/>
                <a:gd name="T8" fmla="*/ 1 w 53"/>
                <a:gd name="T9" fmla="*/ 1 h 96"/>
                <a:gd name="T10" fmla="*/ 1 w 53"/>
                <a:gd name="T11" fmla="*/ 1 h 96"/>
                <a:gd name="T12" fmla="*/ 1 w 53"/>
                <a:gd name="T13" fmla="*/ 1 h 96"/>
                <a:gd name="T14" fmla="*/ 1 w 53"/>
                <a:gd name="T15" fmla="*/ 1 h 96"/>
                <a:gd name="T16" fmla="*/ 1 w 53"/>
                <a:gd name="T17" fmla="*/ 1 h 96"/>
                <a:gd name="T18" fmla="*/ 1 w 53"/>
                <a:gd name="T19" fmla="*/ 0 h 96"/>
                <a:gd name="T20" fmla="*/ 1 w 53"/>
                <a:gd name="T21" fmla="*/ 1 h 96"/>
                <a:gd name="T22" fmla="*/ 1 w 53"/>
                <a:gd name="T23" fmla="*/ 1 h 96"/>
                <a:gd name="T24" fmla="*/ 1 w 53"/>
                <a:gd name="T25" fmla="*/ 1 h 96"/>
                <a:gd name="T26" fmla="*/ 1 w 53"/>
                <a:gd name="T27" fmla="*/ 1 h 96"/>
                <a:gd name="T28" fmla="*/ 1 w 53"/>
                <a:gd name="T29" fmla="*/ 1 h 96"/>
                <a:gd name="T30" fmla="*/ 1 w 53"/>
                <a:gd name="T31" fmla="*/ 1 h 96"/>
                <a:gd name="T32" fmla="*/ 1 w 53"/>
                <a:gd name="T33" fmla="*/ 1 h 96"/>
                <a:gd name="T34" fmla="*/ 0 w 53"/>
                <a:gd name="T35" fmla="*/ 1 h 96"/>
                <a:gd name="T36" fmla="*/ 0 w 53"/>
                <a:gd name="T37" fmla="*/ 1 h 96"/>
                <a:gd name="T38" fmla="*/ 0 w 53"/>
                <a:gd name="T39" fmla="*/ 1 h 96"/>
                <a:gd name="T40" fmla="*/ 1 w 53"/>
                <a:gd name="T41" fmla="*/ 1 h 96"/>
                <a:gd name="T42" fmla="*/ 1 w 53"/>
                <a:gd name="T43" fmla="*/ 1 h 96"/>
                <a:gd name="T44" fmla="*/ 1 w 53"/>
                <a:gd name="T45" fmla="*/ 1 h 96"/>
                <a:gd name="T46" fmla="*/ 1 w 53"/>
                <a:gd name="T47" fmla="*/ 1 h 96"/>
                <a:gd name="T48" fmla="*/ 1 w 53"/>
                <a:gd name="T49" fmla="*/ 1 h 96"/>
                <a:gd name="T50" fmla="*/ 1 w 53"/>
                <a:gd name="T51" fmla="*/ 1 h 96"/>
                <a:gd name="T52" fmla="*/ 1 w 53"/>
                <a:gd name="T53" fmla="*/ 1 h 96"/>
                <a:gd name="T54" fmla="*/ 1 w 53"/>
                <a:gd name="T55" fmla="*/ 1 h 96"/>
                <a:gd name="T56" fmla="*/ 1 w 53"/>
                <a:gd name="T57" fmla="*/ 1 h 96"/>
                <a:gd name="T58" fmla="*/ 1 w 53"/>
                <a:gd name="T59" fmla="*/ 1 h 96"/>
                <a:gd name="T60" fmla="*/ 1 w 53"/>
                <a:gd name="T61" fmla="*/ 1 h 96"/>
                <a:gd name="T62" fmla="*/ 1 w 53"/>
                <a:gd name="T63" fmla="*/ 1 h 96"/>
                <a:gd name="T64" fmla="*/ 1 w 53"/>
                <a:gd name="T65" fmla="*/ 1 h 96"/>
                <a:gd name="T66" fmla="*/ 1 w 53"/>
                <a:gd name="T67" fmla="*/ 1 h 96"/>
                <a:gd name="T68" fmla="*/ 1 w 53"/>
                <a:gd name="T69" fmla="*/ 1 h 96"/>
                <a:gd name="T70" fmla="*/ 1 w 53"/>
                <a:gd name="T71" fmla="*/ 1 h 96"/>
                <a:gd name="T72" fmla="*/ 1 w 53"/>
                <a:gd name="T73" fmla="*/ 1 h 96"/>
                <a:gd name="T74" fmla="*/ 1 w 53"/>
                <a:gd name="T75" fmla="*/ 1 h 96"/>
                <a:gd name="T76" fmla="*/ 1 w 53"/>
                <a:gd name="T77" fmla="*/ 1 h 96"/>
                <a:gd name="T78" fmla="*/ 1 w 53"/>
                <a:gd name="T79" fmla="*/ 1 h 96"/>
                <a:gd name="T80" fmla="*/ 1 w 53"/>
                <a:gd name="T81" fmla="*/ 1 h 96"/>
                <a:gd name="T82" fmla="*/ 1 w 53"/>
                <a:gd name="T83" fmla="*/ 1 h 96"/>
                <a:gd name="T84" fmla="*/ 1 w 53"/>
                <a:gd name="T85" fmla="*/ 1 h 96"/>
                <a:gd name="T86" fmla="*/ 1 w 53"/>
                <a:gd name="T87" fmla="*/ 1 h 96"/>
                <a:gd name="T88" fmla="*/ 1 w 53"/>
                <a:gd name="T89" fmla="*/ 1 h 96"/>
                <a:gd name="T90" fmla="*/ 1 w 53"/>
                <a:gd name="T91" fmla="*/ 1 h 96"/>
                <a:gd name="T92" fmla="*/ 1 w 53"/>
                <a:gd name="T93" fmla="*/ 1 h 96"/>
                <a:gd name="T94" fmla="*/ 1 w 53"/>
                <a:gd name="T95" fmla="*/ 1 h 96"/>
                <a:gd name="T96" fmla="*/ 1 w 53"/>
                <a:gd name="T97" fmla="*/ 1 h 96"/>
                <a:gd name="T98" fmla="*/ 1 w 53"/>
                <a:gd name="T99" fmla="*/ 1 h 96"/>
                <a:gd name="T100" fmla="*/ 1 w 53"/>
                <a:gd name="T101" fmla="*/ 1 h 96"/>
                <a:gd name="T102" fmla="*/ 1 w 53"/>
                <a:gd name="T103" fmla="*/ 1 h 96"/>
                <a:gd name="T104" fmla="*/ 1 w 53"/>
                <a:gd name="T105" fmla="*/ 1 h 96"/>
                <a:gd name="T106" fmla="*/ 1 w 53"/>
                <a:gd name="T107" fmla="*/ 1 h 96"/>
                <a:gd name="T108" fmla="*/ 1 w 53"/>
                <a:gd name="T109" fmla="*/ 1 h 96"/>
                <a:gd name="T110" fmla="*/ 1 w 53"/>
                <a:gd name="T111" fmla="*/ 1 h 96"/>
                <a:gd name="T112" fmla="*/ 1 w 53"/>
                <a:gd name="T113" fmla="*/ 1 h 96"/>
                <a:gd name="T114" fmla="*/ 1 w 53"/>
                <a:gd name="T115" fmla="*/ 1 h 9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3"/>
                <a:gd name="T175" fmla="*/ 0 h 96"/>
                <a:gd name="T176" fmla="*/ 53 w 53"/>
                <a:gd name="T177" fmla="*/ 96 h 9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3" h="96">
                  <a:moveTo>
                    <a:pt x="40" y="24"/>
                  </a:moveTo>
                  <a:lnTo>
                    <a:pt x="40" y="24"/>
                  </a:lnTo>
                  <a:lnTo>
                    <a:pt x="39" y="22"/>
                  </a:lnTo>
                  <a:lnTo>
                    <a:pt x="36" y="17"/>
                  </a:lnTo>
                  <a:lnTo>
                    <a:pt x="32" y="14"/>
                  </a:lnTo>
                  <a:lnTo>
                    <a:pt x="27" y="10"/>
                  </a:lnTo>
                  <a:lnTo>
                    <a:pt x="23" y="6"/>
                  </a:lnTo>
                  <a:lnTo>
                    <a:pt x="17" y="3"/>
                  </a:lnTo>
                  <a:lnTo>
                    <a:pt x="13" y="1"/>
                  </a:lnTo>
                  <a:lnTo>
                    <a:pt x="10" y="0"/>
                  </a:lnTo>
                  <a:lnTo>
                    <a:pt x="7" y="1"/>
                  </a:lnTo>
                  <a:lnTo>
                    <a:pt x="5" y="3"/>
                  </a:lnTo>
                  <a:lnTo>
                    <a:pt x="4" y="6"/>
                  </a:lnTo>
                  <a:lnTo>
                    <a:pt x="2" y="8"/>
                  </a:lnTo>
                  <a:lnTo>
                    <a:pt x="1" y="13"/>
                  </a:lnTo>
                  <a:lnTo>
                    <a:pt x="1" y="17"/>
                  </a:lnTo>
                  <a:lnTo>
                    <a:pt x="1" y="23"/>
                  </a:lnTo>
                  <a:lnTo>
                    <a:pt x="0" y="27"/>
                  </a:lnTo>
                  <a:lnTo>
                    <a:pt x="0" y="33"/>
                  </a:lnTo>
                  <a:lnTo>
                    <a:pt x="0" y="36"/>
                  </a:lnTo>
                  <a:lnTo>
                    <a:pt x="1" y="39"/>
                  </a:lnTo>
                  <a:lnTo>
                    <a:pt x="1" y="40"/>
                  </a:lnTo>
                  <a:lnTo>
                    <a:pt x="1" y="43"/>
                  </a:lnTo>
                  <a:lnTo>
                    <a:pt x="1" y="48"/>
                  </a:lnTo>
                  <a:lnTo>
                    <a:pt x="2" y="54"/>
                  </a:lnTo>
                  <a:lnTo>
                    <a:pt x="4" y="58"/>
                  </a:lnTo>
                  <a:lnTo>
                    <a:pt x="5" y="61"/>
                  </a:lnTo>
                  <a:lnTo>
                    <a:pt x="7" y="64"/>
                  </a:lnTo>
                  <a:lnTo>
                    <a:pt x="8" y="68"/>
                  </a:lnTo>
                  <a:lnTo>
                    <a:pt x="11" y="71"/>
                  </a:lnTo>
                  <a:lnTo>
                    <a:pt x="14" y="75"/>
                  </a:lnTo>
                  <a:lnTo>
                    <a:pt x="17" y="78"/>
                  </a:lnTo>
                  <a:lnTo>
                    <a:pt x="20" y="83"/>
                  </a:lnTo>
                  <a:lnTo>
                    <a:pt x="23" y="85"/>
                  </a:lnTo>
                  <a:lnTo>
                    <a:pt x="27" y="88"/>
                  </a:lnTo>
                  <a:lnTo>
                    <a:pt x="30" y="90"/>
                  </a:lnTo>
                  <a:lnTo>
                    <a:pt x="33" y="91"/>
                  </a:lnTo>
                  <a:lnTo>
                    <a:pt x="36" y="93"/>
                  </a:lnTo>
                  <a:lnTo>
                    <a:pt x="39" y="94"/>
                  </a:lnTo>
                  <a:lnTo>
                    <a:pt x="42" y="96"/>
                  </a:lnTo>
                  <a:lnTo>
                    <a:pt x="43" y="96"/>
                  </a:lnTo>
                  <a:lnTo>
                    <a:pt x="46" y="94"/>
                  </a:lnTo>
                  <a:lnTo>
                    <a:pt x="48" y="94"/>
                  </a:lnTo>
                  <a:lnTo>
                    <a:pt x="49" y="90"/>
                  </a:lnTo>
                  <a:lnTo>
                    <a:pt x="50" y="84"/>
                  </a:lnTo>
                  <a:lnTo>
                    <a:pt x="50" y="81"/>
                  </a:lnTo>
                  <a:lnTo>
                    <a:pt x="52" y="78"/>
                  </a:lnTo>
                  <a:lnTo>
                    <a:pt x="52" y="75"/>
                  </a:lnTo>
                  <a:lnTo>
                    <a:pt x="52" y="72"/>
                  </a:lnTo>
                  <a:lnTo>
                    <a:pt x="52" y="69"/>
                  </a:lnTo>
                  <a:lnTo>
                    <a:pt x="53" y="67"/>
                  </a:lnTo>
                  <a:lnTo>
                    <a:pt x="53" y="64"/>
                  </a:lnTo>
                  <a:lnTo>
                    <a:pt x="53" y="62"/>
                  </a:lnTo>
                  <a:lnTo>
                    <a:pt x="53" y="59"/>
                  </a:lnTo>
                  <a:lnTo>
                    <a:pt x="53" y="58"/>
                  </a:lnTo>
                  <a:lnTo>
                    <a:pt x="16" y="58"/>
                  </a:lnTo>
                  <a:lnTo>
                    <a:pt x="40" y="2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654" name="Freeform 59"/>
            <p:cNvSpPr>
              <a:spLocks/>
            </p:cNvSpPr>
            <p:nvPr/>
          </p:nvSpPr>
          <p:spPr bwMode="auto">
            <a:xfrm>
              <a:off x="494" y="3119"/>
              <a:ext cx="33" cy="56"/>
            </a:xfrm>
            <a:custGeom>
              <a:avLst/>
              <a:gdLst>
                <a:gd name="T0" fmla="*/ 0 w 67"/>
                <a:gd name="T1" fmla="*/ 0 h 113"/>
                <a:gd name="T2" fmla="*/ 0 w 67"/>
                <a:gd name="T3" fmla="*/ 0 h 113"/>
                <a:gd name="T4" fmla="*/ 0 w 67"/>
                <a:gd name="T5" fmla="*/ 0 h 113"/>
                <a:gd name="T6" fmla="*/ 0 w 67"/>
                <a:gd name="T7" fmla="*/ 0 h 113"/>
                <a:gd name="T8" fmla="*/ 0 w 67"/>
                <a:gd name="T9" fmla="*/ 0 h 113"/>
                <a:gd name="T10" fmla="*/ 0 w 67"/>
                <a:gd name="T11" fmla="*/ 0 h 113"/>
                <a:gd name="T12" fmla="*/ 0 w 67"/>
                <a:gd name="T13" fmla="*/ 0 h 113"/>
                <a:gd name="T14" fmla="*/ 0 w 67"/>
                <a:gd name="T15" fmla="*/ 0 h 113"/>
                <a:gd name="T16" fmla="*/ 0 w 67"/>
                <a:gd name="T17" fmla="*/ 0 h 113"/>
                <a:gd name="T18" fmla="*/ 0 w 67"/>
                <a:gd name="T19" fmla="*/ 0 h 113"/>
                <a:gd name="T20" fmla="*/ 0 w 67"/>
                <a:gd name="T21" fmla="*/ 0 h 113"/>
                <a:gd name="T22" fmla="*/ 0 w 67"/>
                <a:gd name="T23" fmla="*/ 0 h 113"/>
                <a:gd name="T24" fmla="*/ 0 w 67"/>
                <a:gd name="T25" fmla="*/ 0 h 113"/>
                <a:gd name="T26" fmla="*/ 0 w 67"/>
                <a:gd name="T27" fmla="*/ 0 h 113"/>
                <a:gd name="T28" fmla="*/ 0 w 67"/>
                <a:gd name="T29" fmla="*/ 0 h 113"/>
                <a:gd name="T30" fmla="*/ 0 w 67"/>
                <a:gd name="T31" fmla="*/ 0 h 113"/>
                <a:gd name="T32" fmla="*/ 0 w 67"/>
                <a:gd name="T33" fmla="*/ 0 h 113"/>
                <a:gd name="T34" fmla="*/ 0 w 67"/>
                <a:gd name="T35" fmla="*/ 0 h 113"/>
                <a:gd name="T36" fmla="*/ 0 w 67"/>
                <a:gd name="T37" fmla="*/ 0 h 113"/>
                <a:gd name="T38" fmla="*/ 0 w 67"/>
                <a:gd name="T39" fmla="*/ 0 h 113"/>
                <a:gd name="T40" fmla="*/ 0 w 67"/>
                <a:gd name="T41" fmla="*/ 0 h 113"/>
                <a:gd name="T42" fmla="*/ 0 w 67"/>
                <a:gd name="T43" fmla="*/ 0 h 113"/>
                <a:gd name="T44" fmla="*/ 0 w 67"/>
                <a:gd name="T45" fmla="*/ 0 h 113"/>
                <a:gd name="T46" fmla="*/ 0 w 67"/>
                <a:gd name="T47" fmla="*/ 0 h 113"/>
                <a:gd name="T48" fmla="*/ 0 w 67"/>
                <a:gd name="T49" fmla="*/ 0 h 113"/>
                <a:gd name="T50" fmla="*/ 0 w 67"/>
                <a:gd name="T51" fmla="*/ 0 h 113"/>
                <a:gd name="T52" fmla="*/ 0 w 67"/>
                <a:gd name="T53" fmla="*/ 0 h 113"/>
                <a:gd name="T54" fmla="*/ 0 w 67"/>
                <a:gd name="T55" fmla="*/ 0 h 113"/>
                <a:gd name="T56" fmla="*/ 0 w 67"/>
                <a:gd name="T57" fmla="*/ 0 h 113"/>
                <a:gd name="T58" fmla="*/ 0 w 67"/>
                <a:gd name="T59" fmla="*/ 0 h 113"/>
                <a:gd name="T60" fmla="*/ 0 w 67"/>
                <a:gd name="T61" fmla="*/ 0 h 113"/>
                <a:gd name="T62" fmla="*/ 0 w 67"/>
                <a:gd name="T63" fmla="*/ 0 h 113"/>
                <a:gd name="T64" fmla="*/ 0 w 67"/>
                <a:gd name="T65" fmla="*/ 0 h 113"/>
                <a:gd name="T66" fmla="*/ 0 w 67"/>
                <a:gd name="T67" fmla="*/ 0 h 113"/>
                <a:gd name="T68" fmla="*/ 0 w 67"/>
                <a:gd name="T69" fmla="*/ 0 h 113"/>
                <a:gd name="T70" fmla="*/ 0 w 67"/>
                <a:gd name="T71" fmla="*/ 0 h 113"/>
                <a:gd name="T72" fmla="*/ 0 w 67"/>
                <a:gd name="T73" fmla="*/ 0 h 113"/>
                <a:gd name="T74" fmla="*/ 0 w 67"/>
                <a:gd name="T75" fmla="*/ 0 h 113"/>
                <a:gd name="T76" fmla="*/ 0 w 67"/>
                <a:gd name="T77" fmla="*/ 0 h 113"/>
                <a:gd name="T78" fmla="*/ 0 w 67"/>
                <a:gd name="T79" fmla="*/ 0 h 113"/>
                <a:gd name="T80" fmla="*/ 0 w 67"/>
                <a:gd name="T81" fmla="*/ 0 h 113"/>
                <a:gd name="T82" fmla="*/ 0 w 67"/>
                <a:gd name="T83" fmla="*/ 0 h 113"/>
                <a:gd name="T84" fmla="*/ 0 w 67"/>
                <a:gd name="T85" fmla="*/ 0 h 113"/>
                <a:gd name="T86" fmla="*/ 0 w 67"/>
                <a:gd name="T87" fmla="*/ 0 h 113"/>
                <a:gd name="T88" fmla="*/ 0 w 67"/>
                <a:gd name="T89" fmla="*/ 0 h 113"/>
                <a:gd name="T90" fmla="*/ 0 w 67"/>
                <a:gd name="T91" fmla="*/ 0 h 113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67"/>
                <a:gd name="T139" fmla="*/ 0 h 113"/>
                <a:gd name="T140" fmla="*/ 67 w 67"/>
                <a:gd name="T141" fmla="*/ 113 h 113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67" h="113">
                  <a:moveTo>
                    <a:pt x="3" y="0"/>
                  </a:moveTo>
                  <a:lnTo>
                    <a:pt x="1" y="2"/>
                  </a:lnTo>
                  <a:lnTo>
                    <a:pt x="0" y="3"/>
                  </a:lnTo>
                  <a:lnTo>
                    <a:pt x="0" y="6"/>
                  </a:lnTo>
                  <a:lnTo>
                    <a:pt x="0" y="9"/>
                  </a:lnTo>
                  <a:lnTo>
                    <a:pt x="0" y="12"/>
                  </a:lnTo>
                  <a:lnTo>
                    <a:pt x="0" y="16"/>
                  </a:lnTo>
                  <a:lnTo>
                    <a:pt x="0" y="20"/>
                  </a:lnTo>
                  <a:lnTo>
                    <a:pt x="1" y="25"/>
                  </a:lnTo>
                  <a:lnTo>
                    <a:pt x="3" y="29"/>
                  </a:lnTo>
                  <a:lnTo>
                    <a:pt x="6" y="34"/>
                  </a:lnTo>
                  <a:lnTo>
                    <a:pt x="7" y="35"/>
                  </a:lnTo>
                  <a:lnTo>
                    <a:pt x="10" y="36"/>
                  </a:lnTo>
                  <a:lnTo>
                    <a:pt x="13" y="38"/>
                  </a:lnTo>
                  <a:lnTo>
                    <a:pt x="16" y="41"/>
                  </a:lnTo>
                  <a:lnTo>
                    <a:pt x="19" y="41"/>
                  </a:lnTo>
                  <a:lnTo>
                    <a:pt x="20" y="42"/>
                  </a:lnTo>
                  <a:lnTo>
                    <a:pt x="25" y="44"/>
                  </a:lnTo>
                  <a:lnTo>
                    <a:pt x="28" y="45"/>
                  </a:lnTo>
                  <a:lnTo>
                    <a:pt x="32" y="47"/>
                  </a:lnTo>
                  <a:lnTo>
                    <a:pt x="36" y="48"/>
                  </a:lnTo>
                  <a:lnTo>
                    <a:pt x="41" y="48"/>
                  </a:lnTo>
                  <a:lnTo>
                    <a:pt x="45" y="50"/>
                  </a:lnTo>
                  <a:lnTo>
                    <a:pt x="48" y="50"/>
                  </a:lnTo>
                  <a:lnTo>
                    <a:pt x="52" y="51"/>
                  </a:lnTo>
                  <a:lnTo>
                    <a:pt x="54" y="52"/>
                  </a:lnTo>
                  <a:lnTo>
                    <a:pt x="57" y="55"/>
                  </a:lnTo>
                  <a:lnTo>
                    <a:pt x="60" y="58"/>
                  </a:lnTo>
                  <a:lnTo>
                    <a:pt x="61" y="63"/>
                  </a:lnTo>
                  <a:lnTo>
                    <a:pt x="60" y="65"/>
                  </a:lnTo>
                  <a:lnTo>
                    <a:pt x="58" y="70"/>
                  </a:lnTo>
                  <a:lnTo>
                    <a:pt x="55" y="74"/>
                  </a:lnTo>
                  <a:lnTo>
                    <a:pt x="52" y="79"/>
                  </a:lnTo>
                  <a:lnTo>
                    <a:pt x="48" y="81"/>
                  </a:lnTo>
                  <a:lnTo>
                    <a:pt x="44" y="86"/>
                  </a:lnTo>
                  <a:lnTo>
                    <a:pt x="39" y="89"/>
                  </a:lnTo>
                  <a:lnTo>
                    <a:pt x="36" y="92"/>
                  </a:lnTo>
                  <a:lnTo>
                    <a:pt x="33" y="95"/>
                  </a:lnTo>
                  <a:lnTo>
                    <a:pt x="32" y="97"/>
                  </a:lnTo>
                  <a:lnTo>
                    <a:pt x="30" y="100"/>
                  </a:lnTo>
                  <a:lnTo>
                    <a:pt x="30" y="103"/>
                  </a:lnTo>
                  <a:lnTo>
                    <a:pt x="29" y="106"/>
                  </a:lnTo>
                  <a:lnTo>
                    <a:pt x="29" y="109"/>
                  </a:lnTo>
                  <a:lnTo>
                    <a:pt x="29" y="111"/>
                  </a:lnTo>
                  <a:lnTo>
                    <a:pt x="32" y="112"/>
                  </a:lnTo>
                  <a:lnTo>
                    <a:pt x="33" y="112"/>
                  </a:lnTo>
                  <a:lnTo>
                    <a:pt x="36" y="113"/>
                  </a:lnTo>
                  <a:lnTo>
                    <a:pt x="38" y="112"/>
                  </a:lnTo>
                  <a:lnTo>
                    <a:pt x="39" y="109"/>
                  </a:lnTo>
                  <a:lnTo>
                    <a:pt x="39" y="108"/>
                  </a:lnTo>
                  <a:lnTo>
                    <a:pt x="39" y="105"/>
                  </a:lnTo>
                  <a:lnTo>
                    <a:pt x="41" y="102"/>
                  </a:lnTo>
                  <a:lnTo>
                    <a:pt x="42" y="99"/>
                  </a:lnTo>
                  <a:lnTo>
                    <a:pt x="44" y="96"/>
                  </a:lnTo>
                  <a:lnTo>
                    <a:pt x="45" y="93"/>
                  </a:lnTo>
                  <a:lnTo>
                    <a:pt x="48" y="90"/>
                  </a:lnTo>
                  <a:lnTo>
                    <a:pt x="49" y="89"/>
                  </a:lnTo>
                  <a:lnTo>
                    <a:pt x="52" y="86"/>
                  </a:lnTo>
                  <a:lnTo>
                    <a:pt x="55" y="83"/>
                  </a:lnTo>
                  <a:lnTo>
                    <a:pt x="58" y="80"/>
                  </a:lnTo>
                  <a:lnTo>
                    <a:pt x="61" y="77"/>
                  </a:lnTo>
                  <a:lnTo>
                    <a:pt x="62" y="74"/>
                  </a:lnTo>
                  <a:lnTo>
                    <a:pt x="65" y="70"/>
                  </a:lnTo>
                  <a:lnTo>
                    <a:pt x="67" y="67"/>
                  </a:lnTo>
                  <a:lnTo>
                    <a:pt x="67" y="64"/>
                  </a:lnTo>
                  <a:lnTo>
                    <a:pt x="67" y="60"/>
                  </a:lnTo>
                  <a:lnTo>
                    <a:pt x="65" y="57"/>
                  </a:lnTo>
                  <a:lnTo>
                    <a:pt x="62" y="54"/>
                  </a:lnTo>
                  <a:lnTo>
                    <a:pt x="61" y="51"/>
                  </a:lnTo>
                  <a:lnTo>
                    <a:pt x="57" y="48"/>
                  </a:lnTo>
                  <a:lnTo>
                    <a:pt x="54" y="45"/>
                  </a:lnTo>
                  <a:lnTo>
                    <a:pt x="51" y="44"/>
                  </a:lnTo>
                  <a:lnTo>
                    <a:pt x="48" y="44"/>
                  </a:lnTo>
                  <a:lnTo>
                    <a:pt x="42" y="42"/>
                  </a:lnTo>
                  <a:lnTo>
                    <a:pt x="38" y="41"/>
                  </a:lnTo>
                  <a:lnTo>
                    <a:pt x="33" y="39"/>
                  </a:lnTo>
                  <a:lnTo>
                    <a:pt x="29" y="38"/>
                  </a:lnTo>
                  <a:lnTo>
                    <a:pt x="25" y="36"/>
                  </a:lnTo>
                  <a:lnTo>
                    <a:pt x="20" y="34"/>
                  </a:lnTo>
                  <a:lnTo>
                    <a:pt x="17" y="32"/>
                  </a:lnTo>
                  <a:lnTo>
                    <a:pt x="14" y="29"/>
                  </a:lnTo>
                  <a:lnTo>
                    <a:pt x="13" y="25"/>
                  </a:lnTo>
                  <a:lnTo>
                    <a:pt x="12" y="19"/>
                  </a:lnTo>
                  <a:lnTo>
                    <a:pt x="12" y="16"/>
                  </a:lnTo>
                  <a:lnTo>
                    <a:pt x="10" y="13"/>
                  </a:lnTo>
                  <a:lnTo>
                    <a:pt x="10" y="12"/>
                  </a:lnTo>
                  <a:lnTo>
                    <a:pt x="10" y="9"/>
                  </a:lnTo>
                  <a:lnTo>
                    <a:pt x="9" y="4"/>
                  </a:lnTo>
                  <a:lnTo>
                    <a:pt x="7" y="2"/>
                  </a:lnTo>
                  <a:lnTo>
                    <a:pt x="6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655" name="Freeform 60"/>
            <p:cNvSpPr>
              <a:spLocks/>
            </p:cNvSpPr>
            <p:nvPr/>
          </p:nvSpPr>
          <p:spPr bwMode="auto">
            <a:xfrm>
              <a:off x="502" y="3094"/>
              <a:ext cx="22" cy="38"/>
            </a:xfrm>
            <a:custGeom>
              <a:avLst/>
              <a:gdLst>
                <a:gd name="T0" fmla="*/ 1 w 44"/>
                <a:gd name="T1" fmla="*/ 1 h 75"/>
                <a:gd name="T2" fmla="*/ 1 w 44"/>
                <a:gd name="T3" fmla="*/ 1 h 75"/>
                <a:gd name="T4" fmla="*/ 1 w 44"/>
                <a:gd name="T5" fmla="*/ 1 h 75"/>
                <a:gd name="T6" fmla="*/ 1 w 44"/>
                <a:gd name="T7" fmla="*/ 1 h 75"/>
                <a:gd name="T8" fmla="*/ 1 w 44"/>
                <a:gd name="T9" fmla="*/ 1 h 75"/>
                <a:gd name="T10" fmla="*/ 1 w 44"/>
                <a:gd name="T11" fmla="*/ 1 h 75"/>
                <a:gd name="T12" fmla="*/ 1 w 44"/>
                <a:gd name="T13" fmla="*/ 1 h 75"/>
                <a:gd name="T14" fmla="*/ 1 w 44"/>
                <a:gd name="T15" fmla="*/ 1 h 75"/>
                <a:gd name="T16" fmla="*/ 1 w 44"/>
                <a:gd name="T17" fmla="*/ 1 h 75"/>
                <a:gd name="T18" fmla="*/ 1 w 44"/>
                <a:gd name="T19" fmla="*/ 1 h 75"/>
                <a:gd name="T20" fmla="*/ 1 w 44"/>
                <a:gd name="T21" fmla="*/ 1 h 75"/>
                <a:gd name="T22" fmla="*/ 1 w 44"/>
                <a:gd name="T23" fmla="*/ 1 h 75"/>
                <a:gd name="T24" fmla="*/ 1 w 44"/>
                <a:gd name="T25" fmla="*/ 1 h 75"/>
                <a:gd name="T26" fmla="*/ 1 w 44"/>
                <a:gd name="T27" fmla="*/ 1 h 75"/>
                <a:gd name="T28" fmla="*/ 1 w 44"/>
                <a:gd name="T29" fmla="*/ 1 h 75"/>
                <a:gd name="T30" fmla="*/ 1 w 44"/>
                <a:gd name="T31" fmla="*/ 1 h 75"/>
                <a:gd name="T32" fmla="*/ 1 w 44"/>
                <a:gd name="T33" fmla="*/ 1 h 75"/>
                <a:gd name="T34" fmla="*/ 0 w 44"/>
                <a:gd name="T35" fmla="*/ 1 h 75"/>
                <a:gd name="T36" fmla="*/ 0 w 44"/>
                <a:gd name="T37" fmla="*/ 1 h 75"/>
                <a:gd name="T38" fmla="*/ 0 w 44"/>
                <a:gd name="T39" fmla="*/ 1 h 75"/>
                <a:gd name="T40" fmla="*/ 1 w 44"/>
                <a:gd name="T41" fmla="*/ 1 h 75"/>
                <a:gd name="T42" fmla="*/ 1 w 44"/>
                <a:gd name="T43" fmla="*/ 1 h 75"/>
                <a:gd name="T44" fmla="*/ 1 w 44"/>
                <a:gd name="T45" fmla="*/ 1 h 75"/>
                <a:gd name="T46" fmla="*/ 1 w 44"/>
                <a:gd name="T47" fmla="*/ 1 h 75"/>
                <a:gd name="T48" fmla="*/ 1 w 44"/>
                <a:gd name="T49" fmla="*/ 1 h 75"/>
                <a:gd name="T50" fmla="*/ 1 w 44"/>
                <a:gd name="T51" fmla="*/ 1 h 75"/>
                <a:gd name="T52" fmla="*/ 1 w 44"/>
                <a:gd name="T53" fmla="*/ 0 h 75"/>
                <a:gd name="T54" fmla="*/ 1 w 44"/>
                <a:gd name="T55" fmla="*/ 0 h 75"/>
                <a:gd name="T56" fmla="*/ 1 w 44"/>
                <a:gd name="T57" fmla="*/ 1 h 75"/>
                <a:gd name="T58" fmla="*/ 1 w 44"/>
                <a:gd name="T59" fmla="*/ 1 h 75"/>
                <a:gd name="T60" fmla="*/ 1 w 44"/>
                <a:gd name="T61" fmla="*/ 1 h 75"/>
                <a:gd name="T62" fmla="*/ 1 w 44"/>
                <a:gd name="T63" fmla="*/ 1 h 75"/>
                <a:gd name="T64" fmla="*/ 1 w 44"/>
                <a:gd name="T65" fmla="*/ 1 h 75"/>
                <a:gd name="T66" fmla="*/ 1 w 44"/>
                <a:gd name="T67" fmla="*/ 1 h 75"/>
                <a:gd name="T68" fmla="*/ 1 w 44"/>
                <a:gd name="T69" fmla="*/ 1 h 75"/>
                <a:gd name="T70" fmla="*/ 1 w 44"/>
                <a:gd name="T71" fmla="*/ 1 h 75"/>
                <a:gd name="T72" fmla="*/ 1 w 44"/>
                <a:gd name="T73" fmla="*/ 1 h 75"/>
                <a:gd name="T74" fmla="*/ 1 w 44"/>
                <a:gd name="T75" fmla="*/ 1 h 75"/>
                <a:gd name="T76" fmla="*/ 1 w 44"/>
                <a:gd name="T77" fmla="*/ 1 h 75"/>
                <a:gd name="T78" fmla="*/ 1 w 44"/>
                <a:gd name="T79" fmla="*/ 1 h 75"/>
                <a:gd name="T80" fmla="*/ 1 w 44"/>
                <a:gd name="T81" fmla="*/ 1 h 75"/>
                <a:gd name="T82" fmla="*/ 1 w 44"/>
                <a:gd name="T83" fmla="*/ 1 h 75"/>
                <a:gd name="T84" fmla="*/ 1 w 44"/>
                <a:gd name="T85" fmla="*/ 1 h 75"/>
                <a:gd name="T86" fmla="*/ 1 w 44"/>
                <a:gd name="T87" fmla="*/ 1 h 75"/>
                <a:gd name="T88" fmla="*/ 1 w 44"/>
                <a:gd name="T89" fmla="*/ 1 h 75"/>
                <a:gd name="T90" fmla="*/ 1 w 44"/>
                <a:gd name="T91" fmla="*/ 1 h 75"/>
                <a:gd name="T92" fmla="*/ 1 w 44"/>
                <a:gd name="T93" fmla="*/ 1 h 75"/>
                <a:gd name="T94" fmla="*/ 1 w 44"/>
                <a:gd name="T95" fmla="*/ 1 h 75"/>
                <a:gd name="T96" fmla="*/ 1 w 44"/>
                <a:gd name="T97" fmla="*/ 1 h 75"/>
                <a:gd name="T98" fmla="*/ 1 w 44"/>
                <a:gd name="T99" fmla="*/ 1 h 75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44"/>
                <a:gd name="T151" fmla="*/ 0 h 75"/>
                <a:gd name="T152" fmla="*/ 44 w 44"/>
                <a:gd name="T153" fmla="*/ 75 h 75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44" h="75">
                  <a:moveTo>
                    <a:pt x="29" y="72"/>
                  </a:moveTo>
                  <a:lnTo>
                    <a:pt x="28" y="71"/>
                  </a:lnTo>
                  <a:lnTo>
                    <a:pt x="25" y="69"/>
                  </a:lnTo>
                  <a:lnTo>
                    <a:pt x="22" y="67"/>
                  </a:lnTo>
                  <a:lnTo>
                    <a:pt x="17" y="64"/>
                  </a:lnTo>
                  <a:lnTo>
                    <a:pt x="14" y="62"/>
                  </a:lnTo>
                  <a:lnTo>
                    <a:pt x="12" y="59"/>
                  </a:lnTo>
                  <a:lnTo>
                    <a:pt x="10" y="56"/>
                  </a:lnTo>
                  <a:lnTo>
                    <a:pt x="9" y="55"/>
                  </a:lnTo>
                  <a:lnTo>
                    <a:pt x="6" y="52"/>
                  </a:lnTo>
                  <a:lnTo>
                    <a:pt x="4" y="49"/>
                  </a:lnTo>
                  <a:lnTo>
                    <a:pt x="3" y="46"/>
                  </a:lnTo>
                  <a:lnTo>
                    <a:pt x="3" y="43"/>
                  </a:lnTo>
                  <a:lnTo>
                    <a:pt x="1" y="39"/>
                  </a:lnTo>
                  <a:lnTo>
                    <a:pt x="1" y="36"/>
                  </a:lnTo>
                  <a:lnTo>
                    <a:pt x="1" y="32"/>
                  </a:lnTo>
                  <a:lnTo>
                    <a:pt x="1" y="29"/>
                  </a:lnTo>
                  <a:lnTo>
                    <a:pt x="0" y="24"/>
                  </a:lnTo>
                  <a:lnTo>
                    <a:pt x="0" y="21"/>
                  </a:lnTo>
                  <a:lnTo>
                    <a:pt x="0" y="19"/>
                  </a:lnTo>
                  <a:lnTo>
                    <a:pt x="1" y="16"/>
                  </a:lnTo>
                  <a:lnTo>
                    <a:pt x="1" y="13"/>
                  </a:lnTo>
                  <a:lnTo>
                    <a:pt x="1" y="10"/>
                  </a:lnTo>
                  <a:lnTo>
                    <a:pt x="1" y="7"/>
                  </a:lnTo>
                  <a:lnTo>
                    <a:pt x="3" y="5"/>
                  </a:lnTo>
                  <a:lnTo>
                    <a:pt x="4" y="1"/>
                  </a:lnTo>
                  <a:lnTo>
                    <a:pt x="9" y="0"/>
                  </a:lnTo>
                  <a:lnTo>
                    <a:pt x="12" y="0"/>
                  </a:lnTo>
                  <a:lnTo>
                    <a:pt x="16" y="1"/>
                  </a:lnTo>
                  <a:lnTo>
                    <a:pt x="19" y="4"/>
                  </a:lnTo>
                  <a:lnTo>
                    <a:pt x="23" y="7"/>
                  </a:lnTo>
                  <a:lnTo>
                    <a:pt x="26" y="10"/>
                  </a:lnTo>
                  <a:lnTo>
                    <a:pt x="29" y="14"/>
                  </a:lnTo>
                  <a:lnTo>
                    <a:pt x="30" y="16"/>
                  </a:lnTo>
                  <a:lnTo>
                    <a:pt x="32" y="17"/>
                  </a:lnTo>
                  <a:lnTo>
                    <a:pt x="16" y="40"/>
                  </a:lnTo>
                  <a:lnTo>
                    <a:pt x="42" y="46"/>
                  </a:lnTo>
                  <a:lnTo>
                    <a:pt x="42" y="48"/>
                  </a:lnTo>
                  <a:lnTo>
                    <a:pt x="42" y="49"/>
                  </a:lnTo>
                  <a:lnTo>
                    <a:pt x="44" y="52"/>
                  </a:lnTo>
                  <a:lnTo>
                    <a:pt x="44" y="55"/>
                  </a:lnTo>
                  <a:lnTo>
                    <a:pt x="44" y="58"/>
                  </a:lnTo>
                  <a:lnTo>
                    <a:pt x="44" y="61"/>
                  </a:lnTo>
                  <a:lnTo>
                    <a:pt x="44" y="65"/>
                  </a:lnTo>
                  <a:lnTo>
                    <a:pt x="41" y="68"/>
                  </a:lnTo>
                  <a:lnTo>
                    <a:pt x="39" y="72"/>
                  </a:lnTo>
                  <a:lnTo>
                    <a:pt x="36" y="74"/>
                  </a:lnTo>
                  <a:lnTo>
                    <a:pt x="35" y="75"/>
                  </a:lnTo>
                  <a:lnTo>
                    <a:pt x="29" y="7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656" name="Freeform 61"/>
            <p:cNvSpPr>
              <a:spLocks/>
            </p:cNvSpPr>
            <p:nvPr/>
          </p:nvSpPr>
          <p:spPr bwMode="auto">
            <a:xfrm>
              <a:off x="490" y="3159"/>
              <a:ext cx="18" cy="16"/>
            </a:xfrm>
            <a:custGeom>
              <a:avLst/>
              <a:gdLst>
                <a:gd name="T0" fmla="*/ 1 w 35"/>
                <a:gd name="T1" fmla="*/ 0 h 33"/>
                <a:gd name="T2" fmla="*/ 1 w 35"/>
                <a:gd name="T3" fmla="*/ 0 h 33"/>
                <a:gd name="T4" fmla="*/ 1 w 35"/>
                <a:gd name="T5" fmla="*/ 0 h 33"/>
                <a:gd name="T6" fmla="*/ 1 w 35"/>
                <a:gd name="T7" fmla="*/ 0 h 33"/>
                <a:gd name="T8" fmla="*/ 1 w 35"/>
                <a:gd name="T9" fmla="*/ 0 h 33"/>
                <a:gd name="T10" fmla="*/ 1 w 35"/>
                <a:gd name="T11" fmla="*/ 0 h 33"/>
                <a:gd name="T12" fmla="*/ 1 w 35"/>
                <a:gd name="T13" fmla="*/ 0 h 33"/>
                <a:gd name="T14" fmla="*/ 1 w 35"/>
                <a:gd name="T15" fmla="*/ 0 h 33"/>
                <a:gd name="T16" fmla="*/ 1 w 35"/>
                <a:gd name="T17" fmla="*/ 0 h 33"/>
                <a:gd name="T18" fmla="*/ 1 w 35"/>
                <a:gd name="T19" fmla="*/ 0 h 33"/>
                <a:gd name="T20" fmla="*/ 1 w 35"/>
                <a:gd name="T21" fmla="*/ 0 h 33"/>
                <a:gd name="T22" fmla="*/ 1 w 35"/>
                <a:gd name="T23" fmla="*/ 0 h 33"/>
                <a:gd name="T24" fmla="*/ 1 w 35"/>
                <a:gd name="T25" fmla="*/ 0 h 33"/>
                <a:gd name="T26" fmla="*/ 1 w 35"/>
                <a:gd name="T27" fmla="*/ 0 h 33"/>
                <a:gd name="T28" fmla="*/ 0 w 35"/>
                <a:gd name="T29" fmla="*/ 0 h 33"/>
                <a:gd name="T30" fmla="*/ 0 w 35"/>
                <a:gd name="T31" fmla="*/ 0 h 33"/>
                <a:gd name="T32" fmla="*/ 0 w 35"/>
                <a:gd name="T33" fmla="*/ 0 h 33"/>
                <a:gd name="T34" fmla="*/ 1 w 35"/>
                <a:gd name="T35" fmla="*/ 0 h 33"/>
                <a:gd name="T36" fmla="*/ 1 w 35"/>
                <a:gd name="T37" fmla="*/ 0 h 33"/>
                <a:gd name="T38" fmla="*/ 1 w 35"/>
                <a:gd name="T39" fmla="*/ 0 h 33"/>
                <a:gd name="T40" fmla="*/ 1 w 35"/>
                <a:gd name="T41" fmla="*/ 0 h 33"/>
                <a:gd name="T42" fmla="*/ 1 w 35"/>
                <a:gd name="T43" fmla="*/ 0 h 33"/>
                <a:gd name="T44" fmla="*/ 1 w 35"/>
                <a:gd name="T45" fmla="*/ 0 h 33"/>
                <a:gd name="T46" fmla="*/ 1 w 35"/>
                <a:gd name="T47" fmla="*/ 0 h 33"/>
                <a:gd name="T48" fmla="*/ 1 w 35"/>
                <a:gd name="T49" fmla="*/ 0 h 33"/>
                <a:gd name="T50" fmla="*/ 1 w 35"/>
                <a:gd name="T51" fmla="*/ 0 h 33"/>
                <a:gd name="T52" fmla="*/ 1 w 35"/>
                <a:gd name="T53" fmla="*/ 0 h 33"/>
                <a:gd name="T54" fmla="*/ 1 w 35"/>
                <a:gd name="T55" fmla="*/ 0 h 33"/>
                <a:gd name="T56" fmla="*/ 1 w 35"/>
                <a:gd name="T57" fmla="*/ 0 h 33"/>
                <a:gd name="T58" fmla="*/ 1 w 35"/>
                <a:gd name="T59" fmla="*/ 0 h 33"/>
                <a:gd name="T60" fmla="*/ 1 w 35"/>
                <a:gd name="T61" fmla="*/ 0 h 33"/>
                <a:gd name="T62" fmla="*/ 1 w 35"/>
                <a:gd name="T63" fmla="*/ 0 h 33"/>
                <a:gd name="T64" fmla="*/ 1 w 35"/>
                <a:gd name="T65" fmla="*/ 0 h 33"/>
                <a:gd name="T66" fmla="*/ 1 w 35"/>
                <a:gd name="T67" fmla="*/ 0 h 33"/>
                <a:gd name="T68" fmla="*/ 1 w 35"/>
                <a:gd name="T69" fmla="*/ 0 h 33"/>
                <a:gd name="T70" fmla="*/ 1 w 35"/>
                <a:gd name="T71" fmla="*/ 0 h 33"/>
                <a:gd name="T72" fmla="*/ 1 w 35"/>
                <a:gd name="T73" fmla="*/ 0 h 33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35"/>
                <a:gd name="T112" fmla="*/ 0 h 33"/>
                <a:gd name="T113" fmla="*/ 35 w 35"/>
                <a:gd name="T114" fmla="*/ 33 h 33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35" h="33">
                  <a:moveTo>
                    <a:pt x="33" y="0"/>
                  </a:moveTo>
                  <a:lnTo>
                    <a:pt x="32" y="1"/>
                  </a:lnTo>
                  <a:lnTo>
                    <a:pt x="30" y="3"/>
                  </a:lnTo>
                  <a:lnTo>
                    <a:pt x="27" y="6"/>
                  </a:lnTo>
                  <a:lnTo>
                    <a:pt x="24" y="9"/>
                  </a:lnTo>
                  <a:lnTo>
                    <a:pt x="20" y="12"/>
                  </a:lnTo>
                  <a:lnTo>
                    <a:pt x="17" y="15"/>
                  </a:lnTo>
                  <a:lnTo>
                    <a:pt x="14" y="16"/>
                  </a:lnTo>
                  <a:lnTo>
                    <a:pt x="14" y="17"/>
                  </a:lnTo>
                  <a:lnTo>
                    <a:pt x="11" y="17"/>
                  </a:lnTo>
                  <a:lnTo>
                    <a:pt x="10" y="16"/>
                  </a:lnTo>
                  <a:lnTo>
                    <a:pt x="7" y="16"/>
                  </a:lnTo>
                  <a:lnTo>
                    <a:pt x="5" y="16"/>
                  </a:lnTo>
                  <a:lnTo>
                    <a:pt x="1" y="15"/>
                  </a:lnTo>
                  <a:lnTo>
                    <a:pt x="0" y="13"/>
                  </a:lnTo>
                  <a:lnTo>
                    <a:pt x="0" y="16"/>
                  </a:lnTo>
                  <a:lnTo>
                    <a:pt x="0" y="17"/>
                  </a:lnTo>
                  <a:lnTo>
                    <a:pt x="1" y="20"/>
                  </a:lnTo>
                  <a:lnTo>
                    <a:pt x="3" y="23"/>
                  </a:lnTo>
                  <a:lnTo>
                    <a:pt x="4" y="26"/>
                  </a:lnTo>
                  <a:lnTo>
                    <a:pt x="5" y="29"/>
                  </a:lnTo>
                  <a:lnTo>
                    <a:pt x="8" y="32"/>
                  </a:lnTo>
                  <a:lnTo>
                    <a:pt x="13" y="33"/>
                  </a:lnTo>
                  <a:lnTo>
                    <a:pt x="17" y="33"/>
                  </a:lnTo>
                  <a:lnTo>
                    <a:pt x="20" y="32"/>
                  </a:lnTo>
                  <a:lnTo>
                    <a:pt x="23" y="28"/>
                  </a:lnTo>
                  <a:lnTo>
                    <a:pt x="24" y="25"/>
                  </a:lnTo>
                  <a:lnTo>
                    <a:pt x="26" y="22"/>
                  </a:lnTo>
                  <a:lnTo>
                    <a:pt x="27" y="19"/>
                  </a:lnTo>
                  <a:lnTo>
                    <a:pt x="29" y="17"/>
                  </a:lnTo>
                  <a:lnTo>
                    <a:pt x="32" y="12"/>
                  </a:lnTo>
                  <a:lnTo>
                    <a:pt x="35" y="9"/>
                  </a:lnTo>
                  <a:lnTo>
                    <a:pt x="35" y="4"/>
                  </a:lnTo>
                  <a:lnTo>
                    <a:pt x="35" y="1"/>
                  </a:lnTo>
                  <a:lnTo>
                    <a:pt x="35" y="0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657" name="Freeform 62"/>
            <p:cNvSpPr>
              <a:spLocks/>
            </p:cNvSpPr>
            <p:nvPr/>
          </p:nvSpPr>
          <p:spPr bwMode="auto">
            <a:xfrm>
              <a:off x="436" y="3177"/>
              <a:ext cx="86" cy="48"/>
            </a:xfrm>
            <a:custGeom>
              <a:avLst/>
              <a:gdLst>
                <a:gd name="T0" fmla="*/ 1 w 171"/>
                <a:gd name="T1" fmla="*/ 1 h 94"/>
                <a:gd name="T2" fmla="*/ 1 w 171"/>
                <a:gd name="T3" fmla="*/ 1 h 94"/>
                <a:gd name="T4" fmla="*/ 1 w 171"/>
                <a:gd name="T5" fmla="*/ 1 h 94"/>
                <a:gd name="T6" fmla="*/ 1 w 171"/>
                <a:gd name="T7" fmla="*/ 1 h 94"/>
                <a:gd name="T8" fmla="*/ 1 w 171"/>
                <a:gd name="T9" fmla="*/ 1 h 94"/>
                <a:gd name="T10" fmla="*/ 1 w 171"/>
                <a:gd name="T11" fmla="*/ 1 h 94"/>
                <a:gd name="T12" fmla="*/ 1 w 171"/>
                <a:gd name="T13" fmla="*/ 1 h 94"/>
                <a:gd name="T14" fmla="*/ 1 w 171"/>
                <a:gd name="T15" fmla="*/ 1 h 94"/>
                <a:gd name="T16" fmla="*/ 0 w 171"/>
                <a:gd name="T17" fmla="*/ 1 h 94"/>
                <a:gd name="T18" fmla="*/ 1 w 171"/>
                <a:gd name="T19" fmla="*/ 1 h 94"/>
                <a:gd name="T20" fmla="*/ 1 w 171"/>
                <a:gd name="T21" fmla="*/ 1 h 94"/>
                <a:gd name="T22" fmla="*/ 1 w 171"/>
                <a:gd name="T23" fmla="*/ 1 h 94"/>
                <a:gd name="T24" fmla="*/ 1 w 171"/>
                <a:gd name="T25" fmla="*/ 1 h 94"/>
                <a:gd name="T26" fmla="*/ 1 w 171"/>
                <a:gd name="T27" fmla="*/ 1 h 94"/>
                <a:gd name="T28" fmla="*/ 1 w 171"/>
                <a:gd name="T29" fmla="*/ 1 h 94"/>
                <a:gd name="T30" fmla="*/ 1 w 171"/>
                <a:gd name="T31" fmla="*/ 1 h 94"/>
                <a:gd name="T32" fmla="*/ 1 w 171"/>
                <a:gd name="T33" fmla="*/ 1 h 94"/>
                <a:gd name="T34" fmla="*/ 1 w 171"/>
                <a:gd name="T35" fmla="*/ 1 h 94"/>
                <a:gd name="T36" fmla="*/ 1 w 171"/>
                <a:gd name="T37" fmla="*/ 1 h 94"/>
                <a:gd name="T38" fmla="*/ 1 w 171"/>
                <a:gd name="T39" fmla="*/ 1 h 94"/>
                <a:gd name="T40" fmla="*/ 1 w 171"/>
                <a:gd name="T41" fmla="*/ 1 h 94"/>
                <a:gd name="T42" fmla="*/ 1 w 171"/>
                <a:gd name="T43" fmla="*/ 1 h 94"/>
                <a:gd name="T44" fmla="*/ 1 w 171"/>
                <a:gd name="T45" fmla="*/ 1 h 94"/>
                <a:gd name="T46" fmla="*/ 1 w 171"/>
                <a:gd name="T47" fmla="*/ 1 h 94"/>
                <a:gd name="T48" fmla="*/ 1 w 171"/>
                <a:gd name="T49" fmla="*/ 1 h 94"/>
                <a:gd name="T50" fmla="*/ 1 w 171"/>
                <a:gd name="T51" fmla="*/ 1 h 94"/>
                <a:gd name="T52" fmla="*/ 1 w 171"/>
                <a:gd name="T53" fmla="*/ 1 h 94"/>
                <a:gd name="T54" fmla="*/ 1 w 171"/>
                <a:gd name="T55" fmla="*/ 1 h 94"/>
                <a:gd name="T56" fmla="*/ 1 w 171"/>
                <a:gd name="T57" fmla="*/ 1 h 94"/>
                <a:gd name="T58" fmla="*/ 1 w 171"/>
                <a:gd name="T59" fmla="*/ 1 h 94"/>
                <a:gd name="T60" fmla="*/ 1 w 171"/>
                <a:gd name="T61" fmla="*/ 1 h 94"/>
                <a:gd name="T62" fmla="*/ 1 w 171"/>
                <a:gd name="T63" fmla="*/ 1 h 94"/>
                <a:gd name="T64" fmla="*/ 1 w 171"/>
                <a:gd name="T65" fmla="*/ 1 h 94"/>
                <a:gd name="T66" fmla="*/ 1 w 171"/>
                <a:gd name="T67" fmla="*/ 1 h 94"/>
                <a:gd name="T68" fmla="*/ 1 w 171"/>
                <a:gd name="T69" fmla="*/ 1 h 94"/>
                <a:gd name="T70" fmla="*/ 1 w 171"/>
                <a:gd name="T71" fmla="*/ 1 h 94"/>
                <a:gd name="T72" fmla="*/ 1 w 171"/>
                <a:gd name="T73" fmla="*/ 1 h 94"/>
                <a:gd name="T74" fmla="*/ 1 w 171"/>
                <a:gd name="T75" fmla="*/ 1 h 94"/>
                <a:gd name="T76" fmla="*/ 1 w 171"/>
                <a:gd name="T77" fmla="*/ 1 h 94"/>
                <a:gd name="T78" fmla="*/ 1 w 171"/>
                <a:gd name="T79" fmla="*/ 1 h 94"/>
                <a:gd name="T80" fmla="*/ 1 w 171"/>
                <a:gd name="T81" fmla="*/ 1 h 94"/>
                <a:gd name="T82" fmla="*/ 1 w 171"/>
                <a:gd name="T83" fmla="*/ 1 h 94"/>
                <a:gd name="T84" fmla="*/ 1 w 171"/>
                <a:gd name="T85" fmla="*/ 1 h 94"/>
                <a:gd name="T86" fmla="*/ 1 w 171"/>
                <a:gd name="T87" fmla="*/ 1 h 94"/>
                <a:gd name="T88" fmla="*/ 1 w 171"/>
                <a:gd name="T89" fmla="*/ 1 h 94"/>
                <a:gd name="T90" fmla="*/ 1 w 171"/>
                <a:gd name="T91" fmla="*/ 1 h 94"/>
                <a:gd name="T92" fmla="*/ 1 w 171"/>
                <a:gd name="T93" fmla="*/ 0 h 94"/>
                <a:gd name="T94" fmla="*/ 1 w 171"/>
                <a:gd name="T95" fmla="*/ 1 h 94"/>
                <a:gd name="T96" fmla="*/ 1 w 171"/>
                <a:gd name="T97" fmla="*/ 1 h 94"/>
                <a:gd name="T98" fmla="*/ 1 w 171"/>
                <a:gd name="T99" fmla="*/ 1 h 94"/>
                <a:gd name="T100" fmla="*/ 1 w 171"/>
                <a:gd name="T101" fmla="*/ 1 h 94"/>
                <a:gd name="T102" fmla="*/ 1 w 171"/>
                <a:gd name="T103" fmla="*/ 1 h 94"/>
                <a:gd name="T104" fmla="*/ 1 w 171"/>
                <a:gd name="T105" fmla="*/ 1 h 94"/>
                <a:gd name="T106" fmla="*/ 1 w 171"/>
                <a:gd name="T107" fmla="*/ 1 h 94"/>
                <a:gd name="T108" fmla="*/ 1 w 171"/>
                <a:gd name="T109" fmla="*/ 1 h 94"/>
                <a:gd name="T110" fmla="*/ 1 w 171"/>
                <a:gd name="T111" fmla="*/ 1 h 94"/>
                <a:gd name="T112" fmla="*/ 1 w 171"/>
                <a:gd name="T113" fmla="*/ 1 h 94"/>
                <a:gd name="T114" fmla="*/ 1 w 171"/>
                <a:gd name="T115" fmla="*/ 1 h 94"/>
                <a:gd name="T116" fmla="*/ 1 w 171"/>
                <a:gd name="T117" fmla="*/ 1 h 94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71"/>
                <a:gd name="T178" fmla="*/ 0 h 94"/>
                <a:gd name="T179" fmla="*/ 171 w 171"/>
                <a:gd name="T180" fmla="*/ 94 h 94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71" h="94">
                  <a:moveTo>
                    <a:pt x="58" y="36"/>
                  </a:moveTo>
                  <a:lnTo>
                    <a:pt x="58" y="38"/>
                  </a:lnTo>
                  <a:lnTo>
                    <a:pt x="55" y="39"/>
                  </a:lnTo>
                  <a:lnTo>
                    <a:pt x="52" y="43"/>
                  </a:lnTo>
                  <a:lnTo>
                    <a:pt x="49" y="48"/>
                  </a:lnTo>
                  <a:lnTo>
                    <a:pt x="45" y="51"/>
                  </a:lnTo>
                  <a:lnTo>
                    <a:pt x="42" y="55"/>
                  </a:lnTo>
                  <a:lnTo>
                    <a:pt x="40" y="57"/>
                  </a:lnTo>
                  <a:lnTo>
                    <a:pt x="39" y="58"/>
                  </a:lnTo>
                  <a:lnTo>
                    <a:pt x="37" y="55"/>
                  </a:lnTo>
                  <a:lnTo>
                    <a:pt x="36" y="54"/>
                  </a:lnTo>
                  <a:lnTo>
                    <a:pt x="35" y="52"/>
                  </a:lnTo>
                  <a:lnTo>
                    <a:pt x="35" y="51"/>
                  </a:lnTo>
                  <a:lnTo>
                    <a:pt x="32" y="62"/>
                  </a:lnTo>
                  <a:lnTo>
                    <a:pt x="30" y="59"/>
                  </a:lnTo>
                  <a:lnTo>
                    <a:pt x="27" y="57"/>
                  </a:lnTo>
                  <a:lnTo>
                    <a:pt x="26" y="54"/>
                  </a:lnTo>
                  <a:lnTo>
                    <a:pt x="23" y="54"/>
                  </a:lnTo>
                  <a:lnTo>
                    <a:pt x="21" y="57"/>
                  </a:lnTo>
                  <a:lnTo>
                    <a:pt x="20" y="59"/>
                  </a:lnTo>
                  <a:lnTo>
                    <a:pt x="19" y="62"/>
                  </a:lnTo>
                  <a:lnTo>
                    <a:pt x="19" y="65"/>
                  </a:lnTo>
                  <a:lnTo>
                    <a:pt x="17" y="62"/>
                  </a:lnTo>
                  <a:lnTo>
                    <a:pt x="16" y="58"/>
                  </a:lnTo>
                  <a:lnTo>
                    <a:pt x="13" y="55"/>
                  </a:lnTo>
                  <a:lnTo>
                    <a:pt x="11" y="55"/>
                  </a:lnTo>
                  <a:lnTo>
                    <a:pt x="10" y="58"/>
                  </a:lnTo>
                  <a:lnTo>
                    <a:pt x="8" y="62"/>
                  </a:lnTo>
                  <a:lnTo>
                    <a:pt x="8" y="65"/>
                  </a:lnTo>
                  <a:lnTo>
                    <a:pt x="8" y="67"/>
                  </a:lnTo>
                  <a:lnTo>
                    <a:pt x="7" y="65"/>
                  </a:lnTo>
                  <a:lnTo>
                    <a:pt x="5" y="64"/>
                  </a:lnTo>
                  <a:lnTo>
                    <a:pt x="4" y="61"/>
                  </a:lnTo>
                  <a:lnTo>
                    <a:pt x="3" y="62"/>
                  </a:lnTo>
                  <a:lnTo>
                    <a:pt x="1" y="65"/>
                  </a:lnTo>
                  <a:lnTo>
                    <a:pt x="0" y="68"/>
                  </a:lnTo>
                  <a:lnTo>
                    <a:pt x="0" y="70"/>
                  </a:lnTo>
                  <a:lnTo>
                    <a:pt x="0" y="71"/>
                  </a:lnTo>
                  <a:lnTo>
                    <a:pt x="1" y="72"/>
                  </a:lnTo>
                  <a:lnTo>
                    <a:pt x="5" y="75"/>
                  </a:lnTo>
                  <a:lnTo>
                    <a:pt x="8" y="77"/>
                  </a:lnTo>
                  <a:lnTo>
                    <a:pt x="13" y="78"/>
                  </a:lnTo>
                  <a:lnTo>
                    <a:pt x="14" y="78"/>
                  </a:lnTo>
                  <a:lnTo>
                    <a:pt x="17" y="78"/>
                  </a:lnTo>
                  <a:lnTo>
                    <a:pt x="19" y="78"/>
                  </a:lnTo>
                  <a:lnTo>
                    <a:pt x="21" y="80"/>
                  </a:lnTo>
                  <a:lnTo>
                    <a:pt x="26" y="77"/>
                  </a:lnTo>
                  <a:lnTo>
                    <a:pt x="30" y="77"/>
                  </a:lnTo>
                  <a:lnTo>
                    <a:pt x="35" y="74"/>
                  </a:lnTo>
                  <a:lnTo>
                    <a:pt x="39" y="72"/>
                  </a:lnTo>
                  <a:lnTo>
                    <a:pt x="40" y="70"/>
                  </a:lnTo>
                  <a:lnTo>
                    <a:pt x="43" y="68"/>
                  </a:lnTo>
                  <a:lnTo>
                    <a:pt x="45" y="67"/>
                  </a:lnTo>
                  <a:lnTo>
                    <a:pt x="46" y="67"/>
                  </a:lnTo>
                  <a:lnTo>
                    <a:pt x="48" y="68"/>
                  </a:lnTo>
                  <a:lnTo>
                    <a:pt x="51" y="71"/>
                  </a:lnTo>
                  <a:lnTo>
                    <a:pt x="53" y="72"/>
                  </a:lnTo>
                  <a:lnTo>
                    <a:pt x="56" y="74"/>
                  </a:lnTo>
                  <a:lnTo>
                    <a:pt x="59" y="77"/>
                  </a:lnTo>
                  <a:lnTo>
                    <a:pt x="64" y="78"/>
                  </a:lnTo>
                  <a:lnTo>
                    <a:pt x="67" y="81"/>
                  </a:lnTo>
                  <a:lnTo>
                    <a:pt x="71" y="83"/>
                  </a:lnTo>
                  <a:lnTo>
                    <a:pt x="74" y="84"/>
                  </a:lnTo>
                  <a:lnTo>
                    <a:pt x="78" y="87"/>
                  </a:lnTo>
                  <a:lnTo>
                    <a:pt x="81" y="88"/>
                  </a:lnTo>
                  <a:lnTo>
                    <a:pt x="84" y="90"/>
                  </a:lnTo>
                  <a:lnTo>
                    <a:pt x="87" y="91"/>
                  </a:lnTo>
                  <a:lnTo>
                    <a:pt x="90" y="91"/>
                  </a:lnTo>
                  <a:lnTo>
                    <a:pt x="93" y="91"/>
                  </a:lnTo>
                  <a:lnTo>
                    <a:pt x="94" y="93"/>
                  </a:lnTo>
                  <a:lnTo>
                    <a:pt x="97" y="93"/>
                  </a:lnTo>
                  <a:lnTo>
                    <a:pt x="100" y="93"/>
                  </a:lnTo>
                  <a:lnTo>
                    <a:pt x="103" y="93"/>
                  </a:lnTo>
                  <a:lnTo>
                    <a:pt x="106" y="93"/>
                  </a:lnTo>
                  <a:lnTo>
                    <a:pt x="109" y="93"/>
                  </a:lnTo>
                  <a:lnTo>
                    <a:pt x="113" y="94"/>
                  </a:lnTo>
                  <a:lnTo>
                    <a:pt x="116" y="93"/>
                  </a:lnTo>
                  <a:lnTo>
                    <a:pt x="119" y="93"/>
                  </a:lnTo>
                  <a:lnTo>
                    <a:pt x="122" y="91"/>
                  </a:lnTo>
                  <a:lnTo>
                    <a:pt x="126" y="91"/>
                  </a:lnTo>
                  <a:lnTo>
                    <a:pt x="129" y="90"/>
                  </a:lnTo>
                  <a:lnTo>
                    <a:pt x="133" y="88"/>
                  </a:lnTo>
                  <a:lnTo>
                    <a:pt x="138" y="87"/>
                  </a:lnTo>
                  <a:lnTo>
                    <a:pt x="142" y="86"/>
                  </a:lnTo>
                  <a:lnTo>
                    <a:pt x="145" y="83"/>
                  </a:lnTo>
                  <a:lnTo>
                    <a:pt x="149" y="80"/>
                  </a:lnTo>
                  <a:lnTo>
                    <a:pt x="152" y="78"/>
                  </a:lnTo>
                  <a:lnTo>
                    <a:pt x="155" y="77"/>
                  </a:lnTo>
                  <a:lnTo>
                    <a:pt x="160" y="72"/>
                  </a:lnTo>
                  <a:lnTo>
                    <a:pt x="162" y="70"/>
                  </a:lnTo>
                  <a:lnTo>
                    <a:pt x="164" y="67"/>
                  </a:lnTo>
                  <a:lnTo>
                    <a:pt x="167" y="62"/>
                  </a:lnTo>
                  <a:lnTo>
                    <a:pt x="168" y="59"/>
                  </a:lnTo>
                  <a:lnTo>
                    <a:pt x="170" y="55"/>
                  </a:lnTo>
                  <a:lnTo>
                    <a:pt x="171" y="51"/>
                  </a:lnTo>
                  <a:lnTo>
                    <a:pt x="171" y="46"/>
                  </a:lnTo>
                  <a:lnTo>
                    <a:pt x="171" y="41"/>
                  </a:lnTo>
                  <a:lnTo>
                    <a:pt x="171" y="38"/>
                  </a:lnTo>
                  <a:lnTo>
                    <a:pt x="171" y="33"/>
                  </a:lnTo>
                  <a:lnTo>
                    <a:pt x="171" y="30"/>
                  </a:lnTo>
                  <a:lnTo>
                    <a:pt x="171" y="27"/>
                  </a:lnTo>
                  <a:lnTo>
                    <a:pt x="157" y="36"/>
                  </a:lnTo>
                  <a:lnTo>
                    <a:pt x="157" y="38"/>
                  </a:lnTo>
                  <a:lnTo>
                    <a:pt x="158" y="39"/>
                  </a:lnTo>
                  <a:lnTo>
                    <a:pt x="160" y="43"/>
                  </a:lnTo>
                  <a:lnTo>
                    <a:pt x="160" y="46"/>
                  </a:lnTo>
                  <a:lnTo>
                    <a:pt x="160" y="49"/>
                  </a:lnTo>
                  <a:lnTo>
                    <a:pt x="160" y="52"/>
                  </a:lnTo>
                  <a:lnTo>
                    <a:pt x="160" y="57"/>
                  </a:lnTo>
                  <a:lnTo>
                    <a:pt x="157" y="61"/>
                  </a:lnTo>
                  <a:lnTo>
                    <a:pt x="154" y="64"/>
                  </a:lnTo>
                  <a:lnTo>
                    <a:pt x="151" y="68"/>
                  </a:lnTo>
                  <a:lnTo>
                    <a:pt x="148" y="71"/>
                  </a:lnTo>
                  <a:lnTo>
                    <a:pt x="142" y="75"/>
                  </a:lnTo>
                  <a:lnTo>
                    <a:pt x="138" y="78"/>
                  </a:lnTo>
                  <a:lnTo>
                    <a:pt x="133" y="81"/>
                  </a:lnTo>
                  <a:lnTo>
                    <a:pt x="128" y="84"/>
                  </a:lnTo>
                  <a:lnTo>
                    <a:pt x="125" y="84"/>
                  </a:lnTo>
                  <a:lnTo>
                    <a:pt x="122" y="84"/>
                  </a:lnTo>
                  <a:lnTo>
                    <a:pt x="119" y="84"/>
                  </a:lnTo>
                  <a:lnTo>
                    <a:pt x="116" y="86"/>
                  </a:lnTo>
                  <a:lnTo>
                    <a:pt x="113" y="84"/>
                  </a:lnTo>
                  <a:lnTo>
                    <a:pt x="110" y="84"/>
                  </a:lnTo>
                  <a:lnTo>
                    <a:pt x="106" y="84"/>
                  </a:lnTo>
                  <a:lnTo>
                    <a:pt x="103" y="84"/>
                  </a:lnTo>
                  <a:lnTo>
                    <a:pt x="100" y="83"/>
                  </a:lnTo>
                  <a:lnTo>
                    <a:pt x="96" y="83"/>
                  </a:lnTo>
                  <a:lnTo>
                    <a:pt x="93" y="81"/>
                  </a:lnTo>
                  <a:lnTo>
                    <a:pt x="90" y="80"/>
                  </a:lnTo>
                  <a:lnTo>
                    <a:pt x="87" y="78"/>
                  </a:lnTo>
                  <a:lnTo>
                    <a:pt x="84" y="77"/>
                  </a:lnTo>
                  <a:lnTo>
                    <a:pt x="81" y="77"/>
                  </a:lnTo>
                  <a:lnTo>
                    <a:pt x="80" y="75"/>
                  </a:lnTo>
                  <a:lnTo>
                    <a:pt x="83" y="75"/>
                  </a:lnTo>
                  <a:lnTo>
                    <a:pt x="85" y="75"/>
                  </a:lnTo>
                  <a:lnTo>
                    <a:pt x="90" y="75"/>
                  </a:lnTo>
                  <a:lnTo>
                    <a:pt x="93" y="74"/>
                  </a:lnTo>
                  <a:lnTo>
                    <a:pt x="98" y="72"/>
                  </a:lnTo>
                  <a:lnTo>
                    <a:pt x="101" y="71"/>
                  </a:lnTo>
                  <a:lnTo>
                    <a:pt x="106" y="70"/>
                  </a:lnTo>
                  <a:lnTo>
                    <a:pt x="109" y="68"/>
                  </a:lnTo>
                  <a:lnTo>
                    <a:pt x="112" y="65"/>
                  </a:lnTo>
                  <a:lnTo>
                    <a:pt x="114" y="62"/>
                  </a:lnTo>
                  <a:lnTo>
                    <a:pt x="125" y="55"/>
                  </a:lnTo>
                  <a:lnTo>
                    <a:pt x="109" y="61"/>
                  </a:lnTo>
                  <a:lnTo>
                    <a:pt x="107" y="61"/>
                  </a:lnTo>
                  <a:lnTo>
                    <a:pt x="103" y="62"/>
                  </a:lnTo>
                  <a:lnTo>
                    <a:pt x="100" y="62"/>
                  </a:lnTo>
                  <a:lnTo>
                    <a:pt x="97" y="64"/>
                  </a:lnTo>
                  <a:lnTo>
                    <a:pt x="94" y="64"/>
                  </a:lnTo>
                  <a:lnTo>
                    <a:pt x="90" y="65"/>
                  </a:lnTo>
                  <a:lnTo>
                    <a:pt x="88" y="65"/>
                  </a:lnTo>
                  <a:lnTo>
                    <a:pt x="85" y="65"/>
                  </a:lnTo>
                  <a:lnTo>
                    <a:pt x="83" y="65"/>
                  </a:lnTo>
                  <a:lnTo>
                    <a:pt x="80" y="65"/>
                  </a:lnTo>
                  <a:lnTo>
                    <a:pt x="77" y="67"/>
                  </a:lnTo>
                  <a:lnTo>
                    <a:pt x="72" y="65"/>
                  </a:lnTo>
                  <a:lnTo>
                    <a:pt x="71" y="65"/>
                  </a:lnTo>
                  <a:lnTo>
                    <a:pt x="74" y="64"/>
                  </a:lnTo>
                  <a:lnTo>
                    <a:pt x="77" y="61"/>
                  </a:lnTo>
                  <a:lnTo>
                    <a:pt x="81" y="59"/>
                  </a:lnTo>
                  <a:lnTo>
                    <a:pt x="85" y="57"/>
                  </a:lnTo>
                  <a:lnTo>
                    <a:pt x="91" y="54"/>
                  </a:lnTo>
                  <a:lnTo>
                    <a:pt x="96" y="51"/>
                  </a:lnTo>
                  <a:lnTo>
                    <a:pt x="98" y="49"/>
                  </a:lnTo>
                  <a:lnTo>
                    <a:pt x="101" y="46"/>
                  </a:lnTo>
                  <a:lnTo>
                    <a:pt x="104" y="43"/>
                  </a:lnTo>
                  <a:lnTo>
                    <a:pt x="107" y="39"/>
                  </a:lnTo>
                  <a:lnTo>
                    <a:pt x="109" y="38"/>
                  </a:lnTo>
                  <a:lnTo>
                    <a:pt x="113" y="32"/>
                  </a:lnTo>
                  <a:lnTo>
                    <a:pt x="116" y="30"/>
                  </a:lnTo>
                  <a:lnTo>
                    <a:pt x="117" y="30"/>
                  </a:lnTo>
                  <a:lnTo>
                    <a:pt x="122" y="30"/>
                  </a:lnTo>
                  <a:lnTo>
                    <a:pt x="123" y="30"/>
                  </a:lnTo>
                  <a:lnTo>
                    <a:pt x="126" y="30"/>
                  </a:lnTo>
                  <a:lnTo>
                    <a:pt x="129" y="30"/>
                  </a:lnTo>
                  <a:lnTo>
                    <a:pt x="132" y="30"/>
                  </a:lnTo>
                  <a:lnTo>
                    <a:pt x="136" y="30"/>
                  </a:lnTo>
                  <a:lnTo>
                    <a:pt x="142" y="30"/>
                  </a:lnTo>
                  <a:lnTo>
                    <a:pt x="144" y="30"/>
                  </a:lnTo>
                  <a:lnTo>
                    <a:pt x="145" y="30"/>
                  </a:lnTo>
                  <a:lnTo>
                    <a:pt x="170" y="7"/>
                  </a:lnTo>
                  <a:lnTo>
                    <a:pt x="170" y="6"/>
                  </a:lnTo>
                  <a:lnTo>
                    <a:pt x="170" y="3"/>
                  </a:lnTo>
                  <a:lnTo>
                    <a:pt x="168" y="0"/>
                  </a:lnTo>
                  <a:lnTo>
                    <a:pt x="165" y="0"/>
                  </a:lnTo>
                  <a:lnTo>
                    <a:pt x="164" y="1"/>
                  </a:lnTo>
                  <a:lnTo>
                    <a:pt x="161" y="4"/>
                  </a:lnTo>
                  <a:lnTo>
                    <a:pt x="157" y="9"/>
                  </a:lnTo>
                  <a:lnTo>
                    <a:pt x="152" y="11"/>
                  </a:lnTo>
                  <a:lnTo>
                    <a:pt x="148" y="16"/>
                  </a:lnTo>
                  <a:lnTo>
                    <a:pt x="145" y="19"/>
                  </a:lnTo>
                  <a:lnTo>
                    <a:pt x="144" y="22"/>
                  </a:lnTo>
                  <a:lnTo>
                    <a:pt x="144" y="23"/>
                  </a:lnTo>
                  <a:lnTo>
                    <a:pt x="142" y="22"/>
                  </a:lnTo>
                  <a:lnTo>
                    <a:pt x="138" y="22"/>
                  </a:lnTo>
                  <a:lnTo>
                    <a:pt x="135" y="22"/>
                  </a:lnTo>
                  <a:lnTo>
                    <a:pt x="133" y="22"/>
                  </a:lnTo>
                  <a:lnTo>
                    <a:pt x="130" y="22"/>
                  </a:lnTo>
                  <a:lnTo>
                    <a:pt x="128" y="22"/>
                  </a:lnTo>
                  <a:lnTo>
                    <a:pt x="125" y="20"/>
                  </a:lnTo>
                  <a:lnTo>
                    <a:pt x="122" y="20"/>
                  </a:lnTo>
                  <a:lnTo>
                    <a:pt x="119" y="20"/>
                  </a:lnTo>
                  <a:lnTo>
                    <a:pt x="116" y="20"/>
                  </a:lnTo>
                  <a:lnTo>
                    <a:pt x="113" y="22"/>
                  </a:lnTo>
                  <a:lnTo>
                    <a:pt x="110" y="23"/>
                  </a:lnTo>
                  <a:lnTo>
                    <a:pt x="109" y="23"/>
                  </a:lnTo>
                  <a:lnTo>
                    <a:pt x="107" y="25"/>
                  </a:lnTo>
                  <a:lnTo>
                    <a:pt x="106" y="26"/>
                  </a:lnTo>
                  <a:lnTo>
                    <a:pt x="103" y="29"/>
                  </a:lnTo>
                  <a:lnTo>
                    <a:pt x="100" y="30"/>
                  </a:lnTo>
                  <a:lnTo>
                    <a:pt x="97" y="35"/>
                  </a:lnTo>
                  <a:lnTo>
                    <a:pt x="93" y="38"/>
                  </a:lnTo>
                  <a:lnTo>
                    <a:pt x="90" y="39"/>
                  </a:lnTo>
                  <a:lnTo>
                    <a:pt x="87" y="42"/>
                  </a:lnTo>
                  <a:lnTo>
                    <a:pt x="83" y="45"/>
                  </a:lnTo>
                  <a:lnTo>
                    <a:pt x="80" y="48"/>
                  </a:lnTo>
                  <a:lnTo>
                    <a:pt x="77" y="51"/>
                  </a:lnTo>
                  <a:lnTo>
                    <a:pt x="72" y="54"/>
                  </a:lnTo>
                  <a:lnTo>
                    <a:pt x="71" y="57"/>
                  </a:lnTo>
                  <a:lnTo>
                    <a:pt x="68" y="57"/>
                  </a:lnTo>
                  <a:lnTo>
                    <a:pt x="67" y="57"/>
                  </a:lnTo>
                  <a:lnTo>
                    <a:pt x="64" y="57"/>
                  </a:lnTo>
                  <a:lnTo>
                    <a:pt x="62" y="57"/>
                  </a:lnTo>
                  <a:lnTo>
                    <a:pt x="58" y="55"/>
                  </a:lnTo>
                  <a:lnTo>
                    <a:pt x="56" y="55"/>
                  </a:lnTo>
                  <a:lnTo>
                    <a:pt x="56" y="54"/>
                  </a:lnTo>
                  <a:lnTo>
                    <a:pt x="59" y="51"/>
                  </a:lnTo>
                  <a:lnTo>
                    <a:pt x="61" y="48"/>
                  </a:lnTo>
                  <a:lnTo>
                    <a:pt x="64" y="45"/>
                  </a:lnTo>
                  <a:lnTo>
                    <a:pt x="62" y="42"/>
                  </a:lnTo>
                  <a:lnTo>
                    <a:pt x="61" y="39"/>
                  </a:lnTo>
                  <a:lnTo>
                    <a:pt x="59" y="38"/>
                  </a:lnTo>
                  <a:lnTo>
                    <a:pt x="58" y="3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658" name="Freeform 63"/>
            <p:cNvSpPr>
              <a:spLocks/>
            </p:cNvSpPr>
            <p:nvPr/>
          </p:nvSpPr>
          <p:spPr bwMode="auto">
            <a:xfrm>
              <a:off x="506" y="3177"/>
              <a:ext cx="22" cy="24"/>
            </a:xfrm>
            <a:custGeom>
              <a:avLst/>
              <a:gdLst>
                <a:gd name="T0" fmla="*/ 1 w 43"/>
                <a:gd name="T1" fmla="*/ 1 h 48"/>
                <a:gd name="T2" fmla="*/ 1 w 43"/>
                <a:gd name="T3" fmla="*/ 1 h 48"/>
                <a:gd name="T4" fmla="*/ 1 w 43"/>
                <a:gd name="T5" fmla="*/ 1 h 48"/>
                <a:gd name="T6" fmla="*/ 1 w 43"/>
                <a:gd name="T7" fmla="*/ 1 h 48"/>
                <a:gd name="T8" fmla="*/ 1 w 43"/>
                <a:gd name="T9" fmla="*/ 1 h 48"/>
                <a:gd name="T10" fmla="*/ 1 w 43"/>
                <a:gd name="T11" fmla="*/ 1 h 48"/>
                <a:gd name="T12" fmla="*/ 1 w 43"/>
                <a:gd name="T13" fmla="*/ 1 h 48"/>
                <a:gd name="T14" fmla="*/ 1 w 43"/>
                <a:gd name="T15" fmla="*/ 1 h 48"/>
                <a:gd name="T16" fmla="*/ 1 w 43"/>
                <a:gd name="T17" fmla="*/ 1 h 48"/>
                <a:gd name="T18" fmla="*/ 1 w 43"/>
                <a:gd name="T19" fmla="*/ 1 h 48"/>
                <a:gd name="T20" fmla="*/ 1 w 43"/>
                <a:gd name="T21" fmla="*/ 1 h 48"/>
                <a:gd name="T22" fmla="*/ 1 w 43"/>
                <a:gd name="T23" fmla="*/ 1 h 48"/>
                <a:gd name="T24" fmla="*/ 1 w 43"/>
                <a:gd name="T25" fmla="*/ 1 h 48"/>
                <a:gd name="T26" fmla="*/ 1 w 43"/>
                <a:gd name="T27" fmla="*/ 1 h 48"/>
                <a:gd name="T28" fmla="*/ 1 w 43"/>
                <a:gd name="T29" fmla="*/ 1 h 48"/>
                <a:gd name="T30" fmla="*/ 1 w 43"/>
                <a:gd name="T31" fmla="*/ 1 h 48"/>
                <a:gd name="T32" fmla="*/ 0 w 43"/>
                <a:gd name="T33" fmla="*/ 1 h 48"/>
                <a:gd name="T34" fmla="*/ 1 w 43"/>
                <a:gd name="T35" fmla="*/ 1 h 48"/>
                <a:gd name="T36" fmla="*/ 1 w 43"/>
                <a:gd name="T37" fmla="*/ 1 h 48"/>
                <a:gd name="T38" fmla="*/ 1 w 43"/>
                <a:gd name="T39" fmla="*/ 1 h 48"/>
                <a:gd name="T40" fmla="*/ 1 w 43"/>
                <a:gd name="T41" fmla="*/ 1 h 48"/>
                <a:gd name="T42" fmla="*/ 1 w 43"/>
                <a:gd name="T43" fmla="*/ 1 h 48"/>
                <a:gd name="T44" fmla="*/ 1 w 43"/>
                <a:gd name="T45" fmla="*/ 1 h 48"/>
                <a:gd name="T46" fmla="*/ 1 w 43"/>
                <a:gd name="T47" fmla="*/ 1 h 48"/>
                <a:gd name="T48" fmla="*/ 1 w 43"/>
                <a:gd name="T49" fmla="*/ 1 h 48"/>
                <a:gd name="T50" fmla="*/ 1 w 43"/>
                <a:gd name="T51" fmla="*/ 1 h 48"/>
                <a:gd name="T52" fmla="*/ 1 w 43"/>
                <a:gd name="T53" fmla="*/ 1 h 48"/>
                <a:gd name="T54" fmla="*/ 1 w 43"/>
                <a:gd name="T55" fmla="*/ 1 h 48"/>
                <a:gd name="T56" fmla="*/ 1 w 43"/>
                <a:gd name="T57" fmla="*/ 1 h 48"/>
                <a:gd name="T58" fmla="*/ 1 w 43"/>
                <a:gd name="T59" fmla="*/ 1 h 48"/>
                <a:gd name="T60" fmla="*/ 1 w 43"/>
                <a:gd name="T61" fmla="*/ 1 h 48"/>
                <a:gd name="T62" fmla="*/ 1 w 43"/>
                <a:gd name="T63" fmla="*/ 1 h 48"/>
                <a:gd name="T64" fmla="*/ 1 w 43"/>
                <a:gd name="T65" fmla="*/ 1 h 48"/>
                <a:gd name="T66" fmla="*/ 1 w 43"/>
                <a:gd name="T67" fmla="*/ 1 h 48"/>
                <a:gd name="T68" fmla="*/ 1 w 43"/>
                <a:gd name="T69" fmla="*/ 1 h 48"/>
                <a:gd name="T70" fmla="*/ 1 w 43"/>
                <a:gd name="T71" fmla="*/ 1 h 48"/>
                <a:gd name="T72" fmla="*/ 1 w 43"/>
                <a:gd name="T73" fmla="*/ 1 h 48"/>
                <a:gd name="T74" fmla="*/ 1 w 43"/>
                <a:gd name="T75" fmla="*/ 1 h 48"/>
                <a:gd name="T76" fmla="*/ 1 w 43"/>
                <a:gd name="T77" fmla="*/ 1 h 48"/>
                <a:gd name="T78" fmla="*/ 1 w 43"/>
                <a:gd name="T79" fmla="*/ 1 h 48"/>
                <a:gd name="T80" fmla="*/ 1 w 43"/>
                <a:gd name="T81" fmla="*/ 1 h 48"/>
                <a:gd name="T82" fmla="*/ 1 w 43"/>
                <a:gd name="T83" fmla="*/ 0 h 48"/>
                <a:gd name="T84" fmla="*/ 1 w 43"/>
                <a:gd name="T85" fmla="*/ 0 h 48"/>
                <a:gd name="T86" fmla="*/ 1 w 43"/>
                <a:gd name="T87" fmla="*/ 1 h 48"/>
                <a:gd name="T88" fmla="*/ 1 w 43"/>
                <a:gd name="T89" fmla="*/ 1 h 48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43"/>
                <a:gd name="T136" fmla="*/ 0 h 48"/>
                <a:gd name="T137" fmla="*/ 43 w 43"/>
                <a:gd name="T138" fmla="*/ 48 h 48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43" h="48">
                  <a:moveTo>
                    <a:pt x="24" y="8"/>
                  </a:moveTo>
                  <a:lnTo>
                    <a:pt x="26" y="9"/>
                  </a:lnTo>
                  <a:lnTo>
                    <a:pt x="30" y="12"/>
                  </a:lnTo>
                  <a:lnTo>
                    <a:pt x="35" y="15"/>
                  </a:lnTo>
                  <a:lnTo>
                    <a:pt x="36" y="16"/>
                  </a:lnTo>
                  <a:lnTo>
                    <a:pt x="33" y="18"/>
                  </a:lnTo>
                  <a:lnTo>
                    <a:pt x="29" y="22"/>
                  </a:lnTo>
                  <a:lnTo>
                    <a:pt x="26" y="24"/>
                  </a:lnTo>
                  <a:lnTo>
                    <a:pt x="23" y="27"/>
                  </a:lnTo>
                  <a:lnTo>
                    <a:pt x="20" y="29"/>
                  </a:lnTo>
                  <a:lnTo>
                    <a:pt x="17" y="32"/>
                  </a:lnTo>
                  <a:lnTo>
                    <a:pt x="13" y="35"/>
                  </a:lnTo>
                  <a:lnTo>
                    <a:pt x="10" y="38"/>
                  </a:lnTo>
                  <a:lnTo>
                    <a:pt x="7" y="40"/>
                  </a:lnTo>
                  <a:lnTo>
                    <a:pt x="4" y="43"/>
                  </a:lnTo>
                  <a:lnTo>
                    <a:pt x="1" y="47"/>
                  </a:lnTo>
                  <a:lnTo>
                    <a:pt x="0" y="48"/>
                  </a:lnTo>
                  <a:lnTo>
                    <a:pt x="1" y="47"/>
                  </a:lnTo>
                  <a:lnTo>
                    <a:pt x="5" y="47"/>
                  </a:lnTo>
                  <a:lnTo>
                    <a:pt x="8" y="47"/>
                  </a:lnTo>
                  <a:lnTo>
                    <a:pt x="11" y="47"/>
                  </a:lnTo>
                  <a:lnTo>
                    <a:pt x="13" y="45"/>
                  </a:lnTo>
                  <a:lnTo>
                    <a:pt x="14" y="45"/>
                  </a:lnTo>
                  <a:lnTo>
                    <a:pt x="16" y="44"/>
                  </a:lnTo>
                  <a:lnTo>
                    <a:pt x="19" y="40"/>
                  </a:lnTo>
                  <a:lnTo>
                    <a:pt x="23" y="37"/>
                  </a:lnTo>
                  <a:lnTo>
                    <a:pt x="27" y="34"/>
                  </a:lnTo>
                  <a:lnTo>
                    <a:pt x="32" y="29"/>
                  </a:lnTo>
                  <a:lnTo>
                    <a:pt x="36" y="27"/>
                  </a:lnTo>
                  <a:lnTo>
                    <a:pt x="39" y="24"/>
                  </a:lnTo>
                  <a:lnTo>
                    <a:pt x="40" y="24"/>
                  </a:lnTo>
                  <a:lnTo>
                    <a:pt x="42" y="21"/>
                  </a:lnTo>
                  <a:lnTo>
                    <a:pt x="42" y="16"/>
                  </a:lnTo>
                  <a:lnTo>
                    <a:pt x="43" y="13"/>
                  </a:lnTo>
                  <a:lnTo>
                    <a:pt x="43" y="12"/>
                  </a:lnTo>
                  <a:lnTo>
                    <a:pt x="42" y="9"/>
                  </a:lnTo>
                  <a:lnTo>
                    <a:pt x="39" y="8"/>
                  </a:lnTo>
                  <a:lnTo>
                    <a:pt x="36" y="6"/>
                  </a:lnTo>
                  <a:lnTo>
                    <a:pt x="33" y="5"/>
                  </a:lnTo>
                  <a:lnTo>
                    <a:pt x="30" y="3"/>
                  </a:lnTo>
                  <a:lnTo>
                    <a:pt x="27" y="2"/>
                  </a:lnTo>
                  <a:lnTo>
                    <a:pt x="26" y="0"/>
                  </a:lnTo>
                  <a:lnTo>
                    <a:pt x="24" y="0"/>
                  </a:lnTo>
                  <a:lnTo>
                    <a:pt x="24" y="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659" name="Freeform 64"/>
            <p:cNvSpPr>
              <a:spLocks/>
            </p:cNvSpPr>
            <p:nvPr/>
          </p:nvSpPr>
          <p:spPr bwMode="auto">
            <a:xfrm>
              <a:off x="495" y="3223"/>
              <a:ext cx="20" cy="11"/>
            </a:xfrm>
            <a:custGeom>
              <a:avLst/>
              <a:gdLst>
                <a:gd name="T0" fmla="*/ 0 w 41"/>
                <a:gd name="T1" fmla="*/ 1 h 22"/>
                <a:gd name="T2" fmla="*/ 0 w 41"/>
                <a:gd name="T3" fmla="*/ 1 h 22"/>
                <a:gd name="T4" fmla="*/ 0 w 41"/>
                <a:gd name="T5" fmla="*/ 1 h 22"/>
                <a:gd name="T6" fmla="*/ 0 w 41"/>
                <a:gd name="T7" fmla="*/ 1 h 22"/>
                <a:gd name="T8" fmla="*/ 0 w 41"/>
                <a:gd name="T9" fmla="*/ 1 h 22"/>
                <a:gd name="T10" fmla="*/ 0 w 41"/>
                <a:gd name="T11" fmla="*/ 1 h 22"/>
                <a:gd name="T12" fmla="*/ 0 w 41"/>
                <a:gd name="T13" fmla="*/ 1 h 22"/>
                <a:gd name="T14" fmla="*/ 0 w 41"/>
                <a:gd name="T15" fmla="*/ 1 h 22"/>
                <a:gd name="T16" fmla="*/ 0 w 41"/>
                <a:gd name="T17" fmla="*/ 0 h 22"/>
                <a:gd name="T18" fmla="*/ 0 w 41"/>
                <a:gd name="T19" fmla="*/ 0 h 22"/>
                <a:gd name="T20" fmla="*/ 0 w 41"/>
                <a:gd name="T21" fmla="*/ 0 h 22"/>
                <a:gd name="T22" fmla="*/ 0 w 41"/>
                <a:gd name="T23" fmla="*/ 1 h 22"/>
                <a:gd name="T24" fmla="*/ 0 w 41"/>
                <a:gd name="T25" fmla="*/ 1 h 22"/>
                <a:gd name="T26" fmla="*/ 0 w 41"/>
                <a:gd name="T27" fmla="*/ 1 h 22"/>
                <a:gd name="T28" fmla="*/ 0 w 41"/>
                <a:gd name="T29" fmla="*/ 1 h 22"/>
                <a:gd name="T30" fmla="*/ 0 w 41"/>
                <a:gd name="T31" fmla="*/ 1 h 22"/>
                <a:gd name="T32" fmla="*/ 0 w 41"/>
                <a:gd name="T33" fmla="*/ 1 h 22"/>
                <a:gd name="T34" fmla="*/ 0 w 41"/>
                <a:gd name="T35" fmla="*/ 1 h 22"/>
                <a:gd name="T36" fmla="*/ 0 w 41"/>
                <a:gd name="T37" fmla="*/ 1 h 22"/>
                <a:gd name="T38" fmla="*/ 0 w 41"/>
                <a:gd name="T39" fmla="*/ 1 h 22"/>
                <a:gd name="T40" fmla="*/ 0 w 41"/>
                <a:gd name="T41" fmla="*/ 1 h 22"/>
                <a:gd name="T42" fmla="*/ 0 w 41"/>
                <a:gd name="T43" fmla="*/ 1 h 22"/>
                <a:gd name="T44" fmla="*/ 0 w 41"/>
                <a:gd name="T45" fmla="*/ 1 h 22"/>
                <a:gd name="T46" fmla="*/ 0 w 41"/>
                <a:gd name="T47" fmla="*/ 1 h 22"/>
                <a:gd name="T48" fmla="*/ 0 w 41"/>
                <a:gd name="T49" fmla="*/ 1 h 22"/>
                <a:gd name="T50" fmla="*/ 0 w 41"/>
                <a:gd name="T51" fmla="*/ 1 h 22"/>
                <a:gd name="T52" fmla="*/ 0 w 41"/>
                <a:gd name="T53" fmla="*/ 1 h 22"/>
                <a:gd name="T54" fmla="*/ 0 w 41"/>
                <a:gd name="T55" fmla="*/ 1 h 22"/>
                <a:gd name="T56" fmla="*/ 0 w 41"/>
                <a:gd name="T57" fmla="*/ 1 h 22"/>
                <a:gd name="T58" fmla="*/ 0 w 41"/>
                <a:gd name="T59" fmla="*/ 1 h 22"/>
                <a:gd name="T60" fmla="*/ 0 w 41"/>
                <a:gd name="T61" fmla="*/ 1 h 22"/>
                <a:gd name="T62" fmla="*/ 0 w 41"/>
                <a:gd name="T63" fmla="*/ 1 h 22"/>
                <a:gd name="T64" fmla="*/ 0 w 41"/>
                <a:gd name="T65" fmla="*/ 1 h 22"/>
                <a:gd name="T66" fmla="*/ 0 w 41"/>
                <a:gd name="T67" fmla="*/ 1 h 22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41"/>
                <a:gd name="T103" fmla="*/ 0 h 22"/>
                <a:gd name="T104" fmla="*/ 41 w 41"/>
                <a:gd name="T105" fmla="*/ 22 h 22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41" h="22">
                  <a:moveTo>
                    <a:pt x="0" y="19"/>
                  </a:moveTo>
                  <a:lnTo>
                    <a:pt x="2" y="16"/>
                  </a:lnTo>
                  <a:lnTo>
                    <a:pt x="5" y="13"/>
                  </a:lnTo>
                  <a:lnTo>
                    <a:pt x="8" y="11"/>
                  </a:lnTo>
                  <a:lnTo>
                    <a:pt x="11" y="8"/>
                  </a:lnTo>
                  <a:lnTo>
                    <a:pt x="13" y="5"/>
                  </a:lnTo>
                  <a:lnTo>
                    <a:pt x="16" y="3"/>
                  </a:lnTo>
                  <a:lnTo>
                    <a:pt x="19" y="2"/>
                  </a:lnTo>
                  <a:lnTo>
                    <a:pt x="22" y="0"/>
                  </a:lnTo>
                  <a:lnTo>
                    <a:pt x="25" y="0"/>
                  </a:lnTo>
                  <a:lnTo>
                    <a:pt x="28" y="0"/>
                  </a:lnTo>
                  <a:lnTo>
                    <a:pt x="31" y="2"/>
                  </a:lnTo>
                  <a:lnTo>
                    <a:pt x="35" y="3"/>
                  </a:lnTo>
                  <a:lnTo>
                    <a:pt x="38" y="5"/>
                  </a:lnTo>
                  <a:lnTo>
                    <a:pt x="40" y="6"/>
                  </a:lnTo>
                  <a:lnTo>
                    <a:pt x="41" y="6"/>
                  </a:lnTo>
                  <a:lnTo>
                    <a:pt x="41" y="8"/>
                  </a:lnTo>
                  <a:lnTo>
                    <a:pt x="38" y="8"/>
                  </a:lnTo>
                  <a:lnTo>
                    <a:pt x="35" y="8"/>
                  </a:lnTo>
                  <a:lnTo>
                    <a:pt x="32" y="8"/>
                  </a:lnTo>
                  <a:lnTo>
                    <a:pt x="29" y="8"/>
                  </a:lnTo>
                  <a:lnTo>
                    <a:pt x="25" y="8"/>
                  </a:lnTo>
                  <a:lnTo>
                    <a:pt x="22" y="9"/>
                  </a:lnTo>
                  <a:lnTo>
                    <a:pt x="19" y="9"/>
                  </a:lnTo>
                  <a:lnTo>
                    <a:pt x="18" y="12"/>
                  </a:lnTo>
                  <a:lnTo>
                    <a:pt x="15" y="13"/>
                  </a:lnTo>
                  <a:lnTo>
                    <a:pt x="11" y="18"/>
                  </a:lnTo>
                  <a:lnTo>
                    <a:pt x="8" y="21"/>
                  </a:lnTo>
                  <a:lnTo>
                    <a:pt x="6" y="22"/>
                  </a:lnTo>
                  <a:lnTo>
                    <a:pt x="3" y="22"/>
                  </a:lnTo>
                  <a:lnTo>
                    <a:pt x="2" y="21"/>
                  </a:lnTo>
                  <a:lnTo>
                    <a:pt x="0" y="1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660" name="Freeform 65"/>
            <p:cNvSpPr>
              <a:spLocks/>
            </p:cNvSpPr>
            <p:nvPr/>
          </p:nvSpPr>
          <p:spPr bwMode="auto">
            <a:xfrm>
              <a:off x="426" y="3093"/>
              <a:ext cx="29" cy="26"/>
            </a:xfrm>
            <a:custGeom>
              <a:avLst/>
              <a:gdLst>
                <a:gd name="T0" fmla="*/ 1 w 58"/>
                <a:gd name="T1" fmla="*/ 1 h 51"/>
                <a:gd name="T2" fmla="*/ 1 w 58"/>
                <a:gd name="T3" fmla="*/ 1 h 51"/>
                <a:gd name="T4" fmla="*/ 1 w 58"/>
                <a:gd name="T5" fmla="*/ 1 h 51"/>
                <a:gd name="T6" fmla="*/ 1 w 58"/>
                <a:gd name="T7" fmla="*/ 1 h 51"/>
                <a:gd name="T8" fmla="*/ 1 w 58"/>
                <a:gd name="T9" fmla="*/ 1 h 51"/>
                <a:gd name="T10" fmla="*/ 1 w 58"/>
                <a:gd name="T11" fmla="*/ 1 h 51"/>
                <a:gd name="T12" fmla="*/ 1 w 58"/>
                <a:gd name="T13" fmla="*/ 1 h 51"/>
                <a:gd name="T14" fmla="*/ 1 w 58"/>
                <a:gd name="T15" fmla="*/ 1 h 51"/>
                <a:gd name="T16" fmla="*/ 1 w 58"/>
                <a:gd name="T17" fmla="*/ 1 h 51"/>
                <a:gd name="T18" fmla="*/ 1 w 58"/>
                <a:gd name="T19" fmla="*/ 1 h 51"/>
                <a:gd name="T20" fmla="*/ 1 w 58"/>
                <a:gd name="T21" fmla="*/ 1 h 51"/>
                <a:gd name="T22" fmla="*/ 1 w 58"/>
                <a:gd name="T23" fmla="*/ 1 h 51"/>
                <a:gd name="T24" fmla="*/ 1 w 58"/>
                <a:gd name="T25" fmla="*/ 1 h 51"/>
                <a:gd name="T26" fmla="*/ 1 w 58"/>
                <a:gd name="T27" fmla="*/ 1 h 51"/>
                <a:gd name="T28" fmla="*/ 1 w 58"/>
                <a:gd name="T29" fmla="*/ 1 h 51"/>
                <a:gd name="T30" fmla="*/ 1 w 58"/>
                <a:gd name="T31" fmla="*/ 1 h 51"/>
                <a:gd name="T32" fmla="*/ 1 w 58"/>
                <a:gd name="T33" fmla="*/ 1 h 51"/>
                <a:gd name="T34" fmla="*/ 1 w 58"/>
                <a:gd name="T35" fmla="*/ 1 h 51"/>
                <a:gd name="T36" fmla="*/ 1 w 58"/>
                <a:gd name="T37" fmla="*/ 1 h 51"/>
                <a:gd name="T38" fmla="*/ 1 w 58"/>
                <a:gd name="T39" fmla="*/ 1 h 51"/>
                <a:gd name="T40" fmla="*/ 1 w 58"/>
                <a:gd name="T41" fmla="*/ 1 h 51"/>
                <a:gd name="T42" fmla="*/ 1 w 58"/>
                <a:gd name="T43" fmla="*/ 1 h 51"/>
                <a:gd name="T44" fmla="*/ 1 w 58"/>
                <a:gd name="T45" fmla="*/ 0 h 51"/>
                <a:gd name="T46" fmla="*/ 1 w 58"/>
                <a:gd name="T47" fmla="*/ 0 h 51"/>
                <a:gd name="T48" fmla="*/ 1 w 58"/>
                <a:gd name="T49" fmla="*/ 0 h 51"/>
                <a:gd name="T50" fmla="*/ 1 w 58"/>
                <a:gd name="T51" fmla="*/ 0 h 51"/>
                <a:gd name="T52" fmla="*/ 1 w 58"/>
                <a:gd name="T53" fmla="*/ 1 h 51"/>
                <a:gd name="T54" fmla="*/ 1 w 58"/>
                <a:gd name="T55" fmla="*/ 1 h 51"/>
                <a:gd name="T56" fmla="*/ 1 w 58"/>
                <a:gd name="T57" fmla="*/ 1 h 51"/>
                <a:gd name="T58" fmla="*/ 1 w 58"/>
                <a:gd name="T59" fmla="*/ 1 h 51"/>
                <a:gd name="T60" fmla="*/ 1 w 58"/>
                <a:gd name="T61" fmla="*/ 1 h 51"/>
                <a:gd name="T62" fmla="*/ 1 w 58"/>
                <a:gd name="T63" fmla="*/ 1 h 51"/>
                <a:gd name="T64" fmla="*/ 1 w 58"/>
                <a:gd name="T65" fmla="*/ 1 h 51"/>
                <a:gd name="T66" fmla="*/ 1 w 58"/>
                <a:gd name="T67" fmla="*/ 1 h 51"/>
                <a:gd name="T68" fmla="*/ 1 w 58"/>
                <a:gd name="T69" fmla="*/ 1 h 51"/>
                <a:gd name="T70" fmla="*/ 1 w 58"/>
                <a:gd name="T71" fmla="*/ 1 h 51"/>
                <a:gd name="T72" fmla="*/ 1 w 58"/>
                <a:gd name="T73" fmla="*/ 1 h 51"/>
                <a:gd name="T74" fmla="*/ 1 w 58"/>
                <a:gd name="T75" fmla="*/ 1 h 51"/>
                <a:gd name="T76" fmla="*/ 1 w 58"/>
                <a:gd name="T77" fmla="*/ 1 h 51"/>
                <a:gd name="T78" fmla="*/ 1 w 58"/>
                <a:gd name="T79" fmla="*/ 1 h 51"/>
                <a:gd name="T80" fmla="*/ 1 w 58"/>
                <a:gd name="T81" fmla="*/ 1 h 51"/>
                <a:gd name="T82" fmla="*/ 1 w 58"/>
                <a:gd name="T83" fmla="*/ 1 h 51"/>
                <a:gd name="T84" fmla="*/ 1 w 58"/>
                <a:gd name="T85" fmla="*/ 1 h 51"/>
                <a:gd name="T86" fmla="*/ 0 w 58"/>
                <a:gd name="T87" fmla="*/ 1 h 51"/>
                <a:gd name="T88" fmla="*/ 1 w 58"/>
                <a:gd name="T89" fmla="*/ 1 h 51"/>
                <a:gd name="T90" fmla="*/ 1 w 58"/>
                <a:gd name="T91" fmla="*/ 1 h 51"/>
                <a:gd name="T92" fmla="*/ 1 w 58"/>
                <a:gd name="T93" fmla="*/ 1 h 51"/>
                <a:gd name="T94" fmla="*/ 1 w 58"/>
                <a:gd name="T95" fmla="*/ 1 h 51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58"/>
                <a:gd name="T145" fmla="*/ 0 h 51"/>
                <a:gd name="T146" fmla="*/ 58 w 58"/>
                <a:gd name="T147" fmla="*/ 51 h 51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58" h="51">
                  <a:moveTo>
                    <a:pt x="2" y="51"/>
                  </a:moveTo>
                  <a:lnTo>
                    <a:pt x="3" y="50"/>
                  </a:lnTo>
                  <a:lnTo>
                    <a:pt x="5" y="47"/>
                  </a:lnTo>
                  <a:lnTo>
                    <a:pt x="8" y="42"/>
                  </a:lnTo>
                  <a:lnTo>
                    <a:pt x="12" y="38"/>
                  </a:lnTo>
                  <a:lnTo>
                    <a:pt x="13" y="34"/>
                  </a:lnTo>
                  <a:lnTo>
                    <a:pt x="16" y="32"/>
                  </a:lnTo>
                  <a:lnTo>
                    <a:pt x="18" y="29"/>
                  </a:lnTo>
                  <a:lnTo>
                    <a:pt x="21" y="26"/>
                  </a:lnTo>
                  <a:lnTo>
                    <a:pt x="24" y="23"/>
                  </a:lnTo>
                  <a:lnTo>
                    <a:pt x="28" y="21"/>
                  </a:lnTo>
                  <a:lnTo>
                    <a:pt x="31" y="18"/>
                  </a:lnTo>
                  <a:lnTo>
                    <a:pt x="35" y="16"/>
                  </a:lnTo>
                  <a:lnTo>
                    <a:pt x="40" y="16"/>
                  </a:lnTo>
                  <a:lnTo>
                    <a:pt x="44" y="16"/>
                  </a:lnTo>
                  <a:lnTo>
                    <a:pt x="47" y="16"/>
                  </a:lnTo>
                  <a:lnTo>
                    <a:pt x="51" y="15"/>
                  </a:lnTo>
                  <a:lnTo>
                    <a:pt x="53" y="15"/>
                  </a:lnTo>
                  <a:lnTo>
                    <a:pt x="56" y="13"/>
                  </a:lnTo>
                  <a:lnTo>
                    <a:pt x="57" y="10"/>
                  </a:lnTo>
                  <a:lnTo>
                    <a:pt x="58" y="6"/>
                  </a:lnTo>
                  <a:lnTo>
                    <a:pt x="57" y="3"/>
                  </a:lnTo>
                  <a:lnTo>
                    <a:pt x="56" y="0"/>
                  </a:lnTo>
                  <a:lnTo>
                    <a:pt x="51" y="0"/>
                  </a:lnTo>
                  <a:lnTo>
                    <a:pt x="47" y="0"/>
                  </a:lnTo>
                  <a:lnTo>
                    <a:pt x="44" y="0"/>
                  </a:lnTo>
                  <a:lnTo>
                    <a:pt x="41" y="2"/>
                  </a:lnTo>
                  <a:lnTo>
                    <a:pt x="38" y="3"/>
                  </a:lnTo>
                  <a:lnTo>
                    <a:pt x="37" y="5"/>
                  </a:lnTo>
                  <a:lnTo>
                    <a:pt x="34" y="6"/>
                  </a:lnTo>
                  <a:lnTo>
                    <a:pt x="31" y="6"/>
                  </a:lnTo>
                  <a:lnTo>
                    <a:pt x="28" y="7"/>
                  </a:lnTo>
                  <a:lnTo>
                    <a:pt x="26" y="9"/>
                  </a:lnTo>
                  <a:lnTo>
                    <a:pt x="22" y="12"/>
                  </a:lnTo>
                  <a:lnTo>
                    <a:pt x="19" y="13"/>
                  </a:lnTo>
                  <a:lnTo>
                    <a:pt x="16" y="16"/>
                  </a:lnTo>
                  <a:lnTo>
                    <a:pt x="15" y="19"/>
                  </a:lnTo>
                  <a:lnTo>
                    <a:pt x="12" y="23"/>
                  </a:lnTo>
                  <a:lnTo>
                    <a:pt x="9" y="28"/>
                  </a:lnTo>
                  <a:lnTo>
                    <a:pt x="6" y="31"/>
                  </a:lnTo>
                  <a:lnTo>
                    <a:pt x="5" y="37"/>
                  </a:lnTo>
                  <a:lnTo>
                    <a:pt x="3" y="39"/>
                  </a:lnTo>
                  <a:lnTo>
                    <a:pt x="2" y="42"/>
                  </a:lnTo>
                  <a:lnTo>
                    <a:pt x="0" y="45"/>
                  </a:lnTo>
                  <a:lnTo>
                    <a:pt x="2" y="48"/>
                  </a:lnTo>
                  <a:lnTo>
                    <a:pt x="2" y="50"/>
                  </a:lnTo>
                  <a:lnTo>
                    <a:pt x="2" y="5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661" name="Freeform 66"/>
            <p:cNvSpPr>
              <a:spLocks/>
            </p:cNvSpPr>
            <p:nvPr/>
          </p:nvSpPr>
          <p:spPr bwMode="auto">
            <a:xfrm>
              <a:off x="488" y="3068"/>
              <a:ext cx="26" cy="13"/>
            </a:xfrm>
            <a:custGeom>
              <a:avLst/>
              <a:gdLst>
                <a:gd name="T0" fmla="*/ 1 w 51"/>
                <a:gd name="T1" fmla="*/ 1 h 26"/>
                <a:gd name="T2" fmla="*/ 1 w 51"/>
                <a:gd name="T3" fmla="*/ 1 h 26"/>
                <a:gd name="T4" fmla="*/ 1 w 51"/>
                <a:gd name="T5" fmla="*/ 1 h 26"/>
                <a:gd name="T6" fmla="*/ 1 w 51"/>
                <a:gd name="T7" fmla="*/ 1 h 26"/>
                <a:gd name="T8" fmla="*/ 1 w 51"/>
                <a:gd name="T9" fmla="*/ 1 h 26"/>
                <a:gd name="T10" fmla="*/ 1 w 51"/>
                <a:gd name="T11" fmla="*/ 1 h 26"/>
                <a:gd name="T12" fmla="*/ 1 w 51"/>
                <a:gd name="T13" fmla="*/ 1 h 26"/>
                <a:gd name="T14" fmla="*/ 1 w 51"/>
                <a:gd name="T15" fmla="*/ 1 h 26"/>
                <a:gd name="T16" fmla="*/ 1 w 51"/>
                <a:gd name="T17" fmla="*/ 1 h 26"/>
                <a:gd name="T18" fmla="*/ 1 w 51"/>
                <a:gd name="T19" fmla="*/ 1 h 26"/>
                <a:gd name="T20" fmla="*/ 1 w 51"/>
                <a:gd name="T21" fmla="*/ 1 h 26"/>
                <a:gd name="T22" fmla="*/ 1 w 51"/>
                <a:gd name="T23" fmla="*/ 0 h 26"/>
                <a:gd name="T24" fmla="*/ 1 w 51"/>
                <a:gd name="T25" fmla="*/ 0 h 26"/>
                <a:gd name="T26" fmla="*/ 1 w 51"/>
                <a:gd name="T27" fmla="*/ 0 h 26"/>
                <a:gd name="T28" fmla="*/ 1 w 51"/>
                <a:gd name="T29" fmla="*/ 1 h 26"/>
                <a:gd name="T30" fmla="*/ 1 w 51"/>
                <a:gd name="T31" fmla="*/ 1 h 26"/>
                <a:gd name="T32" fmla="*/ 0 w 51"/>
                <a:gd name="T33" fmla="*/ 1 h 26"/>
                <a:gd name="T34" fmla="*/ 0 w 51"/>
                <a:gd name="T35" fmla="*/ 1 h 26"/>
                <a:gd name="T36" fmla="*/ 0 w 51"/>
                <a:gd name="T37" fmla="*/ 1 h 26"/>
                <a:gd name="T38" fmla="*/ 0 w 51"/>
                <a:gd name="T39" fmla="*/ 1 h 26"/>
                <a:gd name="T40" fmla="*/ 1 w 51"/>
                <a:gd name="T41" fmla="*/ 1 h 26"/>
                <a:gd name="T42" fmla="*/ 1 w 51"/>
                <a:gd name="T43" fmla="*/ 1 h 26"/>
                <a:gd name="T44" fmla="*/ 1 w 51"/>
                <a:gd name="T45" fmla="*/ 1 h 26"/>
                <a:gd name="T46" fmla="*/ 1 w 51"/>
                <a:gd name="T47" fmla="*/ 1 h 26"/>
                <a:gd name="T48" fmla="*/ 1 w 51"/>
                <a:gd name="T49" fmla="*/ 1 h 26"/>
                <a:gd name="T50" fmla="*/ 1 w 51"/>
                <a:gd name="T51" fmla="*/ 1 h 26"/>
                <a:gd name="T52" fmla="*/ 1 w 51"/>
                <a:gd name="T53" fmla="*/ 1 h 26"/>
                <a:gd name="T54" fmla="*/ 1 w 51"/>
                <a:gd name="T55" fmla="*/ 1 h 26"/>
                <a:gd name="T56" fmla="*/ 1 w 51"/>
                <a:gd name="T57" fmla="*/ 1 h 26"/>
                <a:gd name="T58" fmla="*/ 1 w 51"/>
                <a:gd name="T59" fmla="*/ 1 h 26"/>
                <a:gd name="T60" fmla="*/ 1 w 51"/>
                <a:gd name="T61" fmla="*/ 1 h 26"/>
                <a:gd name="T62" fmla="*/ 1 w 51"/>
                <a:gd name="T63" fmla="*/ 1 h 26"/>
                <a:gd name="T64" fmla="*/ 1 w 51"/>
                <a:gd name="T65" fmla="*/ 1 h 26"/>
                <a:gd name="T66" fmla="*/ 1 w 51"/>
                <a:gd name="T67" fmla="*/ 1 h 26"/>
                <a:gd name="T68" fmla="*/ 1 w 51"/>
                <a:gd name="T69" fmla="*/ 1 h 26"/>
                <a:gd name="T70" fmla="*/ 1 w 51"/>
                <a:gd name="T71" fmla="*/ 1 h 26"/>
                <a:gd name="T72" fmla="*/ 1 w 51"/>
                <a:gd name="T73" fmla="*/ 1 h 26"/>
                <a:gd name="T74" fmla="*/ 1 w 51"/>
                <a:gd name="T75" fmla="*/ 1 h 26"/>
                <a:gd name="T76" fmla="*/ 1 w 51"/>
                <a:gd name="T77" fmla="*/ 1 h 26"/>
                <a:gd name="T78" fmla="*/ 1 w 51"/>
                <a:gd name="T79" fmla="*/ 1 h 26"/>
                <a:gd name="T80" fmla="*/ 1 w 51"/>
                <a:gd name="T81" fmla="*/ 1 h 26"/>
                <a:gd name="T82" fmla="*/ 1 w 51"/>
                <a:gd name="T83" fmla="*/ 1 h 2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51"/>
                <a:gd name="T127" fmla="*/ 0 h 26"/>
                <a:gd name="T128" fmla="*/ 51 w 51"/>
                <a:gd name="T129" fmla="*/ 26 h 2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51" h="26">
                  <a:moveTo>
                    <a:pt x="48" y="14"/>
                  </a:moveTo>
                  <a:lnTo>
                    <a:pt x="47" y="13"/>
                  </a:lnTo>
                  <a:lnTo>
                    <a:pt x="44" y="11"/>
                  </a:lnTo>
                  <a:lnTo>
                    <a:pt x="41" y="10"/>
                  </a:lnTo>
                  <a:lnTo>
                    <a:pt x="38" y="9"/>
                  </a:lnTo>
                  <a:lnTo>
                    <a:pt x="35" y="7"/>
                  </a:lnTo>
                  <a:lnTo>
                    <a:pt x="32" y="6"/>
                  </a:lnTo>
                  <a:lnTo>
                    <a:pt x="29" y="4"/>
                  </a:lnTo>
                  <a:lnTo>
                    <a:pt x="26" y="3"/>
                  </a:lnTo>
                  <a:lnTo>
                    <a:pt x="24" y="1"/>
                  </a:lnTo>
                  <a:lnTo>
                    <a:pt x="21" y="1"/>
                  </a:lnTo>
                  <a:lnTo>
                    <a:pt x="16" y="0"/>
                  </a:lnTo>
                  <a:lnTo>
                    <a:pt x="13" y="0"/>
                  </a:lnTo>
                  <a:lnTo>
                    <a:pt x="9" y="0"/>
                  </a:lnTo>
                  <a:lnTo>
                    <a:pt x="5" y="4"/>
                  </a:lnTo>
                  <a:lnTo>
                    <a:pt x="2" y="7"/>
                  </a:lnTo>
                  <a:lnTo>
                    <a:pt x="0" y="11"/>
                  </a:lnTo>
                  <a:lnTo>
                    <a:pt x="0" y="14"/>
                  </a:lnTo>
                  <a:lnTo>
                    <a:pt x="0" y="17"/>
                  </a:lnTo>
                  <a:lnTo>
                    <a:pt x="0" y="19"/>
                  </a:lnTo>
                  <a:lnTo>
                    <a:pt x="2" y="22"/>
                  </a:lnTo>
                  <a:lnTo>
                    <a:pt x="3" y="26"/>
                  </a:lnTo>
                  <a:lnTo>
                    <a:pt x="6" y="26"/>
                  </a:lnTo>
                  <a:lnTo>
                    <a:pt x="9" y="25"/>
                  </a:lnTo>
                  <a:lnTo>
                    <a:pt x="13" y="22"/>
                  </a:lnTo>
                  <a:lnTo>
                    <a:pt x="15" y="20"/>
                  </a:lnTo>
                  <a:lnTo>
                    <a:pt x="18" y="19"/>
                  </a:lnTo>
                  <a:lnTo>
                    <a:pt x="19" y="17"/>
                  </a:lnTo>
                  <a:lnTo>
                    <a:pt x="22" y="17"/>
                  </a:lnTo>
                  <a:lnTo>
                    <a:pt x="25" y="17"/>
                  </a:lnTo>
                  <a:lnTo>
                    <a:pt x="31" y="17"/>
                  </a:lnTo>
                  <a:lnTo>
                    <a:pt x="35" y="19"/>
                  </a:lnTo>
                  <a:lnTo>
                    <a:pt x="40" y="20"/>
                  </a:lnTo>
                  <a:lnTo>
                    <a:pt x="44" y="22"/>
                  </a:lnTo>
                  <a:lnTo>
                    <a:pt x="48" y="22"/>
                  </a:lnTo>
                  <a:lnTo>
                    <a:pt x="50" y="23"/>
                  </a:lnTo>
                  <a:lnTo>
                    <a:pt x="51" y="23"/>
                  </a:lnTo>
                  <a:lnTo>
                    <a:pt x="51" y="19"/>
                  </a:lnTo>
                  <a:lnTo>
                    <a:pt x="50" y="17"/>
                  </a:lnTo>
                  <a:lnTo>
                    <a:pt x="50" y="14"/>
                  </a:lnTo>
                  <a:lnTo>
                    <a:pt x="48" y="1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662" name="Freeform 67"/>
            <p:cNvSpPr>
              <a:spLocks/>
            </p:cNvSpPr>
            <p:nvPr/>
          </p:nvSpPr>
          <p:spPr bwMode="auto">
            <a:xfrm>
              <a:off x="418" y="3043"/>
              <a:ext cx="136" cy="278"/>
            </a:xfrm>
            <a:custGeom>
              <a:avLst/>
              <a:gdLst>
                <a:gd name="T0" fmla="*/ 1 w 270"/>
                <a:gd name="T1" fmla="*/ 1 h 555"/>
                <a:gd name="T2" fmla="*/ 1 w 270"/>
                <a:gd name="T3" fmla="*/ 1 h 555"/>
                <a:gd name="T4" fmla="*/ 1 w 270"/>
                <a:gd name="T5" fmla="*/ 1 h 555"/>
                <a:gd name="T6" fmla="*/ 1 w 270"/>
                <a:gd name="T7" fmla="*/ 1 h 555"/>
                <a:gd name="T8" fmla="*/ 1 w 270"/>
                <a:gd name="T9" fmla="*/ 1 h 555"/>
                <a:gd name="T10" fmla="*/ 1 w 270"/>
                <a:gd name="T11" fmla="*/ 1 h 555"/>
                <a:gd name="T12" fmla="*/ 1 w 270"/>
                <a:gd name="T13" fmla="*/ 1 h 555"/>
                <a:gd name="T14" fmla="*/ 1 w 270"/>
                <a:gd name="T15" fmla="*/ 1 h 555"/>
                <a:gd name="T16" fmla="*/ 1 w 270"/>
                <a:gd name="T17" fmla="*/ 1 h 555"/>
                <a:gd name="T18" fmla="*/ 1 w 270"/>
                <a:gd name="T19" fmla="*/ 1 h 555"/>
                <a:gd name="T20" fmla="*/ 1 w 270"/>
                <a:gd name="T21" fmla="*/ 1 h 555"/>
                <a:gd name="T22" fmla="*/ 1 w 270"/>
                <a:gd name="T23" fmla="*/ 1 h 555"/>
                <a:gd name="T24" fmla="*/ 1 w 270"/>
                <a:gd name="T25" fmla="*/ 1 h 555"/>
                <a:gd name="T26" fmla="*/ 1 w 270"/>
                <a:gd name="T27" fmla="*/ 1 h 555"/>
                <a:gd name="T28" fmla="*/ 1 w 270"/>
                <a:gd name="T29" fmla="*/ 1 h 555"/>
                <a:gd name="T30" fmla="*/ 1 w 270"/>
                <a:gd name="T31" fmla="*/ 1 h 555"/>
                <a:gd name="T32" fmla="*/ 1 w 270"/>
                <a:gd name="T33" fmla="*/ 1 h 555"/>
                <a:gd name="T34" fmla="*/ 1 w 270"/>
                <a:gd name="T35" fmla="*/ 1 h 555"/>
                <a:gd name="T36" fmla="*/ 1 w 270"/>
                <a:gd name="T37" fmla="*/ 1 h 555"/>
                <a:gd name="T38" fmla="*/ 1 w 270"/>
                <a:gd name="T39" fmla="*/ 1 h 555"/>
                <a:gd name="T40" fmla="*/ 1 w 270"/>
                <a:gd name="T41" fmla="*/ 1 h 555"/>
                <a:gd name="T42" fmla="*/ 1 w 270"/>
                <a:gd name="T43" fmla="*/ 1 h 555"/>
                <a:gd name="T44" fmla="*/ 1 w 270"/>
                <a:gd name="T45" fmla="*/ 1 h 555"/>
                <a:gd name="T46" fmla="*/ 1 w 270"/>
                <a:gd name="T47" fmla="*/ 1 h 555"/>
                <a:gd name="T48" fmla="*/ 1 w 270"/>
                <a:gd name="T49" fmla="*/ 1 h 555"/>
                <a:gd name="T50" fmla="*/ 1 w 270"/>
                <a:gd name="T51" fmla="*/ 1 h 555"/>
                <a:gd name="T52" fmla="*/ 1 w 270"/>
                <a:gd name="T53" fmla="*/ 1 h 555"/>
                <a:gd name="T54" fmla="*/ 1 w 270"/>
                <a:gd name="T55" fmla="*/ 1 h 555"/>
                <a:gd name="T56" fmla="*/ 1 w 270"/>
                <a:gd name="T57" fmla="*/ 1 h 555"/>
                <a:gd name="T58" fmla="*/ 1 w 270"/>
                <a:gd name="T59" fmla="*/ 1 h 555"/>
                <a:gd name="T60" fmla="*/ 1 w 270"/>
                <a:gd name="T61" fmla="*/ 1 h 555"/>
                <a:gd name="T62" fmla="*/ 1 w 270"/>
                <a:gd name="T63" fmla="*/ 1 h 555"/>
                <a:gd name="T64" fmla="*/ 1 w 270"/>
                <a:gd name="T65" fmla="*/ 1 h 555"/>
                <a:gd name="T66" fmla="*/ 1 w 270"/>
                <a:gd name="T67" fmla="*/ 1 h 555"/>
                <a:gd name="T68" fmla="*/ 1 w 270"/>
                <a:gd name="T69" fmla="*/ 1 h 555"/>
                <a:gd name="T70" fmla="*/ 1 w 270"/>
                <a:gd name="T71" fmla="*/ 1 h 555"/>
                <a:gd name="T72" fmla="*/ 1 w 270"/>
                <a:gd name="T73" fmla="*/ 1 h 555"/>
                <a:gd name="T74" fmla="*/ 1 w 270"/>
                <a:gd name="T75" fmla="*/ 1 h 555"/>
                <a:gd name="T76" fmla="*/ 1 w 270"/>
                <a:gd name="T77" fmla="*/ 1 h 555"/>
                <a:gd name="T78" fmla="*/ 1 w 270"/>
                <a:gd name="T79" fmla="*/ 1 h 555"/>
                <a:gd name="T80" fmla="*/ 1 w 270"/>
                <a:gd name="T81" fmla="*/ 1 h 555"/>
                <a:gd name="T82" fmla="*/ 1 w 270"/>
                <a:gd name="T83" fmla="*/ 1 h 555"/>
                <a:gd name="T84" fmla="*/ 1 w 270"/>
                <a:gd name="T85" fmla="*/ 1 h 555"/>
                <a:gd name="T86" fmla="*/ 1 w 270"/>
                <a:gd name="T87" fmla="*/ 1 h 555"/>
                <a:gd name="T88" fmla="*/ 1 w 270"/>
                <a:gd name="T89" fmla="*/ 1 h 555"/>
                <a:gd name="T90" fmla="*/ 1 w 270"/>
                <a:gd name="T91" fmla="*/ 1 h 555"/>
                <a:gd name="T92" fmla="*/ 1 w 270"/>
                <a:gd name="T93" fmla="*/ 1 h 555"/>
                <a:gd name="T94" fmla="*/ 1 w 270"/>
                <a:gd name="T95" fmla="*/ 1 h 555"/>
                <a:gd name="T96" fmla="*/ 1 w 270"/>
                <a:gd name="T97" fmla="*/ 1 h 555"/>
                <a:gd name="T98" fmla="*/ 1 w 270"/>
                <a:gd name="T99" fmla="*/ 1 h 555"/>
                <a:gd name="T100" fmla="*/ 1 w 270"/>
                <a:gd name="T101" fmla="*/ 1 h 555"/>
                <a:gd name="T102" fmla="*/ 1 w 270"/>
                <a:gd name="T103" fmla="*/ 1 h 555"/>
                <a:gd name="T104" fmla="*/ 1 w 270"/>
                <a:gd name="T105" fmla="*/ 1 h 555"/>
                <a:gd name="T106" fmla="*/ 1 w 270"/>
                <a:gd name="T107" fmla="*/ 1 h 555"/>
                <a:gd name="T108" fmla="*/ 1 w 270"/>
                <a:gd name="T109" fmla="*/ 1 h 555"/>
                <a:gd name="T110" fmla="*/ 1 w 270"/>
                <a:gd name="T111" fmla="*/ 1 h 555"/>
                <a:gd name="T112" fmla="*/ 1 w 270"/>
                <a:gd name="T113" fmla="*/ 1 h 555"/>
                <a:gd name="T114" fmla="*/ 1 w 270"/>
                <a:gd name="T115" fmla="*/ 1 h 555"/>
                <a:gd name="T116" fmla="*/ 1 w 270"/>
                <a:gd name="T117" fmla="*/ 0 h 555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270"/>
                <a:gd name="T178" fmla="*/ 0 h 555"/>
                <a:gd name="T179" fmla="*/ 270 w 270"/>
                <a:gd name="T180" fmla="*/ 555 h 555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270" h="555">
                  <a:moveTo>
                    <a:pt x="110" y="7"/>
                  </a:moveTo>
                  <a:lnTo>
                    <a:pt x="112" y="7"/>
                  </a:lnTo>
                  <a:lnTo>
                    <a:pt x="113" y="9"/>
                  </a:lnTo>
                  <a:lnTo>
                    <a:pt x="116" y="12"/>
                  </a:lnTo>
                  <a:lnTo>
                    <a:pt x="120" y="14"/>
                  </a:lnTo>
                  <a:lnTo>
                    <a:pt x="122" y="16"/>
                  </a:lnTo>
                  <a:lnTo>
                    <a:pt x="125" y="17"/>
                  </a:lnTo>
                  <a:lnTo>
                    <a:pt x="128" y="19"/>
                  </a:lnTo>
                  <a:lnTo>
                    <a:pt x="131" y="22"/>
                  </a:lnTo>
                  <a:lnTo>
                    <a:pt x="135" y="23"/>
                  </a:lnTo>
                  <a:lnTo>
                    <a:pt x="138" y="26"/>
                  </a:lnTo>
                  <a:lnTo>
                    <a:pt x="141" y="28"/>
                  </a:lnTo>
                  <a:lnTo>
                    <a:pt x="144" y="30"/>
                  </a:lnTo>
                  <a:lnTo>
                    <a:pt x="147" y="32"/>
                  </a:lnTo>
                  <a:lnTo>
                    <a:pt x="151" y="35"/>
                  </a:lnTo>
                  <a:lnTo>
                    <a:pt x="154" y="38"/>
                  </a:lnTo>
                  <a:lnTo>
                    <a:pt x="157" y="41"/>
                  </a:lnTo>
                  <a:lnTo>
                    <a:pt x="160" y="42"/>
                  </a:lnTo>
                  <a:lnTo>
                    <a:pt x="164" y="45"/>
                  </a:lnTo>
                  <a:lnTo>
                    <a:pt x="167" y="48"/>
                  </a:lnTo>
                  <a:lnTo>
                    <a:pt x="170" y="51"/>
                  </a:lnTo>
                  <a:lnTo>
                    <a:pt x="173" y="54"/>
                  </a:lnTo>
                  <a:lnTo>
                    <a:pt x="176" y="57"/>
                  </a:lnTo>
                  <a:lnTo>
                    <a:pt x="179" y="60"/>
                  </a:lnTo>
                  <a:lnTo>
                    <a:pt x="181" y="62"/>
                  </a:lnTo>
                  <a:lnTo>
                    <a:pt x="184" y="65"/>
                  </a:lnTo>
                  <a:lnTo>
                    <a:pt x="187" y="68"/>
                  </a:lnTo>
                  <a:lnTo>
                    <a:pt x="189" y="71"/>
                  </a:lnTo>
                  <a:lnTo>
                    <a:pt x="192" y="76"/>
                  </a:lnTo>
                  <a:lnTo>
                    <a:pt x="193" y="77"/>
                  </a:lnTo>
                  <a:lnTo>
                    <a:pt x="195" y="80"/>
                  </a:lnTo>
                  <a:lnTo>
                    <a:pt x="196" y="83"/>
                  </a:lnTo>
                  <a:lnTo>
                    <a:pt x="197" y="86"/>
                  </a:lnTo>
                  <a:lnTo>
                    <a:pt x="199" y="89"/>
                  </a:lnTo>
                  <a:lnTo>
                    <a:pt x="200" y="90"/>
                  </a:lnTo>
                  <a:lnTo>
                    <a:pt x="202" y="93"/>
                  </a:lnTo>
                  <a:lnTo>
                    <a:pt x="203" y="97"/>
                  </a:lnTo>
                  <a:lnTo>
                    <a:pt x="205" y="102"/>
                  </a:lnTo>
                  <a:lnTo>
                    <a:pt x="206" y="107"/>
                  </a:lnTo>
                  <a:lnTo>
                    <a:pt x="208" y="109"/>
                  </a:lnTo>
                  <a:lnTo>
                    <a:pt x="208" y="112"/>
                  </a:lnTo>
                  <a:lnTo>
                    <a:pt x="209" y="115"/>
                  </a:lnTo>
                  <a:lnTo>
                    <a:pt x="211" y="118"/>
                  </a:lnTo>
                  <a:lnTo>
                    <a:pt x="211" y="122"/>
                  </a:lnTo>
                  <a:lnTo>
                    <a:pt x="212" y="126"/>
                  </a:lnTo>
                  <a:lnTo>
                    <a:pt x="213" y="132"/>
                  </a:lnTo>
                  <a:lnTo>
                    <a:pt x="215" y="137"/>
                  </a:lnTo>
                  <a:lnTo>
                    <a:pt x="216" y="141"/>
                  </a:lnTo>
                  <a:lnTo>
                    <a:pt x="218" y="145"/>
                  </a:lnTo>
                  <a:lnTo>
                    <a:pt x="219" y="150"/>
                  </a:lnTo>
                  <a:lnTo>
                    <a:pt x="221" y="154"/>
                  </a:lnTo>
                  <a:lnTo>
                    <a:pt x="222" y="158"/>
                  </a:lnTo>
                  <a:lnTo>
                    <a:pt x="225" y="163"/>
                  </a:lnTo>
                  <a:lnTo>
                    <a:pt x="227" y="167"/>
                  </a:lnTo>
                  <a:lnTo>
                    <a:pt x="229" y="171"/>
                  </a:lnTo>
                  <a:lnTo>
                    <a:pt x="231" y="177"/>
                  </a:lnTo>
                  <a:lnTo>
                    <a:pt x="234" y="183"/>
                  </a:lnTo>
                  <a:lnTo>
                    <a:pt x="235" y="185"/>
                  </a:lnTo>
                  <a:lnTo>
                    <a:pt x="237" y="187"/>
                  </a:lnTo>
                  <a:lnTo>
                    <a:pt x="238" y="190"/>
                  </a:lnTo>
                  <a:lnTo>
                    <a:pt x="240" y="193"/>
                  </a:lnTo>
                  <a:lnTo>
                    <a:pt x="241" y="196"/>
                  </a:lnTo>
                  <a:lnTo>
                    <a:pt x="243" y="199"/>
                  </a:lnTo>
                  <a:lnTo>
                    <a:pt x="243" y="202"/>
                  </a:lnTo>
                  <a:lnTo>
                    <a:pt x="244" y="205"/>
                  </a:lnTo>
                  <a:lnTo>
                    <a:pt x="245" y="208"/>
                  </a:lnTo>
                  <a:lnTo>
                    <a:pt x="247" y="211"/>
                  </a:lnTo>
                  <a:lnTo>
                    <a:pt x="248" y="214"/>
                  </a:lnTo>
                  <a:lnTo>
                    <a:pt x="250" y="216"/>
                  </a:lnTo>
                  <a:lnTo>
                    <a:pt x="250" y="219"/>
                  </a:lnTo>
                  <a:lnTo>
                    <a:pt x="251" y="222"/>
                  </a:lnTo>
                  <a:lnTo>
                    <a:pt x="251" y="225"/>
                  </a:lnTo>
                  <a:lnTo>
                    <a:pt x="253" y="230"/>
                  </a:lnTo>
                  <a:lnTo>
                    <a:pt x="253" y="232"/>
                  </a:lnTo>
                  <a:lnTo>
                    <a:pt x="253" y="235"/>
                  </a:lnTo>
                  <a:lnTo>
                    <a:pt x="254" y="238"/>
                  </a:lnTo>
                  <a:lnTo>
                    <a:pt x="254" y="243"/>
                  </a:lnTo>
                  <a:lnTo>
                    <a:pt x="254" y="246"/>
                  </a:lnTo>
                  <a:lnTo>
                    <a:pt x="254" y="248"/>
                  </a:lnTo>
                  <a:lnTo>
                    <a:pt x="254" y="251"/>
                  </a:lnTo>
                  <a:lnTo>
                    <a:pt x="254" y="256"/>
                  </a:lnTo>
                  <a:lnTo>
                    <a:pt x="254" y="260"/>
                  </a:lnTo>
                  <a:lnTo>
                    <a:pt x="253" y="266"/>
                  </a:lnTo>
                  <a:lnTo>
                    <a:pt x="253" y="270"/>
                  </a:lnTo>
                  <a:lnTo>
                    <a:pt x="253" y="276"/>
                  </a:lnTo>
                  <a:lnTo>
                    <a:pt x="251" y="280"/>
                  </a:lnTo>
                  <a:lnTo>
                    <a:pt x="250" y="286"/>
                  </a:lnTo>
                  <a:lnTo>
                    <a:pt x="250" y="288"/>
                  </a:lnTo>
                  <a:lnTo>
                    <a:pt x="250" y="291"/>
                  </a:lnTo>
                  <a:lnTo>
                    <a:pt x="248" y="294"/>
                  </a:lnTo>
                  <a:lnTo>
                    <a:pt x="248" y="296"/>
                  </a:lnTo>
                  <a:lnTo>
                    <a:pt x="247" y="299"/>
                  </a:lnTo>
                  <a:lnTo>
                    <a:pt x="247" y="302"/>
                  </a:lnTo>
                  <a:lnTo>
                    <a:pt x="247" y="305"/>
                  </a:lnTo>
                  <a:lnTo>
                    <a:pt x="245" y="308"/>
                  </a:lnTo>
                  <a:lnTo>
                    <a:pt x="245" y="311"/>
                  </a:lnTo>
                  <a:lnTo>
                    <a:pt x="244" y="314"/>
                  </a:lnTo>
                  <a:lnTo>
                    <a:pt x="244" y="317"/>
                  </a:lnTo>
                  <a:lnTo>
                    <a:pt x="244" y="321"/>
                  </a:lnTo>
                  <a:lnTo>
                    <a:pt x="243" y="324"/>
                  </a:lnTo>
                  <a:lnTo>
                    <a:pt x="241" y="327"/>
                  </a:lnTo>
                  <a:lnTo>
                    <a:pt x="240" y="330"/>
                  </a:lnTo>
                  <a:lnTo>
                    <a:pt x="240" y="333"/>
                  </a:lnTo>
                  <a:lnTo>
                    <a:pt x="238" y="336"/>
                  </a:lnTo>
                  <a:lnTo>
                    <a:pt x="238" y="339"/>
                  </a:lnTo>
                  <a:lnTo>
                    <a:pt x="237" y="341"/>
                  </a:lnTo>
                  <a:lnTo>
                    <a:pt x="237" y="344"/>
                  </a:lnTo>
                  <a:lnTo>
                    <a:pt x="235" y="347"/>
                  </a:lnTo>
                  <a:lnTo>
                    <a:pt x="234" y="350"/>
                  </a:lnTo>
                  <a:lnTo>
                    <a:pt x="232" y="353"/>
                  </a:lnTo>
                  <a:lnTo>
                    <a:pt x="232" y="356"/>
                  </a:lnTo>
                  <a:lnTo>
                    <a:pt x="231" y="359"/>
                  </a:lnTo>
                  <a:lnTo>
                    <a:pt x="229" y="362"/>
                  </a:lnTo>
                  <a:lnTo>
                    <a:pt x="228" y="365"/>
                  </a:lnTo>
                  <a:lnTo>
                    <a:pt x="228" y="368"/>
                  </a:lnTo>
                  <a:lnTo>
                    <a:pt x="227" y="371"/>
                  </a:lnTo>
                  <a:lnTo>
                    <a:pt x="225" y="373"/>
                  </a:lnTo>
                  <a:lnTo>
                    <a:pt x="222" y="376"/>
                  </a:lnTo>
                  <a:lnTo>
                    <a:pt x="222" y="379"/>
                  </a:lnTo>
                  <a:lnTo>
                    <a:pt x="221" y="381"/>
                  </a:lnTo>
                  <a:lnTo>
                    <a:pt x="219" y="384"/>
                  </a:lnTo>
                  <a:lnTo>
                    <a:pt x="218" y="387"/>
                  </a:lnTo>
                  <a:lnTo>
                    <a:pt x="216" y="389"/>
                  </a:lnTo>
                  <a:lnTo>
                    <a:pt x="213" y="395"/>
                  </a:lnTo>
                  <a:lnTo>
                    <a:pt x="211" y="400"/>
                  </a:lnTo>
                  <a:lnTo>
                    <a:pt x="208" y="404"/>
                  </a:lnTo>
                  <a:lnTo>
                    <a:pt x="205" y="410"/>
                  </a:lnTo>
                  <a:lnTo>
                    <a:pt x="202" y="413"/>
                  </a:lnTo>
                  <a:lnTo>
                    <a:pt x="199" y="417"/>
                  </a:lnTo>
                  <a:lnTo>
                    <a:pt x="196" y="420"/>
                  </a:lnTo>
                  <a:lnTo>
                    <a:pt x="193" y="424"/>
                  </a:lnTo>
                  <a:lnTo>
                    <a:pt x="190" y="427"/>
                  </a:lnTo>
                  <a:lnTo>
                    <a:pt x="187" y="430"/>
                  </a:lnTo>
                  <a:lnTo>
                    <a:pt x="186" y="433"/>
                  </a:lnTo>
                  <a:lnTo>
                    <a:pt x="183" y="436"/>
                  </a:lnTo>
                  <a:lnTo>
                    <a:pt x="179" y="440"/>
                  </a:lnTo>
                  <a:lnTo>
                    <a:pt x="176" y="445"/>
                  </a:lnTo>
                  <a:lnTo>
                    <a:pt x="171" y="448"/>
                  </a:lnTo>
                  <a:lnTo>
                    <a:pt x="167" y="452"/>
                  </a:lnTo>
                  <a:lnTo>
                    <a:pt x="164" y="453"/>
                  </a:lnTo>
                  <a:lnTo>
                    <a:pt x="160" y="456"/>
                  </a:lnTo>
                  <a:lnTo>
                    <a:pt x="155" y="458"/>
                  </a:lnTo>
                  <a:lnTo>
                    <a:pt x="152" y="459"/>
                  </a:lnTo>
                  <a:lnTo>
                    <a:pt x="147" y="459"/>
                  </a:lnTo>
                  <a:lnTo>
                    <a:pt x="142" y="461"/>
                  </a:lnTo>
                  <a:lnTo>
                    <a:pt x="139" y="461"/>
                  </a:lnTo>
                  <a:lnTo>
                    <a:pt x="136" y="462"/>
                  </a:lnTo>
                  <a:lnTo>
                    <a:pt x="133" y="462"/>
                  </a:lnTo>
                  <a:lnTo>
                    <a:pt x="131" y="464"/>
                  </a:lnTo>
                  <a:lnTo>
                    <a:pt x="126" y="464"/>
                  </a:lnTo>
                  <a:lnTo>
                    <a:pt x="123" y="464"/>
                  </a:lnTo>
                  <a:lnTo>
                    <a:pt x="119" y="464"/>
                  </a:lnTo>
                  <a:lnTo>
                    <a:pt x="116" y="464"/>
                  </a:lnTo>
                  <a:lnTo>
                    <a:pt x="112" y="462"/>
                  </a:lnTo>
                  <a:lnTo>
                    <a:pt x="109" y="462"/>
                  </a:lnTo>
                  <a:lnTo>
                    <a:pt x="104" y="462"/>
                  </a:lnTo>
                  <a:lnTo>
                    <a:pt x="102" y="462"/>
                  </a:lnTo>
                  <a:lnTo>
                    <a:pt x="97" y="461"/>
                  </a:lnTo>
                  <a:lnTo>
                    <a:pt x="94" y="461"/>
                  </a:lnTo>
                  <a:lnTo>
                    <a:pt x="90" y="461"/>
                  </a:lnTo>
                  <a:lnTo>
                    <a:pt x="87" y="459"/>
                  </a:lnTo>
                  <a:lnTo>
                    <a:pt x="83" y="459"/>
                  </a:lnTo>
                  <a:lnTo>
                    <a:pt x="80" y="459"/>
                  </a:lnTo>
                  <a:lnTo>
                    <a:pt x="77" y="458"/>
                  </a:lnTo>
                  <a:lnTo>
                    <a:pt x="74" y="458"/>
                  </a:lnTo>
                  <a:lnTo>
                    <a:pt x="70" y="456"/>
                  </a:lnTo>
                  <a:lnTo>
                    <a:pt x="67" y="456"/>
                  </a:lnTo>
                  <a:lnTo>
                    <a:pt x="64" y="455"/>
                  </a:lnTo>
                  <a:lnTo>
                    <a:pt x="61" y="455"/>
                  </a:lnTo>
                  <a:lnTo>
                    <a:pt x="56" y="453"/>
                  </a:lnTo>
                  <a:lnTo>
                    <a:pt x="52" y="453"/>
                  </a:lnTo>
                  <a:lnTo>
                    <a:pt x="49" y="453"/>
                  </a:lnTo>
                  <a:lnTo>
                    <a:pt x="46" y="453"/>
                  </a:lnTo>
                  <a:lnTo>
                    <a:pt x="45" y="453"/>
                  </a:lnTo>
                  <a:lnTo>
                    <a:pt x="45" y="455"/>
                  </a:lnTo>
                  <a:lnTo>
                    <a:pt x="46" y="458"/>
                  </a:lnTo>
                  <a:lnTo>
                    <a:pt x="49" y="461"/>
                  </a:lnTo>
                  <a:lnTo>
                    <a:pt x="54" y="465"/>
                  </a:lnTo>
                  <a:lnTo>
                    <a:pt x="58" y="471"/>
                  </a:lnTo>
                  <a:lnTo>
                    <a:pt x="62" y="474"/>
                  </a:lnTo>
                  <a:lnTo>
                    <a:pt x="68" y="478"/>
                  </a:lnTo>
                  <a:lnTo>
                    <a:pt x="72" y="481"/>
                  </a:lnTo>
                  <a:lnTo>
                    <a:pt x="77" y="484"/>
                  </a:lnTo>
                  <a:lnTo>
                    <a:pt x="78" y="484"/>
                  </a:lnTo>
                  <a:lnTo>
                    <a:pt x="83" y="484"/>
                  </a:lnTo>
                  <a:lnTo>
                    <a:pt x="86" y="485"/>
                  </a:lnTo>
                  <a:lnTo>
                    <a:pt x="91" y="485"/>
                  </a:lnTo>
                  <a:lnTo>
                    <a:pt x="96" y="485"/>
                  </a:lnTo>
                  <a:lnTo>
                    <a:pt x="100" y="485"/>
                  </a:lnTo>
                  <a:lnTo>
                    <a:pt x="104" y="485"/>
                  </a:lnTo>
                  <a:lnTo>
                    <a:pt x="110" y="485"/>
                  </a:lnTo>
                  <a:lnTo>
                    <a:pt x="115" y="485"/>
                  </a:lnTo>
                  <a:lnTo>
                    <a:pt x="120" y="484"/>
                  </a:lnTo>
                  <a:lnTo>
                    <a:pt x="123" y="484"/>
                  </a:lnTo>
                  <a:lnTo>
                    <a:pt x="128" y="484"/>
                  </a:lnTo>
                  <a:lnTo>
                    <a:pt x="131" y="484"/>
                  </a:lnTo>
                  <a:lnTo>
                    <a:pt x="133" y="484"/>
                  </a:lnTo>
                  <a:lnTo>
                    <a:pt x="135" y="484"/>
                  </a:lnTo>
                  <a:lnTo>
                    <a:pt x="136" y="484"/>
                  </a:lnTo>
                  <a:lnTo>
                    <a:pt x="145" y="522"/>
                  </a:lnTo>
                  <a:lnTo>
                    <a:pt x="145" y="520"/>
                  </a:lnTo>
                  <a:lnTo>
                    <a:pt x="144" y="519"/>
                  </a:lnTo>
                  <a:lnTo>
                    <a:pt x="141" y="516"/>
                  </a:lnTo>
                  <a:lnTo>
                    <a:pt x="138" y="516"/>
                  </a:lnTo>
                  <a:lnTo>
                    <a:pt x="133" y="516"/>
                  </a:lnTo>
                  <a:lnTo>
                    <a:pt x="129" y="516"/>
                  </a:lnTo>
                  <a:lnTo>
                    <a:pt x="128" y="514"/>
                  </a:lnTo>
                  <a:lnTo>
                    <a:pt x="125" y="514"/>
                  </a:lnTo>
                  <a:lnTo>
                    <a:pt x="122" y="514"/>
                  </a:lnTo>
                  <a:lnTo>
                    <a:pt x="119" y="514"/>
                  </a:lnTo>
                  <a:lnTo>
                    <a:pt x="115" y="514"/>
                  </a:lnTo>
                  <a:lnTo>
                    <a:pt x="112" y="514"/>
                  </a:lnTo>
                  <a:lnTo>
                    <a:pt x="107" y="514"/>
                  </a:lnTo>
                  <a:lnTo>
                    <a:pt x="103" y="514"/>
                  </a:lnTo>
                  <a:lnTo>
                    <a:pt x="97" y="514"/>
                  </a:lnTo>
                  <a:lnTo>
                    <a:pt x="93" y="513"/>
                  </a:lnTo>
                  <a:lnTo>
                    <a:pt x="90" y="513"/>
                  </a:lnTo>
                  <a:lnTo>
                    <a:pt x="87" y="513"/>
                  </a:lnTo>
                  <a:lnTo>
                    <a:pt x="84" y="513"/>
                  </a:lnTo>
                  <a:lnTo>
                    <a:pt x="83" y="513"/>
                  </a:lnTo>
                  <a:lnTo>
                    <a:pt x="78" y="513"/>
                  </a:lnTo>
                  <a:lnTo>
                    <a:pt x="75" y="513"/>
                  </a:lnTo>
                  <a:lnTo>
                    <a:pt x="72" y="512"/>
                  </a:lnTo>
                  <a:lnTo>
                    <a:pt x="71" y="512"/>
                  </a:lnTo>
                  <a:lnTo>
                    <a:pt x="68" y="512"/>
                  </a:lnTo>
                  <a:lnTo>
                    <a:pt x="65" y="512"/>
                  </a:lnTo>
                  <a:lnTo>
                    <a:pt x="62" y="512"/>
                  </a:lnTo>
                  <a:lnTo>
                    <a:pt x="59" y="512"/>
                  </a:lnTo>
                  <a:lnTo>
                    <a:pt x="56" y="512"/>
                  </a:lnTo>
                  <a:lnTo>
                    <a:pt x="54" y="512"/>
                  </a:lnTo>
                  <a:lnTo>
                    <a:pt x="51" y="512"/>
                  </a:lnTo>
                  <a:lnTo>
                    <a:pt x="48" y="512"/>
                  </a:lnTo>
                  <a:lnTo>
                    <a:pt x="42" y="510"/>
                  </a:lnTo>
                  <a:lnTo>
                    <a:pt x="38" y="510"/>
                  </a:lnTo>
                  <a:lnTo>
                    <a:pt x="32" y="510"/>
                  </a:lnTo>
                  <a:lnTo>
                    <a:pt x="27" y="509"/>
                  </a:lnTo>
                  <a:lnTo>
                    <a:pt x="23" y="509"/>
                  </a:lnTo>
                  <a:lnTo>
                    <a:pt x="19" y="509"/>
                  </a:lnTo>
                  <a:lnTo>
                    <a:pt x="14" y="509"/>
                  </a:lnTo>
                  <a:lnTo>
                    <a:pt x="11" y="509"/>
                  </a:lnTo>
                  <a:lnTo>
                    <a:pt x="7" y="509"/>
                  </a:lnTo>
                  <a:lnTo>
                    <a:pt x="6" y="509"/>
                  </a:lnTo>
                  <a:lnTo>
                    <a:pt x="1" y="509"/>
                  </a:lnTo>
                  <a:lnTo>
                    <a:pt x="0" y="510"/>
                  </a:lnTo>
                  <a:lnTo>
                    <a:pt x="1" y="513"/>
                  </a:lnTo>
                  <a:lnTo>
                    <a:pt x="3" y="514"/>
                  </a:lnTo>
                  <a:lnTo>
                    <a:pt x="4" y="517"/>
                  </a:lnTo>
                  <a:lnTo>
                    <a:pt x="6" y="520"/>
                  </a:lnTo>
                  <a:lnTo>
                    <a:pt x="8" y="525"/>
                  </a:lnTo>
                  <a:lnTo>
                    <a:pt x="10" y="529"/>
                  </a:lnTo>
                  <a:lnTo>
                    <a:pt x="13" y="533"/>
                  </a:lnTo>
                  <a:lnTo>
                    <a:pt x="16" y="538"/>
                  </a:lnTo>
                  <a:lnTo>
                    <a:pt x="19" y="542"/>
                  </a:lnTo>
                  <a:lnTo>
                    <a:pt x="20" y="545"/>
                  </a:lnTo>
                  <a:lnTo>
                    <a:pt x="23" y="549"/>
                  </a:lnTo>
                  <a:lnTo>
                    <a:pt x="24" y="552"/>
                  </a:lnTo>
                  <a:lnTo>
                    <a:pt x="26" y="554"/>
                  </a:lnTo>
                  <a:lnTo>
                    <a:pt x="27" y="555"/>
                  </a:lnTo>
                  <a:lnTo>
                    <a:pt x="29" y="555"/>
                  </a:lnTo>
                  <a:lnTo>
                    <a:pt x="30" y="555"/>
                  </a:lnTo>
                  <a:lnTo>
                    <a:pt x="35" y="554"/>
                  </a:lnTo>
                  <a:lnTo>
                    <a:pt x="38" y="554"/>
                  </a:lnTo>
                  <a:lnTo>
                    <a:pt x="39" y="554"/>
                  </a:lnTo>
                  <a:lnTo>
                    <a:pt x="20" y="520"/>
                  </a:lnTo>
                  <a:lnTo>
                    <a:pt x="145" y="526"/>
                  </a:lnTo>
                  <a:lnTo>
                    <a:pt x="163" y="551"/>
                  </a:lnTo>
                  <a:lnTo>
                    <a:pt x="183" y="551"/>
                  </a:lnTo>
                  <a:lnTo>
                    <a:pt x="154" y="520"/>
                  </a:lnTo>
                  <a:lnTo>
                    <a:pt x="149" y="484"/>
                  </a:lnTo>
                  <a:lnTo>
                    <a:pt x="149" y="482"/>
                  </a:lnTo>
                  <a:lnTo>
                    <a:pt x="152" y="482"/>
                  </a:lnTo>
                  <a:lnTo>
                    <a:pt x="154" y="481"/>
                  </a:lnTo>
                  <a:lnTo>
                    <a:pt x="158" y="478"/>
                  </a:lnTo>
                  <a:lnTo>
                    <a:pt x="161" y="475"/>
                  </a:lnTo>
                  <a:lnTo>
                    <a:pt x="167" y="472"/>
                  </a:lnTo>
                  <a:lnTo>
                    <a:pt x="170" y="469"/>
                  </a:lnTo>
                  <a:lnTo>
                    <a:pt x="173" y="466"/>
                  </a:lnTo>
                  <a:lnTo>
                    <a:pt x="176" y="464"/>
                  </a:lnTo>
                  <a:lnTo>
                    <a:pt x="179" y="462"/>
                  </a:lnTo>
                  <a:lnTo>
                    <a:pt x="183" y="458"/>
                  </a:lnTo>
                  <a:lnTo>
                    <a:pt x="186" y="455"/>
                  </a:lnTo>
                  <a:lnTo>
                    <a:pt x="189" y="451"/>
                  </a:lnTo>
                  <a:lnTo>
                    <a:pt x="193" y="446"/>
                  </a:lnTo>
                  <a:lnTo>
                    <a:pt x="197" y="442"/>
                  </a:lnTo>
                  <a:lnTo>
                    <a:pt x="200" y="437"/>
                  </a:lnTo>
                  <a:lnTo>
                    <a:pt x="205" y="432"/>
                  </a:lnTo>
                  <a:lnTo>
                    <a:pt x="209" y="427"/>
                  </a:lnTo>
                  <a:lnTo>
                    <a:pt x="211" y="423"/>
                  </a:lnTo>
                  <a:lnTo>
                    <a:pt x="213" y="420"/>
                  </a:lnTo>
                  <a:lnTo>
                    <a:pt x="215" y="417"/>
                  </a:lnTo>
                  <a:lnTo>
                    <a:pt x="216" y="414"/>
                  </a:lnTo>
                  <a:lnTo>
                    <a:pt x="219" y="411"/>
                  </a:lnTo>
                  <a:lnTo>
                    <a:pt x="221" y="408"/>
                  </a:lnTo>
                  <a:lnTo>
                    <a:pt x="222" y="405"/>
                  </a:lnTo>
                  <a:lnTo>
                    <a:pt x="225" y="401"/>
                  </a:lnTo>
                  <a:lnTo>
                    <a:pt x="228" y="398"/>
                  </a:lnTo>
                  <a:lnTo>
                    <a:pt x="229" y="394"/>
                  </a:lnTo>
                  <a:lnTo>
                    <a:pt x="231" y="389"/>
                  </a:lnTo>
                  <a:lnTo>
                    <a:pt x="234" y="387"/>
                  </a:lnTo>
                  <a:lnTo>
                    <a:pt x="235" y="382"/>
                  </a:lnTo>
                  <a:lnTo>
                    <a:pt x="238" y="378"/>
                  </a:lnTo>
                  <a:lnTo>
                    <a:pt x="240" y="373"/>
                  </a:lnTo>
                  <a:lnTo>
                    <a:pt x="243" y="371"/>
                  </a:lnTo>
                  <a:lnTo>
                    <a:pt x="244" y="365"/>
                  </a:lnTo>
                  <a:lnTo>
                    <a:pt x="245" y="360"/>
                  </a:lnTo>
                  <a:lnTo>
                    <a:pt x="248" y="356"/>
                  </a:lnTo>
                  <a:lnTo>
                    <a:pt x="250" y="352"/>
                  </a:lnTo>
                  <a:lnTo>
                    <a:pt x="251" y="347"/>
                  </a:lnTo>
                  <a:lnTo>
                    <a:pt x="253" y="344"/>
                  </a:lnTo>
                  <a:lnTo>
                    <a:pt x="254" y="340"/>
                  </a:lnTo>
                  <a:lnTo>
                    <a:pt x="256" y="336"/>
                  </a:lnTo>
                  <a:lnTo>
                    <a:pt x="257" y="331"/>
                  </a:lnTo>
                  <a:lnTo>
                    <a:pt x="257" y="327"/>
                  </a:lnTo>
                  <a:lnTo>
                    <a:pt x="259" y="324"/>
                  </a:lnTo>
                  <a:lnTo>
                    <a:pt x="260" y="320"/>
                  </a:lnTo>
                  <a:lnTo>
                    <a:pt x="261" y="315"/>
                  </a:lnTo>
                  <a:lnTo>
                    <a:pt x="261" y="312"/>
                  </a:lnTo>
                  <a:lnTo>
                    <a:pt x="263" y="308"/>
                  </a:lnTo>
                  <a:lnTo>
                    <a:pt x="264" y="305"/>
                  </a:lnTo>
                  <a:lnTo>
                    <a:pt x="264" y="301"/>
                  </a:lnTo>
                  <a:lnTo>
                    <a:pt x="266" y="298"/>
                  </a:lnTo>
                  <a:lnTo>
                    <a:pt x="266" y="294"/>
                  </a:lnTo>
                  <a:lnTo>
                    <a:pt x="267" y="291"/>
                  </a:lnTo>
                  <a:lnTo>
                    <a:pt x="267" y="288"/>
                  </a:lnTo>
                  <a:lnTo>
                    <a:pt x="269" y="285"/>
                  </a:lnTo>
                  <a:lnTo>
                    <a:pt x="269" y="282"/>
                  </a:lnTo>
                  <a:lnTo>
                    <a:pt x="269" y="279"/>
                  </a:lnTo>
                  <a:lnTo>
                    <a:pt x="269" y="275"/>
                  </a:lnTo>
                  <a:lnTo>
                    <a:pt x="270" y="272"/>
                  </a:lnTo>
                  <a:lnTo>
                    <a:pt x="270" y="269"/>
                  </a:lnTo>
                  <a:lnTo>
                    <a:pt x="270" y="266"/>
                  </a:lnTo>
                  <a:lnTo>
                    <a:pt x="270" y="260"/>
                  </a:lnTo>
                  <a:lnTo>
                    <a:pt x="270" y="256"/>
                  </a:lnTo>
                  <a:lnTo>
                    <a:pt x="270" y="250"/>
                  </a:lnTo>
                  <a:lnTo>
                    <a:pt x="270" y="246"/>
                  </a:lnTo>
                  <a:lnTo>
                    <a:pt x="270" y="241"/>
                  </a:lnTo>
                  <a:lnTo>
                    <a:pt x="270" y="237"/>
                  </a:lnTo>
                  <a:lnTo>
                    <a:pt x="269" y="232"/>
                  </a:lnTo>
                  <a:lnTo>
                    <a:pt x="269" y="230"/>
                  </a:lnTo>
                  <a:lnTo>
                    <a:pt x="267" y="227"/>
                  </a:lnTo>
                  <a:lnTo>
                    <a:pt x="267" y="224"/>
                  </a:lnTo>
                  <a:lnTo>
                    <a:pt x="266" y="219"/>
                  </a:lnTo>
                  <a:lnTo>
                    <a:pt x="266" y="216"/>
                  </a:lnTo>
                  <a:lnTo>
                    <a:pt x="264" y="214"/>
                  </a:lnTo>
                  <a:lnTo>
                    <a:pt x="264" y="212"/>
                  </a:lnTo>
                  <a:lnTo>
                    <a:pt x="264" y="209"/>
                  </a:lnTo>
                  <a:lnTo>
                    <a:pt x="264" y="208"/>
                  </a:lnTo>
                  <a:lnTo>
                    <a:pt x="263" y="206"/>
                  </a:lnTo>
                  <a:lnTo>
                    <a:pt x="261" y="203"/>
                  </a:lnTo>
                  <a:lnTo>
                    <a:pt x="260" y="201"/>
                  </a:lnTo>
                  <a:lnTo>
                    <a:pt x="259" y="196"/>
                  </a:lnTo>
                  <a:lnTo>
                    <a:pt x="256" y="192"/>
                  </a:lnTo>
                  <a:lnTo>
                    <a:pt x="253" y="187"/>
                  </a:lnTo>
                  <a:lnTo>
                    <a:pt x="250" y="183"/>
                  </a:lnTo>
                  <a:lnTo>
                    <a:pt x="247" y="177"/>
                  </a:lnTo>
                  <a:lnTo>
                    <a:pt x="244" y="171"/>
                  </a:lnTo>
                  <a:lnTo>
                    <a:pt x="240" y="167"/>
                  </a:lnTo>
                  <a:lnTo>
                    <a:pt x="237" y="163"/>
                  </a:lnTo>
                  <a:lnTo>
                    <a:pt x="235" y="158"/>
                  </a:lnTo>
                  <a:lnTo>
                    <a:pt x="232" y="154"/>
                  </a:lnTo>
                  <a:lnTo>
                    <a:pt x="231" y="151"/>
                  </a:lnTo>
                  <a:lnTo>
                    <a:pt x="228" y="148"/>
                  </a:lnTo>
                  <a:lnTo>
                    <a:pt x="228" y="147"/>
                  </a:lnTo>
                  <a:lnTo>
                    <a:pt x="227" y="144"/>
                  </a:lnTo>
                  <a:lnTo>
                    <a:pt x="225" y="141"/>
                  </a:lnTo>
                  <a:lnTo>
                    <a:pt x="224" y="137"/>
                  </a:lnTo>
                  <a:lnTo>
                    <a:pt x="222" y="132"/>
                  </a:lnTo>
                  <a:lnTo>
                    <a:pt x="222" y="129"/>
                  </a:lnTo>
                  <a:lnTo>
                    <a:pt x="221" y="126"/>
                  </a:lnTo>
                  <a:lnTo>
                    <a:pt x="221" y="123"/>
                  </a:lnTo>
                  <a:lnTo>
                    <a:pt x="219" y="122"/>
                  </a:lnTo>
                  <a:lnTo>
                    <a:pt x="219" y="119"/>
                  </a:lnTo>
                  <a:lnTo>
                    <a:pt x="218" y="116"/>
                  </a:lnTo>
                  <a:lnTo>
                    <a:pt x="218" y="113"/>
                  </a:lnTo>
                  <a:lnTo>
                    <a:pt x="216" y="110"/>
                  </a:lnTo>
                  <a:lnTo>
                    <a:pt x="215" y="107"/>
                  </a:lnTo>
                  <a:lnTo>
                    <a:pt x="215" y="105"/>
                  </a:lnTo>
                  <a:lnTo>
                    <a:pt x="213" y="100"/>
                  </a:lnTo>
                  <a:lnTo>
                    <a:pt x="213" y="99"/>
                  </a:lnTo>
                  <a:lnTo>
                    <a:pt x="212" y="96"/>
                  </a:lnTo>
                  <a:lnTo>
                    <a:pt x="212" y="92"/>
                  </a:lnTo>
                  <a:lnTo>
                    <a:pt x="211" y="89"/>
                  </a:lnTo>
                  <a:lnTo>
                    <a:pt x="211" y="87"/>
                  </a:lnTo>
                  <a:lnTo>
                    <a:pt x="209" y="84"/>
                  </a:lnTo>
                  <a:lnTo>
                    <a:pt x="208" y="81"/>
                  </a:lnTo>
                  <a:lnTo>
                    <a:pt x="208" y="78"/>
                  </a:lnTo>
                  <a:lnTo>
                    <a:pt x="206" y="76"/>
                  </a:lnTo>
                  <a:lnTo>
                    <a:pt x="205" y="71"/>
                  </a:lnTo>
                  <a:lnTo>
                    <a:pt x="203" y="68"/>
                  </a:lnTo>
                  <a:lnTo>
                    <a:pt x="200" y="64"/>
                  </a:lnTo>
                  <a:lnTo>
                    <a:pt x="197" y="60"/>
                  </a:lnTo>
                  <a:lnTo>
                    <a:pt x="193" y="54"/>
                  </a:lnTo>
                  <a:lnTo>
                    <a:pt x="187" y="49"/>
                  </a:lnTo>
                  <a:lnTo>
                    <a:pt x="184" y="46"/>
                  </a:lnTo>
                  <a:lnTo>
                    <a:pt x="181" y="44"/>
                  </a:lnTo>
                  <a:lnTo>
                    <a:pt x="179" y="41"/>
                  </a:lnTo>
                  <a:lnTo>
                    <a:pt x="176" y="38"/>
                  </a:lnTo>
                  <a:lnTo>
                    <a:pt x="171" y="35"/>
                  </a:lnTo>
                  <a:lnTo>
                    <a:pt x="168" y="32"/>
                  </a:lnTo>
                  <a:lnTo>
                    <a:pt x="165" y="29"/>
                  </a:lnTo>
                  <a:lnTo>
                    <a:pt x="163" y="26"/>
                  </a:lnTo>
                  <a:lnTo>
                    <a:pt x="158" y="23"/>
                  </a:lnTo>
                  <a:lnTo>
                    <a:pt x="155" y="20"/>
                  </a:lnTo>
                  <a:lnTo>
                    <a:pt x="152" y="19"/>
                  </a:lnTo>
                  <a:lnTo>
                    <a:pt x="149" y="16"/>
                  </a:lnTo>
                  <a:lnTo>
                    <a:pt x="147" y="13"/>
                  </a:lnTo>
                  <a:lnTo>
                    <a:pt x="144" y="12"/>
                  </a:lnTo>
                  <a:lnTo>
                    <a:pt x="141" y="9"/>
                  </a:lnTo>
                  <a:lnTo>
                    <a:pt x="139" y="7"/>
                  </a:lnTo>
                  <a:lnTo>
                    <a:pt x="133" y="4"/>
                  </a:lnTo>
                  <a:lnTo>
                    <a:pt x="131" y="1"/>
                  </a:lnTo>
                  <a:lnTo>
                    <a:pt x="129" y="0"/>
                  </a:lnTo>
                  <a:lnTo>
                    <a:pt x="128" y="0"/>
                  </a:lnTo>
                  <a:lnTo>
                    <a:pt x="110" y="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663" name="Freeform 68"/>
            <p:cNvSpPr>
              <a:spLocks/>
            </p:cNvSpPr>
            <p:nvPr/>
          </p:nvSpPr>
          <p:spPr bwMode="auto">
            <a:xfrm>
              <a:off x="419" y="2962"/>
              <a:ext cx="90" cy="101"/>
            </a:xfrm>
            <a:custGeom>
              <a:avLst/>
              <a:gdLst>
                <a:gd name="T0" fmla="*/ 1 w 179"/>
                <a:gd name="T1" fmla="*/ 1 h 202"/>
                <a:gd name="T2" fmla="*/ 1 w 179"/>
                <a:gd name="T3" fmla="*/ 1 h 202"/>
                <a:gd name="T4" fmla="*/ 1 w 179"/>
                <a:gd name="T5" fmla="*/ 1 h 202"/>
                <a:gd name="T6" fmla="*/ 1 w 179"/>
                <a:gd name="T7" fmla="*/ 1 h 202"/>
                <a:gd name="T8" fmla="*/ 1 w 179"/>
                <a:gd name="T9" fmla="*/ 1 h 202"/>
                <a:gd name="T10" fmla="*/ 1 w 179"/>
                <a:gd name="T11" fmla="*/ 1 h 202"/>
                <a:gd name="T12" fmla="*/ 1 w 179"/>
                <a:gd name="T13" fmla="*/ 1 h 202"/>
                <a:gd name="T14" fmla="*/ 1 w 179"/>
                <a:gd name="T15" fmla="*/ 1 h 202"/>
                <a:gd name="T16" fmla="*/ 1 w 179"/>
                <a:gd name="T17" fmla="*/ 1 h 202"/>
                <a:gd name="T18" fmla="*/ 1 w 179"/>
                <a:gd name="T19" fmla="*/ 1 h 202"/>
                <a:gd name="T20" fmla="*/ 1 w 179"/>
                <a:gd name="T21" fmla="*/ 1 h 202"/>
                <a:gd name="T22" fmla="*/ 1 w 179"/>
                <a:gd name="T23" fmla="*/ 1 h 202"/>
                <a:gd name="T24" fmla="*/ 1 w 179"/>
                <a:gd name="T25" fmla="*/ 1 h 202"/>
                <a:gd name="T26" fmla="*/ 1 w 179"/>
                <a:gd name="T27" fmla="*/ 1 h 202"/>
                <a:gd name="T28" fmla="*/ 1 w 179"/>
                <a:gd name="T29" fmla="*/ 1 h 202"/>
                <a:gd name="T30" fmla="*/ 1 w 179"/>
                <a:gd name="T31" fmla="*/ 1 h 202"/>
                <a:gd name="T32" fmla="*/ 1 w 179"/>
                <a:gd name="T33" fmla="*/ 1 h 202"/>
                <a:gd name="T34" fmla="*/ 1 w 179"/>
                <a:gd name="T35" fmla="*/ 1 h 202"/>
                <a:gd name="T36" fmla="*/ 1 w 179"/>
                <a:gd name="T37" fmla="*/ 1 h 202"/>
                <a:gd name="T38" fmla="*/ 1 w 179"/>
                <a:gd name="T39" fmla="*/ 1 h 202"/>
                <a:gd name="T40" fmla="*/ 1 w 179"/>
                <a:gd name="T41" fmla="*/ 1 h 202"/>
                <a:gd name="T42" fmla="*/ 1 w 179"/>
                <a:gd name="T43" fmla="*/ 1 h 202"/>
                <a:gd name="T44" fmla="*/ 1 w 179"/>
                <a:gd name="T45" fmla="*/ 1 h 202"/>
                <a:gd name="T46" fmla="*/ 1 w 179"/>
                <a:gd name="T47" fmla="*/ 1 h 202"/>
                <a:gd name="T48" fmla="*/ 1 w 179"/>
                <a:gd name="T49" fmla="*/ 1 h 202"/>
                <a:gd name="T50" fmla="*/ 1 w 179"/>
                <a:gd name="T51" fmla="*/ 1 h 202"/>
                <a:gd name="T52" fmla="*/ 1 w 179"/>
                <a:gd name="T53" fmla="*/ 1 h 202"/>
                <a:gd name="T54" fmla="*/ 1 w 179"/>
                <a:gd name="T55" fmla="*/ 1 h 202"/>
                <a:gd name="T56" fmla="*/ 1 w 179"/>
                <a:gd name="T57" fmla="*/ 1 h 202"/>
                <a:gd name="T58" fmla="*/ 1 w 179"/>
                <a:gd name="T59" fmla="*/ 1 h 202"/>
                <a:gd name="T60" fmla="*/ 1 w 179"/>
                <a:gd name="T61" fmla="*/ 1 h 202"/>
                <a:gd name="T62" fmla="*/ 1 w 179"/>
                <a:gd name="T63" fmla="*/ 1 h 202"/>
                <a:gd name="T64" fmla="*/ 1 w 179"/>
                <a:gd name="T65" fmla="*/ 1 h 202"/>
                <a:gd name="T66" fmla="*/ 1 w 179"/>
                <a:gd name="T67" fmla="*/ 1 h 202"/>
                <a:gd name="T68" fmla="*/ 1 w 179"/>
                <a:gd name="T69" fmla="*/ 0 h 202"/>
                <a:gd name="T70" fmla="*/ 1 w 179"/>
                <a:gd name="T71" fmla="*/ 0 h 202"/>
                <a:gd name="T72" fmla="*/ 1 w 179"/>
                <a:gd name="T73" fmla="*/ 1 h 202"/>
                <a:gd name="T74" fmla="*/ 1 w 179"/>
                <a:gd name="T75" fmla="*/ 1 h 202"/>
                <a:gd name="T76" fmla="*/ 1 w 179"/>
                <a:gd name="T77" fmla="*/ 1 h 202"/>
                <a:gd name="T78" fmla="*/ 1 w 179"/>
                <a:gd name="T79" fmla="*/ 1 h 202"/>
                <a:gd name="T80" fmla="*/ 1 w 179"/>
                <a:gd name="T81" fmla="*/ 1 h 202"/>
                <a:gd name="T82" fmla="*/ 1 w 179"/>
                <a:gd name="T83" fmla="*/ 1 h 202"/>
                <a:gd name="T84" fmla="*/ 1 w 179"/>
                <a:gd name="T85" fmla="*/ 1 h 202"/>
                <a:gd name="T86" fmla="*/ 1 w 179"/>
                <a:gd name="T87" fmla="*/ 1 h 202"/>
                <a:gd name="T88" fmla="*/ 1 w 179"/>
                <a:gd name="T89" fmla="*/ 1 h 202"/>
                <a:gd name="T90" fmla="*/ 1 w 179"/>
                <a:gd name="T91" fmla="*/ 1 h 202"/>
                <a:gd name="T92" fmla="*/ 1 w 179"/>
                <a:gd name="T93" fmla="*/ 1 h 202"/>
                <a:gd name="T94" fmla="*/ 1 w 179"/>
                <a:gd name="T95" fmla="*/ 1 h 202"/>
                <a:gd name="T96" fmla="*/ 1 w 179"/>
                <a:gd name="T97" fmla="*/ 1 h 202"/>
                <a:gd name="T98" fmla="*/ 1 w 179"/>
                <a:gd name="T99" fmla="*/ 1 h 202"/>
                <a:gd name="T100" fmla="*/ 1 w 179"/>
                <a:gd name="T101" fmla="*/ 1 h 202"/>
                <a:gd name="T102" fmla="*/ 1 w 179"/>
                <a:gd name="T103" fmla="*/ 1 h 202"/>
                <a:gd name="T104" fmla="*/ 1 w 179"/>
                <a:gd name="T105" fmla="*/ 1 h 202"/>
                <a:gd name="T106" fmla="*/ 1 w 179"/>
                <a:gd name="T107" fmla="*/ 1 h 202"/>
                <a:gd name="T108" fmla="*/ 1 w 179"/>
                <a:gd name="T109" fmla="*/ 1 h 202"/>
                <a:gd name="T110" fmla="*/ 1 w 179"/>
                <a:gd name="T111" fmla="*/ 1 h 202"/>
                <a:gd name="T112" fmla="*/ 1 w 179"/>
                <a:gd name="T113" fmla="*/ 1 h 202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79"/>
                <a:gd name="T172" fmla="*/ 0 h 202"/>
                <a:gd name="T173" fmla="*/ 179 w 179"/>
                <a:gd name="T174" fmla="*/ 202 h 202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79" h="202">
                  <a:moveTo>
                    <a:pt x="15" y="186"/>
                  </a:moveTo>
                  <a:lnTo>
                    <a:pt x="16" y="186"/>
                  </a:lnTo>
                  <a:lnTo>
                    <a:pt x="18" y="188"/>
                  </a:lnTo>
                  <a:lnTo>
                    <a:pt x="21" y="188"/>
                  </a:lnTo>
                  <a:lnTo>
                    <a:pt x="23" y="188"/>
                  </a:lnTo>
                  <a:lnTo>
                    <a:pt x="28" y="188"/>
                  </a:lnTo>
                  <a:lnTo>
                    <a:pt x="29" y="188"/>
                  </a:lnTo>
                  <a:lnTo>
                    <a:pt x="32" y="188"/>
                  </a:lnTo>
                  <a:lnTo>
                    <a:pt x="35" y="188"/>
                  </a:lnTo>
                  <a:lnTo>
                    <a:pt x="38" y="189"/>
                  </a:lnTo>
                  <a:lnTo>
                    <a:pt x="41" y="188"/>
                  </a:lnTo>
                  <a:lnTo>
                    <a:pt x="44" y="188"/>
                  </a:lnTo>
                  <a:lnTo>
                    <a:pt x="47" y="188"/>
                  </a:lnTo>
                  <a:lnTo>
                    <a:pt x="50" y="188"/>
                  </a:lnTo>
                  <a:lnTo>
                    <a:pt x="53" y="188"/>
                  </a:lnTo>
                  <a:lnTo>
                    <a:pt x="55" y="186"/>
                  </a:lnTo>
                  <a:lnTo>
                    <a:pt x="58" y="186"/>
                  </a:lnTo>
                  <a:lnTo>
                    <a:pt x="63" y="186"/>
                  </a:lnTo>
                  <a:lnTo>
                    <a:pt x="66" y="185"/>
                  </a:lnTo>
                  <a:lnTo>
                    <a:pt x="69" y="183"/>
                  </a:lnTo>
                  <a:lnTo>
                    <a:pt x="71" y="183"/>
                  </a:lnTo>
                  <a:lnTo>
                    <a:pt x="76" y="182"/>
                  </a:lnTo>
                  <a:lnTo>
                    <a:pt x="79" y="180"/>
                  </a:lnTo>
                  <a:lnTo>
                    <a:pt x="83" y="180"/>
                  </a:lnTo>
                  <a:lnTo>
                    <a:pt x="86" y="179"/>
                  </a:lnTo>
                  <a:lnTo>
                    <a:pt x="90" y="177"/>
                  </a:lnTo>
                  <a:lnTo>
                    <a:pt x="93" y="175"/>
                  </a:lnTo>
                  <a:lnTo>
                    <a:pt x="98" y="173"/>
                  </a:lnTo>
                  <a:lnTo>
                    <a:pt x="101" y="170"/>
                  </a:lnTo>
                  <a:lnTo>
                    <a:pt x="105" y="167"/>
                  </a:lnTo>
                  <a:lnTo>
                    <a:pt x="108" y="164"/>
                  </a:lnTo>
                  <a:lnTo>
                    <a:pt x="112" y="161"/>
                  </a:lnTo>
                  <a:lnTo>
                    <a:pt x="115" y="159"/>
                  </a:lnTo>
                  <a:lnTo>
                    <a:pt x="119" y="156"/>
                  </a:lnTo>
                  <a:lnTo>
                    <a:pt x="122" y="151"/>
                  </a:lnTo>
                  <a:lnTo>
                    <a:pt x="127" y="147"/>
                  </a:lnTo>
                  <a:lnTo>
                    <a:pt x="130" y="143"/>
                  </a:lnTo>
                  <a:lnTo>
                    <a:pt x="134" y="140"/>
                  </a:lnTo>
                  <a:lnTo>
                    <a:pt x="137" y="134"/>
                  </a:lnTo>
                  <a:lnTo>
                    <a:pt x="141" y="131"/>
                  </a:lnTo>
                  <a:lnTo>
                    <a:pt x="144" y="125"/>
                  </a:lnTo>
                  <a:lnTo>
                    <a:pt x="147" y="122"/>
                  </a:lnTo>
                  <a:lnTo>
                    <a:pt x="150" y="116"/>
                  </a:lnTo>
                  <a:lnTo>
                    <a:pt x="153" y="112"/>
                  </a:lnTo>
                  <a:lnTo>
                    <a:pt x="154" y="108"/>
                  </a:lnTo>
                  <a:lnTo>
                    <a:pt x="157" y="103"/>
                  </a:lnTo>
                  <a:lnTo>
                    <a:pt x="159" y="99"/>
                  </a:lnTo>
                  <a:lnTo>
                    <a:pt x="162" y="93"/>
                  </a:lnTo>
                  <a:lnTo>
                    <a:pt x="163" y="89"/>
                  </a:lnTo>
                  <a:lnTo>
                    <a:pt x="164" y="84"/>
                  </a:lnTo>
                  <a:lnTo>
                    <a:pt x="164" y="80"/>
                  </a:lnTo>
                  <a:lnTo>
                    <a:pt x="166" y="76"/>
                  </a:lnTo>
                  <a:lnTo>
                    <a:pt x="166" y="71"/>
                  </a:lnTo>
                  <a:lnTo>
                    <a:pt x="167" y="68"/>
                  </a:lnTo>
                  <a:lnTo>
                    <a:pt x="166" y="64"/>
                  </a:lnTo>
                  <a:lnTo>
                    <a:pt x="166" y="60"/>
                  </a:lnTo>
                  <a:lnTo>
                    <a:pt x="166" y="55"/>
                  </a:lnTo>
                  <a:lnTo>
                    <a:pt x="164" y="54"/>
                  </a:lnTo>
                  <a:lnTo>
                    <a:pt x="163" y="50"/>
                  </a:lnTo>
                  <a:lnTo>
                    <a:pt x="162" y="47"/>
                  </a:lnTo>
                  <a:lnTo>
                    <a:pt x="159" y="44"/>
                  </a:lnTo>
                  <a:lnTo>
                    <a:pt x="157" y="41"/>
                  </a:lnTo>
                  <a:lnTo>
                    <a:pt x="156" y="38"/>
                  </a:lnTo>
                  <a:lnTo>
                    <a:pt x="153" y="35"/>
                  </a:lnTo>
                  <a:lnTo>
                    <a:pt x="151" y="32"/>
                  </a:lnTo>
                  <a:lnTo>
                    <a:pt x="150" y="31"/>
                  </a:lnTo>
                  <a:lnTo>
                    <a:pt x="144" y="25"/>
                  </a:lnTo>
                  <a:lnTo>
                    <a:pt x="140" y="22"/>
                  </a:lnTo>
                  <a:lnTo>
                    <a:pt x="134" y="19"/>
                  </a:lnTo>
                  <a:lnTo>
                    <a:pt x="128" y="16"/>
                  </a:lnTo>
                  <a:lnTo>
                    <a:pt x="125" y="15"/>
                  </a:lnTo>
                  <a:lnTo>
                    <a:pt x="122" y="13"/>
                  </a:lnTo>
                  <a:lnTo>
                    <a:pt x="119" y="12"/>
                  </a:lnTo>
                  <a:lnTo>
                    <a:pt x="117" y="12"/>
                  </a:lnTo>
                  <a:lnTo>
                    <a:pt x="114" y="10"/>
                  </a:lnTo>
                  <a:lnTo>
                    <a:pt x="111" y="10"/>
                  </a:lnTo>
                  <a:lnTo>
                    <a:pt x="108" y="10"/>
                  </a:lnTo>
                  <a:lnTo>
                    <a:pt x="105" y="10"/>
                  </a:lnTo>
                  <a:lnTo>
                    <a:pt x="101" y="9"/>
                  </a:lnTo>
                  <a:lnTo>
                    <a:pt x="98" y="9"/>
                  </a:lnTo>
                  <a:lnTo>
                    <a:pt x="95" y="9"/>
                  </a:lnTo>
                  <a:lnTo>
                    <a:pt x="92" y="10"/>
                  </a:lnTo>
                  <a:lnTo>
                    <a:pt x="89" y="10"/>
                  </a:lnTo>
                  <a:lnTo>
                    <a:pt x="85" y="10"/>
                  </a:lnTo>
                  <a:lnTo>
                    <a:pt x="82" y="10"/>
                  </a:lnTo>
                  <a:lnTo>
                    <a:pt x="79" y="12"/>
                  </a:lnTo>
                  <a:lnTo>
                    <a:pt x="74" y="12"/>
                  </a:lnTo>
                  <a:lnTo>
                    <a:pt x="71" y="13"/>
                  </a:lnTo>
                  <a:lnTo>
                    <a:pt x="69" y="15"/>
                  </a:lnTo>
                  <a:lnTo>
                    <a:pt x="66" y="16"/>
                  </a:lnTo>
                  <a:lnTo>
                    <a:pt x="61" y="18"/>
                  </a:lnTo>
                  <a:lnTo>
                    <a:pt x="58" y="19"/>
                  </a:lnTo>
                  <a:lnTo>
                    <a:pt x="55" y="21"/>
                  </a:lnTo>
                  <a:lnTo>
                    <a:pt x="53" y="23"/>
                  </a:lnTo>
                  <a:lnTo>
                    <a:pt x="48" y="25"/>
                  </a:lnTo>
                  <a:lnTo>
                    <a:pt x="45" y="28"/>
                  </a:lnTo>
                  <a:lnTo>
                    <a:pt x="42" y="29"/>
                  </a:lnTo>
                  <a:lnTo>
                    <a:pt x="39" y="32"/>
                  </a:lnTo>
                  <a:lnTo>
                    <a:pt x="35" y="35"/>
                  </a:lnTo>
                  <a:lnTo>
                    <a:pt x="32" y="38"/>
                  </a:lnTo>
                  <a:lnTo>
                    <a:pt x="31" y="41"/>
                  </a:lnTo>
                  <a:lnTo>
                    <a:pt x="28" y="44"/>
                  </a:lnTo>
                  <a:lnTo>
                    <a:pt x="25" y="47"/>
                  </a:lnTo>
                  <a:lnTo>
                    <a:pt x="22" y="48"/>
                  </a:lnTo>
                  <a:lnTo>
                    <a:pt x="19" y="51"/>
                  </a:lnTo>
                  <a:lnTo>
                    <a:pt x="18" y="54"/>
                  </a:lnTo>
                  <a:lnTo>
                    <a:pt x="13" y="58"/>
                  </a:lnTo>
                  <a:lnTo>
                    <a:pt x="10" y="63"/>
                  </a:lnTo>
                  <a:lnTo>
                    <a:pt x="7" y="67"/>
                  </a:lnTo>
                  <a:lnTo>
                    <a:pt x="5" y="70"/>
                  </a:lnTo>
                  <a:lnTo>
                    <a:pt x="3" y="71"/>
                  </a:lnTo>
                  <a:lnTo>
                    <a:pt x="0" y="54"/>
                  </a:lnTo>
                  <a:lnTo>
                    <a:pt x="0" y="52"/>
                  </a:lnTo>
                  <a:lnTo>
                    <a:pt x="2" y="51"/>
                  </a:lnTo>
                  <a:lnTo>
                    <a:pt x="3" y="48"/>
                  </a:lnTo>
                  <a:lnTo>
                    <a:pt x="6" y="47"/>
                  </a:lnTo>
                  <a:lnTo>
                    <a:pt x="9" y="42"/>
                  </a:lnTo>
                  <a:lnTo>
                    <a:pt x="12" y="39"/>
                  </a:lnTo>
                  <a:lnTo>
                    <a:pt x="16" y="35"/>
                  </a:lnTo>
                  <a:lnTo>
                    <a:pt x="22" y="31"/>
                  </a:lnTo>
                  <a:lnTo>
                    <a:pt x="23" y="29"/>
                  </a:lnTo>
                  <a:lnTo>
                    <a:pt x="26" y="26"/>
                  </a:lnTo>
                  <a:lnTo>
                    <a:pt x="29" y="23"/>
                  </a:lnTo>
                  <a:lnTo>
                    <a:pt x="32" y="22"/>
                  </a:lnTo>
                  <a:lnTo>
                    <a:pt x="35" y="19"/>
                  </a:lnTo>
                  <a:lnTo>
                    <a:pt x="39" y="18"/>
                  </a:lnTo>
                  <a:lnTo>
                    <a:pt x="42" y="15"/>
                  </a:lnTo>
                  <a:lnTo>
                    <a:pt x="47" y="13"/>
                  </a:lnTo>
                  <a:lnTo>
                    <a:pt x="50" y="12"/>
                  </a:lnTo>
                  <a:lnTo>
                    <a:pt x="54" y="10"/>
                  </a:lnTo>
                  <a:lnTo>
                    <a:pt x="58" y="7"/>
                  </a:lnTo>
                  <a:lnTo>
                    <a:pt x="63" y="6"/>
                  </a:lnTo>
                  <a:lnTo>
                    <a:pt x="66" y="5"/>
                  </a:lnTo>
                  <a:lnTo>
                    <a:pt x="70" y="3"/>
                  </a:lnTo>
                  <a:lnTo>
                    <a:pt x="74" y="2"/>
                  </a:lnTo>
                  <a:lnTo>
                    <a:pt x="80" y="2"/>
                  </a:lnTo>
                  <a:lnTo>
                    <a:pt x="85" y="0"/>
                  </a:lnTo>
                  <a:lnTo>
                    <a:pt x="89" y="0"/>
                  </a:lnTo>
                  <a:lnTo>
                    <a:pt x="93" y="0"/>
                  </a:lnTo>
                  <a:lnTo>
                    <a:pt x="98" y="0"/>
                  </a:lnTo>
                  <a:lnTo>
                    <a:pt x="101" y="0"/>
                  </a:lnTo>
                  <a:lnTo>
                    <a:pt x="105" y="0"/>
                  </a:lnTo>
                  <a:lnTo>
                    <a:pt x="109" y="0"/>
                  </a:lnTo>
                  <a:lnTo>
                    <a:pt x="114" y="2"/>
                  </a:lnTo>
                  <a:lnTo>
                    <a:pt x="117" y="2"/>
                  </a:lnTo>
                  <a:lnTo>
                    <a:pt x="119" y="3"/>
                  </a:lnTo>
                  <a:lnTo>
                    <a:pt x="124" y="3"/>
                  </a:lnTo>
                  <a:lnTo>
                    <a:pt x="127" y="5"/>
                  </a:lnTo>
                  <a:lnTo>
                    <a:pt x="130" y="6"/>
                  </a:lnTo>
                  <a:lnTo>
                    <a:pt x="134" y="7"/>
                  </a:lnTo>
                  <a:lnTo>
                    <a:pt x="137" y="9"/>
                  </a:lnTo>
                  <a:lnTo>
                    <a:pt x="141" y="12"/>
                  </a:lnTo>
                  <a:lnTo>
                    <a:pt x="143" y="13"/>
                  </a:lnTo>
                  <a:lnTo>
                    <a:pt x="146" y="15"/>
                  </a:lnTo>
                  <a:lnTo>
                    <a:pt x="148" y="16"/>
                  </a:lnTo>
                  <a:lnTo>
                    <a:pt x="151" y="19"/>
                  </a:lnTo>
                  <a:lnTo>
                    <a:pt x="157" y="23"/>
                  </a:lnTo>
                  <a:lnTo>
                    <a:pt x="162" y="28"/>
                  </a:lnTo>
                  <a:lnTo>
                    <a:pt x="164" y="31"/>
                  </a:lnTo>
                  <a:lnTo>
                    <a:pt x="166" y="32"/>
                  </a:lnTo>
                  <a:lnTo>
                    <a:pt x="167" y="35"/>
                  </a:lnTo>
                  <a:lnTo>
                    <a:pt x="170" y="38"/>
                  </a:lnTo>
                  <a:lnTo>
                    <a:pt x="172" y="41"/>
                  </a:lnTo>
                  <a:lnTo>
                    <a:pt x="173" y="44"/>
                  </a:lnTo>
                  <a:lnTo>
                    <a:pt x="175" y="47"/>
                  </a:lnTo>
                  <a:lnTo>
                    <a:pt x="178" y="51"/>
                  </a:lnTo>
                  <a:lnTo>
                    <a:pt x="178" y="54"/>
                  </a:lnTo>
                  <a:lnTo>
                    <a:pt x="178" y="55"/>
                  </a:lnTo>
                  <a:lnTo>
                    <a:pt x="179" y="60"/>
                  </a:lnTo>
                  <a:lnTo>
                    <a:pt x="179" y="63"/>
                  </a:lnTo>
                  <a:lnTo>
                    <a:pt x="179" y="66"/>
                  </a:lnTo>
                  <a:lnTo>
                    <a:pt x="179" y="70"/>
                  </a:lnTo>
                  <a:lnTo>
                    <a:pt x="179" y="73"/>
                  </a:lnTo>
                  <a:lnTo>
                    <a:pt x="179" y="77"/>
                  </a:lnTo>
                  <a:lnTo>
                    <a:pt x="178" y="80"/>
                  </a:lnTo>
                  <a:lnTo>
                    <a:pt x="178" y="83"/>
                  </a:lnTo>
                  <a:lnTo>
                    <a:pt x="176" y="87"/>
                  </a:lnTo>
                  <a:lnTo>
                    <a:pt x="176" y="92"/>
                  </a:lnTo>
                  <a:lnTo>
                    <a:pt x="175" y="95"/>
                  </a:lnTo>
                  <a:lnTo>
                    <a:pt x="173" y="99"/>
                  </a:lnTo>
                  <a:lnTo>
                    <a:pt x="172" y="102"/>
                  </a:lnTo>
                  <a:lnTo>
                    <a:pt x="170" y="106"/>
                  </a:lnTo>
                  <a:lnTo>
                    <a:pt x="169" y="109"/>
                  </a:lnTo>
                  <a:lnTo>
                    <a:pt x="166" y="114"/>
                  </a:lnTo>
                  <a:lnTo>
                    <a:pt x="164" y="116"/>
                  </a:lnTo>
                  <a:lnTo>
                    <a:pt x="163" y="121"/>
                  </a:lnTo>
                  <a:lnTo>
                    <a:pt x="160" y="124"/>
                  </a:lnTo>
                  <a:lnTo>
                    <a:pt x="159" y="127"/>
                  </a:lnTo>
                  <a:lnTo>
                    <a:pt x="156" y="131"/>
                  </a:lnTo>
                  <a:lnTo>
                    <a:pt x="154" y="134"/>
                  </a:lnTo>
                  <a:lnTo>
                    <a:pt x="151" y="138"/>
                  </a:lnTo>
                  <a:lnTo>
                    <a:pt x="150" y="141"/>
                  </a:lnTo>
                  <a:lnTo>
                    <a:pt x="147" y="144"/>
                  </a:lnTo>
                  <a:lnTo>
                    <a:pt x="144" y="147"/>
                  </a:lnTo>
                  <a:lnTo>
                    <a:pt x="143" y="150"/>
                  </a:lnTo>
                  <a:lnTo>
                    <a:pt x="140" y="153"/>
                  </a:lnTo>
                  <a:lnTo>
                    <a:pt x="137" y="156"/>
                  </a:lnTo>
                  <a:lnTo>
                    <a:pt x="135" y="159"/>
                  </a:lnTo>
                  <a:lnTo>
                    <a:pt x="130" y="163"/>
                  </a:lnTo>
                  <a:lnTo>
                    <a:pt x="125" y="167"/>
                  </a:lnTo>
                  <a:lnTo>
                    <a:pt x="119" y="170"/>
                  </a:lnTo>
                  <a:lnTo>
                    <a:pt x="115" y="175"/>
                  </a:lnTo>
                  <a:lnTo>
                    <a:pt x="109" y="177"/>
                  </a:lnTo>
                  <a:lnTo>
                    <a:pt x="105" y="180"/>
                  </a:lnTo>
                  <a:lnTo>
                    <a:pt x="99" y="183"/>
                  </a:lnTo>
                  <a:lnTo>
                    <a:pt x="95" y="186"/>
                  </a:lnTo>
                  <a:lnTo>
                    <a:pt x="90" y="189"/>
                  </a:lnTo>
                  <a:lnTo>
                    <a:pt x="85" y="191"/>
                  </a:lnTo>
                  <a:lnTo>
                    <a:pt x="80" y="193"/>
                  </a:lnTo>
                  <a:lnTo>
                    <a:pt x="76" y="195"/>
                  </a:lnTo>
                  <a:lnTo>
                    <a:pt x="71" y="196"/>
                  </a:lnTo>
                  <a:lnTo>
                    <a:pt x="67" y="198"/>
                  </a:lnTo>
                  <a:lnTo>
                    <a:pt x="63" y="199"/>
                  </a:lnTo>
                  <a:lnTo>
                    <a:pt x="60" y="201"/>
                  </a:lnTo>
                  <a:lnTo>
                    <a:pt x="55" y="201"/>
                  </a:lnTo>
                  <a:lnTo>
                    <a:pt x="51" y="202"/>
                  </a:lnTo>
                  <a:lnTo>
                    <a:pt x="47" y="202"/>
                  </a:lnTo>
                  <a:lnTo>
                    <a:pt x="44" y="202"/>
                  </a:lnTo>
                  <a:lnTo>
                    <a:pt x="39" y="202"/>
                  </a:lnTo>
                  <a:lnTo>
                    <a:pt x="35" y="202"/>
                  </a:lnTo>
                  <a:lnTo>
                    <a:pt x="31" y="202"/>
                  </a:lnTo>
                  <a:lnTo>
                    <a:pt x="26" y="202"/>
                  </a:lnTo>
                  <a:lnTo>
                    <a:pt x="23" y="202"/>
                  </a:lnTo>
                  <a:lnTo>
                    <a:pt x="21" y="202"/>
                  </a:lnTo>
                  <a:lnTo>
                    <a:pt x="16" y="202"/>
                  </a:lnTo>
                  <a:lnTo>
                    <a:pt x="15" y="202"/>
                  </a:lnTo>
                  <a:lnTo>
                    <a:pt x="10" y="201"/>
                  </a:lnTo>
                  <a:lnTo>
                    <a:pt x="15" y="18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664" name="Freeform 69"/>
            <p:cNvSpPr>
              <a:spLocks/>
            </p:cNvSpPr>
            <p:nvPr/>
          </p:nvSpPr>
          <p:spPr bwMode="auto">
            <a:xfrm>
              <a:off x="256" y="2970"/>
              <a:ext cx="170" cy="205"/>
            </a:xfrm>
            <a:custGeom>
              <a:avLst/>
              <a:gdLst>
                <a:gd name="T0" fmla="*/ 0 w 342"/>
                <a:gd name="T1" fmla="*/ 1 h 409"/>
                <a:gd name="T2" fmla="*/ 0 w 342"/>
                <a:gd name="T3" fmla="*/ 1 h 409"/>
                <a:gd name="T4" fmla="*/ 0 w 342"/>
                <a:gd name="T5" fmla="*/ 1 h 409"/>
                <a:gd name="T6" fmla="*/ 0 w 342"/>
                <a:gd name="T7" fmla="*/ 1 h 409"/>
                <a:gd name="T8" fmla="*/ 0 w 342"/>
                <a:gd name="T9" fmla="*/ 1 h 409"/>
                <a:gd name="T10" fmla="*/ 0 w 342"/>
                <a:gd name="T11" fmla="*/ 1 h 409"/>
                <a:gd name="T12" fmla="*/ 0 w 342"/>
                <a:gd name="T13" fmla="*/ 1 h 409"/>
                <a:gd name="T14" fmla="*/ 0 w 342"/>
                <a:gd name="T15" fmla="*/ 1 h 409"/>
                <a:gd name="T16" fmla="*/ 0 w 342"/>
                <a:gd name="T17" fmla="*/ 1 h 409"/>
                <a:gd name="T18" fmla="*/ 0 w 342"/>
                <a:gd name="T19" fmla="*/ 1 h 409"/>
                <a:gd name="T20" fmla="*/ 0 w 342"/>
                <a:gd name="T21" fmla="*/ 1 h 409"/>
                <a:gd name="T22" fmla="*/ 0 w 342"/>
                <a:gd name="T23" fmla="*/ 1 h 409"/>
                <a:gd name="T24" fmla="*/ 0 w 342"/>
                <a:gd name="T25" fmla="*/ 1 h 409"/>
                <a:gd name="T26" fmla="*/ 0 w 342"/>
                <a:gd name="T27" fmla="*/ 1 h 409"/>
                <a:gd name="T28" fmla="*/ 0 w 342"/>
                <a:gd name="T29" fmla="*/ 1 h 409"/>
                <a:gd name="T30" fmla="*/ 0 w 342"/>
                <a:gd name="T31" fmla="*/ 1 h 409"/>
                <a:gd name="T32" fmla="*/ 0 w 342"/>
                <a:gd name="T33" fmla="*/ 1 h 409"/>
                <a:gd name="T34" fmla="*/ 0 w 342"/>
                <a:gd name="T35" fmla="*/ 1 h 409"/>
                <a:gd name="T36" fmla="*/ 0 w 342"/>
                <a:gd name="T37" fmla="*/ 1 h 409"/>
                <a:gd name="T38" fmla="*/ 0 w 342"/>
                <a:gd name="T39" fmla="*/ 1 h 409"/>
                <a:gd name="T40" fmla="*/ 0 w 342"/>
                <a:gd name="T41" fmla="*/ 1 h 409"/>
                <a:gd name="T42" fmla="*/ 0 w 342"/>
                <a:gd name="T43" fmla="*/ 1 h 409"/>
                <a:gd name="T44" fmla="*/ 0 w 342"/>
                <a:gd name="T45" fmla="*/ 1 h 409"/>
                <a:gd name="T46" fmla="*/ 0 w 342"/>
                <a:gd name="T47" fmla="*/ 1 h 409"/>
                <a:gd name="T48" fmla="*/ 0 w 342"/>
                <a:gd name="T49" fmla="*/ 1 h 409"/>
                <a:gd name="T50" fmla="*/ 0 w 342"/>
                <a:gd name="T51" fmla="*/ 1 h 409"/>
                <a:gd name="T52" fmla="*/ 0 w 342"/>
                <a:gd name="T53" fmla="*/ 1 h 409"/>
                <a:gd name="T54" fmla="*/ 0 w 342"/>
                <a:gd name="T55" fmla="*/ 1 h 409"/>
                <a:gd name="T56" fmla="*/ 0 w 342"/>
                <a:gd name="T57" fmla="*/ 1 h 409"/>
                <a:gd name="T58" fmla="*/ 0 w 342"/>
                <a:gd name="T59" fmla="*/ 1 h 409"/>
                <a:gd name="T60" fmla="*/ 0 w 342"/>
                <a:gd name="T61" fmla="*/ 1 h 409"/>
                <a:gd name="T62" fmla="*/ 0 w 342"/>
                <a:gd name="T63" fmla="*/ 1 h 409"/>
                <a:gd name="T64" fmla="*/ 0 w 342"/>
                <a:gd name="T65" fmla="*/ 1 h 409"/>
                <a:gd name="T66" fmla="*/ 0 w 342"/>
                <a:gd name="T67" fmla="*/ 1 h 409"/>
                <a:gd name="T68" fmla="*/ 0 w 342"/>
                <a:gd name="T69" fmla="*/ 1 h 409"/>
                <a:gd name="T70" fmla="*/ 0 w 342"/>
                <a:gd name="T71" fmla="*/ 1 h 409"/>
                <a:gd name="T72" fmla="*/ 0 w 342"/>
                <a:gd name="T73" fmla="*/ 1 h 409"/>
                <a:gd name="T74" fmla="*/ 0 w 342"/>
                <a:gd name="T75" fmla="*/ 1 h 409"/>
                <a:gd name="T76" fmla="*/ 0 w 342"/>
                <a:gd name="T77" fmla="*/ 1 h 409"/>
                <a:gd name="T78" fmla="*/ 0 w 342"/>
                <a:gd name="T79" fmla="*/ 1 h 409"/>
                <a:gd name="T80" fmla="*/ 0 w 342"/>
                <a:gd name="T81" fmla="*/ 1 h 409"/>
                <a:gd name="T82" fmla="*/ 0 w 342"/>
                <a:gd name="T83" fmla="*/ 1 h 409"/>
                <a:gd name="T84" fmla="*/ 0 w 342"/>
                <a:gd name="T85" fmla="*/ 1 h 409"/>
                <a:gd name="T86" fmla="*/ 0 w 342"/>
                <a:gd name="T87" fmla="*/ 1 h 409"/>
                <a:gd name="T88" fmla="*/ 0 w 342"/>
                <a:gd name="T89" fmla="*/ 1 h 409"/>
                <a:gd name="T90" fmla="*/ 0 w 342"/>
                <a:gd name="T91" fmla="*/ 1 h 409"/>
                <a:gd name="T92" fmla="*/ 0 w 342"/>
                <a:gd name="T93" fmla="*/ 1 h 409"/>
                <a:gd name="T94" fmla="*/ 0 w 342"/>
                <a:gd name="T95" fmla="*/ 1 h 409"/>
                <a:gd name="T96" fmla="*/ 0 w 342"/>
                <a:gd name="T97" fmla="*/ 1 h 409"/>
                <a:gd name="T98" fmla="*/ 0 w 342"/>
                <a:gd name="T99" fmla="*/ 1 h 409"/>
                <a:gd name="T100" fmla="*/ 0 w 342"/>
                <a:gd name="T101" fmla="*/ 1 h 409"/>
                <a:gd name="T102" fmla="*/ 0 w 342"/>
                <a:gd name="T103" fmla="*/ 1 h 409"/>
                <a:gd name="T104" fmla="*/ 0 w 342"/>
                <a:gd name="T105" fmla="*/ 1 h 409"/>
                <a:gd name="T106" fmla="*/ 0 w 342"/>
                <a:gd name="T107" fmla="*/ 1 h 409"/>
                <a:gd name="T108" fmla="*/ 0 w 342"/>
                <a:gd name="T109" fmla="*/ 1 h 409"/>
                <a:gd name="T110" fmla="*/ 0 w 342"/>
                <a:gd name="T111" fmla="*/ 1 h 409"/>
                <a:gd name="T112" fmla="*/ 0 w 342"/>
                <a:gd name="T113" fmla="*/ 0 h 409"/>
                <a:gd name="T114" fmla="*/ 0 w 342"/>
                <a:gd name="T115" fmla="*/ 1 h 409"/>
                <a:gd name="T116" fmla="*/ 0 w 342"/>
                <a:gd name="T117" fmla="*/ 1 h 409"/>
                <a:gd name="T118" fmla="*/ 0 w 342"/>
                <a:gd name="T119" fmla="*/ 1 h 409"/>
                <a:gd name="T120" fmla="*/ 0 w 342"/>
                <a:gd name="T121" fmla="*/ 1 h 409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342"/>
                <a:gd name="T184" fmla="*/ 0 h 409"/>
                <a:gd name="T185" fmla="*/ 342 w 342"/>
                <a:gd name="T186" fmla="*/ 409 h 409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342" h="409">
                  <a:moveTo>
                    <a:pt x="323" y="77"/>
                  </a:moveTo>
                  <a:lnTo>
                    <a:pt x="323" y="75"/>
                  </a:lnTo>
                  <a:lnTo>
                    <a:pt x="323" y="71"/>
                  </a:lnTo>
                  <a:lnTo>
                    <a:pt x="323" y="68"/>
                  </a:lnTo>
                  <a:lnTo>
                    <a:pt x="324" y="65"/>
                  </a:lnTo>
                  <a:lnTo>
                    <a:pt x="324" y="62"/>
                  </a:lnTo>
                  <a:lnTo>
                    <a:pt x="324" y="59"/>
                  </a:lnTo>
                  <a:lnTo>
                    <a:pt x="324" y="55"/>
                  </a:lnTo>
                  <a:lnTo>
                    <a:pt x="324" y="52"/>
                  </a:lnTo>
                  <a:lnTo>
                    <a:pt x="324" y="48"/>
                  </a:lnTo>
                  <a:lnTo>
                    <a:pt x="324" y="45"/>
                  </a:lnTo>
                  <a:lnTo>
                    <a:pt x="324" y="40"/>
                  </a:lnTo>
                  <a:lnTo>
                    <a:pt x="324" y="37"/>
                  </a:lnTo>
                  <a:lnTo>
                    <a:pt x="323" y="34"/>
                  </a:lnTo>
                  <a:lnTo>
                    <a:pt x="323" y="33"/>
                  </a:lnTo>
                  <a:lnTo>
                    <a:pt x="320" y="30"/>
                  </a:lnTo>
                  <a:lnTo>
                    <a:pt x="318" y="27"/>
                  </a:lnTo>
                  <a:lnTo>
                    <a:pt x="317" y="26"/>
                  </a:lnTo>
                  <a:lnTo>
                    <a:pt x="314" y="24"/>
                  </a:lnTo>
                  <a:lnTo>
                    <a:pt x="311" y="21"/>
                  </a:lnTo>
                  <a:lnTo>
                    <a:pt x="308" y="20"/>
                  </a:lnTo>
                  <a:lnTo>
                    <a:pt x="304" y="18"/>
                  </a:lnTo>
                  <a:lnTo>
                    <a:pt x="301" y="18"/>
                  </a:lnTo>
                  <a:lnTo>
                    <a:pt x="297" y="17"/>
                  </a:lnTo>
                  <a:lnTo>
                    <a:pt x="292" y="17"/>
                  </a:lnTo>
                  <a:lnTo>
                    <a:pt x="286" y="17"/>
                  </a:lnTo>
                  <a:lnTo>
                    <a:pt x="282" y="18"/>
                  </a:lnTo>
                  <a:lnTo>
                    <a:pt x="279" y="18"/>
                  </a:lnTo>
                  <a:lnTo>
                    <a:pt x="276" y="20"/>
                  </a:lnTo>
                  <a:lnTo>
                    <a:pt x="273" y="20"/>
                  </a:lnTo>
                  <a:lnTo>
                    <a:pt x="270" y="21"/>
                  </a:lnTo>
                  <a:lnTo>
                    <a:pt x="268" y="21"/>
                  </a:lnTo>
                  <a:lnTo>
                    <a:pt x="265" y="23"/>
                  </a:lnTo>
                  <a:lnTo>
                    <a:pt x="262" y="24"/>
                  </a:lnTo>
                  <a:lnTo>
                    <a:pt x="259" y="27"/>
                  </a:lnTo>
                  <a:lnTo>
                    <a:pt x="256" y="29"/>
                  </a:lnTo>
                  <a:lnTo>
                    <a:pt x="252" y="30"/>
                  </a:lnTo>
                  <a:lnTo>
                    <a:pt x="249" y="32"/>
                  </a:lnTo>
                  <a:lnTo>
                    <a:pt x="247" y="33"/>
                  </a:lnTo>
                  <a:lnTo>
                    <a:pt x="244" y="34"/>
                  </a:lnTo>
                  <a:lnTo>
                    <a:pt x="241" y="37"/>
                  </a:lnTo>
                  <a:lnTo>
                    <a:pt x="239" y="39"/>
                  </a:lnTo>
                  <a:lnTo>
                    <a:pt x="237" y="40"/>
                  </a:lnTo>
                  <a:lnTo>
                    <a:pt x="231" y="45"/>
                  </a:lnTo>
                  <a:lnTo>
                    <a:pt x="227" y="48"/>
                  </a:lnTo>
                  <a:lnTo>
                    <a:pt x="223" y="52"/>
                  </a:lnTo>
                  <a:lnTo>
                    <a:pt x="220" y="55"/>
                  </a:lnTo>
                  <a:lnTo>
                    <a:pt x="215" y="59"/>
                  </a:lnTo>
                  <a:lnTo>
                    <a:pt x="212" y="62"/>
                  </a:lnTo>
                  <a:lnTo>
                    <a:pt x="209" y="66"/>
                  </a:lnTo>
                  <a:lnTo>
                    <a:pt x="208" y="71"/>
                  </a:lnTo>
                  <a:lnTo>
                    <a:pt x="205" y="74"/>
                  </a:lnTo>
                  <a:lnTo>
                    <a:pt x="204" y="78"/>
                  </a:lnTo>
                  <a:lnTo>
                    <a:pt x="202" y="82"/>
                  </a:lnTo>
                  <a:lnTo>
                    <a:pt x="201" y="87"/>
                  </a:lnTo>
                  <a:lnTo>
                    <a:pt x="199" y="90"/>
                  </a:lnTo>
                  <a:lnTo>
                    <a:pt x="199" y="93"/>
                  </a:lnTo>
                  <a:lnTo>
                    <a:pt x="198" y="97"/>
                  </a:lnTo>
                  <a:lnTo>
                    <a:pt x="198" y="101"/>
                  </a:lnTo>
                  <a:lnTo>
                    <a:pt x="198" y="106"/>
                  </a:lnTo>
                  <a:lnTo>
                    <a:pt x="198" y="110"/>
                  </a:lnTo>
                  <a:lnTo>
                    <a:pt x="198" y="114"/>
                  </a:lnTo>
                  <a:lnTo>
                    <a:pt x="199" y="117"/>
                  </a:lnTo>
                  <a:lnTo>
                    <a:pt x="199" y="122"/>
                  </a:lnTo>
                  <a:lnTo>
                    <a:pt x="199" y="125"/>
                  </a:lnTo>
                  <a:lnTo>
                    <a:pt x="199" y="127"/>
                  </a:lnTo>
                  <a:lnTo>
                    <a:pt x="199" y="130"/>
                  </a:lnTo>
                  <a:lnTo>
                    <a:pt x="198" y="135"/>
                  </a:lnTo>
                  <a:lnTo>
                    <a:pt x="198" y="136"/>
                  </a:lnTo>
                  <a:lnTo>
                    <a:pt x="195" y="135"/>
                  </a:lnTo>
                  <a:lnTo>
                    <a:pt x="192" y="133"/>
                  </a:lnTo>
                  <a:lnTo>
                    <a:pt x="191" y="132"/>
                  </a:lnTo>
                  <a:lnTo>
                    <a:pt x="189" y="129"/>
                  </a:lnTo>
                  <a:lnTo>
                    <a:pt x="188" y="127"/>
                  </a:lnTo>
                  <a:lnTo>
                    <a:pt x="188" y="126"/>
                  </a:lnTo>
                  <a:lnTo>
                    <a:pt x="186" y="123"/>
                  </a:lnTo>
                  <a:lnTo>
                    <a:pt x="186" y="119"/>
                  </a:lnTo>
                  <a:lnTo>
                    <a:pt x="183" y="114"/>
                  </a:lnTo>
                  <a:lnTo>
                    <a:pt x="182" y="112"/>
                  </a:lnTo>
                  <a:lnTo>
                    <a:pt x="177" y="107"/>
                  </a:lnTo>
                  <a:lnTo>
                    <a:pt x="175" y="104"/>
                  </a:lnTo>
                  <a:lnTo>
                    <a:pt x="173" y="101"/>
                  </a:lnTo>
                  <a:lnTo>
                    <a:pt x="170" y="100"/>
                  </a:lnTo>
                  <a:lnTo>
                    <a:pt x="167" y="98"/>
                  </a:lnTo>
                  <a:lnTo>
                    <a:pt x="166" y="98"/>
                  </a:lnTo>
                  <a:lnTo>
                    <a:pt x="161" y="97"/>
                  </a:lnTo>
                  <a:lnTo>
                    <a:pt x="159" y="97"/>
                  </a:lnTo>
                  <a:lnTo>
                    <a:pt x="156" y="97"/>
                  </a:lnTo>
                  <a:lnTo>
                    <a:pt x="153" y="97"/>
                  </a:lnTo>
                  <a:lnTo>
                    <a:pt x="148" y="97"/>
                  </a:lnTo>
                  <a:lnTo>
                    <a:pt x="144" y="98"/>
                  </a:lnTo>
                  <a:lnTo>
                    <a:pt x="140" y="100"/>
                  </a:lnTo>
                  <a:lnTo>
                    <a:pt x="134" y="101"/>
                  </a:lnTo>
                  <a:lnTo>
                    <a:pt x="132" y="103"/>
                  </a:lnTo>
                  <a:lnTo>
                    <a:pt x="129" y="103"/>
                  </a:lnTo>
                  <a:lnTo>
                    <a:pt x="127" y="104"/>
                  </a:lnTo>
                  <a:lnTo>
                    <a:pt x="124" y="107"/>
                  </a:lnTo>
                  <a:lnTo>
                    <a:pt x="121" y="109"/>
                  </a:lnTo>
                  <a:lnTo>
                    <a:pt x="118" y="110"/>
                  </a:lnTo>
                  <a:lnTo>
                    <a:pt x="115" y="113"/>
                  </a:lnTo>
                  <a:lnTo>
                    <a:pt x="112" y="114"/>
                  </a:lnTo>
                  <a:lnTo>
                    <a:pt x="109" y="116"/>
                  </a:lnTo>
                  <a:lnTo>
                    <a:pt x="105" y="119"/>
                  </a:lnTo>
                  <a:lnTo>
                    <a:pt x="102" y="122"/>
                  </a:lnTo>
                  <a:lnTo>
                    <a:pt x="99" y="123"/>
                  </a:lnTo>
                  <a:lnTo>
                    <a:pt x="96" y="126"/>
                  </a:lnTo>
                  <a:lnTo>
                    <a:pt x="93" y="127"/>
                  </a:lnTo>
                  <a:lnTo>
                    <a:pt x="90" y="130"/>
                  </a:lnTo>
                  <a:lnTo>
                    <a:pt x="87" y="132"/>
                  </a:lnTo>
                  <a:lnTo>
                    <a:pt x="84" y="135"/>
                  </a:lnTo>
                  <a:lnTo>
                    <a:pt x="81" y="136"/>
                  </a:lnTo>
                  <a:lnTo>
                    <a:pt x="79" y="139"/>
                  </a:lnTo>
                  <a:lnTo>
                    <a:pt x="77" y="141"/>
                  </a:lnTo>
                  <a:lnTo>
                    <a:pt x="71" y="146"/>
                  </a:lnTo>
                  <a:lnTo>
                    <a:pt x="67" y="151"/>
                  </a:lnTo>
                  <a:lnTo>
                    <a:pt x="63" y="155"/>
                  </a:lnTo>
                  <a:lnTo>
                    <a:pt x="58" y="159"/>
                  </a:lnTo>
                  <a:lnTo>
                    <a:pt x="54" y="165"/>
                  </a:lnTo>
                  <a:lnTo>
                    <a:pt x="51" y="170"/>
                  </a:lnTo>
                  <a:lnTo>
                    <a:pt x="47" y="174"/>
                  </a:lnTo>
                  <a:lnTo>
                    <a:pt x="42" y="180"/>
                  </a:lnTo>
                  <a:lnTo>
                    <a:pt x="41" y="184"/>
                  </a:lnTo>
                  <a:lnTo>
                    <a:pt x="38" y="190"/>
                  </a:lnTo>
                  <a:lnTo>
                    <a:pt x="34" y="194"/>
                  </a:lnTo>
                  <a:lnTo>
                    <a:pt x="31" y="200"/>
                  </a:lnTo>
                  <a:lnTo>
                    <a:pt x="28" y="205"/>
                  </a:lnTo>
                  <a:lnTo>
                    <a:pt x="26" y="209"/>
                  </a:lnTo>
                  <a:lnTo>
                    <a:pt x="23" y="215"/>
                  </a:lnTo>
                  <a:lnTo>
                    <a:pt x="22" y="219"/>
                  </a:lnTo>
                  <a:lnTo>
                    <a:pt x="20" y="222"/>
                  </a:lnTo>
                  <a:lnTo>
                    <a:pt x="20" y="225"/>
                  </a:lnTo>
                  <a:lnTo>
                    <a:pt x="19" y="228"/>
                  </a:lnTo>
                  <a:lnTo>
                    <a:pt x="19" y="231"/>
                  </a:lnTo>
                  <a:lnTo>
                    <a:pt x="18" y="235"/>
                  </a:lnTo>
                  <a:lnTo>
                    <a:pt x="16" y="241"/>
                  </a:lnTo>
                  <a:lnTo>
                    <a:pt x="15" y="245"/>
                  </a:lnTo>
                  <a:lnTo>
                    <a:pt x="15" y="251"/>
                  </a:lnTo>
                  <a:lnTo>
                    <a:pt x="15" y="254"/>
                  </a:lnTo>
                  <a:lnTo>
                    <a:pt x="13" y="255"/>
                  </a:lnTo>
                  <a:lnTo>
                    <a:pt x="13" y="258"/>
                  </a:lnTo>
                  <a:lnTo>
                    <a:pt x="13" y="261"/>
                  </a:lnTo>
                  <a:lnTo>
                    <a:pt x="13" y="264"/>
                  </a:lnTo>
                  <a:lnTo>
                    <a:pt x="13" y="267"/>
                  </a:lnTo>
                  <a:lnTo>
                    <a:pt x="13" y="270"/>
                  </a:lnTo>
                  <a:lnTo>
                    <a:pt x="13" y="273"/>
                  </a:lnTo>
                  <a:lnTo>
                    <a:pt x="13" y="277"/>
                  </a:lnTo>
                  <a:lnTo>
                    <a:pt x="13" y="283"/>
                  </a:lnTo>
                  <a:lnTo>
                    <a:pt x="13" y="287"/>
                  </a:lnTo>
                  <a:lnTo>
                    <a:pt x="15" y="293"/>
                  </a:lnTo>
                  <a:lnTo>
                    <a:pt x="15" y="298"/>
                  </a:lnTo>
                  <a:lnTo>
                    <a:pt x="15" y="303"/>
                  </a:lnTo>
                  <a:lnTo>
                    <a:pt x="16" y="308"/>
                  </a:lnTo>
                  <a:lnTo>
                    <a:pt x="18" y="314"/>
                  </a:lnTo>
                  <a:lnTo>
                    <a:pt x="18" y="318"/>
                  </a:lnTo>
                  <a:lnTo>
                    <a:pt x="19" y="322"/>
                  </a:lnTo>
                  <a:lnTo>
                    <a:pt x="20" y="327"/>
                  </a:lnTo>
                  <a:lnTo>
                    <a:pt x="22" y="332"/>
                  </a:lnTo>
                  <a:lnTo>
                    <a:pt x="23" y="335"/>
                  </a:lnTo>
                  <a:lnTo>
                    <a:pt x="25" y="340"/>
                  </a:lnTo>
                  <a:lnTo>
                    <a:pt x="26" y="344"/>
                  </a:lnTo>
                  <a:lnTo>
                    <a:pt x="29" y="348"/>
                  </a:lnTo>
                  <a:lnTo>
                    <a:pt x="31" y="351"/>
                  </a:lnTo>
                  <a:lnTo>
                    <a:pt x="32" y="356"/>
                  </a:lnTo>
                  <a:lnTo>
                    <a:pt x="34" y="359"/>
                  </a:lnTo>
                  <a:lnTo>
                    <a:pt x="36" y="363"/>
                  </a:lnTo>
                  <a:lnTo>
                    <a:pt x="39" y="366"/>
                  </a:lnTo>
                  <a:lnTo>
                    <a:pt x="41" y="369"/>
                  </a:lnTo>
                  <a:lnTo>
                    <a:pt x="42" y="372"/>
                  </a:lnTo>
                  <a:lnTo>
                    <a:pt x="47" y="375"/>
                  </a:lnTo>
                  <a:lnTo>
                    <a:pt x="51" y="379"/>
                  </a:lnTo>
                  <a:lnTo>
                    <a:pt x="55" y="383"/>
                  </a:lnTo>
                  <a:lnTo>
                    <a:pt x="58" y="385"/>
                  </a:lnTo>
                  <a:lnTo>
                    <a:pt x="61" y="386"/>
                  </a:lnTo>
                  <a:lnTo>
                    <a:pt x="64" y="388"/>
                  </a:lnTo>
                  <a:lnTo>
                    <a:pt x="67" y="389"/>
                  </a:lnTo>
                  <a:lnTo>
                    <a:pt x="71" y="391"/>
                  </a:lnTo>
                  <a:lnTo>
                    <a:pt x="76" y="393"/>
                  </a:lnTo>
                  <a:lnTo>
                    <a:pt x="80" y="395"/>
                  </a:lnTo>
                  <a:lnTo>
                    <a:pt x="84" y="396"/>
                  </a:lnTo>
                  <a:lnTo>
                    <a:pt x="87" y="396"/>
                  </a:lnTo>
                  <a:lnTo>
                    <a:pt x="92" y="398"/>
                  </a:lnTo>
                  <a:lnTo>
                    <a:pt x="95" y="398"/>
                  </a:lnTo>
                  <a:lnTo>
                    <a:pt x="97" y="398"/>
                  </a:lnTo>
                  <a:lnTo>
                    <a:pt x="100" y="398"/>
                  </a:lnTo>
                  <a:lnTo>
                    <a:pt x="102" y="398"/>
                  </a:lnTo>
                  <a:lnTo>
                    <a:pt x="105" y="398"/>
                  </a:lnTo>
                  <a:lnTo>
                    <a:pt x="108" y="396"/>
                  </a:lnTo>
                  <a:lnTo>
                    <a:pt x="112" y="395"/>
                  </a:lnTo>
                  <a:lnTo>
                    <a:pt x="116" y="392"/>
                  </a:lnTo>
                  <a:lnTo>
                    <a:pt x="119" y="389"/>
                  </a:lnTo>
                  <a:lnTo>
                    <a:pt x="124" y="385"/>
                  </a:lnTo>
                  <a:lnTo>
                    <a:pt x="127" y="382"/>
                  </a:lnTo>
                  <a:lnTo>
                    <a:pt x="131" y="379"/>
                  </a:lnTo>
                  <a:lnTo>
                    <a:pt x="132" y="376"/>
                  </a:lnTo>
                  <a:lnTo>
                    <a:pt x="134" y="373"/>
                  </a:lnTo>
                  <a:lnTo>
                    <a:pt x="134" y="372"/>
                  </a:lnTo>
                  <a:lnTo>
                    <a:pt x="134" y="370"/>
                  </a:lnTo>
                  <a:lnTo>
                    <a:pt x="131" y="367"/>
                  </a:lnTo>
                  <a:lnTo>
                    <a:pt x="127" y="366"/>
                  </a:lnTo>
                  <a:lnTo>
                    <a:pt x="122" y="364"/>
                  </a:lnTo>
                  <a:lnTo>
                    <a:pt x="118" y="364"/>
                  </a:lnTo>
                  <a:lnTo>
                    <a:pt x="113" y="363"/>
                  </a:lnTo>
                  <a:lnTo>
                    <a:pt x="111" y="361"/>
                  </a:lnTo>
                  <a:lnTo>
                    <a:pt x="109" y="360"/>
                  </a:lnTo>
                  <a:lnTo>
                    <a:pt x="109" y="359"/>
                  </a:lnTo>
                  <a:lnTo>
                    <a:pt x="111" y="357"/>
                  </a:lnTo>
                  <a:lnTo>
                    <a:pt x="112" y="356"/>
                  </a:lnTo>
                  <a:lnTo>
                    <a:pt x="115" y="356"/>
                  </a:lnTo>
                  <a:lnTo>
                    <a:pt x="119" y="356"/>
                  </a:lnTo>
                  <a:lnTo>
                    <a:pt x="122" y="356"/>
                  </a:lnTo>
                  <a:lnTo>
                    <a:pt x="127" y="356"/>
                  </a:lnTo>
                  <a:lnTo>
                    <a:pt x="131" y="356"/>
                  </a:lnTo>
                  <a:lnTo>
                    <a:pt x="135" y="357"/>
                  </a:lnTo>
                  <a:lnTo>
                    <a:pt x="138" y="359"/>
                  </a:lnTo>
                  <a:lnTo>
                    <a:pt x="143" y="361"/>
                  </a:lnTo>
                  <a:lnTo>
                    <a:pt x="144" y="363"/>
                  </a:lnTo>
                  <a:lnTo>
                    <a:pt x="147" y="367"/>
                  </a:lnTo>
                  <a:lnTo>
                    <a:pt x="148" y="370"/>
                  </a:lnTo>
                  <a:lnTo>
                    <a:pt x="148" y="375"/>
                  </a:lnTo>
                  <a:lnTo>
                    <a:pt x="147" y="379"/>
                  </a:lnTo>
                  <a:lnTo>
                    <a:pt x="145" y="383"/>
                  </a:lnTo>
                  <a:lnTo>
                    <a:pt x="141" y="386"/>
                  </a:lnTo>
                  <a:lnTo>
                    <a:pt x="137" y="391"/>
                  </a:lnTo>
                  <a:lnTo>
                    <a:pt x="134" y="392"/>
                  </a:lnTo>
                  <a:lnTo>
                    <a:pt x="131" y="393"/>
                  </a:lnTo>
                  <a:lnTo>
                    <a:pt x="128" y="395"/>
                  </a:lnTo>
                  <a:lnTo>
                    <a:pt x="125" y="398"/>
                  </a:lnTo>
                  <a:lnTo>
                    <a:pt x="122" y="399"/>
                  </a:lnTo>
                  <a:lnTo>
                    <a:pt x="119" y="401"/>
                  </a:lnTo>
                  <a:lnTo>
                    <a:pt x="115" y="402"/>
                  </a:lnTo>
                  <a:lnTo>
                    <a:pt x="112" y="404"/>
                  </a:lnTo>
                  <a:lnTo>
                    <a:pt x="109" y="405"/>
                  </a:lnTo>
                  <a:lnTo>
                    <a:pt x="106" y="407"/>
                  </a:lnTo>
                  <a:lnTo>
                    <a:pt x="103" y="408"/>
                  </a:lnTo>
                  <a:lnTo>
                    <a:pt x="100" y="409"/>
                  </a:lnTo>
                  <a:lnTo>
                    <a:pt x="96" y="408"/>
                  </a:lnTo>
                  <a:lnTo>
                    <a:pt x="93" y="408"/>
                  </a:lnTo>
                  <a:lnTo>
                    <a:pt x="89" y="408"/>
                  </a:lnTo>
                  <a:lnTo>
                    <a:pt x="84" y="407"/>
                  </a:lnTo>
                  <a:lnTo>
                    <a:pt x="80" y="405"/>
                  </a:lnTo>
                  <a:lnTo>
                    <a:pt x="76" y="404"/>
                  </a:lnTo>
                  <a:lnTo>
                    <a:pt x="71" y="402"/>
                  </a:lnTo>
                  <a:lnTo>
                    <a:pt x="67" y="399"/>
                  </a:lnTo>
                  <a:lnTo>
                    <a:pt x="63" y="398"/>
                  </a:lnTo>
                  <a:lnTo>
                    <a:pt x="58" y="395"/>
                  </a:lnTo>
                  <a:lnTo>
                    <a:pt x="54" y="393"/>
                  </a:lnTo>
                  <a:lnTo>
                    <a:pt x="51" y="391"/>
                  </a:lnTo>
                  <a:lnTo>
                    <a:pt x="47" y="389"/>
                  </a:lnTo>
                  <a:lnTo>
                    <a:pt x="42" y="386"/>
                  </a:lnTo>
                  <a:lnTo>
                    <a:pt x="39" y="385"/>
                  </a:lnTo>
                  <a:lnTo>
                    <a:pt x="36" y="383"/>
                  </a:lnTo>
                  <a:lnTo>
                    <a:pt x="32" y="380"/>
                  </a:lnTo>
                  <a:lnTo>
                    <a:pt x="29" y="376"/>
                  </a:lnTo>
                  <a:lnTo>
                    <a:pt x="28" y="373"/>
                  </a:lnTo>
                  <a:lnTo>
                    <a:pt x="25" y="370"/>
                  </a:lnTo>
                  <a:lnTo>
                    <a:pt x="23" y="367"/>
                  </a:lnTo>
                  <a:lnTo>
                    <a:pt x="22" y="364"/>
                  </a:lnTo>
                  <a:lnTo>
                    <a:pt x="20" y="360"/>
                  </a:lnTo>
                  <a:lnTo>
                    <a:pt x="18" y="357"/>
                  </a:lnTo>
                  <a:lnTo>
                    <a:pt x="16" y="353"/>
                  </a:lnTo>
                  <a:lnTo>
                    <a:pt x="15" y="348"/>
                  </a:lnTo>
                  <a:lnTo>
                    <a:pt x="13" y="344"/>
                  </a:lnTo>
                  <a:lnTo>
                    <a:pt x="12" y="340"/>
                  </a:lnTo>
                  <a:lnTo>
                    <a:pt x="10" y="335"/>
                  </a:lnTo>
                  <a:lnTo>
                    <a:pt x="9" y="331"/>
                  </a:lnTo>
                  <a:lnTo>
                    <a:pt x="7" y="328"/>
                  </a:lnTo>
                  <a:lnTo>
                    <a:pt x="6" y="324"/>
                  </a:lnTo>
                  <a:lnTo>
                    <a:pt x="6" y="321"/>
                  </a:lnTo>
                  <a:lnTo>
                    <a:pt x="4" y="319"/>
                  </a:lnTo>
                  <a:lnTo>
                    <a:pt x="4" y="316"/>
                  </a:lnTo>
                  <a:lnTo>
                    <a:pt x="3" y="314"/>
                  </a:lnTo>
                  <a:lnTo>
                    <a:pt x="3" y="311"/>
                  </a:lnTo>
                  <a:lnTo>
                    <a:pt x="3" y="308"/>
                  </a:lnTo>
                  <a:lnTo>
                    <a:pt x="2" y="305"/>
                  </a:lnTo>
                  <a:lnTo>
                    <a:pt x="2" y="302"/>
                  </a:lnTo>
                  <a:lnTo>
                    <a:pt x="2" y="299"/>
                  </a:lnTo>
                  <a:lnTo>
                    <a:pt x="2" y="296"/>
                  </a:lnTo>
                  <a:lnTo>
                    <a:pt x="0" y="292"/>
                  </a:lnTo>
                  <a:lnTo>
                    <a:pt x="0" y="289"/>
                  </a:lnTo>
                  <a:lnTo>
                    <a:pt x="0" y="286"/>
                  </a:lnTo>
                  <a:lnTo>
                    <a:pt x="0" y="283"/>
                  </a:lnTo>
                  <a:lnTo>
                    <a:pt x="0" y="280"/>
                  </a:lnTo>
                  <a:lnTo>
                    <a:pt x="0" y="276"/>
                  </a:lnTo>
                  <a:lnTo>
                    <a:pt x="0" y="273"/>
                  </a:lnTo>
                  <a:lnTo>
                    <a:pt x="0" y="270"/>
                  </a:lnTo>
                  <a:lnTo>
                    <a:pt x="0" y="267"/>
                  </a:lnTo>
                  <a:lnTo>
                    <a:pt x="0" y="263"/>
                  </a:lnTo>
                  <a:lnTo>
                    <a:pt x="0" y="260"/>
                  </a:lnTo>
                  <a:lnTo>
                    <a:pt x="0" y="257"/>
                  </a:lnTo>
                  <a:lnTo>
                    <a:pt x="0" y="252"/>
                  </a:lnTo>
                  <a:lnTo>
                    <a:pt x="0" y="250"/>
                  </a:lnTo>
                  <a:lnTo>
                    <a:pt x="0" y="245"/>
                  </a:lnTo>
                  <a:lnTo>
                    <a:pt x="2" y="244"/>
                  </a:lnTo>
                  <a:lnTo>
                    <a:pt x="2" y="239"/>
                  </a:lnTo>
                  <a:lnTo>
                    <a:pt x="3" y="235"/>
                  </a:lnTo>
                  <a:lnTo>
                    <a:pt x="3" y="232"/>
                  </a:lnTo>
                  <a:lnTo>
                    <a:pt x="4" y="229"/>
                  </a:lnTo>
                  <a:lnTo>
                    <a:pt x="4" y="225"/>
                  </a:lnTo>
                  <a:lnTo>
                    <a:pt x="6" y="222"/>
                  </a:lnTo>
                  <a:lnTo>
                    <a:pt x="6" y="218"/>
                  </a:lnTo>
                  <a:lnTo>
                    <a:pt x="7" y="215"/>
                  </a:lnTo>
                  <a:lnTo>
                    <a:pt x="9" y="212"/>
                  </a:lnTo>
                  <a:lnTo>
                    <a:pt x="10" y="209"/>
                  </a:lnTo>
                  <a:lnTo>
                    <a:pt x="12" y="205"/>
                  </a:lnTo>
                  <a:lnTo>
                    <a:pt x="13" y="202"/>
                  </a:lnTo>
                  <a:lnTo>
                    <a:pt x="15" y="199"/>
                  </a:lnTo>
                  <a:lnTo>
                    <a:pt x="16" y="194"/>
                  </a:lnTo>
                  <a:lnTo>
                    <a:pt x="18" y="191"/>
                  </a:lnTo>
                  <a:lnTo>
                    <a:pt x="19" y="189"/>
                  </a:lnTo>
                  <a:lnTo>
                    <a:pt x="20" y="186"/>
                  </a:lnTo>
                  <a:lnTo>
                    <a:pt x="22" y="183"/>
                  </a:lnTo>
                  <a:lnTo>
                    <a:pt x="23" y="180"/>
                  </a:lnTo>
                  <a:lnTo>
                    <a:pt x="26" y="177"/>
                  </a:lnTo>
                  <a:lnTo>
                    <a:pt x="28" y="174"/>
                  </a:lnTo>
                  <a:lnTo>
                    <a:pt x="29" y="171"/>
                  </a:lnTo>
                  <a:lnTo>
                    <a:pt x="31" y="168"/>
                  </a:lnTo>
                  <a:lnTo>
                    <a:pt x="34" y="165"/>
                  </a:lnTo>
                  <a:lnTo>
                    <a:pt x="38" y="161"/>
                  </a:lnTo>
                  <a:lnTo>
                    <a:pt x="42" y="155"/>
                  </a:lnTo>
                  <a:lnTo>
                    <a:pt x="47" y="149"/>
                  </a:lnTo>
                  <a:lnTo>
                    <a:pt x="51" y="145"/>
                  </a:lnTo>
                  <a:lnTo>
                    <a:pt x="57" y="141"/>
                  </a:lnTo>
                  <a:lnTo>
                    <a:pt x="61" y="136"/>
                  </a:lnTo>
                  <a:lnTo>
                    <a:pt x="66" y="132"/>
                  </a:lnTo>
                  <a:lnTo>
                    <a:pt x="70" y="127"/>
                  </a:lnTo>
                  <a:lnTo>
                    <a:pt x="74" y="123"/>
                  </a:lnTo>
                  <a:lnTo>
                    <a:pt x="79" y="120"/>
                  </a:lnTo>
                  <a:lnTo>
                    <a:pt x="83" y="116"/>
                  </a:lnTo>
                  <a:lnTo>
                    <a:pt x="89" y="113"/>
                  </a:lnTo>
                  <a:lnTo>
                    <a:pt x="93" y="110"/>
                  </a:lnTo>
                  <a:lnTo>
                    <a:pt x="97" y="107"/>
                  </a:lnTo>
                  <a:lnTo>
                    <a:pt x="102" y="104"/>
                  </a:lnTo>
                  <a:lnTo>
                    <a:pt x="106" y="101"/>
                  </a:lnTo>
                  <a:lnTo>
                    <a:pt x="109" y="100"/>
                  </a:lnTo>
                  <a:lnTo>
                    <a:pt x="113" y="98"/>
                  </a:lnTo>
                  <a:lnTo>
                    <a:pt x="116" y="96"/>
                  </a:lnTo>
                  <a:lnTo>
                    <a:pt x="119" y="94"/>
                  </a:lnTo>
                  <a:lnTo>
                    <a:pt x="122" y="94"/>
                  </a:lnTo>
                  <a:lnTo>
                    <a:pt x="125" y="93"/>
                  </a:lnTo>
                  <a:lnTo>
                    <a:pt x="129" y="91"/>
                  </a:lnTo>
                  <a:lnTo>
                    <a:pt x="134" y="90"/>
                  </a:lnTo>
                  <a:lnTo>
                    <a:pt x="137" y="88"/>
                  </a:lnTo>
                  <a:lnTo>
                    <a:pt x="141" y="87"/>
                  </a:lnTo>
                  <a:lnTo>
                    <a:pt x="143" y="85"/>
                  </a:lnTo>
                  <a:lnTo>
                    <a:pt x="145" y="84"/>
                  </a:lnTo>
                  <a:lnTo>
                    <a:pt x="148" y="84"/>
                  </a:lnTo>
                  <a:lnTo>
                    <a:pt x="151" y="84"/>
                  </a:lnTo>
                  <a:lnTo>
                    <a:pt x="156" y="82"/>
                  </a:lnTo>
                  <a:lnTo>
                    <a:pt x="160" y="82"/>
                  </a:lnTo>
                  <a:lnTo>
                    <a:pt x="161" y="82"/>
                  </a:lnTo>
                  <a:lnTo>
                    <a:pt x="164" y="82"/>
                  </a:lnTo>
                  <a:lnTo>
                    <a:pt x="167" y="82"/>
                  </a:lnTo>
                  <a:lnTo>
                    <a:pt x="170" y="84"/>
                  </a:lnTo>
                  <a:lnTo>
                    <a:pt x="175" y="85"/>
                  </a:lnTo>
                  <a:lnTo>
                    <a:pt x="177" y="87"/>
                  </a:lnTo>
                  <a:lnTo>
                    <a:pt x="182" y="90"/>
                  </a:lnTo>
                  <a:lnTo>
                    <a:pt x="185" y="91"/>
                  </a:lnTo>
                  <a:lnTo>
                    <a:pt x="188" y="96"/>
                  </a:lnTo>
                  <a:lnTo>
                    <a:pt x="189" y="98"/>
                  </a:lnTo>
                  <a:lnTo>
                    <a:pt x="189" y="97"/>
                  </a:lnTo>
                  <a:lnTo>
                    <a:pt x="189" y="93"/>
                  </a:lnTo>
                  <a:lnTo>
                    <a:pt x="191" y="90"/>
                  </a:lnTo>
                  <a:lnTo>
                    <a:pt x="191" y="87"/>
                  </a:lnTo>
                  <a:lnTo>
                    <a:pt x="192" y="82"/>
                  </a:lnTo>
                  <a:lnTo>
                    <a:pt x="193" y="80"/>
                  </a:lnTo>
                  <a:lnTo>
                    <a:pt x="193" y="75"/>
                  </a:lnTo>
                  <a:lnTo>
                    <a:pt x="195" y="71"/>
                  </a:lnTo>
                  <a:lnTo>
                    <a:pt x="196" y="66"/>
                  </a:lnTo>
                  <a:lnTo>
                    <a:pt x="198" y="62"/>
                  </a:lnTo>
                  <a:lnTo>
                    <a:pt x="199" y="58"/>
                  </a:lnTo>
                  <a:lnTo>
                    <a:pt x="202" y="53"/>
                  </a:lnTo>
                  <a:lnTo>
                    <a:pt x="204" y="50"/>
                  </a:lnTo>
                  <a:lnTo>
                    <a:pt x="207" y="48"/>
                  </a:lnTo>
                  <a:lnTo>
                    <a:pt x="209" y="43"/>
                  </a:lnTo>
                  <a:lnTo>
                    <a:pt x="212" y="40"/>
                  </a:lnTo>
                  <a:lnTo>
                    <a:pt x="217" y="36"/>
                  </a:lnTo>
                  <a:lnTo>
                    <a:pt x="221" y="32"/>
                  </a:lnTo>
                  <a:lnTo>
                    <a:pt x="224" y="29"/>
                  </a:lnTo>
                  <a:lnTo>
                    <a:pt x="227" y="27"/>
                  </a:lnTo>
                  <a:lnTo>
                    <a:pt x="230" y="26"/>
                  </a:lnTo>
                  <a:lnTo>
                    <a:pt x="233" y="23"/>
                  </a:lnTo>
                  <a:lnTo>
                    <a:pt x="236" y="21"/>
                  </a:lnTo>
                  <a:lnTo>
                    <a:pt x="239" y="20"/>
                  </a:lnTo>
                  <a:lnTo>
                    <a:pt x="243" y="17"/>
                  </a:lnTo>
                  <a:lnTo>
                    <a:pt x="246" y="16"/>
                  </a:lnTo>
                  <a:lnTo>
                    <a:pt x="249" y="14"/>
                  </a:lnTo>
                  <a:lnTo>
                    <a:pt x="252" y="11"/>
                  </a:lnTo>
                  <a:lnTo>
                    <a:pt x="256" y="10"/>
                  </a:lnTo>
                  <a:lnTo>
                    <a:pt x="259" y="8"/>
                  </a:lnTo>
                  <a:lnTo>
                    <a:pt x="262" y="7"/>
                  </a:lnTo>
                  <a:lnTo>
                    <a:pt x="266" y="5"/>
                  </a:lnTo>
                  <a:lnTo>
                    <a:pt x="269" y="4"/>
                  </a:lnTo>
                  <a:lnTo>
                    <a:pt x="273" y="4"/>
                  </a:lnTo>
                  <a:lnTo>
                    <a:pt x="276" y="3"/>
                  </a:lnTo>
                  <a:lnTo>
                    <a:pt x="281" y="1"/>
                  </a:lnTo>
                  <a:lnTo>
                    <a:pt x="284" y="0"/>
                  </a:lnTo>
                  <a:lnTo>
                    <a:pt x="286" y="0"/>
                  </a:lnTo>
                  <a:lnTo>
                    <a:pt x="289" y="0"/>
                  </a:lnTo>
                  <a:lnTo>
                    <a:pt x="294" y="0"/>
                  </a:lnTo>
                  <a:lnTo>
                    <a:pt x="297" y="0"/>
                  </a:lnTo>
                  <a:lnTo>
                    <a:pt x="301" y="0"/>
                  </a:lnTo>
                  <a:lnTo>
                    <a:pt x="302" y="0"/>
                  </a:lnTo>
                  <a:lnTo>
                    <a:pt x="305" y="0"/>
                  </a:lnTo>
                  <a:lnTo>
                    <a:pt x="308" y="0"/>
                  </a:lnTo>
                  <a:lnTo>
                    <a:pt x="311" y="1"/>
                  </a:lnTo>
                  <a:lnTo>
                    <a:pt x="316" y="3"/>
                  </a:lnTo>
                  <a:lnTo>
                    <a:pt x="320" y="4"/>
                  </a:lnTo>
                  <a:lnTo>
                    <a:pt x="324" y="5"/>
                  </a:lnTo>
                  <a:lnTo>
                    <a:pt x="329" y="8"/>
                  </a:lnTo>
                  <a:lnTo>
                    <a:pt x="332" y="10"/>
                  </a:lnTo>
                  <a:lnTo>
                    <a:pt x="334" y="13"/>
                  </a:lnTo>
                  <a:lnTo>
                    <a:pt x="336" y="16"/>
                  </a:lnTo>
                  <a:lnTo>
                    <a:pt x="337" y="18"/>
                  </a:lnTo>
                  <a:lnTo>
                    <a:pt x="339" y="21"/>
                  </a:lnTo>
                  <a:lnTo>
                    <a:pt x="340" y="24"/>
                  </a:lnTo>
                  <a:lnTo>
                    <a:pt x="340" y="27"/>
                  </a:lnTo>
                  <a:lnTo>
                    <a:pt x="340" y="30"/>
                  </a:lnTo>
                  <a:lnTo>
                    <a:pt x="340" y="33"/>
                  </a:lnTo>
                  <a:lnTo>
                    <a:pt x="342" y="37"/>
                  </a:lnTo>
                  <a:lnTo>
                    <a:pt x="340" y="42"/>
                  </a:lnTo>
                  <a:lnTo>
                    <a:pt x="340" y="46"/>
                  </a:lnTo>
                  <a:lnTo>
                    <a:pt x="340" y="50"/>
                  </a:lnTo>
                  <a:lnTo>
                    <a:pt x="340" y="56"/>
                  </a:lnTo>
                  <a:lnTo>
                    <a:pt x="339" y="59"/>
                  </a:lnTo>
                  <a:lnTo>
                    <a:pt x="337" y="64"/>
                  </a:lnTo>
                  <a:lnTo>
                    <a:pt x="336" y="66"/>
                  </a:lnTo>
                  <a:lnTo>
                    <a:pt x="334" y="69"/>
                  </a:lnTo>
                  <a:lnTo>
                    <a:pt x="330" y="74"/>
                  </a:lnTo>
                  <a:lnTo>
                    <a:pt x="326" y="75"/>
                  </a:lnTo>
                  <a:lnTo>
                    <a:pt x="323" y="7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665" name="Freeform 70"/>
            <p:cNvSpPr>
              <a:spLocks/>
            </p:cNvSpPr>
            <p:nvPr/>
          </p:nvSpPr>
          <p:spPr bwMode="auto">
            <a:xfrm>
              <a:off x="352" y="3033"/>
              <a:ext cx="79" cy="134"/>
            </a:xfrm>
            <a:custGeom>
              <a:avLst/>
              <a:gdLst>
                <a:gd name="T0" fmla="*/ 1 w 157"/>
                <a:gd name="T1" fmla="*/ 1 h 267"/>
                <a:gd name="T2" fmla="*/ 1 w 157"/>
                <a:gd name="T3" fmla="*/ 1 h 267"/>
                <a:gd name="T4" fmla="*/ 1 w 157"/>
                <a:gd name="T5" fmla="*/ 1 h 267"/>
                <a:gd name="T6" fmla="*/ 1 w 157"/>
                <a:gd name="T7" fmla="*/ 1 h 267"/>
                <a:gd name="T8" fmla="*/ 1 w 157"/>
                <a:gd name="T9" fmla="*/ 1 h 267"/>
                <a:gd name="T10" fmla="*/ 1 w 157"/>
                <a:gd name="T11" fmla="*/ 1 h 267"/>
                <a:gd name="T12" fmla="*/ 1 w 157"/>
                <a:gd name="T13" fmla="*/ 1 h 267"/>
                <a:gd name="T14" fmla="*/ 1 w 157"/>
                <a:gd name="T15" fmla="*/ 1 h 267"/>
                <a:gd name="T16" fmla="*/ 1 w 157"/>
                <a:gd name="T17" fmla="*/ 1 h 267"/>
                <a:gd name="T18" fmla="*/ 1 w 157"/>
                <a:gd name="T19" fmla="*/ 1 h 267"/>
                <a:gd name="T20" fmla="*/ 1 w 157"/>
                <a:gd name="T21" fmla="*/ 1 h 267"/>
                <a:gd name="T22" fmla="*/ 1 w 157"/>
                <a:gd name="T23" fmla="*/ 1 h 267"/>
                <a:gd name="T24" fmla="*/ 1 w 157"/>
                <a:gd name="T25" fmla="*/ 1 h 267"/>
                <a:gd name="T26" fmla="*/ 1 w 157"/>
                <a:gd name="T27" fmla="*/ 1 h 267"/>
                <a:gd name="T28" fmla="*/ 1 w 157"/>
                <a:gd name="T29" fmla="*/ 1 h 267"/>
                <a:gd name="T30" fmla="*/ 1 w 157"/>
                <a:gd name="T31" fmla="*/ 1 h 267"/>
                <a:gd name="T32" fmla="*/ 1 w 157"/>
                <a:gd name="T33" fmla="*/ 1 h 267"/>
                <a:gd name="T34" fmla="*/ 1 w 157"/>
                <a:gd name="T35" fmla="*/ 1 h 267"/>
                <a:gd name="T36" fmla="*/ 1 w 157"/>
                <a:gd name="T37" fmla="*/ 1 h 267"/>
                <a:gd name="T38" fmla="*/ 1 w 157"/>
                <a:gd name="T39" fmla="*/ 1 h 267"/>
                <a:gd name="T40" fmla="*/ 1 w 157"/>
                <a:gd name="T41" fmla="*/ 1 h 267"/>
                <a:gd name="T42" fmla="*/ 1 w 157"/>
                <a:gd name="T43" fmla="*/ 1 h 267"/>
                <a:gd name="T44" fmla="*/ 1 w 157"/>
                <a:gd name="T45" fmla="*/ 1 h 267"/>
                <a:gd name="T46" fmla="*/ 1 w 157"/>
                <a:gd name="T47" fmla="*/ 1 h 267"/>
                <a:gd name="T48" fmla="*/ 1 w 157"/>
                <a:gd name="T49" fmla="*/ 1 h 267"/>
                <a:gd name="T50" fmla="*/ 1 w 157"/>
                <a:gd name="T51" fmla="*/ 1 h 267"/>
                <a:gd name="T52" fmla="*/ 1 w 157"/>
                <a:gd name="T53" fmla="*/ 1 h 267"/>
                <a:gd name="T54" fmla="*/ 1 w 157"/>
                <a:gd name="T55" fmla="*/ 1 h 267"/>
                <a:gd name="T56" fmla="*/ 1 w 157"/>
                <a:gd name="T57" fmla="*/ 1 h 267"/>
                <a:gd name="T58" fmla="*/ 0 w 157"/>
                <a:gd name="T59" fmla="*/ 1 h 267"/>
                <a:gd name="T60" fmla="*/ 1 w 157"/>
                <a:gd name="T61" fmla="*/ 1 h 267"/>
                <a:gd name="T62" fmla="*/ 1 w 157"/>
                <a:gd name="T63" fmla="*/ 1 h 267"/>
                <a:gd name="T64" fmla="*/ 1 w 157"/>
                <a:gd name="T65" fmla="*/ 1 h 267"/>
                <a:gd name="T66" fmla="*/ 1 w 157"/>
                <a:gd name="T67" fmla="*/ 1 h 267"/>
                <a:gd name="T68" fmla="*/ 1 w 157"/>
                <a:gd name="T69" fmla="*/ 1 h 267"/>
                <a:gd name="T70" fmla="*/ 1 w 157"/>
                <a:gd name="T71" fmla="*/ 1 h 267"/>
                <a:gd name="T72" fmla="*/ 1 w 157"/>
                <a:gd name="T73" fmla="*/ 1 h 267"/>
                <a:gd name="T74" fmla="*/ 1 w 157"/>
                <a:gd name="T75" fmla="*/ 1 h 267"/>
                <a:gd name="T76" fmla="*/ 1 w 157"/>
                <a:gd name="T77" fmla="*/ 1 h 267"/>
                <a:gd name="T78" fmla="*/ 1 w 157"/>
                <a:gd name="T79" fmla="*/ 1 h 267"/>
                <a:gd name="T80" fmla="*/ 1 w 157"/>
                <a:gd name="T81" fmla="*/ 1 h 267"/>
                <a:gd name="T82" fmla="*/ 1 w 157"/>
                <a:gd name="T83" fmla="*/ 1 h 267"/>
                <a:gd name="T84" fmla="*/ 1 w 157"/>
                <a:gd name="T85" fmla="*/ 1 h 267"/>
                <a:gd name="T86" fmla="*/ 1 w 157"/>
                <a:gd name="T87" fmla="*/ 1 h 267"/>
                <a:gd name="T88" fmla="*/ 1 w 157"/>
                <a:gd name="T89" fmla="*/ 1 h 267"/>
                <a:gd name="T90" fmla="*/ 1 w 157"/>
                <a:gd name="T91" fmla="*/ 1 h 267"/>
                <a:gd name="T92" fmla="*/ 1 w 157"/>
                <a:gd name="T93" fmla="*/ 1 h 267"/>
                <a:gd name="T94" fmla="*/ 1 w 157"/>
                <a:gd name="T95" fmla="*/ 1 h 267"/>
                <a:gd name="T96" fmla="*/ 1 w 157"/>
                <a:gd name="T97" fmla="*/ 1 h 267"/>
                <a:gd name="T98" fmla="*/ 1 w 157"/>
                <a:gd name="T99" fmla="*/ 1 h 267"/>
                <a:gd name="T100" fmla="*/ 1 w 157"/>
                <a:gd name="T101" fmla="*/ 1 h 267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57"/>
                <a:gd name="T154" fmla="*/ 0 h 267"/>
                <a:gd name="T155" fmla="*/ 157 w 157"/>
                <a:gd name="T156" fmla="*/ 267 h 267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57" h="267">
                  <a:moveTo>
                    <a:pt x="146" y="1"/>
                  </a:moveTo>
                  <a:lnTo>
                    <a:pt x="144" y="2"/>
                  </a:lnTo>
                  <a:lnTo>
                    <a:pt x="144" y="5"/>
                  </a:lnTo>
                  <a:lnTo>
                    <a:pt x="144" y="8"/>
                  </a:lnTo>
                  <a:lnTo>
                    <a:pt x="144" y="11"/>
                  </a:lnTo>
                  <a:lnTo>
                    <a:pt x="144" y="14"/>
                  </a:lnTo>
                  <a:lnTo>
                    <a:pt x="144" y="18"/>
                  </a:lnTo>
                  <a:lnTo>
                    <a:pt x="143" y="23"/>
                  </a:lnTo>
                  <a:lnTo>
                    <a:pt x="143" y="27"/>
                  </a:lnTo>
                  <a:lnTo>
                    <a:pt x="143" y="29"/>
                  </a:lnTo>
                  <a:lnTo>
                    <a:pt x="141" y="32"/>
                  </a:lnTo>
                  <a:lnTo>
                    <a:pt x="141" y="34"/>
                  </a:lnTo>
                  <a:lnTo>
                    <a:pt x="141" y="37"/>
                  </a:lnTo>
                  <a:lnTo>
                    <a:pt x="140" y="40"/>
                  </a:lnTo>
                  <a:lnTo>
                    <a:pt x="140" y="43"/>
                  </a:lnTo>
                  <a:lnTo>
                    <a:pt x="140" y="46"/>
                  </a:lnTo>
                  <a:lnTo>
                    <a:pt x="139" y="49"/>
                  </a:lnTo>
                  <a:lnTo>
                    <a:pt x="139" y="52"/>
                  </a:lnTo>
                  <a:lnTo>
                    <a:pt x="137" y="55"/>
                  </a:lnTo>
                  <a:lnTo>
                    <a:pt x="137" y="58"/>
                  </a:lnTo>
                  <a:lnTo>
                    <a:pt x="136" y="61"/>
                  </a:lnTo>
                  <a:lnTo>
                    <a:pt x="134" y="64"/>
                  </a:lnTo>
                  <a:lnTo>
                    <a:pt x="133" y="66"/>
                  </a:lnTo>
                  <a:lnTo>
                    <a:pt x="131" y="69"/>
                  </a:lnTo>
                  <a:lnTo>
                    <a:pt x="131" y="74"/>
                  </a:lnTo>
                  <a:lnTo>
                    <a:pt x="128" y="77"/>
                  </a:lnTo>
                  <a:lnTo>
                    <a:pt x="127" y="80"/>
                  </a:lnTo>
                  <a:lnTo>
                    <a:pt x="125" y="82"/>
                  </a:lnTo>
                  <a:lnTo>
                    <a:pt x="124" y="87"/>
                  </a:lnTo>
                  <a:lnTo>
                    <a:pt x="121" y="90"/>
                  </a:lnTo>
                  <a:lnTo>
                    <a:pt x="120" y="93"/>
                  </a:lnTo>
                  <a:lnTo>
                    <a:pt x="117" y="96"/>
                  </a:lnTo>
                  <a:lnTo>
                    <a:pt x="115" y="98"/>
                  </a:lnTo>
                  <a:lnTo>
                    <a:pt x="112" y="101"/>
                  </a:lnTo>
                  <a:lnTo>
                    <a:pt x="111" y="104"/>
                  </a:lnTo>
                  <a:lnTo>
                    <a:pt x="109" y="107"/>
                  </a:lnTo>
                  <a:lnTo>
                    <a:pt x="107" y="110"/>
                  </a:lnTo>
                  <a:lnTo>
                    <a:pt x="102" y="116"/>
                  </a:lnTo>
                  <a:lnTo>
                    <a:pt x="98" y="120"/>
                  </a:lnTo>
                  <a:lnTo>
                    <a:pt x="93" y="125"/>
                  </a:lnTo>
                  <a:lnTo>
                    <a:pt x="89" y="130"/>
                  </a:lnTo>
                  <a:lnTo>
                    <a:pt x="85" y="133"/>
                  </a:lnTo>
                  <a:lnTo>
                    <a:pt x="80" y="138"/>
                  </a:lnTo>
                  <a:lnTo>
                    <a:pt x="76" y="139"/>
                  </a:lnTo>
                  <a:lnTo>
                    <a:pt x="73" y="142"/>
                  </a:lnTo>
                  <a:lnTo>
                    <a:pt x="70" y="143"/>
                  </a:lnTo>
                  <a:lnTo>
                    <a:pt x="66" y="143"/>
                  </a:lnTo>
                  <a:lnTo>
                    <a:pt x="62" y="145"/>
                  </a:lnTo>
                  <a:lnTo>
                    <a:pt x="57" y="145"/>
                  </a:lnTo>
                  <a:lnTo>
                    <a:pt x="53" y="145"/>
                  </a:lnTo>
                  <a:lnTo>
                    <a:pt x="48" y="145"/>
                  </a:lnTo>
                  <a:lnTo>
                    <a:pt x="44" y="145"/>
                  </a:lnTo>
                  <a:lnTo>
                    <a:pt x="40" y="145"/>
                  </a:lnTo>
                  <a:lnTo>
                    <a:pt x="34" y="143"/>
                  </a:lnTo>
                  <a:lnTo>
                    <a:pt x="31" y="143"/>
                  </a:lnTo>
                  <a:lnTo>
                    <a:pt x="27" y="142"/>
                  </a:lnTo>
                  <a:lnTo>
                    <a:pt x="24" y="142"/>
                  </a:lnTo>
                  <a:lnTo>
                    <a:pt x="21" y="142"/>
                  </a:lnTo>
                  <a:lnTo>
                    <a:pt x="18" y="142"/>
                  </a:lnTo>
                  <a:lnTo>
                    <a:pt x="16" y="142"/>
                  </a:lnTo>
                  <a:lnTo>
                    <a:pt x="16" y="143"/>
                  </a:lnTo>
                  <a:lnTo>
                    <a:pt x="14" y="145"/>
                  </a:lnTo>
                  <a:lnTo>
                    <a:pt x="12" y="148"/>
                  </a:lnTo>
                  <a:lnTo>
                    <a:pt x="11" y="152"/>
                  </a:lnTo>
                  <a:lnTo>
                    <a:pt x="9" y="157"/>
                  </a:lnTo>
                  <a:lnTo>
                    <a:pt x="6" y="158"/>
                  </a:lnTo>
                  <a:lnTo>
                    <a:pt x="6" y="161"/>
                  </a:lnTo>
                  <a:lnTo>
                    <a:pt x="6" y="162"/>
                  </a:lnTo>
                  <a:lnTo>
                    <a:pt x="9" y="162"/>
                  </a:lnTo>
                  <a:lnTo>
                    <a:pt x="11" y="161"/>
                  </a:lnTo>
                  <a:lnTo>
                    <a:pt x="12" y="159"/>
                  </a:lnTo>
                  <a:lnTo>
                    <a:pt x="15" y="159"/>
                  </a:lnTo>
                  <a:lnTo>
                    <a:pt x="18" y="158"/>
                  </a:lnTo>
                  <a:lnTo>
                    <a:pt x="21" y="158"/>
                  </a:lnTo>
                  <a:lnTo>
                    <a:pt x="24" y="158"/>
                  </a:lnTo>
                  <a:lnTo>
                    <a:pt x="27" y="157"/>
                  </a:lnTo>
                  <a:lnTo>
                    <a:pt x="31" y="157"/>
                  </a:lnTo>
                  <a:lnTo>
                    <a:pt x="34" y="155"/>
                  </a:lnTo>
                  <a:lnTo>
                    <a:pt x="38" y="155"/>
                  </a:lnTo>
                  <a:lnTo>
                    <a:pt x="43" y="155"/>
                  </a:lnTo>
                  <a:lnTo>
                    <a:pt x="47" y="155"/>
                  </a:lnTo>
                  <a:lnTo>
                    <a:pt x="50" y="155"/>
                  </a:lnTo>
                  <a:lnTo>
                    <a:pt x="53" y="155"/>
                  </a:lnTo>
                  <a:lnTo>
                    <a:pt x="57" y="157"/>
                  </a:lnTo>
                  <a:lnTo>
                    <a:pt x="60" y="157"/>
                  </a:lnTo>
                  <a:lnTo>
                    <a:pt x="66" y="158"/>
                  </a:lnTo>
                  <a:lnTo>
                    <a:pt x="70" y="162"/>
                  </a:lnTo>
                  <a:lnTo>
                    <a:pt x="72" y="165"/>
                  </a:lnTo>
                  <a:lnTo>
                    <a:pt x="73" y="168"/>
                  </a:lnTo>
                  <a:lnTo>
                    <a:pt x="75" y="171"/>
                  </a:lnTo>
                  <a:lnTo>
                    <a:pt x="76" y="174"/>
                  </a:lnTo>
                  <a:lnTo>
                    <a:pt x="77" y="177"/>
                  </a:lnTo>
                  <a:lnTo>
                    <a:pt x="79" y="180"/>
                  </a:lnTo>
                  <a:lnTo>
                    <a:pt x="80" y="183"/>
                  </a:lnTo>
                  <a:lnTo>
                    <a:pt x="80" y="186"/>
                  </a:lnTo>
                  <a:lnTo>
                    <a:pt x="82" y="189"/>
                  </a:lnTo>
                  <a:lnTo>
                    <a:pt x="82" y="191"/>
                  </a:lnTo>
                  <a:lnTo>
                    <a:pt x="82" y="194"/>
                  </a:lnTo>
                  <a:lnTo>
                    <a:pt x="82" y="197"/>
                  </a:lnTo>
                  <a:lnTo>
                    <a:pt x="82" y="202"/>
                  </a:lnTo>
                  <a:lnTo>
                    <a:pt x="80" y="207"/>
                  </a:lnTo>
                  <a:lnTo>
                    <a:pt x="79" y="210"/>
                  </a:lnTo>
                  <a:lnTo>
                    <a:pt x="77" y="213"/>
                  </a:lnTo>
                  <a:lnTo>
                    <a:pt x="76" y="215"/>
                  </a:lnTo>
                  <a:lnTo>
                    <a:pt x="75" y="218"/>
                  </a:lnTo>
                  <a:lnTo>
                    <a:pt x="70" y="223"/>
                  </a:lnTo>
                  <a:lnTo>
                    <a:pt x="66" y="228"/>
                  </a:lnTo>
                  <a:lnTo>
                    <a:pt x="62" y="232"/>
                  </a:lnTo>
                  <a:lnTo>
                    <a:pt x="59" y="236"/>
                  </a:lnTo>
                  <a:lnTo>
                    <a:pt x="56" y="239"/>
                  </a:lnTo>
                  <a:lnTo>
                    <a:pt x="51" y="242"/>
                  </a:lnTo>
                  <a:lnTo>
                    <a:pt x="47" y="247"/>
                  </a:lnTo>
                  <a:lnTo>
                    <a:pt x="41" y="250"/>
                  </a:lnTo>
                  <a:lnTo>
                    <a:pt x="38" y="251"/>
                  </a:lnTo>
                  <a:lnTo>
                    <a:pt x="37" y="252"/>
                  </a:lnTo>
                  <a:lnTo>
                    <a:pt x="32" y="252"/>
                  </a:lnTo>
                  <a:lnTo>
                    <a:pt x="31" y="254"/>
                  </a:lnTo>
                  <a:lnTo>
                    <a:pt x="28" y="255"/>
                  </a:lnTo>
                  <a:lnTo>
                    <a:pt x="25" y="255"/>
                  </a:lnTo>
                  <a:lnTo>
                    <a:pt x="22" y="255"/>
                  </a:lnTo>
                  <a:lnTo>
                    <a:pt x="19" y="255"/>
                  </a:lnTo>
                  <a:lnTo>
                    <a:pt x="15" y="254"/>
                  </a:lnTo>
                  <a:lnTo>
                    <a:pt x="12" y="251"/>
                  </a:lnTo>
                  <a:lnTo>
                    <a:pt x="11" y="248"/>
                  </a:lnTo>
                  <a:lnTo>
                    <a:pt x="9" y="245"/>
                  </a:lnTo>
                  <a:lnTo>
                    <a:pt x="9" y="241"/>
                  </a:lnTo>
                  <a:lnTo>
                    <a:pt x="9" y="236"/>
                  </a:lnTo>
                  <a:lnTo>
                    <a:pt x="11" y="232"/>
                  </a:lnTo>
                  <a:lnTo>
                    <a:pt x="12" y="229"/>
                  </a:lnTo>
                  <a:lnTo>
                    <a:pt x="14" y="226"/>
                  </a:lnTo>
                  <a:lnTo>
                    <a:pt x="18" y="222"/>
                  </a:lnTo>
                  <a:lnTo>
                    <a:pt x="22" y="219"/>
                  </a:lnTo>
                  <a:lnTo>
                    <a:pt x="27" y="218"/>
                  </a:lnTo>
                  <a:lnTo>
                    <a:pt x="31" y="215"/>
                  </a:lnTo>
                  <a:lnTo>
                    <a:pt x="35" y="213"/>
                  </a:lnTo>
                  <a:lnTo>
                    <a:pt x="40" y="212"/>
                  </a:lnTo>
                  <a:lnTo>
                    <a:pt x="41" y="210"/>
                  </a:lnTo>
                  <a:lnTo>
                    <a:pt x="43" y="209"/>
                  </a:lnTo>
                  <a:lnTo>
                    <a:pt x="41" y="206"/>
                  </a:lnTo>
                  <a:lnTo>
                    <a:pt x="37" y="203"/>
                  </a:lnTo>
                  <a:lnTo>
                    <a:pt x="32" y="205"/>
                  </a:lnTo>
                  <a:lnTo>
                    <a:pt x="28" y="205"/>
                  </a:lnTo>
                  <a:lnTo>
                    <a:pt x="24" y="207"/>
                  </a:lnTo>
                  <a:lnTo>
                    <a:pt x="19" y="209"/>
                  </a:lnTo>
                  <a:lnTo>
                    <a:pt x="15" y="213"/>
                  </a:lnTo>
                  <a:lnTo>
                    <a:pt x="9" y="218"/>
                  </a:lnTo>
                  <a:lnTo>
                    <a:pt x="5" y="222"/>
                  </a:lnTo>
                  <a:lnTo>
                    <a:pt x="2" y="226"/>
                  </a:lnTo>
                  <a:lnTo>
                    <a:pt x="2" y="232"/>
                  </a:lnTo>
                  <a:lnTo>
                    <a:pt x="0" y="236"/>
                  </a:lnTo>
                  <a:lnTo>
                    <a:pt x="0" y="242"/>
                  </a:lnTo>
                  <a:lnTo>
                    <a:pt x="0" y="248"/>
                  </a:lnTo>
                  <a:lnTo>
                    <a:pt x="2" y="252"/>
                  </a:lnTo>
                  <a:lnTo>
                    <a:pt x="3" y="257"/>
                  </a:lnTo>
                  <a:lnTo>
                    <a:pt x="8" y="261"/>
                  </a:lnTo>
                  <a:lnTo>
                    <a:pt x="9" y="263"/>
                  </a:lnTo>
                  <a:lnTo>
                    <a:pt x="12" y="264"/>
                  </a:lnTo>
                  <a:lnTo>
                    <a:pt x="15" y="266"/>
                  </a:lnTo>
                  <a:lnTo>
                    <a:pt x="19" y="267"/>
                  </a:lnTo>
                  <a:lnTo>
                    <a:pt x="22" y="267"/>
                  </a:lnTo>
                  <a:lnTo>
                    <a:pt x="25" y="267"/>
                  </a:lnTo>
                  <a:lnTo>
                    <a:pt x="30" y="267"/>
                  </a:lnTo>
                  <a:lnTo>
                    <a:pt x="34" y="266"/>
                  </a:lnTo>
                  <a:lnTo>
                    <a:pt x="38" y="264"/>
                  </a:lnTo>
                  <a:lnTo>
                    <a:pt x="43" y="263"/>
                  </a:lnTo>
                  <a:lnTo>
                    <a:pt x="47" y="260"/>
                  </a:lnTo>
                  <a:lnTo>
                    <a:pt x="51" y="257"/>
                  </a:lnTo>
                  <a:lnTo>
                    <a:pt x="56" y="254"/>
                  </a:lnTo>
                  <a:lnTo>
                    <a:pt x="59" y="251"/>
                  </a:lnTo>
                  <a:lnTo>
                    <a:pt x="63" y="248"/>
                  </a:lnTo>
                  <a:lnTo>
                    <a:pt x="67" y="245"/>
                  </a:lnTo>
                  <a:lnTo>
                    <a:pt x="70" y="241"/>
                  </a:lnTo>
                  <a:lnTo>
                    <a:pt x="73" y="238"/>
                  </a:lnTo>
                  <a:lnTo>
                    <a:pt x="76" y="235"/>
                  </a:lnTo>
                  <a:lnTo>
                    <a:pt x="79" y="234"/>
                  </a:lnTo>
                  <a:lnTo>
                    <a:pt x="82" y="231"/>
                  </a:lnTo>
                  <a:lnTo>
                    <a:pt x="83" y="228"/>
                  </a:lnTo>
                  <a:lnTo>
                    <a:pt x="85" y="225"/>
                  </a:lnTo>
                  <a:lnTo>
                    <a:pt x="86" y="221"/>
                  </a:lnTo>
                  <a:lnTo>
                    <a:pt x="88" y="218"/>
                  </a:lnTo>
                  <a:lnTo>
                    <a:pt x="89" y="213"/>
                  </a:lnTo>
                  <a:lnTo>
                    <a:pt x="91" y="210"/>
                  </a:lnTo>
                  <a:lnTo>
                    <a:pt x="92" y="207"/>
                  </a:lnTo>
                  <a:lnTo>
                    <a:pt x="93" y="203"/>
                  </a:lnTo>
                  <a:lnTo>
                    <a:pt x="93" y="199"/>
                  </a:lnTo>
                  <a:lnTo>
                    <a:pt x="93" y="196"/>
                  </a:lnTo>
                  <a:lnTo>
                    <a:pt x="95" y="193"/>
                  </a:lnTo>
                  <a:lnTo>
                    <a:pt x="95" y="190"/>
                  </a:lnTo>
                  <a:lnTo>
                    <a:pt x="95" y="187"/>
                  </a:lnTo>
                  <a:lnTo>
                    <a:pt x="95" y="184"/>
                  </a:lnTo>
                  <a:lnTo>
                    <a:pt x="95" y="183"/>
                  </a:lnTo>
                  <a:lnTo>
                    <a:pt x="95" y="180"/>
                  </a:lnTo>
                  <a:lnTo>
                    <a:pt x="95" y="177"/>
                  </a:lnTo>
                  <a:lnTo>
                    <a:pt x="93" y="174"/>
                  </a:lnTo>
                  <a:lnTo>
                    <a:pt x="92" y="173"/>
                  </a:lnTo>
                  <a:lnTo>
                    <a:pt x="89" y="167"/>
                  </a:lnTo>
                  <a:lnTo>
                    <a:pt x="85" y="162"/>
                  </a:lnTo>
                  <a:lnTo>
                    <a:pt x="82" y="158"/>
                  </a:lnTo>
                  <a:lnTo>
                    <a:pt x="77" y="154"/>
                  </a:lnTo>
                  <a:lnTo>
                    <a:pt x="76" y="152"/>
                  </a:lnTo>
                  <a:lnTo>
                    <a:pt x="75" y="151"/>
                  </a:lnTo>
                  <a:lnTo>
                    <a:pt x="76" y="151"/>
                  </a:lnTo>
                  <a:lnTo>
                    <a:pt x="77" y="151"/>
                  </a:lnTo>
                  <a:lnTo>
                    <a:pt x="80" y="149"/>
                  </a:lnTo>
                  <a:lnTo>
                    <a:pt x="85" y="148"/>
                  </a:lnTo>
                  <a:lnTo>
                    <a:pt x="89" y="146"/>
                  </a:lnTo>
                  <a:lnTo>
                    <a:pt x="95" y="143"/>
                  </a:lnTo>
                  <a:lnTo>
                    <a:pt x="98" y="142"/>
                  </a:lnTo>
                  <a:lnTo>
                    <a:pt x="101" y="141"/>
                  </a:lnTo>
                  <a:lnTo>
                    <a:pt x="104" y="139"/>
                  </a:lnTo>
                  <a:lnTo>
                    <a:pt x="107" y="136"/>
                  </a:lnTo>
                  <a:lnTo>
                    <a:pt x="108" y="133"/>
                  </a:lnTo>
                  <a:lnTo>
                    <a:pt x="112" y="129"/>
                  </a:lnTo>
                  <a:lnTo>
                    <a:pt x="115" y="125"/>
                  </a:lnTo>
                  <a:lnTo>
                    <a:pt x="120" y="120"/>
                  </a:lnTo>
                  <a:lnTo>
                    <a:pt x="121" y="116"/>
                  </a:lnTo>
                  <a:lnTo>
                    <a:pt x="123" y="113"/>
                  </a:lnTo>
                  <a:lnTo>
                    <a:pt x="125" y="110"/>
                  </a:lnTo>
                  <a:lnTo>
                    <a:pt x="127" y="107"/>
                  </a:lnTo>
                  <a:lnTo>
                    <a:pt x="128" y="104"/>
                  </a:lnTo>
                  <a:lnTo>
                    <a:pt x="131" y="101"/>
                  </a:lnTo>
                  <a:lnTo>
                    <a:pt x="133" y="98"/>
                  </a:lnTo>
                  <a:lnTo>
                    <a:pt x="134" y="96"/>
                  </a:lnTo>
                  <a:lnTo>
                    <a:pt x="136" y="91"/>
                  </a:lnTo>
                  <a:lnTo>
                    <a:pt x="139" y="88"/>
                  </a:lnTo>
                  <a:lnTo>
                    <a:pt x="140" y="85"/>
                  </a:lnTo>
                  <a:lnTo>
                    <a:pt x="141" y="82"/>
                  </a:lnTo>
                  <a:lnTo>
                    <a:pt x="143" y="80"/>
                  </a:lnTo>
                  <a:lnTo>
                    <a:pt x="144" y="77"/>
                  </a:lnTo>
                  <a:lnTo>
                    <a:pt x="146" y="74"/>
                  </a:lnTo>
                  <a:lnTo>
                    <a:pt x="147" y="71"/>
                  </a:lnTo>
                  <a:lnTo>
                    <a:pt x="149" y="68"/>
                  </a:lnTo>
                  <a:lnTo>
                    <a:pt x="149" y="65"/>
                  </a:lnTo>
                  <a:lnTo>
                    <a:pt x="150" y="64"/>
                  </a:lnTo>
                  <a:lnTo>
                    <a:pt x="152" y="61"/>
                  </a:lnTo>
                  <a:lnTo>
                    <a:pt x="153" y="58"/>
                  </a:lnTo>
                  <a:lnTo>
                    <a:pt x="155" y="56"/>
                  </a:lnTo>
                  <a:lnTo>
                    <a:pt x="156" y="52"/>
                  </a:lnTo>
                  <a:lnTo>
                    <a:pt x="156" y="46"/>
                  </a:lnTo>
                  <a:lnTo>
                    <a:pt x="156" y="43"/>
                  </a:lnTo>
                  <a:lnTo>
                    <a:pt x="156" y="40"/>
                  </a:lnTo>
                  <a:lnTo>
                    <a:pt x="156" y="37"/>
                  </a:lnTo>
                  <a:lnTo>
                    <a:pt x="157" y="34"/>
                  </a:lnTo>
                  <a:lnTo>
                    <a:pt x="156" y="30"/>
                  </a:lnTo>
                  <a:lnTo>
                    <a:pt x="156" y="27"/>
                  </a:lnTo>
                  <a:lnTo>
                    <a:pt x="156" y="24"/>
                  </a:lnTo>
                  <a:lnTo>
                    <a:pt x="156" y="21"/>
                  </a:lnTo>
                  <a:lnTo>
                    <a:pt x="156" y="18"/>
                  </a:lnTo>
                  <a:lnTo>
                    <a:pt x="155" y="16"/>
                  </a:lnTo>
                  <a:lnTo>
                    <a:pt x="155" y="13"/>
                  </a:lnTo>
                  <a:lnTo>
                    <a:pt x="155" y="11"/>
                  </a:lnTo>
                  <a:lnTo>
                    <a:pt x="153" y="7"/>
                  </a:lnTo>
                  <a:lnTo>
                    <a:pt x="152" y="4"/>
                  </a:lnTo>
                  <a:lnTo>
                    <a:pt x="150" y="2"/>
                  </a:lnTo>
                  <a:lnTo>
                    <a:pt x="149" y="1"/>
                  </a:lnTo>
                  <a:lnTo>
                    <a:pt x="146" y="0"/>
                  </a:lnTo>
                  <a:lnTo>
                    <a:pt x="146" y="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666" name="Freeform 71"/>
            <p:cNvSpPr>
              <a:spLocks/>
            </p:cNvSpPr>
            <p:nvPr/>
          </p:nvSpPr>
          <p:spPr bwMode="auto">
            <a:xfrm>
              <a:off x="330" y="3135"/>
              <a:ext cx="62" cy="84"/>
            </a:xfrm>
            <a:custGeom>
              <a:avLst/>
              <a:gdLst>
                <a:gd name="T0" fmla="*/ 1 w 123"/>
                <a:gd name="T1" fmla="*/ 0 h 169"/>
                <a:gd name="T2" fmla="*/ 1 w 123"/>
                <a:gd name="T3" fmla="*/ 0 h 169"/>
                <a:gd name="T4" fmla="*/ 1 w 123"/>
                <a:gd name="T5" fmla="*/ 0 h 169"/>
                <a:gd name="T6" fmla="*/ 1 w 123"/>
                <a:gd name="T7" fmla="*/ 0 h 169"/>
                <a:gd name="T8" fmla="*/ 1 w 123"/>
                <a:gd name="T9" fmla="*/ 0 h 169"/>
                <a:gd name="T10" fmla="*/ 1 w 123"/>
                <a:gd name="T11" fmla="*/ 0 h 169"/>
                <a:gd name="T12" fmla="*/ 1 w 123"/>
                <a:gd name="T13" fmla="*/ 0 h 169"/>
                <a:gd name="T14" fmla="*/ 1 w 123"/>
                <a:gd name="T15" fmla="*/ 0 h 169"/>
                <a:gd name="T16" fmla="*/ 1 w 123"/>
                <a:gd name="T17" fmla="*/ 0 h 169"/>
                <a:gd name="T18" fmla="*/ 1 w 123"/>
                <a:gd name="T19" fmla="*/ 0 h 169"/>
                <a:gd name="T20" fmla="*/ 1 w 123"/>
                <a:gd name="T21" fmla="*/ 0 h 169"/>
                <a:gd name="T22" fmla="*/ 1 w 123"/>
                <a:gd name="T23" fmla="*/ 0 h 169"/>
                <a:gd name="T24" fmla="*/ 1 w 123"/>
                <a:gd name="T25" fmla="*/ 0 h 169"/>
                <a:gd name="T26" fmla="*/ 1 w 123"/>
                <a:gd name="T27" fmla="*/ 0 h 169"/>
                <a:gd name="T28" fmla="*/ 1 w 123"/>
                <a:gd name="T29" fmla="*/ 0 h 169"/>
                <a:gd name="T30" fmla="*/ 1 w 123"/>
                <a:gd name="T31" fmla="*/ 0 h 169"/>
                <a:gd name="T32" fmla="*/ 1 w 123"/>
                <a:gd name="T33" fmla="*/ 0 h 169"/>
                <a:gd name="T34" fmla="*/ 1 w 123"/>
                <a:gd name="T35" fmla="*/ 0 h 169"/>
                <a:gd name="T36" fmla="*/ 1 w 123"/>
                <a:gd name="T37" fmla="*/ 0 h 169"/>
                <a:gd name="T38" fmla="*/ 1 w 123"/>
                <a:gd name="T39" fmla="*/ 0 h 169"/>
                <a:gd name="T40" fmla="*/ 0 w 123"/>
                <a:gd name="T41" fmla="*/ 0 h 169"/>
                <a:gd name="T42" fmla="*/ 1 w 123"/>
                <a:gd name="T43" fmla="*/ 0 h 169"/>
                <a:gd name="T44" fmla="*/ 1 w 123"/>
                <a:gd name="T45" fmla="*/ 0 h 169"/>
                <a:gd name="T46" fmla="*/ 1 w 123"/>
                <a:gd name="T47" fmla="*/ 0 h 169"/>
                <a:gd name="T48" fmla="*/ 1 w 123"/>
                <a:gd name="T49" fmla="*/ 0 h 169"/>
                <a:gd name="T50" fmla="*/ 1 w 123"/>
                <a:gd name="T51" fmla="*/ 0 h 169"/>
                <a:gd name="T52" fmla="*/ 1 w 123"/>
                <a:gd name="T53" fmla="*/ 0 h 169"/>
                <a:gd name="T54" fmla="*/ 1 w 123"/>
                <a:gd name="T55" fmla="*/ 0 h 169"/>
                <a:gd name="T56" fmla="*/ 1 w 123"/>
                <a:gd name="T57" fmla="*/ 0 h 169"/>
                <a:gd name="T58" fmla="*/ 1 w 123"/>
                <a:gd name="T59" fmla="*/ 0 h 169"/>
                <a:gd name="T60" fmla="*/ 1 w 123"/>
                <a:gd name="T61" fmla="*/ 0 h 169"/>
                <a:gd name="T62" fmla="*/ 1 w 123"/>
                <a:gd name="T63" fmla="*/ 0 h 169"/>
                <a:gd name="T64" fmla="*/ 1 w 123"/>
                <a:gd name="T65" fmla="*/ 0 h 169"/>
                <a:gd name="T66" fmla="*/ 1 w 123"/>
                <a:gd name="T67" fmla="*/ 0 h 169"/>
                <a:gd name="T68" fmla="*/ 1 w 123"/>
                <a:gd name="T69" fmla="*/ 0 h 169"/>
                <a:gd name="T70" fmla="*/ 1 w 123"/>
                <a:gd name="T71" fmla="*/ 0 h 169"/>
                <a:gd name="T72" fmla="*/ 1 w 123"/>
                <a:gd name="T73" fmla="*/ 0 h 169"/>
                <a:gd name="T74" fmla="*/ 1 w 123"/>
                <a:gd name="T75" fmla="*/ 0 h 169"/>
                <a:gd name="T76" fmla="*/ 1 w 123"/>
                <a:gd name="T77" fmla="*/ 0 h 169"/>
                <a:gd name="T78" fmla="*/ 1 w 123"/>
                <a:gd name="T79" fmla="*/ 0 h 169"/>
                <a:gd name="T80" fmla="*/ 1 w 123"/>
                <a:gd name="T81" fmla="*/ 0 h 169"/>
                <a:gd name="T82" fmla="*/ 1 w 123"/>
                <a:gd name="T83" fmla="*/ 0 h 169"/>
                <a:gd name="T84" fmla="*/ 1 w 123"/>
                <a:gd name="T85" fmla="*/ 0 h 169"/>
                <a:gd name="T86" fmla="*/ 1 w 123"/>
                <a:gd name="T87" fmla="*/ 0 h 169"/>
                <a:gd name="T88" fmla="*/ 1 w 123"/>
                <a:gd name="T89" fmla="*/ 0 h 169"/>
                <a:gd name="T90" fmla="*/ 1 w 123"/>
                <a:gd name="T91" fmla="*/ 0 h 169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23"/>
                <a:gd name="T139" fmla="*/ 0 h 169"/>
                <a:gd name="T140" fmla="*/ 123 w 123"/>
                <a:gd name="T141" fmla="*/ 169 h 169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23" h="169">
                  <a:moveTo>
                    <a:pt x="70" y="9"/>
                  </a:moveTo>
                  <a:lnTo>
                    <a:pt x="70" y="9"/>
                  </a:lnTo>
                  <a:lnTo>
                    <a:pt x="73" y="9"/>
                  </a:lnTo>
                  <a:lnTo>
                    <a:pt x="75" y="9"/>
                  </a:lnTo>
                  <a:lnTo>
                    <a:pt x="80" y="9"/>
                  </a:lnTo>
                  <a:lnTo>
                    <a:pt x="84" y="9"/>
                  </a:lnTo>
                  <a:lnTo>
                    <a:pt x="90" y="10"/>
                  </a:lnTo>
                  <a:lnTo>
                    <a:pt x="94" y="13"/>
                  </a:lnTo>
                  <a:lnTo>
                    <a:pt x="99" y="18"/>
                  </a:lnTo>
                  <a:lnTo>
                    <a:pt x="99" y="19"/>
                  </a:lnTo>
                  <a:lnTo>
                    <a:pt x="100" y="23"/>
                  </a:lnTo>
                  <a:lnTo>
                    <a:pt x="102" y="26"/>
                  </a:lnTo>
                  <a:lnTo>
                    <a:pt x="103" y="31"/>
                  </a:lnTo>
                  <a:lnTo>
                    <a:pt x="105" y="35"/>
                  </a:lnTo>
                  <a:lnTo>
                    <a:pt x="106" y="41"/>
                  </a:lnTo>
                  <a:lnTo>
                    <a:pt x="106" y="44"/>
                  </a:lnTo>
                  <a:lnTo>
                    <a:pt x="106" y="45"/>
                  </a:lnTo>
                  <a:lnTo>
                    <a:pt x="107" y="48"/>
                  </a:lnTo>
                  <a:lnTo>
                    <a:pt x="107" y="51"/>
                  </a:lnTo>
                  <a:lnTo>
                    <a:pt x="107" y="57"/>
                  </a:lnTo>
                  <a:lnTo>
                    <a:pt x="107" y="61"/>
                  </a:lnTo>
                  <a:lnTo>
                    <a:pt x="107" y="67"/>
                  </a:lnTo>
                  <a:lnTo>
                    <a:pt x="107" y="71"/>
                  </a:lnTo>
                  <a:lnTo>
                    <a:pt x="107" y="77"/>
                  </a:lnTo>
                  <a:lnTo>
                    <a:pt x="107" y="81"/>
                  </a:lnTo>
                  <a:lnTo>
                    <a:pt x="106" y="86"/>
                  </a:lnTo>
                  <a:lnTo>
                    <a:pt x="106" y="90"/>
                  </a:lnTo>
                  <a:lnTo>
                    <a:pt x="105" y="93"/>
                  </a:lnTo>
                  <a:lnTo>
                    <a:pt x="102" y="97"/>
                  </a:lnTo>
                  <a:lnTo>
                    <a:pt x="100" y="100"/>
                  </a:lnTo>
                  <a:lnTo>
                    <a:pt x="97" y="105"/>
                  </a:lnTo>
                  <a:lnTo>
                    <a:pt x="94" y="108"/>
                  </a:lnTo>
                  <a:lnTo>
                    <a:pt x="91" y="112"/>
                  </a:lnTo>
                  <a:lnTo>
                    <a:pt x="89" y="116"/>
                  </a:lnTo>
                  <a:lnTo>
                    <a:pt x="86" y="121"/>
                  </a:lnTo>
                  <a:lnTo>
                    <a:pt x="81" y="124"/>
                  </a:lnTo>
                  <a:lnTo>
                    <a:pt x="77" y="127"/>
                  </a:lnTo>
                  <a:lnTo>
                    <a:pt x="74" y="129"/>
                  </a:lnTo>
                  <a:lnTo>
                    <a:pt x="70" y="134"/>
                  </a:lnTo>
                  <a:lnTo>
                    <a:pt x="67" y="135"/>
                  </a:lnTo>
                  <a:lnTo>
                    <a:pt x="62" y="138"/>
                  </a:lnTo>
                  <a:lnTo>
                    <a:pt x="59" y="141"/>
                  </a:lnTo>
                  <a:lnTo>
                    <a:pt x="57" y="143"/>
                  </a:lnTo>
                  <a:lnTo>
                    <a:pt x="52" y="144"/>
                  </a:lnTo>
                  <a:lnTo>
                    <a:pt x="49" y="145"/>
                  </a:lnTo>
                  <a:lnTo>
                    <a:pt x="45" y="147"/>
                  </a:lnTo>
                  <a:lnTo>
                    <a:pt x="42" y="148"/>
                  </a:lnTo>
                  <a:lnTo>
                    <a:pt x="38" y="148"/>
                  </a:lnTo>
                  <a:lnTo>
                    <a:pt x="35" y="150"/>
                  </a:lnTo>
                  <a:lnTo>
                    <a:pt x="30" y="150"/>
                  </a:lnTo>
                  <a:lnTo>
                    <a:pt x="27" y="151"/>
                  </a:lnTo>
                  <a:lnTo>
                    <a:pt x="25" y="151"/>
                  </a:lnTo>
                  <a:lnTo>
                    <a:pt x="22" y="153"/>
                  </a:lnTo>
                  <a:lnTo>
                    <a:pt x="19" y="153"/>
                  </a:lnTo>
                  <a:lnTo>
                    <a:pt x="16" y="154"/>
                  </a:lnTo>
                  <a:lnTo>
                    <a:pt x="11" y="154"/>
                  </a:lnTo>
                  <a:lnTo>
                    <a:pt x="10" y="156"/>
                  </a:lnTo>
                  <a:lnTo>
                    <a:pt x="9" y="157"/>
                  </a:lnTo>
                  <a:lnTo>
                    <a:pt x="7" y="158"/>
                  </a:lnTo>
                  <a:lnTo>
                    <a:pt x="4" y="161"/>
                  </a:lnTo>
                  <a:lnTo>
                    <a:pt x="3" y="163"/>
                  </a:lnTo>
                  <a:lnTo>
                    <a:pt x="0" y="164"/>
                  </a:lnTo>
                  <a:lnTo>
                    <a:pt x="0" y="166"/>
                  </a:lnTo>
                  <a:lnTo>
                    <a:pt x="0" y="167"/>
                  </a:lnTo>
                  <a:lnTo>
                    <a:pt x="3" y="169"/>
                  </a:lnTo>
                  <a:lnTo>
                    <a:pt x="4" y="167"/>
                  </a:lnTo>
                  <a:lnTo>
                    <a:pt x="6" y="167"/>
                  </a:lnTo>
                  <a:lnTo>
                    <a:pt x="9" y="167"/>
                  </a:lnTo>
                  <a:lnTo>
                    <a:pt x="11" y="167"/>
                  </a:lnTo>
                  <a:lnTo>
                    <a:pt x="14" y="167"/>
                  </a:lnTo>
                  <a:lnTo>
                    <a:pt x="17" y="167"/>
                  </a:lnTo>
                  <a:lnTo>
                    <a:pt x="22" y="166"/>
                  </a:lnTo>
                  <a:lnTo>
                    <a:pt x="26" y="166"/>
                  </a:lnTo>
                  <a:lnTo>
                    <a:pt x="29" y="164"/>
                  </a:lnTo>
                  <a:lnTo>
                    <a:pt x="33" y="163"/>
                  </a:lnTo>
                  <a:lnTo>
                    <a:pt x="36" y="163"/>
                  </a:lnTo>
                  <a:lnTo>
                    <a:pt x="41" y="161"/>
                  </a:lnTo>
                  <a:lnTo>
                    <a:pt x="45" y="160"/>
                  </a:lnTo>
                  <a:lnTo>
                    <a:pt x="48" y="158"/>
                  </a:lnTo>
                  <a:lnTo>
                    <a:pt x="51" y="157"/>
                  </a:lnTo>
                  <a:lnTo>
                    <a:pt x="55" y="156"/>
                  </a:lnTo>
                  <a:lnTo>
                    <a:pt x="58" y="154"/>
                  </a:lnTo>
                  <a:lnTo>
                    <a:pt x="61" y="151"/>
                  </a:lnTo>
                  <a:lnTo>
                    <a:pt x="65" y="148"/>
                  </a:lnTo>
                  <a:lnTo>
                    <a:pt x="70" y="147"/>
                  </a:lnTo>
                  <a:lnTo>
                    <a:pt x="74" y="143"/>
                  </a:lnTo>
                  <a:lnTo>
                    <a:pt x="80" y="140"/>
                  </a:lnTo>
                  <a:lnTo>
                    <a:pt x="84" y="135"/>
                  </a:lnTo>
                  <a:lnTo>
                    <a:pt x="89" y="131"/>
                  </a:lnTo>
                  <a:lnTo>
                    <a:pt x="93" y="125"/>
                  </a:lnTo>
                  <a:lnTo>
                    <a:pt x="97" y="121"/>
                  </a:lnTo>
                  <a:lnTo>
                    <a:pt x="100" y="118"/>
                  </a:lnTo>
                  <a:lnTo>
                    <a:pt x="102" y="115"/>
                  </a:lnTo>
                  <a:lnTo>
                    <a:pt x="105" y="112"/>
                  </a:lnTo>
                  <a:lnTo>
                    <a:pt x="106" y="109"/>
                  </a:lnTo>
                  <a:lnTo>
                    <a:pt x="107" y="106"/>
                  </a:lnTo>
                  <a:lnTo>
                    <a:pt x="110" y="103"/>
                  </a:lnTo>
                  <a:lnTo>
                    <a:pt x="112" y="99"/>
                  </a:lnTo>
                  <a:lnTo>
                    <a:pt x="113" y="96"/>
                  </a:lnTo>
                  <a:lnTo>
                    <a:pt x="115" y="93"/>
                  </a:lnTo>
                  <a:lnTo>
                    <a:pt x="116" y="90"/>
                  </a:lnTo>
                  <a:lnTo>
                    <a:pt x="118" y="86"/>
                  </a:lnTo>
                  <a:lnTo>
                    <a:pt x="119" y="83"/>
                  </a:lnTo>
                  <a:lnTo>
                    <a:pt x="120" y="80"/>
                  </a:lnTo>
                  <a:lnTo>
                    <a:pt x="120" y="76"/>
                  </a:lnTo>
                  <a:lnTo>
                    <a:pt x="122" y="73"/>
                  </a:lnTo>
                  <a:lnTo>
                    <a:pt x="122" y="70"/>
                  </a:lnTo>
                  <a:lnTo>
                    <a:pt x="122" y="65"/>
                  </a:lnTo>
                  <a:lnTo>
                    <a:pt x="122" y="63"/>
                  </a:lnTo>
                  <a:lnTo>
                    <a:pt x="122" y="60"/>
                  </a:lnTo>
                  <a:lnTo>
                    <a:pt x="123" y="57"/>
                  </a:lnTo>
                  <a:lnTo>
                    <a:pt x="122" y="52"/>
                  </a:lnTo>
                  <a:lnTo>
                    <a:pt x="120" y="49"/>
                  </a:lnTo>
                  <a:lnTo>
                    <a:pt x="120" y="47"/>
                  </a:lnTo>
                  <a:lnTo>
                    <a:pt x="120" y="44"/>
                  </a:lnTo>
                  <a:lnTo>
                    <a:pt x="119" y="41"/>
                  </a:lnTo>
                  <a:lnTo>
                    <a:pt x="119" y="38"/>
                  </a:lnTo>
                  <a:lnTo>
                    <a:pt x="118" y="35"/>
                  </a:lnTo>
                  <a:lnTo>
                    <a:pt x="118" y="32"/>
                  </a:lnTo>
                  <a:lnTo>
                    <a:pt x="116" y="29"/>
                  </a:lnTo>
                  <a:lnTo>
                    <a:pt x="115" y="26"/>
                  </a:lnTo>
                  <a:lnTo>
                    <a:pt x="113" y="25"/>
                  </a:lnTo>
                  <a:lnTo>
                    <a:pt x="113" y="22"/>
                  </a:lnTo>
                  <a:lnTo>
                    <a:pt x="110" y="18"/>
                  </a:lnTo>
                  <a:lnTo>
                    <a:pt x="109" y="15"/>
                  </a:lnTo>
                  <a:lnTo>
                    <a:pt x="106" y="12"/>
                  </a:lnTo>
                  <a:lnTo>
                    <a:pt x="105" y="9"/>
                  </a:lnTo>
                  <a:lnTo>
                    <a:pt x="103" y="6"/>
                  </a:lnTo>
                  <a:lnTo>
                    <a:pt x="102" y="6"/>
                  </a:lnTo>
                  <a:lnTo>
                    <a:pt x="100" y="3"/>
                  </a:lnTo>
                  <a:lnTo>
                    <a:pt x="96" y="2"/>
                  </a:lnTo>
                  <a:lnTo>
                    <a:pt x="91" y="0"/>
                  </a:lnTo>
                  <a:lnTo>
                    <a:pt x="87" y="0"/>
                  </a:lnTo>
                  <a:lnTo>
                    <a:pt x="83" y="0"/>
                  </a:lnTo>
                  <a:lnTo>
                    <a:pt x="78" y="0"/>
                  </a:lnTo>
                  <a:lnTo>
                    <a:pt x="75" y="0"/>
                  </a:lnTo>
                  <a:lnTo>
                    <a:pt x="70" y="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667" name="Freeform 72"/>
            <p:cNvSpPr>
              <a:spLocks/>
            </p:cNvSpPr>
            <p:nvPr/>
          </p:nvSpPr>
          <p:spPr bwMode="auto">
            <a:xfrm>
              <a:off x="350" y="3196"/>
              <a:ext cx="48" cy="45"/>
            </a:xfrm>
            <a:custGeom>
              <a:avLst/>
              <a:gdLst>
                <a:gd name="T0" fmla="*/ 1 w 96"/>
                <a:gd name="T1" fmla="*/ 0 h 92"/>
                <a:gd name="T2" fmla="*/ 1 w 96"/>
                <a:gd name="T3" fmla="*/ 0 h 92"/>
                <a:gd name="T4" fmla="*/ 1 w 96"/>
                <a:gd name="T5" fmla="*/ 0 h 92"/>
                <a:gd name="T6" fmla="*/ 1 w 96"/>
                <a:gd name="T7" fmla="*/ 0 h 92"/>
                <a:gd name="T8" fmla="*/ 1 w 96"/>
                <a:gd name="T9" fmla="*/ 0 h 92"/>
                <a:gd name="T10" fmla="*/ 1 w 96"/>
                <a:gd name="T11" fmla="*/ 0 h 92"/>
                <a:gd name="T12" fmla="*/ 1 w 96"/>
                <a:gd name="T13" fmla="*/ 0 h 92"/>
                <a:gd name="T14" fmla="*/ 1 w 96"/>
                <a:gd name="T15" fmla="*/ 0 h 92"/>
                <a:gd name="T16" fmla="*/ 1 w 96"/>
                <a:gd name="T17" fmla="*/ 0 h 92"/>
                <a:gd name="T18" fmla="*/ 1 w 96"/>
                <a:gd name="T19" fmla="*/ 0 h 92"/>
                <a:gd name="T20" fmla="*/ 1 w 96"/>
                <a:gd name="T21" fmla="*/ 0 h 92"/>
                <a:gd name="T22" fmla="*/ 1 w 96"/>
                <a:gd name="T23" fmla="*/ 0 h 92"/>
                <a:gd name="T24" fmla="*/ 1 w 96"/>
                <a:gd name="T25" fmla="*/ 0 h 92"/>
                <a:gd name="T26" fmla="*/ 1 w 96"/>
                <a:gd name="T27" fmla="*/ 0 h 92"/>
                <a:gd name="T28" fmla="*/ 1 w 96"/>
                <a:gd name="T29" fmla="*/ 0 h 92"/>
                <a:gd name="T30" fmla="*/ 1 w 96"/>
                <a:gd name="T31" fmla="*/ 0 h 92"/>
                <a:gd name="T32" fmla="*/ 1 w 96"/>
                <a:gd name="T33" fmla="*/ 0 h 92"/>
                <a:gd name="T34" fmla="*/ 1 w 96"/>
                <a:gd name="T35" fmla="*/ 0 h 92"/>
                <a:gd name="T36" fmla="*/ 1 w 96"/>
                <a:gd name="T37" fmla="*/ 0 h 92"/>
                <a:gd name="T38" fmla="*/ 1 w 96"/>
                <a:gd name="T39" fmla="*/ 0 h 92"/>
                <a:gd name="T40" fmla="*/ 0 w 96"/>
                <a:gd name="T41" fmla="*/ 0 h 92"/>
                <a:gd name="T42" fmla="*/ 1 w 96"/>
                <a:gd name="T43" fmla="*/ 0 h 92"/>
                <a:gd name="T44" fmla="*/ 1 w 96"/>
                <a:gd name="T45" fmla="*/ 0 h 92"/>
                <a:gd name="T46" fmla="*/ 1 w 96"/>
                <a:gd name="T47" fmla="*/ 0 h 92"/>
                <a:gd name="T48" fmla="*/ 1 w 96"/>
                <a:gd name="T49" fmla="*/ 0 h 92"/>
                <a:gd name="T50" fmla="*/ 1 w 96"/>
                <a:gd name="T51" fmla="*/ 0 h 92"/>
                <a:gd name="T52" fmla="*/ 1 w 96"/>
                <a:gd name="T53" fmla="*/ 0 h 92"/>
                <a:gd name="T54" fmla="*/ 1 w 96"/>
                <a:gd name="T55" fmla="*/ 0 h 92"/>
                <a:gd name="T56" fmla="*/ 1 w 96"/>
                <a:gd name="T57" fmla="*/ 0 h 92"/>
                <a:gd name="T58" fmla="*/ 1 w 96"/>
                <a:gd name="T59" fmla="*/ 0 h 92"/>
                <a:gd name="T60" fmla="*/ 1 w 96"/>
                <a:gd name="T61" fmla="*/ 0 h 92"/>
                <a:gd name="T62" fmla="*/ 1 w 96"/>
                <a:gd name="T63" fmla="*/ 0 h 92"/>
                <a:gd name="T64" fmla="*/ 1 w 96"/>
                <a:gd name="T65" fmla="*/ 0 h 92"/>
                <a:gd name="T66" fmla="*/ 1 w 96"/>
                <a:gd name="T67" fmla="*/ 0 h 92"/>
                <a:gd name="T68" fmla="*/ 1 w 96"/>
                <a:gd name="T69" fmla="*/ 0 h 92"/>
                <a:gd name="T70" fmla="*/ 1 w 96"/>
                <a:gd name="T71" fmla="*/ 0 h 92"/>
                <a:gd name="T72" fmla="*/ 1 w 96"/>
                <a:gd name="T73" fmla="*/ 0 h 92"/>
                <a:gd name="T74" fmla="*/ 1 w 96"/>
                <a:gd name="T75" fmla="*/ 0 h 92"/>
                <a:gd name="T76" fmla="*/ 1 w 96"/>
                <a:gd name="T77" fmla="*/ 0 h 92"/>
                <a:gd name="T78" fmla="*/ 1 w 96"/>
                <a:gd name="T79" fmla="*/ 0 h 92"/>
                <a:gd name="T80" fmla="*/ 1 w 96"/>
                <a:gd name="T81" fmla="*/ 0 h 92"/>
                <a:gd name="T82" fmla="*/ 1 w 96"/>
                <a:gd name="T83" fmla="*/ 0 h 92"/>
                <a:gd name="T84" fmla="*/ 1 w 96"/>
                <a:gd name="T85" fmla="*/ 0 h 92"/>
                <a:gd name="T86" fmla="*/ 1 w 96"/>
                <a:gd name="T87" fmla="*/ 0 h 92"/>
                <a:gd name="T88" fmla="*/ 1 w 96"/>
                <a:gd name="T89" fmla="*/ 0 h 92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96"/>
                <a:gd name="T136" fmla="*/ 0 h 92"/>
                <a:gd name="T137" fmla="*/ 96 w 96"/>
                <a:gd name="T138" fmla="*/ 92 h 92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96" h="92">
                  <a:moveTo>
                    <a:pt x="84" y="0"/>
                  </a:moveTo>
                  <a:lnTo>
                    <a:pt x="84" y="3"/>
                  </a:lnTo>
                  <a:lnTo>
                    <a:pt x="83" y="7"/>
                  </a:lnTo>
                  <a:lnTo>
                    <a:pt x="81" y="9"/>
                  </a:lnTo>
                  <a:lnTo>
                    <a:pt x="81" y="12"/>
                  </a:lnTo>
                  <a:lnTo>
                    <a:pt x="80" y="16"/>
                  </a:lnTo>
                  <a:lnTo>
                    <a:pt x="80" y="19"/>
                  </a:lnTo>
                  <a:lnTo>
                    <a:pt x="79" y="23"/>
                  </a:lnTo>
                  <a:lnTo>
                    <a:pt x="77" y="26"/>
                  </a:lnTo>
                  <a:lnTo>
                    <a:pt x="77" y="31"/>
                  </a:lnTo>
                  <a:lnTo>
                    <a:pt x="76" y="34"/>
                  </a:lnTo>
                  <a:lnTo>
                    <a:pt x="74" y="38"/>
                  </a:lnTo>
                  <a:lnTo>
                    <a:pt x="73" y="41"/>
                  </a:lnTo>
                  <a:lnTo>
                    <a:pt x="73" y="44"/>
                  </a:lnTo>
                  <a:lnTo>
                    <a:pt x="71" y="48"/>
                  </a:lnTo>
                  <a:lnTo>
                    <a:pt x="70" y="50"/>
                  </a:lnTo>
                  <a:lnTo>
                    <a:pt x="68" y="52"/>
                  </a:lnTo>
                  <a:lnTo>
                    <a:pt x="66" y="55"/>
                  </a:lnTo>
                  <a:lnTo>
                    <a:pt x="64" y="58"/>
                  </a:lnTo>
                  <a:lnTo>
                    <a:pt x="60" y="63"/>
                  </a:lnTo>
                  <a:lnTo>
                    <a:pt x="54" y="68"/>
                  </a:lnTo>
                  <a:lnTo>
                    <a:pt x="51" y="70"/>
                  </a:lnTo>
                  <a:lnTo>
                    <a:pt x="50" y="71"/>
                  </a:lnTo>
                  <a:lnTo>
                    <a:pt x="47" y="74"/>
                  </a:lnTo>
                  <a:lnTo>
                    <a:pt x="44" y="76"/>
                  </a:lnTo>
                  <a:lnTo>
                    <a:pt x="38" y="79"/>
                  </a:lnTo>
                  <a:lnTo>
                    <a:pt x="35" y="82"/>
                  </a:lnTo>
                  <a:lnTo>
                    <a:pt x="32" y="82"/>
                  </a:lnTo>
                  <a:lnTo>
                    <a:pt x="29" y="82"/>
                  </a:lnTo>
                  <a:lnTo>
                    <a:pt x="26" y="80"/>
                  </a:lnTo>
                  <a:lnTo>
                    <a:pt x="25" y="80"/>
                  </a:lnTo>
                  <a:lnTo>
                    <a:pt x="22" y="79"/>
                  </a:lnTo>
                  <a:lnTo>
                    <a:pt x="19" y="79"/>
                  </a:lnTo>
                  <a:lnTo>
                    <a:pt x="16" y="79"/>
                  </a:lnTo>
                  <a:lnTo>
                    <a:pt x="13" y="79"/>
                  </a:lnTo>
                  <a:lnTo>
                    <a:pt x="10" y="77"/>
                  </a:lnTo>
                  <a:lnTo>
                    <a:pt x="7" y="76"/>
                  </a:lnTo>
                  <a:lnTo>
                    <a:pt x="4" y="76"/>
                  </a:lnTo>
                  <a:lnTo>
                    <a:pt x="3" y="76"/>
                  </a:lnTo>
                  <a:lnTo>
                    <a:pt x="2" y="74"/>
                  </a:lnTo>
                  <a:lnTo>
                    <a:pt x="0" y="76"/>
                  </a:lnTo>
                  <a:lnTo>
                    <a:pt x="0" y="79"/>
                  </a:lnTo>
                  <a:lnTo>
                    <a:pt x="2" y="82"/>
                  </a:lnTo>
                  <a:lnTo>
                    <a:pt x="4" y="86"/>
                  </a:lnTo>
                  <a:lnTo>
                    <a:pt x="9" y="89"/>
                  </a:lnTo>
                  <a:lnTo>
                    <a:pt x="13" y="90"/>
                  </a:lnTo>
                  <a:lnTo>
                    <a:pt x="18" y="92"/>
                  </a:lnTo>
                  <a:lnTo>
                    <a:pt x="20" y="90"/>
                  </a:lnTo>
                  <a:lnTo>
                    <a:pt x="23" y="90"/>
                  </a:lnTo>
                  <a:lnTo>
                    <a:pt x="26" y="90"/>
                  </a:lnTo>
                  <a:lnTo>
                    <a:pt x="29" y="90"/>
                  </a:lnTo>
                  <a:lnTo>
                    <a:pt x="32" y="90"/>
                  </a:lnTo>
                  <a:lnTo>
                    <a:pt x="36" y="89"/>
                  </a:lnTo>
                  <a:lnTo>
                    <a:pt x="39" y="89"/>
                  </a:lnTo>
                  <a:lnTo>
                    <a:pt x="44" y="87"/>
                  </a:lnTo>
                  <a:lnTo>
                    <a:pt x="47" y="86"/>
                  </a:lnTo>
                  <a:lnTo>
                    <a:pt x="50" y="84"/>
                  </a:lnTo>
                  <a:lnTo>
                    <a:pt x="52" y="83"/>
                  </a:lnTo>
                  <a:lnTo>
                    <a:pt x="57" y="82"/>
                  </a:lnTo>
                  <a:lnTo>
                    <a:pt x="58" y="79"/>
                  </a:lnTo>
                  <a:lnTo>
                    <a:pt x="61" y="76"/>
                  </a:lnTo>
                  <a:lnTo>
                    <a:pt x="64" y="73"/>
                  </a:lnTo>
                  <a:lnTo>
                    <a:pt x="67" y="71"/>
                  </a:lnTo>
                  <a:lnTo>
                    <a:pt x="70" y="67"/>
                  </a:lnTo>
                  <a:lnTo>
                    <a:pt x="73" y="64"/>
                  </a:lnTo>
                  <a:lnTo>
                    <a:pt x="76" y="61"/>
                  </a:lnTo>
                  <a:lnTo>
                    <a:pt x="79" y="58"/>
                  </a:lnTo>
                  <a:lnTo>
                    <a:pt x="80" y="54"/>
                  </a:lnTo>
                  <a:lnTo>
                    <a:pt x="83" y="51"/>
                  </a:lnTo>
                  <a:lnTo>
                    <a:pt x="84" y="47"/>
                  </a:lnTo>
                  <a:lnTo>
                    <a:pt x="87" y="44"/>
                  </a:lnTo>
                  <a:lnTo>
                    <a:pt x="89" y="39"/>
                  </a:lnTo>
                  <a:lnTo>
                    <a:pt x="90" y="36"/>
                  </a:lnTo>
                  <a:lnTo>
                    <a:pt x="92" y="32"/>
                  </a:lnTo>
                  <a:lnTo>
                    <a:pt x="93" y="29"/>
                  </a:lnTo>
                  <a:lnTo>
                    <a:pt x="93" y="26"/>
                  </a:lnTo>
                  <a:lnTo>
                    <a:pt x="95" y="23"/>
                  </a:lnTo>
                  <a:lnTo>
                    <a:pt x="95" y="21"/>
                  </a:lnTo>
                  <a:lnTo>
                    <a:pt x="95" y="18"/>
                  </a:lnTo>
                  <a:lnTo>
                    <a:pt x="96" y="13"/>
                  </a:lnTo>
                  <a:lnTo>
                    <a:pt x="96" y="10"/>
                  </a:lnTo>
                  <a:lnTo>
                    <a:pt x="96" y="7"/>
                  </a:lnTo>
                  <a:lnTo>
                    <a:pt x="96" y="5"/>
                  </a:lnTo>
                  <a:lnTo>
                    <a:pt x="96" y="3"/>
                  </a:lnTo>
                  <a:lnTo>
                    <a:pt x="96" y="2"/>
                  </a:lnTo>
                  <a:lnTo>
                    <a:pt x="93" y="0"/>
                  </a:lnTo>
                  <a:lnTo>
                    <a:pt x="89" y="0"/>
                  </a:lnTo>
                  <a:lnTo>
                    <a:pt x="86" y="0"/>
                  </a:lnTo>
                  <a:lnTo>
                    <a:pt x="84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668" name="Freeform 73"/>
            <p:cNvSpPr>
              <a:spLocks/>
            </p:cNvSpPr>
            <p:nvPr/>
          </p:nvSpPr>
          <p:spPr bwMode="auto">
            <a:xfrm>
              <a:off x="362" y="3231"/>
              <a:ext cx="23" cy="17"/>
            </a:xfrm>
            <a:custGeom>
              <a:avLst/>
              <a:gdLst>
                <a:gd name="T0" fmla="*/ 0 w 47"/>
                <a:gd name="T1" fmla="*/ 0 h 34"/>
                <a:gd name="T2" fmla="*/ 0 w 47"/>
                <a:gd name="T3" fmla="*/ 1 h 34"/>
                <a:gd name="T4" fmla="*/ 0 w 47"/>
                <a:gd name="T5" fmla="*/ 1 h 34"/>
                <a:gd name="T6" fmla="*/ 0 w 47"/>
                <a:gd name="T7" fmla="*/ 1 h 34"/>
                <a:gd name="T8" fmla="*/ 0 w 47"/>
                <a:gd name="T9" fmla="*/ 1 h 34"/>
                <a:gd name="T10" fmla="*/ 0 w 47"/>
                <a:gd name="T11" fmla="*/ 1 h 34"/>
                <a:gd name="T12" fmla="*/ 0 w 47"/>
                <a:gd name="T13" fmla="*/ 1 h 34"/>
                <a:gd name="T14" fmla="*/ 0 w 47"/>
                <a:gd name="T15" fmla="*/ 1 h 34"/>
                <a:gd name="T16" fmla="*/ 0 w 47"/>
                <a:gd name="T17" fmla="*/ 1 h 34"/>
                <a:gd name="T18" fmla="*/ 0 w 47"/>
                <a:gd name="T19" fmla="*/ 1 h 34"/>
                <a:gd name="T20" fmla="*/ 0 w 47"/>
                <a:gd name="T21" fmla="*/ 1 h 34"/>
                <a:gd name="T22" fmla="*/ 0 w 47"/>
                <a:gd name="T23" fmla="*/ 1 h 34"/>
                <a:gd name="T24" fmla="*/ 0 w 47"/>
                <a:gd name="T25" fmla="*/ 1 h 34"/>
                <a:gd name="T26" fmla="*/ 0 w 47"/>
                <a:gd name="T27" fmla="*/ 1 h 34"/>
                <a:gd name="T28" fmla="*/ 0 w 47"/>
                <a:gd name="T29" fmla="*/ 1 h 34"/>
                <a:gd name="T30" fmla="*/ 0 w 47"/>
                <a:gd name="T31" fmla="*/ 1 h 34"/>
                <a:gd name="T32" fmla="*/ 0 w 47"/>
                <a:gd name="T33" fmla="*/ 1 h 34"/>
                <a:gd name="T34" fmla="*/ 0 w 47"/>
                <a:gd name="T35" fmla="*/ 1 h 34"/>
                <a:gd name="T36" fmla="*/ 0 w 47"/>
                <a:gd name="T37" fmla="*/ 1 h 34"/>
                <a:gd name="T38" fmla="*/ 0 w 47"/>
                <a:gd name="T39" fmla="*/ 1 h 34"/>
                <a:gd name="T40" fmla="*/ 0 w 47"/>
                <a:gd name="T41" fmla="*/ 1 h 34"/>
                <a:gd name="T42" fmla="*/ 0 w 47"/>
                <a:gd name="T43" fmla="*/ 1 h 34"/>
                <a:gd name="T44" fmla="*/ 0 w 47"/>
                <a:gd name="T45" fmla="*/ 1 h 34"/>
                <a:gd name="T46" fmla="*/ 0 w 47"/>
                <a:gd name="T47" fmla="*/ 1 h 34"/>
                <a:gd name="T48" fmla="*/ 0 w 47"/>
                <a:gd name="T49" fmla="*/ 1 h 34"/>
                <a:gd name="T50" fmla="*/ 0 w 47"/>
                <a:gd name="T51" fmla="*/ 1 h 34"/>
                <a:gd name="T52" fmla="*/ 0 w 47"/>
                <a:gd name="T53" fmla="*/ 1 h 34"/>
                <a:gd name="T54" fmla="*/ 0 w 47"/>
                <a:gd name="T55" fmla="*/ 1 h 34"/>
                <a:gd name="T56" fmla="*/ 0 w 47"/>
                <a:gd name="T57" fmla="*/ 1 h 34"/>
                <a:gd name="T58" fmla="*/ 0 w 47"/>
                <a:gd name="T59" fmla="*/ 1 h 34"/>
                <a:gd name="T60" fmla="*/ 0 w 47"/>
                <a:gd name="T61" fmla="*/ 1 h 34"/>
                <a:gd name="T62" fmla="*/ 0 w 47"/>
                <a:gd name="T63" fmla="*/ 1 h 34"/>
                <a:gd name="T64" fmla="*/ 0 w 47"/>
                <a:gd name="T65" fmla="*/ 0 h 34"/>
                <a:gd name="T66" fmla="*/ 0 w 47"/>
                <a:gd name="T67" fmla="*/ 0 h 34"/>
                <a:gd name="T68" fmla="*/ 0 w 47"/>
                <a:gd name="T69" fmla="*/ 0 h 34"/>
                <a:gd name="T70" fmla="*/ 0 w 47"/>
                <a:gd name="T71" fmla="*/ 0 h 34"/>
                <a:gd name="T72" fmla="*/ 0 w 47"/>
                <a:gd name="T73" fmla="*/ 0 h 34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7"/>
                <a:gd name="T112" fmla="*/ 0 h 34"/>
                <a:gd name="T113" fmla="*/ 47 w 47"/>
                <a:gd name="T114" fmla="*/ 34 h 34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7" h="34">
                  <a:moveTo>
                    <a:pt x="0" y="0"/>
                  </a:moveTo>
                  <a:lnTo>
                    <a:pt x="0" y="2"/>
                  </a:lnTo>
                  <a:lnTo>
                    <a:pt x="0" y="5"/>
                  </a:lnTo>
                  <a:lnTo>
                    <a:pt x="0" y="9"/>
                  </a:lnTo>
                  <a:lnTo>
                    <a:pt x="2" y="13"/>
                  </a:lnTo>
                  <a:lnTo>
                    <a:pt x="2" y="18"/>
                  </a:lnTo>
                  <a:lnTo>
                    <a:pt x="5" y="21"/>
                  </a:lnTo>
                  <a:lnTo>
                    <a:pt x="8" y="25"/>
                  </a:lnTo>
                  <a:lnTo>
                    <a:pt x="11" y="28"/>
                  </a:lnTo>
                  <a:lnTo>
                    <a:pt x="13" y="29"/>
                  </a:lnTo>
                  <a:lnTo>
                    <a:pt x="19" y="31"/>
                  </a:lnTo>
                  <a:lnTo>
                    <a:pt x="24" y="32"/>
                  </a:lnTo>
                  <a:lnTo>
                    <a:pt x="29" y="32"/>
                  </a:lnTo>
                  <a:lnTo>
                    <a:pt x="34" y="34"/>
                  </a:lnTo>
                  <a:lnTo>
                    <a:pt x="38" y="34"/>
                  </a:lnTo>
                  <a:lnTo>
                    <a:pt x="40" y="34"/>
                  </a:lnTo>
                  <a:lnTo>
                    <a:pt x="41" y="34"/>
                  </a:lnTo>
                  <a:lnTo>
                    <a:pt x="47" y="24"/>
                  </a:lnTo>
                  <a:lnTo>
                    <a:pt x="45" y="24"/>
                  </a:lnTo>
                  <a:lnTo>
                    <a:pt x="43" y="24"/>
                  </a:lnTo>
                  <a:lnTo>
                    <a:pt x="38" y="24"/>
                  </a:lnTo>
                  <a:lnTo>
                    <a:pt x="34" y="24"/>
                  </a:lnTo>
                  <a:lnTo>
                    <a:pt x="29" y="24"/>
                  </a:lnTo>
                  <a:lnTo>
                    <a:pt x="25" y="24"/>
                  </a:lnTo>
                  <a:lnTo>
                    <a:pt x="21" y="22"/>
                  </a:lnTo>
                  <a:lnTo>
                    <a:pt x="18" y="21"/>
                  </a:lnTo>
                  <a:lnTo>
                    <a:pt x="15" y="18"/>
                  </a:lnTo>
                  <a:lnTo>
                    <a:pt x="13" y="16"/>
                  </a:lnTo>
                  <a:lnTo>
                    <a:pt x="13" y="12"/>
                  </a:lnTo>
                  <a:lnTo>
                    <a:pt x="13" y="11"/>
                  </a:lnTo>
                  <a:lnTo>
                    <a:pt x="13" y="5"/>
                  </a:lnTo>
                  <a:lnTo>
                    <a:pt x="13" y="2"/>
                  </a:lnTo>
                  <a:lnTo>
                    <a:pt x="9" y="0"/>
                  </a:lnTo>
                  <a:lnTo>
                    <a:pt x="5" y="0"/>
                  </a:ln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669" name="Freeform 74"/>
            <p:cNvSpPr>
              <a:spLocks/>
            </p:cNvSpPr>
            <p:nvPr/>
          </p:nvSpPr>
          <p:spPr bwMode="auto">
            <a:xfrm>
              <a:off x="379" y="3232"/>
              <a:ext cx="60" cy="69"/>
            </a:xfrm>
            <a:custGeom>
              <a:avLst/>
              <a:gdLst>
                <a:gd name="T0" fmla="*/ 0 w 121"/>
                <a:gd name="T1" fmla="*/ 1 h 138"/>
                <a:gd name="T2" fmla="*/ 0 w 121"/>
                <a:gd name="T3" fmla="*/ 1 h 138"/>
                <a:gd name="T4" fmla="*/ 0 w 121"/>
                <a:gd name="T5" fmla="*/ 1 h 138"/>
                <a:gd name="T6" fmla="*/ 0 w 121"/>
                <a:gd name="T7" fmla="*/ 1 h 138"/>
                <a:gd name="T8" fmla="*/ 0 w 121"/>
                <a:gd name="T9" fmla="*/ 1 h 138"/>
                <a:gd name="T10" fmla="*/ 0 w 121"/>
                <a:gd name="T11" fmla="*/ 1 h 138"/>
                <a:gd name="T12" fmla="*/ 0 w 121"/>
                <a:gd name="T13" fmla="*/ 1 h 138"/>
                <a:gd name="T14" fmla="*/ 0 w 121"/>
                <a:gd name="T15" fmla="*/ 1 h 138"/>
                <a:gd name="T16" fmla="*/ 0 w 121"/>
                <a:gd name="T17" fmla="*/ 1 h 138"/>
                <a:gd name="T18" fmla="*/ 0 w 121"/>
                <a:gd name="T19" fmla="*/ 1 h 138"/>
                <a:gd name="T20" fmla="*/ 0 w 121"/>
                <a:gd name="T21" fmla="*/ 1 h 138"/>
                <a:gd name="T22" fmla="*/ 0 w 121"/>
                <a:gd name="T23" fmla="*/ 1 h 138"/>
                <a:gd name="T24" fmla="*/ 0 w 121"/>
                <a:gd name="T25" fmla="*/ 1 h 138"/>
                <a:gd name="T26" fmla="*/ 0 w 121"/>
                <a:gd name="T27" fmla="*/ 1 h 138"/>
                <a:gd name="T28" fmla="*/ 0 w 121"/>
                <a:gd name="T29" fmla="*/ 1 h 138"/>
                <a:gd name="T30" fmla="*/ 0 w 121"/>
                <a:gd name="T31" fmla="*/ 1 h 138"/>
                <a:gd name="T32" fmla="*/ 0 w 121"/>
                <a:gd name="T33" fmla="*/ 1 h 138"/>
                <a:gd name="T34" fmla="*/ 0 w 121"/>
                <a:gd name="T35" fmla="*/ 1 h 138"/>
                <a:gd name="T36" fmla="*/ 0 w 121"/>
                <a:gd name="T37" fmla="*/ 1 h 138"/>
                <a:gd name="T38" fmla="*/ 0 w 121"/>
                <a:gd name="T39" fmla="*/ 1 h 138"/>
                <a:gd name="T40" fmla="*/ 0 w 121"/>
                <a:gd name="T41" fmla="*/ 1 h 138"/>
                <a:gd name="T42" fmla="*/ 0 w 121"/>
                <a:gd name="T43" fmla="*/ 1 h 138"/>
                <a:gd name="T44" fmla="*/ 0 w 121"/>
                <a:gd name="T45" fmla="*/ 1 h 138"/>
                <a:gd name="T46" fmla="*/ 0 w 121"/>
                <a:gd name="T47" fmla="*/ 1 h 138"/>
                <a:gd name="T48" fmla="*/ 0 w 121"/>
                <a:gd name="T49" fmla="*/ 1 h 138"/>
                <a:gd name="T50" fmla="*/ 0 w 121"/>
                <a:gd name="T51" fmla="*/ 1 h 138"/>
                <a:gd name="T52" fmla="*/ 0 w 121"/>
                <a:gd name="T53" fmla="*/ 1 h 138"/>
                <a:gd name="T54" fmla="*/ 0 w 121"/>
                <a:gd name="T55" fmla="*/ 1 h 138"/>
                <a:gd name="T56" fmla="*/ 0 w 121"/>
                <a:gd name="T57" fmla="*/ 1 h 138"/>
                <a:gd name="T58" fmla="*/ 0 w 121"/>
                <a:gd name="T59" fmla="*/ 1 h 138"/>
                <a:gd name="T60" fmla="*/ 0 w 121"/>
                <a:gd name="T61" fmla="*/ 1 h 138"/>
                <a:gd name="T62" fmla="*/ 0 w 121"/>
                <a:gd name="T63" fmla="*/ 1 h 138"/>
                <a:gd name="T64" fmla="*/ 0 w 121"/>
                <a:gd name="T65" fmla="*/ 1 h 138"/>
                <a:gd name="T66" fmla="*/ 0 w 121"/>
                <a:gd name="T67" fmla="*/ 1 h 138"/>
                <a:gd name="T68" fmla="*/ 0 w 121"/>
                <a:gd name="T69" fmla="*/ 1 h 138"/>
                <a:gd name="T70" fmla="*/ 0 w 121"/>
                <a:gd name="T71" fmla="*/ 1 h 138"/>
                <a:gd name="T72" fmla="*/ 0 w 121"/>
                <a:gd name="T73" fmla="*/ 1 h 138"/>
                <a:gd name="T74" fmla="*/ 0 w 121"/>
                <a:gd name="T75" fmla="*/ 1 h 138"/>
                <a:gd name="T76" fmla="*/ 0 w 121"/>
                <a:gd name="T77" fmla="*/ 1 h 138"/>
                <a:gd name="T78" fmla="*/ 0 w 121"/>
                <a:gd name="T79" fmla="*/ 1 h 138"/>
                <a:gd name="T80" fmla="*/ 0 w 121"/>
                <a:gd name="T81" fmla="*/ 1 h 138"/>
                <a:gd name="T82" fmla="*/ 0 w 121"/>
                <a:gd name="T83" fmla="*/ 1 h 138"/>
                <a:gd name="T84" fmla="*/ 0 w 121"/>
                <a:gd name="T85" fmla="*/ 1 h 138"/>
                <a:gd name="T86" fmla="*/ 0 w 121"/>
                <a:gd name="T87" fmla="*/ 1 h 138"/>
                <a:gd name="T88" fmla="*/ 0 w 121"/>
                <a:gd name="T89" fmla="*/ 1 h 138"/>
                <a:gd name="T90" fmla="*/ 0 w 121"/>
                <a:gd name="T91" fmla="*/ 1 h 138"/>
                <a:gd name="T92" fmla="*/ 0 w 121"/>
                <a:gd name="T93" fmla="*/ 1 h 138"/>
                <a:gd name="T94" fmla="*/ 0 w 121"/>
                <a:gd name="T95" fmla="*/ 1 h 138"/>
                <a:gd name="T96" fmla="*/ 0 w 121"/>
                <a:gd name="T97" fmla="*/ 1 h 138"/>
                <a:gd name="T98" fmla="*/ 0 w 121"/>
                <a:gd name="T99" fmla="*/ 1 h 138"/>
                <a:gd name="T100" fmla="*/ 0 w 121"/>
                <a:gd name="T101" fmla="*/ 1 h 138"/>
                <a:gd name="T102" fmla="*/ 0 w 121"/>
                <a:gd name="T103" fmla="*/ 1 h 138"/>
                <a:gd name="T104" fmla="*/ 0 w 121"/>
                <a:gd name="T105" fmla="*/ 1 h 138"/>
                <a:gd name="T106" fmla="*/ 0 w 121"/>
                <a:gd name="T107" fmla="*/ 0 h 138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121"/>
                <a:gd name="T163" fmla="*/ 0 h 138"/>
                <a:gd name="T164" fmla="*/ 121 w 121"/>
                <a:gd name="T165" fmla="*/ 138 h 138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121" h="138">
                  <a:moveTo>
                    <a:pt x="31" y="1"/>
                  </a:moveTo>
                  <a:lnTo>
                    <a:pt x="28" y="1"/>
                  </a:lnTo>
                  <a:lnTo>
                    <a:pt x="25" y="3"/>
                  </a:lnTo>
                  <a:lnTo>
                    <a:pt x="22" y="4"/>
                  </a:lnTo>
                  <a:lnTo>
                    <a:pt x="18" y="7"/>
                  </a:lnTo>
                  <a:lnTo>
                    <a:pt x="13" y="9"/>
                  </a:lnTo>
                  <a:lnTo>
                    <a:pt x="10" y="13"/>
                  </a:lnTo>
                  <a:lnTo>
                    <a:pt x="8" y="17"/>
                  </a:lnTo>
                  <a:lnTo>
                    <a:pt x="5" y="22"/>
                  </a:lnTo>
                  <a:lnTo>
                    <a:pt x="5" y="23"/>
                  </a:lnTo>
                  <a:lnTo>
                    <a:pt x="3" y="26"/>
                  </a:lnTo>
                  <a:lnTo>
                    <a:pt x="3" y="29"/>
                  </a:lnTo>
                  <a:lnTo>
                    <a:pt x="2" y="32"/>
                  </a:lnTo>
                  <a:lnTo>
                    <a:pt x="2" y="35"/>
                  </a:lnTo>
                  <a:lnTo>
                    <a:pt x="0" y="39"/>
                  </a:lnTo>
                  <a:lnTo>
                    <a:pt x="0" y="42"/>
                  </a:lnTo>
                  <a:lnTo>
                    <a:pt x="0" y="46"/>
                  </a:lnTo>
                  <a:lnTo>
                    <a:pt x="0" y="49"/>
                  </a:lnTo>
                  <a:lnTo>
                    <a:pt x="0" y="54"/>
                  </a:lnTo>
                  <a:lnTo>
                    <a:pt x="0" y="57"/>
                  </a:lnTo>
                  <a:lnTo>
                    <a:pt x="2" y="59"/>
                  </a:lnTo>
                  <a:lnTo>
                    <a:pt x="2" y="62"/>
                  </a:lnTo>
                  <a:lnTo>
                    <a:pt x="2" y="65"/>
                  </a:lnTo>
                  <a:lnTo>
                    <a:pt x="3" y="68"/>
                  </a:lnTo>
                  <a:lnTo>
                    <a:pt x="5" y="70"/>
                  </a:lnTo>
                  <a:lnTo>
                    <a:pt x="8" y="73"/>
                  </a:lnTo>
                  <a:lnTo>
                    <a:pt x="10" y="75"/>
                  </a:lnTo>
                  <a:lnTo>
                    <a:pt x="15" y="77"/>
                  </a:lnTo>
                  <a:lnTo>
                    <a:pt x="18" y="77"/>
                  </a:lnTo>
                  <a:lnTo>
                    <a:pt x="21" y="77"/>
                  </a:lnTo>
                  <a:lnTo>
                    <a:pt x="23" y="75"/>
                  </a:lnTo>
                  <a:lnTo>
                    <a:pt x="26" y="74"/>
                  </a:lnTo>
                  <a:lnTo>
                    <a:pt x="29" y="73"/>
                  </a:lnTo>
                  <a:lnTo>
                    <a:pt x="32" y="71"/>
                  </a:lnTo>
                  <a:lnTo>
                    <a:pt x="35" y="68"/>
                  </a:lnTo>
                  <a:lnTo>
                    <a:pt x="37" y="67"/>
                  </a:lnTo>
                  <a:lnTo>
                    <a:pt x="39" y="65"/>
                  </a:lnTo>
                  <a:lnTo>
                    <a:pt x="41" y="62"/>
                  </a:lnTo>
                  <a:lnTo>
                    <a:pt x="42" y="61"/>
                  </a:lnTo>
                  <a:lnTo>
                    <a:pt x="45" y="62"/>
                  </a:lnTo>
                  <a:lnTo>
                    <a:pt x="47" y="62"/>
                  </a:lnTo>
                  <a:lnTo>
                    <a:pt x="51" y="65"/>
                  </a:lnTo>
                  <a:lnTo>
                    <a:pt x="55" y="68"/>
                  </a:lnTo>
                  <a:lnTo>
                    <a:pt x="60" y="71"/>
                  </a:lnTo>
                  <a:lnTo>
                    <a:pt x="63" y="73"/>
                  </a:lnTo>
                  <a:lnTo>
                    <a:pt x="64" y="74"/>
                  </a:lnTo>
                  <a:lnTo>
                    <a:pt x="69" y="75"/>
                  </a:lnTo>
                  <a:lnTo>
                    <a:pt x="71" y="77"/>
                  </a:lnTo>
                  <a:lnTo>
                    <a:pt x="76" y="80"/>
                  </a:lnTo>
                  <a:lnTo>
                    <a:pt x="82" y="84"/>
                  </a:lnTo>
                  <a:lnTo>
                    <a:pt x="86" y="87"/>
                  </a:lnTo>
                  <a:lnTo>
                    <a:pt x="92" y="91"/>
                  </a:lnTo>
                  <a:lnTo>
                    <a:pt x="95" y="94"/>
                  </a:lnTo>
                  <a:lnTo>
                    <a:pt x="99" y="97"/>
                  </a:lnTo>
                  <a:lnTo>
                    <a:pt x="102" y="100"/>
                  </a:lnTo>
                  <a:lnTo>
                    <a:pt x="105" y="103"/>
                  </a:lnTo>
                  <a:lnTo>
                    <a:pt x="106" y="104"/>
                  </a:lnTo>
                  <a:lnTo>
                    <a:pt x="106" y="107"/>
                  </a:lnTo>
                  <a:lnTo>
                    <a:pt x="108" y="110"/>
                  </a:lnTo>
                  <a:lnTo>
                    <a:pt x="108" y="113"/>
                  </a:lnTo>
                  <a:lnTo>
                    <a:pt x="108" y="116"/>
                  </a:lnTo>
                  <a:lnTo>
                    <a:pt x="108" y="119"/>
                  </a:lnTo>
                  <a:lnTo>
                    <a:pt x="108" y="122"/>
                  </a:lnTo>
                  <a:lnTo>
                    <a:pt x="108" y="125"/>
                  </a:lnTo>
                  <a:lnTo>
                    <a:pt x="106" y="129"/>
                  </a:lnTo>
                  <a:lnTo>
                    <a:pt x="106" y="134"/>
                  </a:lnTo>
                  <a:lnTo>
                    <a:pt x="105" y="136"/>
                  </a:lnTo>
                  <a:lnTo>
                    <a:pt x="105" y="138"/>
                  </a:lnTo>
                  <a:lnTo>
                    <a:pt x="119" y="136"/>
                  </a:lnTo>
                  <a:lnTo>
                    <a:pt x="119" y="135"/>
                  </a:lnTo>
                  <a:lnTo>
                    <a:pt x="119" y="134"/>
                  </a:lnTo>
                  <a:lnTo>
                    <a:pt x="119" y="129"/>
                  </a:lnTo>
                  <a:lnTo>
                    <a:pt x="121" y="126"/>
                  </a:lnTo>
                  <a:lnTo>
                    <a:pt x="119" y="123"/>
                  </a:lnTo>
                  <a:lnTo>
                    <a:pt x="119" y="120"/>
                  </a:lnTo>
                  <a:lnTo>
                    <a:pt x="119" y="118"/>
                  </a:lnTo>
                  <a:lnTo>
                    <a:pt x="119" y="116"/>
                  </a:lnTo>
                  <a:lnTo>
                    <a:pt x="119" y="113"/>
                  </a:lnTo>
                  <a:lnTo>
                    <a:pt x="119" y="110"/>
                  </a:lnTo>
                  <a:lnTo>
                    <a:pt x="119" y="107"/>
                  </a:lnTo>
                  <a:lnTo>
                    <a:pt x="118" y="104"/>
                  </a:lnTo>
                  <a:lnTo>
                    <a:pt x="117" y="100"/>
                  </a:lnTo>
                  <a:lnTo>
                    <a:pt x="114" y="97"/>
                  </a:lnTo>
                  <a:lnTo>
                    <a:pt x="109" y="93"/>
                  </a:lnTo>
                  <a:lnTo>
                    <a:pt x="105" y="87"/>
                  </a:lnTo>
                  <a:lnTo>
                    <a:pt x="102" y="84"/>
                  </a:lnTo>
                  <a:lnTo>
                    <a:pt x="99" y="83"/>
                  </a:lnTo>
                  <a:lnTo>
                    <a:pt x="96" y="80"/>
                  </a:lnTo>
                  <a:lnTo>
                    <a:pt x="93" y="78"/>
                  </a:lnTo>
                  <a:lnTo>
                    <a:pt x="90" y="75"/>
                  </a:lnTo>
                  <a:lnTo>
                    <a:pt x="87" y="73"/>
                  </a:lnTo>
                  <a:lnTo>
                    <a:pt x="85" y="71"/>
                  </a:lnTo>
                  <a:lnTo>
                    <a:pt x="82" y="68"/>
                  </a:lnTo>
                  <a:lnTo>
                    <a:pt x="77" y="65"/>
                  </a:lnTo>
                  <a:lnTo>
                    <a:pt x="74" y="64"/>
                  </a:lnTo>
                  <a:lnTo>
                    <a:pt x="71" y="61"/>
                  </a:lnTo>
                  <a:lnTo>
                    <a:pt x="69" y="59"/>
                  </a:lnTo>
                  <a:lnTo>
                    <a:pt x="64" y="58"/>
                  </a:lnTo>
                  <a:lnTo>
                    <a:pt x="61" y="55"/>
                  </a:lnTo>
                  <a:lnTo>
                    <a:pt x="58" y="54"/>
                  </a:lnTo>
                  <a:lnTo>
                    <a:pt x="57" y="52"/>
                  </a:lnTo>
                  <a:lnTo>
                    <a:pt x="53" y="49"/>
                  </a:lnTo>
                  <a:lnTo>
                    <a:pt x="50" y="48"/>
                  </a:lnTo>
                  <a:lnTo>
                    <a:pt x="47" y="46"/>
                  </a:lnTo>
                  <a:lnTo>
                    <a:pt x="45" y="46"/>
                  </a:lnTo>
                  <a:lnTo>
                    <a:pt x="42" y="46"/>
                  </a:lnTo>
                  <a:lnTo>
                    <a:pt x="39" y="46"/>
                  </a:lnTo>
                  <a:lnTo>
                    <a:pt x="39" y="48"/>
                  </a:lnTo>
                  <a:lnTo>
                    <a:pt x="38" y="49"/>
                  </a:lnTo>
                  <a:lnTo>
                    <a:pt x="37" y="54"/>
                  </a:lnTo>
                  <a:lnTo>
                    <a:pt x="34" y="55"/>
                  </a:lnTo>
                  <a:lnTo>
                    <a:pt x="32" y="59"/>
                  </a:lnTo>
                  <a:lnTo>
                    <a:pt x="28" y="61"/>
                  </a:lnTo>
                  <a:lnTo>
                    <a:pt x="25" y="64"/>
                  </a:lnTo>
                  <a:lnTo>
                    <a:pt x="22" y="65"/>
                  </a:lnTo>
                  <a:lnTo>
                    <a:pt x="19" y="67"/>
                  </a:lnTo>
                  <a:lnTo>
                    <a:pt x="15" y="65"/>
                  </a:lnTo>
                  <a:lnTo>
                    <a:pt x="12" y="62"/>
                  </a:lnTo>
                  <a:lnTo>
                    <a:pt x="10" y="58"/>
                  </a:lnTo>
                  <a:lnTo>
                    <a:pt x="10" y="54"/>
                  </a:lnTo>
                  <a:lnTo>
                    <a:pt x="10" y="51"/>
                  </a:lnTo>
                  <a:lnTo>
                    <a:pt x="10" y="48"/>
                  </a:lnTo>
                  <a:lnTo>
                    <a:pt x="10" y="45"/>
                  </a:lnTo>
                  <a:lnTo>
                    <a:pt x="12" y="42"/>
                  </a:lnTo>
                  <a:lnTo>
                    <a:pt x="13" y="38"/>
                  </a:lnTo>
                  <a:lnTo>
                    <a:pt x="15" y="33"/>
                  </a:lnTo>
                  <a:lnTo>
                    <a:pt x="15" y="30"/>
                  </a:lnTo>
                  <a:lnTo>
                    <a:pt x="16" y="26"/>
                  </a:lnTo>
                  <a:lnTo>
                    <a:pt x="19" y="23"/>
                  </a:lnTo>
                  <a:lnTo>
                    <a:pt x="21" y="20"/>
                  </a:lnTo>
                  <a:lnTo>
                    <a:pt x="22" y="17"/>
                  </a:lnTo>
                  <a:lnTo>
                    <a:pt x="25" y="14"/>
                  </a:lnTo>
                  <a:lnTo>
                    <a:pt x="28" y="11"/>
                  </a:lnTo>
                  <a:lnTo>
                    <a:pt x="31" y="10"/>
                  </a:lnTo>
                  <a:lnTo>
                    <a:pt x="32" y="10"/>
                  </a:lnTo>
                  <a:lnTo>
                    <a:pt x="34" y="11"/>
                  </a:lnTo>
                  <a:lnTo>
                    <a:pt x="35" y="14"/>
                  </a:lnTo>
                  <a:lnTo>
                    <a:pt x="35" y="17"/>
                  </a:lnTo>
                  <a:lnTo>
                    <a:pt x="35" y="20"/>
                  </a:lnTo>
                  <a:lnTo>
                    <a:pt x="37" y="25"/>
                  </a:lnTo>
                  <a:lnTo>
                    <a:pt x="37" y="27"/>
                  </a:lnTo>
                  <a:lnTo>
                    <a:pt x="38" y="30"/>
                  </a:lnTo>
                  <a:lnTo>
                    <a:pt x="39" y="35"/>
                  </a:lnTo>
                  <a:lnTo>
                    <a:pt x="44" y="38"/>
                  </a:lnTo>
                  <a:lnTo>
                    <a:pt x="47" y="39"/>
                  </a:lnTo>
                  <a:lnTo>
                    <a:pt x="50" y="36"/>
                  </a:lnTo>
                  <a:lnTo>
                    <a:pt x="50" y="35"/>
                  </a:lnTo>
                  <a:lnTo>
                    <a:pt x="50" y="33"/>
                  </a:lnTo>
                  <a:lnTo>
                    <a:pt x="50" y="30"/>
                  </a:lnTo>
                  <a:lnTo>
                    <a:pt x="50" y="27"/>
                  </a:lnTo>
                  <a:lnTo>
                    <a:pt x="48" y="25"/>
                  </a:lnTo>
                  <a:lnTo>
                    <a:pt x="48" y="20"/>
                  </a:lnTo>
                  <a:lnTo>
                    <a:pt x="47" y="17"/>
                  </a:lnTo>
                  <a:lnTo>
                    <a:pt x="47" y="14"/>
                  </a:lnTo>
                  <a:lnTo>
                    <a:pt x="45" y="10"/>
                  </a:lnTo>
                  <a:lnTo>
                    <a:pt x="44" y="7"/>
                  </a:lnTo>
                  <a:lnTo>
                    <a:pt x="42" y="6"/>
                  </a:lnTo>
                  <a:lnTo>
                    <a:pt x="41" y="3"/>
                  </a:lnTo>
                  <a:lnTo>
                    <a:pt x="38" y="1"/>
                  </a:lnTo>
                  <a:lnTo>
                    <a:pt x="35" y="1"/>
                  </a:lnTo>
                  <a:lnTo>
                    <a:pt x="34" y="0"/>
                  </a:lnTo>
                  <a:lnTo>
                    <a:pt x="31" y="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670" name="Freeform 75"/>
            <p:cNvSpPr>
              <a:spLocks/>
            </p:cNvSpPr>
            <p:nvPr/>
          </p:nvSpPr>
          <p:spPr bwMode="auto">
            <a:xfrm>
              <a:off x="398" y="3246"/>
              <a:ext cx="7" cy="14"/>
            </a:xfrm>
            <a:custGeom>
              <a:avLst/>
              <a:gdLst>
                <a:gd name="T0" fmla="*/ 0 w 15"/>
                <a:gd name="T1" fmla="*/ 0 h 30"/>
                <a:gd name="T2" fmla="*/ 0 w 15"/>
                <a:gd name="T3" fmla="*/ 0 h 30"/>
                <a:gd name="T4" fmla="*/ 0 w 15"/>
                <a:gd name="T5" fmla="*/ 0 h 30"/>
                <a:gd name="T6" fmla="*/ 0 w 15"/>
                <a:gd name="T7" fmla="*/ 0 h 30"/>
                <a:gd name="T8" fmla="*/ 0 w 15"/>
                <a:gd name="T9" fmla="*/ 0 h 30"/>
                <a:gd name="T10" fmla="*/ 0 w 15"/>
                <a:gd name="T11" fmla="*/ 0 h 3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5"/>
                <a:gd name="T19" fmla="*/ 0 h 30"/>
                <a:gd name="T20" fmla="*/ 15 w 15"/>
                <a:gd name="T21" fmla="*/ 30 h 3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5" h="30">
                  <a:moveTo>
                    <a:pt x="3" y="0"/>
                  </a:moveTo>
                  <a:lnTo>
                    <a:pt x="0" y="27"/>
                  </a:lnTo>
                  <a:lnTo>
                    <a:pt x="15" y="30"/>
                  </a:lnTo>
                  <a:lnTo>
                    <a:pt x="10" y="6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671" name="Freeform 76"/>
            <p:cNvSpPr>
              <a:spLocks/>
            </p:cNvSpPr>
            <p:nvPr/>
          </p:nvSpPr>
          <p:spPr bwMode="auto">
            <a:xfrm>
              <a:off x="250" y="3147"/>
              <a:ext cx="101" cy="160"/>
            </a:xfrm>
            <a:custGeom>
              <a:avLst/>
              <a:gdLst>
                <a:gd name="T0" fmla="*/ 1 w 202"/>
                <a:gd name="T1" fmla="*/ 0 h 321"/>
                <a:gd name="T2" fmla="*/ 1 w 202"/>
                <a:gd name="T3" fmla="*/ 0 h 321"/>
                <a:gd name="T4" fmla="*/ 1 w 202"/>
                <a:gd name="T5" fmla="*/ 0 h 321"/>
                <a:gd name="T6" fmla="*/ 1 w 202"/>
                <a:gd name="T7" fmla="*/ 0 h 321"/>
                <a:gd name="T8" fmla="*/ 1 w 202"/>
                <a:gd name="T9" fmla="*/ 0 h 321"/>
                <a:gd name="T10" fmla="*/ 1 w 202"/>
                <a:gd name="T11" fmla="*/ 0 h 321"/>
                <a:gd name="T12" fmla="*/ 1 w 202"/>
                <a:gd name="T13" fmla="*/ 0 h 321"/>
                <a:gd name="T14" fmla="*/ 1 w 202"/>
                <a:gd name="T15" fmla="*/ 0 h 321"/>
                <a:gd name="T16" fmla="*/ 1 w 202"/>
                <a:gd name="T17" fmla="*/ 0 h 321"/>
                <a:gd name="T18" fmla="*/ 1 w 202"/>
                <a:gd name="T19" fmla="*/ 0 h 321"/>
                <a:gd name="T20" fmla="*/ 1 w 202"/>
                <a:gd name="T21" fmla="*/ 0 h 321"/>
                <a:gd name="T22" fmla="*/ 1 w 202"/>
                <a:gd name="T23" fmla="*/ 0 h 321"/>
                <a:gd name="T24" fmla="*/ 1 w 202"/>
                <a:gd name="T25" fmla="*/ 0 h 321"/>
                <a:gd name="T26" fmla="*/ 1 w 202"/>
                <a:gd name="T27" fmla="*/ 0 h 321"/>
                <a:gd name="T28" fmla="*/ 1 w 202"/>
                <a:gd name="T29" fmla="*/ 0 h 321"/>
                <a:gd name="T30" fmla="*/ 1 w 202"/>
                <a:gd name="T31" fmla="*/ 0 h 321"/>
                <a:gd name="T32" fmla="*/ 1 w 202"/>
                <a:gd name="T33" fmla="*/ 0 h 321"/>
                <a:gd name="T34" fmla="*/ 1 w 202"/>
                <a:gd name="T35" fmla="*/ 0 h 321"/>
                <a:gd name="T36" fmla="*/ 1 w 202"/>
                <a:gd name="T37" fmla="*/ 0 h 321"/>
                <a:gd name="T38" fmla="*/ 1 w 202"/>
                <a:gd name="T39" fmla="*/ 0 h 321"/>
                <a:gd name="T40" fmla="*/ 1 w 202"/>
                <a:gd name="T41" fmla="*/ 0 h 321"/>
                <a:gd name="T42" fmla="*/ 1 w 202"/>
                <a:gd name="T43" fmla="*/ 0 h 321"/>
                <a:gd name="T44" fmla="*/ 1 w 202"/>
                <a:gd name="T45" fmla="*/ 0 h 321"/>
                <a:gd name="T46" fmla="*/ 1 w 202"/>
                <a:gd name="T47" fmla="*/ 0 h 321"/>
                <a:gd name="T48" fmla="*/ 1 w 202"/>
                <a:gd name="T49" fmla="*/ 0 h 321"/>
                <a:gd name="T50" fmla="*/ 1 w 202"/>
                <a:gd name="T51" fmla="*/ 0 h 321"/>
                <a:gd name="T52" fmla="*/ 1 w 202"/>
                <a:gd name="T53" fmla="*/ 0 h 321"/>
                <a:gd name="T54" fmla="*/ 1 w 202"/>
                <a:gd name="T55" fmla="*/ 0 h 321"/>
                <a:gd name="T56" fmla="*/ 1 w 202"/>
                <a:gd name="T57" fmla="*/ 0 h 321"/>
                <a:gd name="T58" fmla="*/ 1 w 202"/>
                <a:gd name="T59" fmla="*/ 0 h 321"/>
                <a:gd name="T60" fmla="*/ 1 w 202"/>
                <a:gd name="T61" fmla="*/ 0 h 321"/>
                <a:gd name="T62" fmla="*/ 1 w 202"/>
                <a:gd name="T63" fmla="*/ 0 h 321"/>
                <a:gd name="T64" fmla="*/ 1 w 202"/>
                <a:gd name="T65" fmla="*/ 0 h 321"/>
                <a:gd name="T66" fmla="*/ 1 w 202"/>
                <a:gd name="T67" fmla="*/ 0 h 321"/>
                <a:gd name="T68" fmla="*/ 1 w 202"/>
                <a:gd name="T69" fmla="*/ 0 h 321"/>
                <a:gd name="T70" fmla="*/ 1 w 202"/>
                <a:gd name="T71" fmla="*/ 0 h 321"/>
                <a:gd name="T72" fmla="*/ 1 w 202"/>
                <a:gd name="T73" fmla="*/ 0 h 321"/>
                <a:gd name="T74" fmla="*/ 1 w 202"/>
                <a:gd name="T75" fmla="*/ 0 h 321"/>
                <a:gd name="T76" fmla="*/ 1 w 202"/>
                <a:gd name="T77" fmla="*/ 0 h 321"/>
                <a:gd name="T78" fmla="*/ 1 w 202"/>
                <a:gd name="T79" fmla="*/ 0 h 321"/>
                <a:gd name="T80" fmla="*/ 1 w 202"/>
                <a:gd name="T81" fmla="*/ 0 h 321"/>
                <a:gd name="T82" fmla="*/ 1 w 202"/>
                <a:gd name="T83" fmla="*/ 0 h 321"/>
                <a:gd name="T84" fmla="*/ 1 w 202"/>
                <a:gd name="T85" fmla="*/ 0 h 321"/>
                <a:gd name="T86" fmla="*/ 1 w 202"/>
                <a:gd name="T87" fmla="*/ 0 h 321"/>
                <a:gd name="T88" fmla="*/ 1 w 202"/>
                <a:gd name="T89" fmla="*/ 0 h 321"/>
                <a:gd name="T90" fmla="*/ 1 w 202"/>
                <a:gd name="T91" fmla="*/ 0 h 321"/>
                <a:gd name="T92" fmla="*/ 1 w 202"/>
                <a:gd name="T93" fmla="*/ 0 h 321"/>
                <a:gd name="T94" fmla="*/ 1 w 202"/>
                <a:gd name="T95" fmla="*/ 0 h 321"/>
                <a:gd name="T96" fmla="*/ 1 w 202"/>
                <a:gd name="T97" fmla="*/ 0 h 321"/>
                <a:gd name="T98" fmla="*/ 1 w 202"/>
                <a:gd name="T99" fmla="*/ 0 h 321"/>
                <a:gd name="T100" fmla="*/ 1 w 202"/>
                <a:gd name="T101" fmla="*/ 0 h 321"/>
                <a:gd name="T102" fmla="*/ 1 w 202"/>
                <a:gd name="T103" fmla="*/ 0 h 321"/>
                <a:gd name="T104" fmla="*/ 1 w 202"/>
                <a:gd name="T105" fmla="*/ 0 h 321"/>
                <a:gd name="T106" fmla="*/ 1 w 202"/>
                <a:gd name="T107" fmla="*/ 0 h 321"/>
                <a:gd name="T108" fmla="*/ 1 w 202"/>
                <a:gd name="T109" fmla="*/ 0 h 321"/>
                <a:gd name="T110" fmla="*/ 1 w 202"/>
                <a:gd name="T111" fmla="*/ 0 h 321"/>
                <a:gd name="T112" fmla="*/ 1 w 202"/>
                <a:gd name="T113" fmla="*/ 0 h 321"/>
                <a:gd name="T114" fmla="*/ 1 w 202"/>
                <a:gd name="T115" fmla="*/ 0 h 321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202"/>
                <a:gd name="T175" fmla="*/ 0 h 321"/>
                <a:gd name="T176" fmla="*/ 202 w 202"/>
                <a:gd name="T177" fmla="*/ 321 h 321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202" h="321">
                  <a:moveTo>
                    <a:pt x="91" y="93"/>
                  </a:moveTo>
                  <a:lnTo>
                    <a:pt x="90" y="93"/>
                  </a:lnTo>
                  <a:lnTo>
                    <a:pt x="87" y="90"/>
                  </a:lnTo>
                  <a:lnTo>
                    <a:pt x="86" y="88"/>
                  </a:lnTo>
                  <a:lnTo>
                    <a:pt x="86" y="86"/>
                  </a:lnTo>
                  <a:lnTo>
                    <a:pt x="86" y="83"/>
                  </a:lnTo>
                  <a:lnTo>
                    <a:pt x="86" y="81"/>
                  </a:lnTo>
                  <a:lnTo>
                    <a:pt x="86" y="78"/>
                  </a:lnTo>
                  <a:lnTo>
                    <a:pt x="86" y="75"/>
                  </a:lnTo>
                  <a:lnTo>
                    <a:pt x="86" y="72"/>
                  </a:lnTo>
                  <a:lnTo>
                    <a:pt x="86" y="68"/>
                  </a:lnTo>
                  <a:lnTo>
                    <a:pt x="87" y="65"/>
                  </a:lnTo>
                  <a:lnTo>
                    <a:pt x="89" y="61"/>
                  </a:lnTo>
                  <a:lnTo>
                    <a:pt x="90" y="56"/>
                  </a:lnTo>
                  <a:lnTo>
                    <a:pt x="91" y="52"/>
                  </a:lnTo>
                  <a:lnTo>
                    <a:pt x="93" y="48"/>
                  </a:lnTo>
                  <a:lnTo>
                    <a:pt x="96" y="43"/>
                  </a:lnTo>
                  <a:lnTo>
                    <a:pt x="97" y="39"/>
                  </a:lnTo>
                  <a:lnTo>
                    <a:pt x="100" y="35"/>
                  </a:lnTo>
                  <a:lnTo>
                    <a:pt x="102" y="30"/>
                  </a:lnTo>
                  <a:lnTo>
                    <a:pt x="103" y="27"/>
                  </a:lnTo>
                  <a:lnTo>
                    <a:pt x="105" y="23"/>
                  </a:lnTo>
                  <a:lnTo>
                    <a:pt x="106" y="22"/>
                  </a:lnTo>
                  <a:lnTo>
                    <a:pt x="107" y="19"/>
                  </a:lnTo>
                  <a:lnTo>
                    <a:pt x="110" y="19"/>
                  </a:lnTo>
                  <a:lnTo>
                    <a:pt x="112" y="16"/>
                  </a:lnTo>
                  <a:lnTo>
                    <a:pt x="116" y="13"/>
                  </a:lnTo>
                  <a:lnTo>
                    <a:pt x="121" y="10"/>
                  </a:lnTo>
                  <a:lnTo>
                    <a:pt x="125" y="8"/>
                  </a:lnTo>
                  <a:lnTo>
                    <a:pt x="128" y="7"/>
                  </a:lnTo>
                  <a:lnTo>
                    <a:pt x="131" y="6"/>
                  </a:lnTo>
                  <a:lnTo>
                    <a:pt x="134" y="6"/>
                  </a:lnTo>
                  <a:lnTo>
                    <a:pt x="135" y="4"/>
                  </a:lnTo>
                  <a:lnTo>
                    <a:pt x="137" y="3"/>
                  </a:lnTo>
                  <a:lnTo>
                    <a:pt x="135" y="1"/>
                  </a:lnTo>
                  <a:lnTo>
                    <a:pt x="134" y="0"/>
                  </a:lnTo>
                  <a:lnTo>
                    <a:pt x="131" y="0"/>
                  </a:lnTo>
                  <a:lnTo>
                    <a:pt x="126" y="0"/>
                  </a:lnTo>
                  <a:lnTo>
                    <a:pt x="122" y="0"/>
                  </a:lnTo>
                  <a:lnTo>
                    <a:pt x="119" y="0"/>
                  </a:lnTo>
                  <a:lnTo>
                    <a:pt x="116" y="1"/>
                  </a:lnTo>
                  <a:lnTo>
                    <a:pt x="113" y="3"/>
                  </a:lnTo>
                  <a:lnTo>
                    <a:pt x="110" y="4"/>
                  </a:lnTo>
                  <a:lnTo>
                    <a:pt x="107" y="6"/>
                  </a:lnTo>
                  <a:lnTo>
                    <a:pt x="105" y="8"/>
                  </a:lnTo>
                  <a:lnTo>
                    <a:pt x="100" y="10"/>
                  </a:lnTo>
                  <a:lnTo>
                    <a:pt x="97" y="16"/>
                  </a:lnTo>
                  <a:lnTo>
                    <a:pt x="94" y="17"/>
                  </a:lnTo>
                  <a:lnTo>
                    <a:pt x="93" y="20"/>
                  </a:lnTo>
                  <a:lnTo>
                    <a:pt x="91" y="23"/>
                  </a:lnTo>
                  <a:lnTo>
                    <a:pt x="90" y="27"/>
                  </a:lnTo>
                  <a:lnTo>
                    <a:pt x="89" y="29"/>
                  </a:lnTo>
                  <a:lnTo>
                    <a:pt x="87" y="32"/>
                  </a:lnTo>
                  <a:lnTo>
                    <a:pt x="86" y="35"/>
                  </a:lnTo>
                  <a:lnTo>
                    <a:pt x="84" y="38"/>
                  </a:lnTo>
                  <a:lnTo>
                    <a:pt x="83" y="40"/>
                  </a:lnTo>
                  <a:lnTo>
                    <a:pt x="83" y="42"/>
                  </a:lnTo>
                  <a:lnTo>
                    <a:pt x="81" y="40"/>
                  </a:lnTo>
                  <a:lnTo>
                    <a:pt x="80" y="40"/>
                  </a:lnTo>
                  <a:lnTo>
                    <a:pt x="78" y="39"/>
                  </a:lnTo>
                  <a:lnTo>
                    <a:pt x="76" y="38"/>
                  </a:lnTo>
                  <a:lnTo>
                    <a:pt x="71" y="36"/>
                  </a:lnTo>
                  <a:lnTo>
                    <a:pt x="67" y="36"/>
                  </a:lnTo>
                  <a:lnTo>
                    <a:pt x="62" y="36"/>
                  </a:lnTo>
                  <a:lnTo>
                    <a:pt x="60" y="38"/>
                  </a:lnTo>
                  <a:lnTo>
                    <a:pt x="55" y="39"/>
                  </a:lnTo>
                  <a:lnTo>
                    <a:pt x="52" y="40"/>
                  </a:lnTo>
                  <a:lnTo>
                    <a:pt x="48" y="42"/>
                  </a:lnTo>
                  <a:lnTo>
                    <a:pt x="44" y="45"/>
                  </a:lnTo>
                  <a:lnTo>
                    <a:pt x="39" y="48"/>
                  </a:lnTo>
                  <a:lnTo>
                    <a:pt x="35" y="52"/>
                  </a:lnTo>
                  <a:lnTo>
                    <a:pt x="30" y="56"/>
                  </a:lnTo>
                  <a:lnTo>
                    <a:pt x="26" y="61"/>
                  </a:lnTo>
                  <a:lnTo>
                    <a:pt x="23" y="64"/>
                  </a:lnTo>
                  <a:lnTo>
                    <a:pt x="20" y="67"/>
                  </a:lnTo>
                  <a:lnTo>
                    <a:pt x="19" y="70"/>
                  </a:lnTo>
                  <a:lnTo>
                    <a:pt x="16" y="72"/>
                  </a:lnTo>
                  <a:lnTo>
                    <a:pt x="14" y="75"/>
                  </a:lnTo>
                  <a:lnTo>
                    <a:pt x="12" y="78"/>
                  </a:lnTo>
                  <a:lnTo>
                    <a:pt x="10" y="83"/>
                  </a:lnTo>
                  <a:lnTo>
                    <a:pt x="9" y="86"/>
                  </a:lnTo>
                  <a:lnTo>
                    <a:pt x="7" y="90"/>
                  </a:lnTo>
                  <a:lnTo>
                    <a:pt x="6" y="93"/>
                  </a:lnTo>
                  <a:lnTo>
                    <a:pt x="4" y="97"/>
                  </a:lnTo>
                  <a:lnTo>
                    <a:pt x="3" y="102"/>
                  </a:lnTo>
                  <a:lnTo>
                    <a:pt x="1" y="106"/>
                  </a:lnTo>
                  <a:lnTo>
                    <a:pt x="1" y="110"/>
                  </a:lnTo>
                  <a:lnTo>
                    <a:pt x="1" y="115"/>
                  </a:lnTo>
                  <a:lnTo>
                    <a:pt x="1" y="120"/>
                  </a:lnTo>
                  <a:lnTo>
                    <a:pt x="0" y="125"/>
                  </a:lnTo>
                  <a:lnTo>
                    <a:pt x="0" y="129"/>
                  </a:lnTo>
                  <a:lnTo>
                    <a:pt x="1" y="133"/>
                  </a:lnTo>
                  <a:lnTo>
                    <a:pt x="1" y="138"/>
                  </a:lnTo>
                  <a:lnTo>
                    <a:pt x="1" y="142"/>
                  </a:lnTo>
                  <a:lnTo>
                    <a:pt x="3" y="145"/>
                  </a:lnTo>
                  <a:lnTo>
                    <a:pt x="4" y="149"/>
                  </a:lnTo>
                  <a:lnTo>
                    <a:pt x="6" y="152"/>
                  </a:lnTo>
                  <a:lnTo>
                    <a:pt x="7" y="155"/>
                  </a:lnTo>
                  <a:lnTo>
                    <a:pt x="9" y="158"/>
                  </a:lnTo>
                  <a:lnTo>
                    <a:pt x="10" y="161"/>
                  </a:lnTo>
                  <a:lnTo>
                    <a:pt x="13" y="164"/>
                  </a:lnTo>
                  <a:lnTo>
                    <a:pt x="14" y="167"/>
                  </a:lnTo>
                  <a:lnTo>
                    <a:pt x="16" y="170"/>
                  </a:lnTo>
                  <a:lnTo>
                    <a:pt x="17" y="173"/>
                  </a:lnTo>
                  <a:lnTo>
                    <a:pt x="20" y="176"/>
                  </a:lnTo>
                  <a:lnTo>
                    <a:pt x="23" y="179"/>
                  </a:lnTo>
                  <a:lnTo>
                    <a:pt x="26" y="181"/>
                  </a:lnTo>
                  <a:lnTo>
                    <a:pt x="30" y="184"/>
                  </a:lnTo>
                  <a:lnTo>
                    <a:pt x="33" y="187"/>
                  </a:lnTo>
                  <a:lnTo>
                    <a:pt x="38" y="190"/>
                  </a:lnTo>
                  <a:lnTo>
                    <a:pt x="39" y="192"/>
                  </a:lnTo>
                  <a:lnTo>
                    <a:pt x="38" y="193"/>
                  </a:lnTo>
                  <a:lnTo>
                    <a:pt x="36" y="196"/>
                  </a:lnTo>
                  <a:lnTo>
                    <a:pt x="33" y="199"/>
                  </a:lnTo>
                  <a:lnTo>
                    <a:pt x="30" y="202"/>
                  </a:lnTo>
                  <a:lnTo>
                    <a:pt x="28" y="208"/>
                  </a:lnTo>
                  <a:lnTo>
                    <a:pt x="25" y="209"/>
                  </a:lnTo>
                  <a:lnTo>
                    <a:pt x="23" y="212"/>
                  </a:lnTo>
                  <a:lnTo>
                    <a:pt x="22" y="215"/>
                  </a:lnTo>
                  <a:lnTo>
                    <a:pt x="20" y="218"/>
                  </a:lnTo>
                  <a:lnTo>
                    <a:pt x="19" y="221"/>
                  </a:lnTo>
                  <a:lnTo>
                    <a:pt x="17" y="225"/>
                  </a:lnTo>
                  <a:lnTo>
                    <a:pt x="16" y="228"/>
                  </a:lnTo>
                  <a:lnTo>
                    <a:pt x="14" y="231"/>
                  </a:lnTo>
                  <a:lnTo>
                    <a:pt x="12" y="234"/>
                  </a:lnTo>
                  <a:lnTo>
                    <a:pt x="10" y="237"/>
                  </a:lnTo>
                  <a:lnTo>
                    <a:pt x="10" y="241"/>
                  </a:lnTo>
                  <a:lnTo>
                    <a:pt x="9" y="244"/>
                  </a:lnTo>
                  <a:lnTo>
                    <a:pt x="7" y="248"/>
                  </a:lnTo>
                  <a:lnTo>
                    <a:pt x="6" y="251"/>
                  </a:lnTo>
                  <a:lnTo>
                    <a:pt x="6" y="256"/>
                  </a:lnTo>
                  <a:lnTo>
                    <a:pt x="6" y="258"/>
                  </a:lnTo>
                  <a:lnTo>
                    <a:pt x="4" y="263"/>
                  </a:lnTo>
                  <a:lnTo>
                    <a:pt x="4" y="267"/>
                  </a:lnTo>
                  <a:lnTo>
                    <a:pt x="4" y="270"/>
                  </a:lnTo>
                  <a:lnTo>
                    <a:pt x="6" y="274"/>
                  </a:lnTo>
                  <a:lnTo>
                    <a:pt x="6" y="277"/>
                  </a:lnTo>
                  <a:lnTo>
                    <a:pt x="6" y="280"/>
                  </a:lnTo>
                  <a:lnTo>
                    <a:pt x="6" y="283"/>
                  </a:lnTo>
                  <a:lnTo>
                    <a:pt x="7" y="286"/>
                  </a:lnTo>
                  <a:lnTo>
                    <a:pt x="9" y="289"/>
                  </a:lnTo>
                  <a:lnTo>
                    <a:pt x="10" y="292"/>
                  </a:lnTo>
                  <a:lnTo>
                    <a:pt x="12" y="295"/>
                  </a:lnTo>
                  <a:lnTo>
                    <a:pt x="13" y="298"/>
                  </a:lnTo>
                  <a:lnTo>
                    <a:pt x="14" y="301"/>
                  </a:lnTo>
                  <a:lnTo>
                    <a:pt x="19" y="306"/>
                  </a:lnTo>
                  <a:lnTo>
                    <a:pt x="23" y="308"/>
                  </a:lnTo>
                  <a:lnTo>
                    <a:pt x="28" y="312"/>
                  </a:lnTo>
                  <a:lnTo>
                    <a:pt x="30" y="314"/>
                  </a:lnTo>
                  <a:lnTo>
                    <a:pt x="35" y="317"/>
                  </a:lnTo>
                  <a:lnTo>
                    <a:pt x="41" y="318"/>
                  </a:lnTo>
                  <a:lnTo>
                    <a:pt x="45" y="320"/>
                  </a:lnTo>
                  <a:lnTo>
                    <a:pt x="51" y="320"/>
                  </a:lnTo>
                  <a:lnTo>
                    <a:pt x="55" y="321"/>
                  </a:lnTo>
                  <a:lnTo>
                    <a:pt x="61" y="320"/>
                  </a:lnTo>
                  <a:lnTo>
                    <a:pt x="65" y="320"/>
                  </a:lnTo>
                  <a:lnTo>
                    <a:pt x="68" y="320"/>
                  </a:lnTo>
                  <a:lnTo>
                    <a:pt x="71" y="318"/>
                  </a:lnTo>
                  <a:lnTo>
                    <a:pt x="74" y="318"/>
                  </a:lnTo>
                  <a:lnTo>
                    <a:pt x="77" y="317"/>
                  </a:lnTo>
                  <a:lnTo>
                    <a:pt x="80" y="315"/>
                  </a:lnTo>
                  <a:lnTo>
                    <a:pt x="84" y="315"/>
                  </a:lnTo>
                  <a:lnTo>
                    <a:pt x="89" y="314"/>
                  </a:lnTo>
                  <a:lnTo>
                    <a:pt x="93" y="312"/>
                  </a:lnTo>
                  <a:lnTo>
                    <a:pt x="97" y="311"/>
                  </a:lnTo>
                  <a:lnTo>
                    <a:pt x="102" y="308"/>
                  </a:lnTo>
                  <a:lnTo>
                    <a:pt x="106" y="306"/>
                  </a:lnTo>
                  <a:lnTo>
                    <a:pt x="112" y="305"/>
                  </a:lnTo>
                  <a:lnTo>
                    <a:pt x="116" y="302"/>
                  </a:lnTo>
                  <a:lnTo>
                    <a:pt x="121" y="301"/>
                  </a:lnTo>
                  <a:lnTo>
                    <a:pt x="125" y="298"/>
                  </a:lnTo>
                  <a:lnTo>
                    <a:pt x="131" y="296"/>
                  </a:lnTo>
                  <a:lnTo>
                    <a:pt x="135" y="293"/>
                  </a:lnTo>
                  <a:lnTo>
                    <a:pt x="141" y="290"/>
                  </a:lnTo>
                  <a:lnTo>
                    <a:pt x="145" y="289"/>
                  </a:lnTo>
                  <a:lnTo>
                    <a:pt x="150" y="286"/>
                  </a:lnTo>
                  <a:lnTo>
                    <a:pt x="154" y="283"/>
                  </a:lnTo>
                  <a:lnTo>
                    <a:pt x="158" y="280"/>
                  </a:lnTo>
                  <a:lnTo>
                    <a:pt x="163" y="277"/>
                  </a:lnTo>
                  <a:lnTo>
                    <a:pt x="167" y="274"/>
                  </a:lnTo>
                  <a:lnTo>
                    <a:pt x="171" y="272"/>
                  </a:lnTo>
                  <a:lnTo>
                    <a:pt x="176" y="269"/>
                  </a:lnTo>
                  <a:lnTo>
                    <a:pt x="179" y="266"/>
                  </a:lnTo>
                  <a:lnTo>
                    <a:pt x="183" y="264"/>
                  </a:lnTo>
                  <a:lnTo>
                    <a:pt x="186" y="260"/>
                  </a:lnTo>
                  <a:lnTo>
                    <a:pt x="189" y="257"/>
                  </a:lnTo>
                  <a:lnTo>
                    <a:pt x="192" y="254"/>
                  </a:lnTo>
                  <a:lnTo>
                    <a:pt x="193" y="253"/>
                  </a:lnTo>
                  <a:lnTo>
                    <a:pt x="195" y="248"/>
                  </a:lnTo>
                  <a:lnTo>
                    <a:pt x="196" y="245"/>
                  </a:lnTo>
                  <a:lnTo>
                    <a:pt x="198" y="243"/>
                  </a:lnTo>
                  <a:lnTo>
                    <a:pt x="199" y="241"/>
                  </a:lnTo>
                  <a:lnTo>
                    <a:pt x="201" y="235"/>
                  </a:lnTo>
                  <a:lnTo>
                    <a:pt x="202" y="231"/>
                  </a:lnTo>
                  <a:lnTo>
                    <a:pt x="202" y="227"/>
                  </a:lnTo>
                  <a:lnTo>
                    <a:pt x="202" y="224"/>
                  </a:lnTo>
                  <a:lnTo>
                    <a:pt x="202" y="219"/>
                  </a:lnTo>
                  <a:lnTo>
                    <a:pt x="201" y="218"/>
                  </a:lnTo>
                  <a:lnTo>
                    <a:pt x="199" y="215"/>
                  </a:lnTo>
                  <a:lnTo>
                    <a:pt x="198" y="212"/>
                  </a:lnTo>
                  <a:lnTo>
                    <a:pt x="195" y="211"/>
                  </a:lnTo>
                  <a:lnTo>
                    <a:pt x="193" y="209"/>
                  </a:lnTo>
                  <a:lnTo>
                    <a:pt x="190" y="206"/>
                  </a:lnTo>
                  <a:lnTo>
                    <a:pt x="187" y="205"/>
                  </a:lnTo>
                  <a:lnTo>
                    <a:pt x="185" y="205"/>
                  </a:lnTo>
                  <a:lnTo>
                    <a:pt x="182" y="205"/>
                  </a:lnTo>
                  <a:lnTo>
                    <a:pt x="176" y="205"/>
                  </a:lnTo>
                  <a:lnTo>
                    <a:pt x="171" y="206"/>
                  </a:lnTo>
                  <a:lnTo>
                    <a:pt x="167" y="206"/>
                  </a:lnTo>
                  <a:lnTo>
                    <a:pt x="164" y="206"/>
                  </a:lnTo>
                  <a:lnTo>
                    <a:pt x="163" y="208"/>
                  </a:lnTo>
                  <a:lnTo>
                    <a:pt x="164" y="209"/>
                  </a:lnTo>
                  <a:lnTo>
                    <a:pt x="166" y="209"/>
                  </a:lnTo>
                  <a:lnTo>
                    <a:pt x="169" y="211"/>
                  </a:lnTo>
                  <a:lnTo>
                    <a:pt x="173" y="211"/>
                  </a:lnTo>
                  <a:lnTo>
                    <a:pt x="177" y="212"/>
                  </a:lnTo>
                  <a:lnTo>
                    <a:pt x="180" y="213"/>
                  </a:lnTo>
                  <a:lnTo>
                    <a:pt x="185" y="215"/>
                  </a:lnTo>
                  <a:lnTo>
                    <a:pt x="187" y="218"/>
                  </a:lnTo>
                  <a:lnTo>
                    <a:pt x="190" y="224"/>
                  </a:lnTo>
                  <a:lnTo>
                    <a:pt x="190" y="227"/>
                  </a:lnTo>
                  <a:lnTo>
                    <a:pt x="190" y="231"/>
                  </a:lnTo>
                  <a:lnTo>
                    <a:pt x="189" y="234"/>
                  </a:lnTo>
                  <a:lnTo>
                    <a:pt x="189" y="238"/>
                  </a:lnTo>
                  <a:lnTo>
                    <a:pt x="186" y="241"/>
                  </a:lnTo>
                  <a:lnTo>
                    <a:pt x="185" y="245"/>
                  </a:lnTo>
                  <a:lnTo>
                    <a:pt x="182" y="250"/>
                  </a:lnTo>
                  <a:lnTo>
                    <a:pt x="179" y="254"/>
                  </a:lnTo>
                  <a:lnTo>
                    <a:pt x="176" y="256"/>
                  </a:lnTo>
                  <a:lnTo>
                    <a:pt x="171" y="258"/>
                  </a:lnTo>
                  <a:lnTo>
                    <a:pt x="169" y="260"/>
                  </a:lnTo>
                  <a:lnTo>
                    <a:pt x="167" y="263"/>
                  </a:lnTo>
                  <a:lnTo>
                    <a:pt x="164" y="264"/>
                  </a:lnTo>
                  <a:lnTo>
                    <a:pt x="161" y="267"/>
                  </a:lnTo>
                  <a:lnTo>
                    <a:pt x="157" y="269"/>
                  </a:lnTo>
                  <a:lnTo>
                    <a:pt x="154" y="270"/>
                  </a:lnTo>
                  <a:lnTo>
                    <a:pt x="150" y="273"/>
                  </a:lnTo>
                  <a:lnTo>
                    <a:pt x="147" y="274"/>
                  </a:lnTo>
                  <a:lnTo>
                    <a:pt x="142" y="277"/>
                  </a:lnTo>
                  <a:lnTo>
                    <a:pt x="138" y="279"/>
                  </a:lnTo>
                  <a:lnTo>
                    <a:pt x="134" y="282"/>
                  </a:lnTo>
                  <a:lnTo>
                    <a:pt x="131" y="285"/>
                  </a:lnTo>
                  <a:lnTo>
                    <a:pt x="126" y="286"/>
                  </a:lnTo>
                  <a:lnTo>
                    <a:pt x="122" y="288"/>
                  </a:lnTo>
                  <a:lnTo>
                    <a:pt x="118" y="290"/>
                  </a:lnTo>
                  <a:lnTo>
                    <a:pt x="113" y="292"/>
                  </a:lnTo>
                  <a:lnTo>
                    <a:pt x="109" y="295"/>
                  </a:lnTo>
                  <a:lnTo>
                    <a:pt x="105" y="296"/>
                  </a:lnTo>
                  <a:lnTo>
                    <a:pt x="100" y="298"/>
                  </a:lnTo>
                  <a:lnTo>
                    <a:pt x="97" y="301"/>
                  </a:lnTo>
                  <a:lnTo>
                    <a:pt x="91" y="302"/>
                  </a:lnTo>
                  <a:lnTo>
                    <a:pt x="89" y="304"/>
                  </a:lnTo>
                  <a:lnTo>
                    <a:pt x="86" y="305"/>
                  </a:lnTo>
                  <a:lnTo>
                    <a:pt x="83" y="306"/>
                  </a:lnTo>
                  <a:lnTo>
                    <a:pt x="78" y="308"/>
                  </a:lnTo>
                  <a:lnTo>
                    <a:pt x="77" y="309"/>
                  </a:lnTo>
                  <a:lnTo>
                    <a:pt x="74" y="311"/>
                  </a:lnTo>
                  <a:lnTo>
                    <a:pt x="73" y="312"/>
                  </a:lnTo>
                  <a:lnTo>
                    <a:pt x="67" y="312"/>
                  </a:lnTo>
                  <a:lnTo>
                    <a:pt x="62" y="312"/>
                  </a:lnTo>
                  <a:lnTo>
                    <a:pt x="57" y="312"/>
                  </a:lnTo>
                  <a:lnTo>
                    <a:pt x="52" y="312"/>
                  </a:lnTo>
                  <a:lnTo>
                    <a:pt x="46" y="311"/>
                  </a:lnTo>
                  <a:lnTo>
                    <a:pt x="42" y="309"/>
                  </a:lnTo>
                  <a:lnTo>
                    <a:pt x="38" y="306"/>
                  </a:lnTo>
                  <a:lnTo>
                    <a:pt x="33" y="305"/>
                  </a:lnTo>
                  <a:lnTo>
                    <a:pt x="29" y="302"/>
                  </a:lnTo>
                  <a:lnTo>
                    <a:pt x="25" y="298"/>
                  </a:lnTo>
                  <a:lnTo>
                    <a:pt x="22" y="295"/>
                  </a:lnTo>
                  <a:lnTo>
                    <a:pt x="20" y="290"/>
                  </a:lnTo>
                  <a:lnTo>
                    <a:pt x="17" y="286"/>
                  </a:lnTo>
                  <a:lnTo>
                    <a:pt x="17" y="280"/>
                  </a:lnTo>
                  <a:lnTo>
                    <a:pt x="16" y="277"/>
                  </a:lnTo>
                  <a:lnTo>
                    <a:pt x="16" y="276"/>
                  </a:lnTo>
                  <a:lnTo>
                    <a:pt x="16" y="273"/>
                  </a:lnTo>
                  <a:lnTo>
                    <a:pt x="17" y="270"/>
                  </a:lnTo>
                  <a:lnTo>
                    <a:pt x="17" y="267"/>
                  </a:lnTo>
                  <a:lnTo>
                    <a:pt x="17" y="263"/>
                  </a:lnTo>
                  <a:lnTo>
                    <a:pt x="19" y="260"/>
                  </a:lnTo>
                  <a:lnTo>
                    <a:pt x="20" y="257"/>
                  </a:lnTo>
                  <a:lnTo>
                    <a:pt x="20" y="253"/>
                  </a:lnTo>
                  <a:lnTo>
                    <a:pt x="22" y="250"/>
                  </a:lnTo>
                  <a:lnTo>
                    <a:pt x="23" y="247"/>
                  </a:lnTo>
                  <a:lnTo>
                    <a:pt x="25" y="244"/>
                  </a:lnTo>
                  <a:lnTo>
                    <a:pt x="25" y="241"/>
                  </a:lnTo>
                  <a:lnTo>
                    <a:pt x="26" y="237"/>
                  </a:lnTo>
                  <a:lnTo>
                    <a:pt x="28" y="234"/>
                  </a:lnTo>
                  <a:lnTo>
                    <a:pt x="29" y="231"/>
                  </a:lnTo>
                  <a:lnTo>
                    <a:pt x="30" y="228"/>
                  </a:lnTo>
                  <a:lnTo>
                    <a:pt x="32" y="225"/>
                  </a:lnTo>
                  <a:lnTo>
                    <a:pt x="33" y="222"/>
                  </a:lnTo>
                  <a:lnTo>
                    <a:pt x="36" y="219"/>
                  </a:lnTo>
                  <a:lnTo>
                    <a:pt x="38" y="216"/>
                  </a:lnTo>
                  <a:lnTo>
                    <a:pt x="39" y="213"/>
                  </a:lnTo>
                  <a:lnTo>
                    <a:pt x="41" y="211"/>
                  </a:lnTo>
                  <a:lnTo>
                    <a:pt x="42" y="209"/>
                  </a:lnTo>
                  <a:lnTo>
                    <a:pt x="45" y="203"/>
                  </a:lnTo>
                  <a:lnTo>
                    <a:pt x="48" y="200"/>
                  </a:lnTo>
                  <a:lnTo>
                    <a:pt x="49" y="196"/>
                  </a:lnTo>
                  <a:lnTo>
                    <a:pt x="52" y="195"/>
                  </a:lnTo>
                  <a:lnTo>
                    <a:pt x="54" y="192"/>
                  </a:lnTo>
                  <a:lnTo>
                    <a:pt x="55" y="192"/>
                  </a:lnTo>
                  <a:lnTo>
                    <a:pt x="57" y="190"/>
                  </a:lnTo>
                  <a:lnTo>
                    <a:pt x="61" y="190"/>
                  </a:lnTo>
                  <a:lnTo>
                    <a:pt x="65" y="190"/>
                  </a:lnTo>
                  <a:lnTo>
                    <a:pt x="70" y="190"/>
                  </a:lnTo>
                  <a:lnTo>
                    <a:pt x="76" y="190"/>
                  </a:lnTo>
                  <a:lnTo>
                    <a:pt x="80" y="190"/>
                  </a:lnTo>
                  <a:lnTo>
                    <a:pt x="84" y="189"/>
                  </a:lnTo>
                  <a:lnTo>
                    <a:pt x="89" y="189"/>
                  </a:lnTo>
                  <a:lnTo>
                    <a:pt x="91" y="187"/>
                  </a:lnTo>
                  <a:lnTo>
                    <a:pt x="94" y="187"/>
                  </a:lnTo>
                  <a:lnTo>
                    <a:pt x="97" y="186"/>
                  </a:lnTo>
                  <a:lnTo>
                    <a:pt x="99" y="186"/>
                  </a:lnTo>
                  <a:lnTo>
                    <a:pt x="100" y="184"/>
                  </a:lnTo>
                  <a:lnTo>
                    <a:pt x="102" y="183"/>
                  </a:lnTo>
                  <a:lnTo>
                    <a:pt x="100" y="180"/>
                  </a:lnTo>
                  <a:lnTo>
                    <a:pt x="99" y="179"/>
                  </a:lnTo>
                  <a:lnTo>
                    <a:pt x="97" y="176"/>
                  </a:lnTo>
                  <a:lnTo>
                    <a:pt x="94" y="176"/>
                  </a:lnTo>
                  <a:lnTo>
                    <a:pt x="90" y="176"/>
                  </a:lnTo>
                  <a:lnTo>
                    <a:pt x="87" y="176"/>
                  </a:lnTo>
                  <a:lnTo>
                    <a:pt x="83" y="176"/>
                  </a:lnTo>
                  <a:lnTo>
                    <a:pt x="78" y="176"/>
                  </a:lnTo>
                  <a:lnTo>
                    <a:pt x="74" y="177"/>
                  </a:lnTo>
                  <a:lnTo>
                    <a:pt x="71" y="179"/>
                  </a:lnTo>
                  <a:lnTo>
                    <a:pt x="67" y="179"/>
                  </a:lnTo>
                  <a:lnTo>
                    <a:pt x="62" y="180"/>
                  </a:lnTo>
                  <a:lnTo>
                    <a:pt x="58" y="181"/>
                  </a:lnTo>
                  <a:lnTo>
                    <a:pt x="55" y="183"/>
                  </a:lnTo>
                  <a:lnTo>
                    <a:pt x="51" y="184"/>
                  </a:lnTo>
                  <a:lnTo>
                    <a:pt x="49" y="186"/>
                  </a:lnTo>
                  <a:lnTo>
                    <a:pt x="48" y="186"/>
                  </a:lnTo>
                  <a:lnTo>
                    <a:pt x="45" y="184"/>
                  </a:lnTo>
                  <a:lnTo>
                    <a:pt x="44" y="183"/>
                  </a:lnTo>
                  <a:lnTo>
                    <a:pt x="41" y="180"/>
                  </a:lnTo>
                  <a:lnTo>
                    <a:pt x="38" y="176"/>
                  </a:lnTo>
                  <a:lnTo>
                    <a:pt x="33" y="171"/>
                  </a:lnTo>
                  <a:lnTo>
                    <a:pt x="30" y="167"/>
                  </a:lnTo>
                  <a:lnTo>
                    <a:pt x="26" y="163"/>
                  </a:lnTo>
                  <a:lnTo>
                    <a:pt x="25" y="160"/>
                  </a:lnTo>
                  <a:lnTo>
                    <a:pt x="22" y="157"/>
                  </a:lnTo>
                  <a:lnTo>
                    <a:pt x="20" y="154"/>
                  </a:lnTo>
                  <a:lnTo>
                    <a:pt x="19" y="151"/>
                  </a:lnTo>
                  <a:lnTo>
                    <a:pt x="17" y="148"/>
                  </a:lnTo>
                  <a:lnTo>
                    <a:pt x="16" y="145"/>
                  </a:lnTo>
                  <a:lnTo>
                    <a:pt x="14" y="142"/>
                  </a:lnTo>
                  <a:lnTo>
                    <a:pt x="14" y="138"/>
                  </a:lnTo>
                  <a:lnTo>
                    <a:pt x="13" y="135"/>
                  </a:lnTo>
                  <a:lnTo>
                    <a:pt x="12" y="132"/>
                  </a:lnTo>
                  <a:lnTo>
                    <a:pt x="12" y="128"/>
                  </a:lnTo>
                  <a:lnTo>
                    <a:pt x="12" y="125"/>
                  </a:lnTo>
                  <a:lnTo>
                    <a:pt x="12" y="120"/>
                  </a:lnTo>
                  <a:lnTo>
                    <a:pt x="13" y="118"/>
                  </a:lnTo>
                  <a:lnTo>
                    <a:pt x="13" y="115"/>
                  </a:lnTo>
                  <a:lnTo>
                    <a:pt x="14" y="110"/>
                  </a:lnTo>
                  <a:lnTo>
                    <a:pt x="16" y="106"/>
                  </a:lnTo>
                  <a:lnTo>
                    <a:pt x="17" y="103"/>
                  </a:lnTo>
                  <a:lnTo>
                    <a:pt x="19" y="99"/>
                  </a:lnTo>
                  <a:lnTo>
                    <a:pt x="20" y="96"/>
                  </a:lnTo>
                  <a:lnTo>
                    <a:pt x="22" y="93"/>
                  </a:lnTo>
                  <a:lnTo>
                    <a:pt x="23" y="90"/>
                  </a:lnTo>
                  <a:lnTo>
                    <a:pt x="25" y="87"/>
                  </a:lnTo>
                  <a:lnTo>
                    <a:pt x="26" y="84"/>
                  </a:lnTo>
                  <a:lnTo>
                    <a:pt x="28" y="81"/>
                  </a:lnTo>
                  <a:lnTo>
                    <a:pt x="29" y="78"/>
                  </a:lnTo>
                  <a:lnTo>
                    <a:pt x="30" y="75"/>
                  </a:lnTo>
                  <a:lnTo>
                    <a:pt x="33" y="74"/>
                  </a:lnTo>
                  <a:lnTo>
                    <a:pt x="36" y="68"/>
                  </a:lnTo>
                  <a:lnTo>
                    <a:pt x="39" y="65"/>
                  </a:lnTo>
                  <a:lnTo>
                    <a:pt x="42" y="61"/>
                  </a:lnTo>
                  <a:lnTo>
                    <a:pt x="46" y="58"/>
                  </a:lnTo>
                  <a:lnTo>
                    <a:pt x="49" y="55"/>
                  </a:lnTo>
                  <a:lnTo>
                    <a:pt x="52" y="52"/>
                  </a:lnTo>
                  <a:lnTo>
                    <a:pt x="58" y="49"/>
                  </a:lnTo>
                  <a:lnTo>
                    <a:pt x="61" y="48"/>
                  </a:lnTo>
                  <a:lnTo>
                    <a:pt x="64" y="46"/>
                  </a:lnTo>
                  <a:lnTo>
                    <a:pt x="67" y="45"/>
                  </a:lnTo>
                  <a:lnTo>
                    <a:pt x="70" y="45"/>
                  </a:lnTo>
                  <a:lnTo>
                    <a:pt x="73" y="45"/>
                  </a:lnTo>
                  <a:lnTo>
                    <a:pt x="76" y="45"/>
                  </a:lnTo>
                  <a:lnTo>
                    <a:pt x="77" y="45"/>
                  </a:lnTo>
                  <a:lnTo>
                    <a:pt x="81" y="49"/>
                  </a:lnTo>
                  <a:lnTo>
                    <a:pt x="81" y="51"/>
                  </a:lnTo>
                  <a:lnTo>
                    <a:pt x="80" y="52"/>
                  </a:lnTo>
                  <a:lnTo>
                    <a:pt x="80" y="55"/>
                  </a:lnTo>
                  <a:lnTo>
                    <a:pt x="78" y="59"/>
                  </a:lnTo>
                  <a:lnTo>
                    <a:pt x="78" y="64"/>
                  </a:lnTo>
                  <a:lnTo>
                    <a:pt x="77" y="65"/>
                  </a:lnTo>
                  <a:lnTo>
                    <a:pt x="77" y="68"/>
                  </a:lnTo>
                  <a:lnTo>
                    <a:pt x="77" y="71"/>
                  </a:lnTo>
                  <a:lnTo>
                    <a:pt x="77" y="74"/>
                  </a:lnTo>
                  <a:lnTo>
                    <a:pt x="76" y="80"/>
                  </a:lnTo>
                  <a:lnTo>
                    <a:pt x="76" y="84"/>
                  </a:lnTo>
                  <a:lnTo>
                    <a:pt x="76" y="88"/>
                  </a:lnTo>
                  <a:lnTo>
                    <a:pt x="77" y="93"/>
                  </a:lnTo>
                  <a:lnTo>
                    <a:pt x="77" y="96"/>
                  </a:lnTo>
                  <a:lnTo>
                    <a:pt x="80" y="99"/>
                  </a:lnTo>
                  <a:lnTo>
                    <a:pt x="81" y="100"/>
                  </a:lnTo>
                  <a:lnTo>
                    <a:pt x="84" y="102"/>
                  </a:lnTo>
                  <a:lnTo>
                    <a:pt x="87" y="99"/>
                  </a:lnTo>
                  <a:lnTo>
                    <a:pt x="90" y="97"/>
                  </a:lnTo>
                  <a:lnTo>
                    <a:pt x="90" y="94"/>
                  </a:lnTo>
                  <a:lnTo>
                    <a:pt x="91" y="9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672" name="Freeform 77"/>
            <p:cNvSpPr>
              <a:spLocks/>
            </p:cNvSpPr>
            <p:nvPr/>
          </p:nvSpPr>
          <p:spPr bwMode="auto">
            <a:xfrm>
              <a:off x="309" y="3246"/>
              <a:ext cx="75" cy="51"/>
            </a:xfrm>
            <a:custGeom>
              <a:avLst/>
              <a:gdLst>
                <a:gd name="T0" fmla="*/ 0 w 151"/>
                <a:gd name="T1" fmla="*/ 0 h 104"/>
                <a:gd name="T2" fmla="*/ 0 w 151"/>
                <a:gd name="T3" fmla="*/ 0 h 104"/>
                <a:gd name="T4" fmla="*/ 0 w 151"/>
                <a:gd name="T5" fmla="*/ 0 h 104"/>
                <a:gd name="T6" fmla="*/ 0 w 151"/>
                <a:gd name="T7" fmla="*/ 0 h 104"/>
                <a:gd name="T8" fmla="*/ 0 w 151"/>
                <a:gd name="T9" fmla="*/ 0 h 104"/>
                <a:gd name="T10" fmla="*/ 0 w 151"/>
                <a:gd name="T11" fmla="*/ 0 h 104"/>
                <a:gd name="T12" fmla="*/ 0 w 151"/>
                <a:gd name="T13" fmla="*/ 0 h 104"/>
                <a:gd name="T14" fmla="*/ 0 w 151"/>
                <a:gd name="T15" fmla="*/ 0 h 104"/>
                <a:gd name="T16" fmla="*/ 0 w 151"/>
                <a:gd name="T17" fmla="*/ 0 h 104"/>
                <a:gd name="T18" fmla="*/ 0 w 151"/>
                <a:gd name="T19" fmla="*/ 0 h 104"/>
                <a:gd name="T20" fmla="*/ 0 w 151"/>
                <a:gd name="T21" fmla="*/ 0 h 104"/>
                <a:gd name="T22" fmla="*/ 0 w 151"/>
                <a:gd name="T23" fmla="*/ 0 h 104"/>
                <a:gd name="T24" fmla="*/ 0 w 151"/>
                <a:gd name="T25" fmla="*/ 0 h 104"/>
                <a:gd name="T26" fmla="*/ 0 w 151"/>
                <a:gd name="T27" fmla="*/ 0 h 104"/>
                <a:gd name="T28" fmla="*/ 0 w 151"/>
                <a:gd name="T29" fmla="*/ 0 h 104"/>
                <a:gd name="T30" fmla="*/ 0 w 151"/>
                <a:gd name="T31" fmla="*/ 0 h 104"/>
                <a:gd name="T32" fmla="*/ 0 w 151"/>
                <a:gd name="T33" fmla="*/ 0 h 104"/>
                <a:gd name="T34" fmla="*/ 0 w 151"/>
                <a:gd name="T35" fmla="*/ 0 h 104"/>
                <a:gd name="T36" fmla="*/ 0 w 151"/>
                <a:gd name="T37" fmla="*/ 0 h 104"/>
                <a:gd name="T38" fmla="*/ 0 w 151"/>
                <a:gd name="T39" fmla="*/ 0 h 104"/>
                <a:gd name="T40" fmla="*/ 0 w 151"/>
                <a:gd name="T41" fmla="*/ 0 h 104"/>
                <a:gd name="T42" fmla="*/ 0 w 151"/>
                <a:gd name="T43" fmla="*/ 0 h 104"/>
                <a:gd name="T44" fmla="*/ 0 w 151"/>
                <a:gd name="T45" fmla="*/ 0 h 104"/>
                <a:gd name="T46" fmla="*/ 0 w 151"/>
                <a:gd name="T47" fmla="*/ 0 h 104"/>
                <a:gd name="T48" fmla="*/ 0 w 151"/>
                <a:gd name="T49" fmla="*/ 0 h 104"/>
                <a:gd name="T50" fmla="*/ 0 w 151"/>
                <a:gd name="T51" fmla="*/ 0 h 104"/>
                <a:gd name="T52" fmla="*/ 0 w 151"/>
                <a:gd name="T53" fmla="*/ 0 h 104"/>
                <a:gd name="T54" fmla="*/ 0 w 151"/>
                <a:gd name="T55" fmla="*/ 0 h 104"/>
                <a:gd name="T56" fmla="*/ 0 w 151"/>
                <a:gd name="T57" fmla="*/ 0 h 104"/>
                <a:gd name="T58" fmla="*/ 0 w 151"/>
                <a:gd name="T59" fmla="*/ 0 h 104"/>
                <a:gd name="T60" fmla="*/ 0 w 151"/>
                <a:gd name="T61" fmla="*/ 0 h 104"/>
                <a:gd name="T62" fmla="*/ 0 w 151"/>
                <a:gd name="T63" fmla="*/ 0 h 104"/>
                <a:gd name="T64" fmla="*/ 0 w 151"/>
                <a:gd name="T65" fmla="*/ 0 h 104"/>
                <a:gd name="T66" fmla="*/ 0 w 151"/>
                <a:gd name="T67" fmla="*/ 0 h 104"/>
                <a:gd name="T68" fmla="*/ 0 w 151"/>
                <a:gd name="T69" fmla="*/ 0 h 104"/>
                <a:gd name="T70" fmla="*/ 0 w 151"/>
                <a:gd name="T71" fmla="*/ 0 h 104"/>
                <a:gd name="T72" fmla="*/ 0 w 151"/>
                <a:gd name="T73" fmla="*/ 0 h 104"/>
                <a:gd name="T74" fmla="*/ 0 w 151"/>
                <a:gd name="T75" fmla="*/ 0 h 104"/>
                <a:gd name="T76" fmla="*/ 0 w 151"/>
                <a:gd name="T77" fmla="*/ 0 h 104"/>
                <a:gd name="T78" fmla="*/ 0 w 151"/>
                <a:gd name="T79" fmla="*/ 0 h 104"/>
                <a:gd name="T80" fmla="*/ 0 w 151"/>
                <a:gd name="T81" fmla="*/ 0 h 104"/>
                <a:gd name="T82" fmla="*/ 0 w 151"/>
                <a:gd name="T83" fmla="*/ 0 h 104"/>
                <a:gd name="T84" fmla="*/ 0 w 151"/>
                <a:gd name="T85" fmla="*/ 0 h 104"/>
                <a:gd name="T86" fmla="*/ 0 w 151"/>
                <a:gd name="T87" fmla="*/ 0 h 104"/>
                <a:gd name="T88" fmla="*/ 0 w 151"/>
                <a:gd name="T89" fmla="*/ 0 h 104"/>
                <a:gd name="T90" fmla="*/ 0 w 151"/>
                <a:gd name="T91" fmla="*/ 0 h 104"/>
                <a:gd name="T92" fmla="*/ 0 w 151"/>
                <a:gd name="T93" fmla="*/ 0 h 104"/>
                <a:gd name="T94" fmla="*/ 0 w 151"/>
                <a:gd name="T95" fmla="*/ 0 h 104"/>
                <a:gd name="T96" fmla="*/ 0 w 151"/>
                <a:gd name="T97" fmla="*/ 0 h 104"/>
                <a:gd name="T98" fmla="*/ 0 w 151"/>
                <a:gd name="T99" fmla="*/ 0 h 104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151"/>
                <a:gd name="T151" fmla="*/ 0 h 104"/>
                <a:gd name="T152" fmla="*/ 151 w 151"/>
                <a:gd name="T153" fmla="*/ 104 h 104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151" h="104">
                  <a:moveTo>
                    <a:pt x="60" y="14"/>
                  </a:moveTo>
                  <a:lnTo>
                    <a:pt x="58" y="14"/>
                  </a:lnTo>
                  <a:lnTo>
                    <a:pt x="57" y="14"/>
                  </a:lnTo>
                  <a:lnTo>
                    <a:pt x="54" y="14"/>
                  </a:lnTo>
                  <a:lnTo>
                    <a:pt x="53" y="14"/>
                  </a:lnTo>
                  <a:lnTo>
                    <a:pt x="48" y="15"/>
                  </a:lnTo>
                  <a:lnTo>
                    <a:pt x="45" y="18"/>
                  </a:lnTo>
                  <a:lnTo>
                    <a:pt x="42" y="19"/>
                  </a:lnTo>
                  <a:lnTo>
                    <a:pt x="41" y="22"/>
                  </a:lnTo>
                  <a:lnTo>
                    <a:pt x="38" y="24"/>
                  </a:lnTo>
                  <a:lnTo>
                    <a:pt x="37" y="28"/>
                  </a:lnTo>
                  <a:lnTo>
                    <a:pt x="35" y="31"/>
                  </a:lnTo>
                  <a:lnTo>
                    <a:pt x="32" y="35"/>
                  </a:lnTo>
                  <a:lnTo>
                    <a:pt x="29" y="38"/>
                  </a:lnTo>
                  <a:lnTo>
                    <a:pt x="28" y="43"/>
                  </a:lnTo>
                  <a:lnTo>
                    <a:pt x="26" y="46"/>
                  </a:lnTo>
                  <a:lnTo>
                    <a:pt x="25" y="50"/>
                  </a:lnTo>
                  <a:lnTo>
                    <a:pt x="22" y="53"/>
                  </a:lnTo>
                  <a:lnTo>
                    <a:pt x="22" y="57"/>
                  </a:lnTo>
                  <a:lnTo>
                    <a:pt x="21" y="60"/>
                  </a:lnTo>
                  <a:lnTo>
                    <a:pt x="19" y="63"/>
                  </a:lnTo>
                  <a:lnTo>
                    <a:pt x="19" y="66"/>
                  </a:lnTo>
                  <a:lnTo>
                    <a:pt x="19" y="70"/>
                  </a:lnTo>
                  <a:lnTo>
                    <a:pt x="19" y="73"/>
                  </a:lnTo>
                  <a:lnTo>
                    <a:pt x="21" y="76"/>
                  </a:lnTo>
                  <a:lnTo>
                    <a:pt x="21" y="77"/>
                  </a:lnTo>
                  <a:lnTo>
                    <a:pt x="23" y="80"/>
                  </a:lnTo>
                  <a:lnTo>
                    <a:pt x="26" y="82"/>
                  </a:lnTo>
                  <a:lnTo>
                    <a:pt x="28" y="83"/>
                  </a:lnTo>
                  <a:lnTo>
                    <a:pt x="31" y="85"/>
                  </a:lnTo>
                  <a:lnTo>
                    <a:pt x="34" y="86"/>
                  </a:lnTo>
                  <a:lnTo>
                    <a:pt x="37" y="88"/>
                  </a:lnTo>
                  <a:lnTo>
                    <a:pt x="41" y="89"/>
                  </a:lnTo>
                  <a:lnTo>
                    <a:pt x="44" y="89"/>
                  </a:lnTo>
                  <a:lnTo>
                    <a:pt x="48" y="91"/>
                  </a:lnTo>
                  <a:lnTo>
                    <a:pt x="53" y="89"/>
                  </a:lnTo>
                  <a:lnTo>
                    <a:pt x="57" y="89"/>
                  </a:lnTo>
                  <a:lnTo>
                    <a:pt x="61" y="88"/>
                  </a:lnTo>
                  <a:lnTo>
                    <a:pt x="66" y="88"/>
                  </a:lnTo>
                  <a:lnTo>
                    <a:pt x="70" y="85"/>
                  </a:lnTo>
                  <a:lnTo>
                    <a:pt x="76" y="82"/>
                  </a:lnTo>
                  <a:lnTo>
                    <a:pt x="79" y="80"/>
                  </a:lnTo>
                  <a:lnTo>
                    <a:pt x="82" y="79"/>
                  </a:lnTo>
                  <a:lnTo>
                    <a:pt x="85" y="77"/>
                  </a:lnTo>
                  <a:lnTo>
                    <a:pt x="87" y="76"/>
                  </a:lnTo>
                  <a:lnTo>
                    <a:pt x="89" y="73"/>
                  </a:lnTo>
                  <a:lnTo>
                    <a:pt x="92" y="70"/>
                  </a:lnTo>
                  <a:lnTo>
                    <a:pt x="95" y="67"/>
                  </a:lnTo>
                  <a:lnTo>
                    <a:pt x="98" y="66"/>
                  </a:lnTo>
                  <a:lnTo>
                    <a:pt x="99" y="61"/>
                  </a:lnTo>
                  <a:lnTo>
                    <a:pt x="102" y="59"/>
                  </a:lnTo>
                  <a:lnTo>
                    <a:pt x="105" y="56"/>
                  </a:lnTo>
                  <a:lnTo>
                    <a:pt x="108" y="54"/>
                  </a:lnTo>
                  <a:lnTo>
                    <a:pt x="109" y="50"/>
                  </a:lnTo>
                  <a:lnTo>
                    <a:pt x="112" y="47"/>
                  </a:lnTo>
                  <a:lnTo>
                    <a:pt x="114" y="44"/>
                  </a:lnTo>
                  <a:lnTo>
                    <a:pt x="117" y="41"/>
                  </a:lnTo>
                  <a:lnTo>
                    <a:pt x="118" y="38"/>
                  </a:lnTo>
                  <a:lnTo>
                    <a:pt x="119" y="35"/>
                  </a:lnTo>
                  <a:lnTo>
                    <a:pt x="122" y="32"/>
                  </a:lnTo>
                  <a:lnTo>
                    <a:pt x="125" y="30"/>
                  </a:lnTo>
                  <a:lnTo>
                    <a:pt x="127" y="27"/>
                  </a:lnTo>
                  <a:lnTo>
                    <a:pt x="128" y="22"/>
                  </a:lnTo>
                  <a:lnTo>
                    <a:pt x="130" y="19"/>
                  </a:lnTo>
                  <a:lnTo>
                    <a:pt x="131" y="18"/>
                  </a:lnTo>
                  <a:lnTo>
                    <a:pt x="134" y="12"/>
                  </a:lnTo>
                  <a:lnTo>
                    <a:pt x="137" y="8"/>
                  </a:lnTo>
                  <a:lnTo>
                    <a:pt x="138" y="5"/>
                  </a:lnTo>
                  <a:lnTo>
                    <a:pt x="140" y="2"/>
                  </a:lnTo>
                  <a:lnTo>
                    <a:pt x="140" y="0"/>
                  </a:lnTo>
                  <a:lnTo>
                    <a:pt x="141" y="0"/>
                  </a:lnTo>
                  <a:lnTo>
                    <a:pt x="151" y="3"/>
                  </a:lnTo>
                  <a:lnTo>
                    <a:pt x="144" y="32"/>
                  </a:lnTo>
                  <a:lnTo>
                    <a:pt x="143" y="32"/>
                  </a:lnTo>
                  <a:lnTo>
                    <a:pt x="141" y="34"/>
                  </a:lnTo>
                  <a:lnTo>
                    <a:pt x="140" y="37"/>
                  </a:lnTo>
                  <a:lnTo>
                    <a:pt x="137" y="40"/>
                  </a:lnTo>
                  <a:lnTo>
                    <a:pt x="134" y="44"/>
                  </a:lnTo>
                  <a:lnTo>
                    <a:pt x="131" y="48"/>
                  </a:lnTo>
                  <a:lnTo>
                    <a:pt x="128" y="51"/>
                  </a:lnTo>
                  <a:lnTo>
                    <a:pt x="125" y="53"/>
                  </a:lnTo>
                  <a:lnTo>
                    <a:pt x="124" y="56"/>
                  </a:lnTo>
                  <a:lnTo>
                    <a:pt x="121" y="59"/>
                  </a:lnTo>
                  <a:lnTo>
                    <a:pt x="118" y="61"/>
                  </a:lnTo>
                  <a:lnTo>
                    <a:pt x="115" y="64"/>
                  </a:lnTo>
                  <a:lnTo>
                    <a:pt x="112" y="67"/>
                  </a:lnTo>
                  <a:lnTo>
                    <a:pt x="109" y="70"/>
                  </a:lnTo>
                  <a:lnTo>
                    <a:pt x="106" y="73"/>
                  </a:lnTo>
                  <a:lnTo>
                    <a:pt x="102" y="76"/>
                  </a:lnTo>
                  <a:lnTo>
                    <a:pt x="99" y="79"/>
                  </a:lnTo>
                  <a:lnTo>
                    <a:pt x="96" y="82"/>
                  </a:lnTo>
                  <a:lnTo>
                    <a:pt x="92" y="85"/>
                  </a:lnTo>
                  <a:lnTo>
                    <a:pt x="89" y="86"/>
                  </a:lnTo>
                  <a:lnTo>
                    <a:pt x="85" y="89"/>
                  </a:lnTo>
                  <a:lnTo>
                    <a:pt x="80" y="92"/>
                  </a:lnTo>
                  <a:lnTo>
                    <a:pt x="76" y="93"/>
                  </a:lnTo>
                  <a:lnTo>
                    <a:pt x="71" y="95"/>
                  </a:lnTo>
                  <a:lnTo>
                    <a:pt x="67" y="98"/>
                  </a:lnTo>
                  <a:lnTo>
                    <a:pt x="64" y="99"/>
                  </a:lnTo>
                  <a:lnTo>
                    <a:pt x="60" y="101"/>
                  </a:lnTo>
                  <a:lnTo>
                    <a:pt x="55" y="102"/>
                  </a:lnTo>
                  <a:lnTo>
                    <a:pt x="51" y="102"/>
                  </a:lnTo>
                  <a:lnTo>
                    <a:pt x="47" y="104"/>
                  </a:lnTo>
                  <a:lnTo>
                    <a:pt x="42" y="104"/>
                  </a:lnTo>
                  <a:lnTo>
                    <a:pt x="39" y="104"/>
                  </a:lnTo>
                  <a:lnTo>
                    <a:pt x="37" y="104"/>
                  </a:lnTo>
                  <a:lnTo>
                    <a:pt x="34" y="104"/>
                  </a:lnTo>
                  <a:lnTo>
                    <a:pt x="29" y="102"/>
                  </a:lnTo>
                  <a:lnTo>
                    <a:pt x="26" y="102"/>
                  </a:lnTo>
                  <a:lnTo>
                    <a:pt x="23" y="101"/>
                  </a:lnTo>
                  <a:lnTo>
                    <a:pt x="21" y="101"/>
                  </a:lnTo>
                  <a:lnTo>
                    <a:pt x="16" y="98"/>
                  </a:lnTo>
                  <a:lnTo>
                    <a:pt x="13" y="95"/>
                  </a:lnTo>
                  <a:lnTo>
                    <a:pt x="9" y="91"/>
                  </a:lnTo>
                  <a:lnTo>
                    <a:pt x="6" y="86"/>
                  </a:lnTo>
                  <a:lnTo>
                    <a:pt x="5" y="82"/>
                  </a:lnTo>
                  <a:lnTo>
                    <a:pt x="3" y="77"/>
                  </a:lnTo>
                  <a:lnTo>
                    <a:pt x="2" y="73"/>
                  </a:lnTo>
                  <a:lnTo>
                    <a:pt x="0" y="69"/>
                  </a:lnTo>
                  <a:lnTo>
                    <a:pt x="0" y="63"/>
                  </a:lnTo>
                  <a:lnTo>
                    <a:pt x="2" y="59"/>
                  </a:lnTo>
                  <a:lnTo>
                    <a:pt x="3" y="53"/>
                  </a:lnTo>
                  <a:lnTo>
                    <a:pt x="5" y="48"/>
                  </a:lnTo>
                  <a:lnTo>
                    <a:pt x="6" y="44"/>
                  </a:lnTo>
                  <a:lnTo>
                    <a:pt x="9" y="40"/>
                  </a:lnTo>
                  <a:lnTo>
                    <a:pt x="10" y="37"/>
                  </a:lnTo>
                  <a:lnTo>
                    <a:pt x="13" y="32"/>
                  </a:lnTo>
                  <a:lnTo>
                    <a:pt x="15" y="30"/>
                  </a:lnTo>
                  <a:lnTo>
                    <a:pt x="18" y="27"/>
                  </a:lnTo>
                  <a:lnTo>
                    <a:pt x="21" y="24"/>
                  </a:lnTo>
                  <a:lnTo>
                    <a:pt x="23" y="21"/>
                  </a:lnTo>
                  <a:lnTo>
                    <a:pt x="26" y="18"/>
                  </a:lnTo>
                  <a:lnTo>
                    <a:pt x="29" y="16"/>
                  </a:lnTo>
                  <a:lnTo>
                    <a:pt x="32" y="14"/>
                  </a:lnTo>
                  <a:lnTo>
                    <a:pt x="35" y="12"/>
                  </a:lnTo>
                  <a:lnTo>
                    <a:pt x="37" y="11"/>
                  </a:lnTo>
                  <a:lnTo>
                    <a:pt x="39" y="11"/>
                  </a:lnTo>
                  <a:lnTo>
                    <a:pt x="44" y="9"/>
                  </a:lnTo>
                  <a:lnTo>
                    <a:pt x="50" y="8"/>
                  </a:lnTo>
                  <a:lnTo>
                    <a:pt x="53" y="8"/>
                  </a:lnTo>
                  <a:lnTo>
                    <a:pt x="55" y="8"/>
                  </a:lnTo>
                  <a:lnTo>
                    <a:pt x="57" y="8"/>
                  </a:lnTo>
                  <a:lnTo>
                    <a:pt x="60" y="8"/>
                  </a:lnTo>
                  <a:lnTo>
                    <a:pt x="64" y="8"/>
                  </a:lnTo>
                  <a:lnTo>
                    <a:pt x="69" y="8"/>
                  </a:lnTo>
                  <a:lnTo>
                    <a:pt x="70" y="8"/>
                  </a:lnTo>
                  <a:lnTo>
                    <a:pt x="71" y="8"/>
                  </a:lnTo>
                  <a:lnTo>
                    <a:pt x="70" y="9"/>
                  </a:lnTo>
                  <a:lnTo>
                    <a:pt x="66" y="11"/>
                  </a:lnTo>
                  <a:lnTo>
                    <a:pt x="61" y="12"/>
                  </a:lnTo>
                  <a:lnTo>
                    <a:pt x="60" y="1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673" name="Freeform 78"/>
            <p:cNvSpPr>
              <a:spLocks/>
            </p:cNvSpPr>
            <p:nvPr/>
          </p:nvSpPr>
          <p:spPr bwMode="auto">
            <a:xfrm>
              <a:off x="483" y="3221"/>
              <a:ext cx="154" cy="169"/>
            </a:xfrm>
            <a:custGeom>
              <a:avLst/>
              <a:gdLst>
                <a:gd name="T0" fmla="*/ 1 w 308"/>
                <a:gd name="T1" fmla="*/ 0 h 339"/>
                <a:gd name="T2" fmla="*/ 1 w 308"/>
                <a:gd name="T3" fmla="*/ 0 h 339"/>
                <a:gd name="T4" fmla="*/ 1 w 308"/>
                <a:gd name="T5" fmla="*/ 0 h 339"/>
                <a:gd name="T6" fmla="*/ 1 w 308"/>
                <a:gd name="T7" fmla="*/ 0 h 339"/>
                <a:gd name="T8" fmla="*/ 1 w 308"/>
                <a:gd name="T9" fmla="*/ 0 h 339"/>
                <a:gd name="T10" fmla="*/ 1 w 308"/>
                <a:gd name="T11" fmla="*/ 0 h 339"/>
                <a:gd name="T12" fmla="*/ 1 w 308"/>
                <a:gd name="T13" fmla="*/ 0 h 339"/>
                <a:gd name="T14" fmla="*/ 1 w 308"/>
                <a:gd name="T15" fmla="*/ 0 h 339"/>
                <a:gd name="T16" fmla="*/ 1 w 308"/>
                <a:gd name="T17" fmla="*/ 0 h 339"/>
                <a:gd name="T18" fmla="*/ 1 w 308"/>
                <a:gd name="T19" fmla="*/ 0 h 339"/>
                <a:gd name="T20" fmla="*/ 1 w 308"/>
                <a:gd name="T21" fmla="*/ 0 h 339"/>
                <a:gd name="T22" fmla="*/ 1 w 308"/>
                <a:gd name="T23" fmla="*/ 0 h 339"/>
                <a:gd name="T24" fmla="*/ 1 w 308"/>
                <a:gd name="T25" fmla="*/ 0 h 339"/>
                <a:gd name="T26" fmla="*/ 1 w 308"/>
                <a:gd name="T27" fmla="*/ 0 h 339"/>
                <a:gd name="T28" fmla="*/ 1 w 308"/>
                <a:gd name="T29" fmla="*/ 0 h 339"/>
                <a:gd name="T30" fmla="*/ 1 w 308"/>
                <a:gd name="T31" fmla="*/ 0 h 339"/>
                <a:gd name="T32" fmla="*/ 1 w 308"/>
                <a:gd name="T33" fmla="*/ 0 h 339"/>
                <a:gd name="T34" fmla="*/ 1 w 308"/>
                <a:gd name="T35" fmla="*/ 0 h 339"/>
                <a:gd name="T36" fmla="*/ 1 w 308"/>
                <a:gd name="T37" fmla="*/ 0 h 339"/>
                <a:gd name="T38" fmla="*/ 1 w 308"/>
                <a:gd name="T39" fmla="*/ 0 h 339"/>
                <a:gd name="T40" fmla="*/ 1 w 308"/>
                <a:gd name="T41" fmla="*/ 0 h 339"/>
                <a:gd name="T42" fmla="*/ 1 w 308"/>
                <a:gd name="T43" fmla="*/ 0 h 339"/>
                <a:gd name="T44" fmla="*/ 1 w 308"/>
                <a:gd name="T45" fmla="*/ 0 h 339"/>
                <a:gd name="T46" fmla="*/ 1 w 308"/>
                <a:gd name="T47" fmla="*/ 0 h 339"/>
                <a:gd name="T48" fmla="*/ 1 w 308"/>
                <a:gd name="T49" fmla="*/ 0 h 339"/>
                <a:gd name="T50" fmla="*/ 1 w 308"/>
                <a:gd name="T51" fmla="*/ 0 h 339"/>
                <a:gd name="T52" fmla="*/ 1 w 308"/>
                <a:gd name="T53" fmla="*/ 0 h 339"/>
                <a:gd name="T54" fmla="*/ 1 w 308"/>
                <a:gd name="T55" fmla="*/ 0 h 339"/>
                <a:gd name="T56" fmla="*/ 1 w 308"/>
                <a:gd name="T57" fmla="*/ 0 h 339"/>
                <a:gd name="T58" fmla="*/ 1 w 308"/>
                <a:gd name="T59" fmla="*/ 0 h 339"/>
                <a:gd name="T60" fmla="*/ 1 w 308"/>
                <a:gd name="T61" fmla="*/ 0 h 339"/>
                <a:gd name="T62" fmla="*/ 1 w 308"/>
                <a:gd name="T63" fmla="*/ 0 h 339"/>
                <a:gd name="T64" fmla="*/ 1 w 308"/>
                <a:gd name="T65" fmla="*/ 0 h 339"/>
                <a:gd name="T66" fmla="*/ 1 w 308"/>
                <a:gd name="T67" fmla="*/ 0 h 339"/>
                <a:gd name="T68" fmla="*/ 1 w 308"/>
                <a:gd name="T69" fmla="*/ 0 h 339"/>
                <a:gd name="T70" fmla="*/ 1 w 308"/>
                <a:gd name="T71" fmla="*/ 0 h 339"/>
                <a:gd name="T72" fmla="*/ 1 w 308"/>
                <a:gd name="T73" fmla="*/ 0 h 339"/>
                <a:gd name="T74" fmla="*/ 1 w 308"/>
                <a:gd name="T75" fmla="*/ 0 h 339"/>
                <a:gd name="T76" fmla="*/ 1 w 308"/>
                <a:gd name="T77" fmla="*/ 0 h 339"/>
                <a:gd name="T78" fmla="*/ 1 w 308"/>
                <a:gd name="T79" fmla="*/ 0 h 339"/>
                <a:gd name="T80" fmla="*/ 1 w 308"/>
                <a:gd name="T81" fmla="*/ 0 h 339"/>
                <a:gd name="T82" fmla="*/ 1 w 308"/>
                <a:gd name="T83" fmla="*/ 0 h 339"/>
                <a:gd name="T84" fmla="*/ 1 w 308"/>
                <a:gd name="T85" fmla="*/ 0 h 339"/>
                <a:gd name="T86" fmla="*/ 1 w 308"/>
                <a:gd name="T87" fmla="*/ 0 h 339"/>
                <a:gd name="T88" fmla="*/ 1 w 308"/>
                <a:gd name="T89" fmla="*/ 0 h 339"/>
                <a:gd name="T90" fmla="*/ 1 w 308"/>
                <a:gd name="T91" fmla="*/ 0 h 339"/>
                <a:gd name="T92" fmla="*/ 1 w 308"/>
                <a:gd name="T93" fmla="*/ 0 h 339"/>
                <a:gd name="T94" fmla="*/ 1 w 308"/>
                <a:gd name="T95" fmla="*/ 0 h 339"/>
                <a:gd name="T96" fmla="*/ 1 w 308"/>
                <a:gd name="T97" fmla="*/ 0 h 339"/>
                <a:gd name="T98" fmla="*/ 1 w 308"/>
                <a:gd name="T99" fmla="*/ 0 h 339"/>
                <a:gd name="T100" fmla="*/ 1 w 308"/>
                <a:gd name="T101" fmla="*/ 0 h 339"/>
                <a:gd name="T102" fmla="*/ 1 w 308"/>
                <a:gd name="T103" fmla="*/ 0 h 339"/>
                <a:gd name="T104" fmla="*/ 1 w 308"/>
                <a:gd name="T105" fmla="*/ 0 h 339"/>
                <a:gd name="T106" fmla="*/ 1 w 308"/>
                <a:gd name="T107" fmla="*/ 0 h 339"/>
                <a:gd name="T108" fmla="*/ 1 w 308"/>
                <a:gd name="T109" fmla="*/ 0 h 339"/>
                <a:gd name="T110" fmla="*/ 1 w 308"/>
                <a:gd name="T111" fmla="*/ 0 h 339"/>
                <a:gd name="T112" fmla="*/ 1 w 308"/>
                <a:gd name="T113" fmla="*/ 0 h 339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308"/>
                <a:gd name="T172" fmla="*/ 0 h 339"/>
                <a:gd name="T173" fmla="*/ 308 w 308"/>
                <a:gd name="T174" fmla="*/ 339 h 339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308" h="339">
                  <a:moveTo>
                    <a:pt x="0" y="204"/>
                  </a:moveTo>
                  <a:lnTo>
                    <a:pt x="0" y="202"/>
                  </a:lnTo>
                  <a:lnTo>
                    <a:pt x="0" y="199"/>
                  </a:lnTo>
                  <a:lnTo>
                    <a:pt x="0" y="198"/>
                  </a:lnTo>
                  <a:lnTo>
                    <a:pt x="2" y="196"/>
                  </a:lnTo>
                  <a:lnTo>
                    <a:pt x="4" y="196"/>
                  </a:lnTo>
                  <a:lnTo>
                    <a:pt x="7" y="195"/>
                  </a:lnTo>
                  <a:lnTo>
                    <a:pt x="10" y="193"/>
                  </a:lnTo>
                  <a:lnTo>
                    <a:pt x="15" y="192"/>
                  </a:lnTo>
                  <a:lnTo>
                    <a:pt x="16" y="192"/>
                  </a:lnTo>
                  <a:lnTo>
                    <a:pt x="19" y="190"/>
                  </a:lnTo>
                  <a:lnTo>
                    <a:pt x="22" y="190"/>
                  </a:lnTo>
                  <a:lnTo>
                    <a:pt x="25" y="190"/>
                  </a:lnTo>
                  <a:lnTo>
                    <a:pt x="29" y="190"/>
                  </a:lnTo>
                  <a:lnTo>
                    <a:pt x="34" y="190"/>
                  </a:lnTo>
                  <a:lnTo>
                    <a:pt x="36" y="190"/>
                  </a:lnTo>
                  <a:lnTo>
                    <a:pt x="38" y="190"/>
                  </a:lnTo>
                  <a:lnTo>
                    <a:pt x="38" y="189"/>
                  </a:lnTo>
                  <a:lnTo>
                    <a:pt x="39" y="186"/>
                  </a:lnTo>
                  <a:lnTo>
                    <a:pt x="41" y="185"/>
                  </a:lnTo>
                  <a:lnTo>
                    <a:pt x="42" y="180"/>
                  </a:lnTo>
                  <a:lnTo>
                    <a:pt x="47" y="177"/>
                  </a:lnTo>
                  <a:lnTo>
                    <a:pt x="48" y="173"/>
                  </a:lnTo>
                  <a:lnTo>
                    <a:pt x="51" y="169"/>
                  </a:lnTo>
                  <a:lnTo>
                    <a:pt x="54" y="166"/>
                  </a:lnTo>
                  <a:lnTo>
                    <a:pt x="55" y="163"/>
                  </a:lnTo>
                  <a:lnTo>
                    <a:pt x="57" y="158"/>
                  </a:lnTo>
                  <a:lnTo>
                    <a:pt x="58" y="157"/>
                  </a:lnTo>
                  <a:lnTo>
                    <a:pt x="60" y="153"/>
                  </a:lnTo>
                  <a:lnTo>
                    <a:pt x="61" y="150"/>
                  </a:lnTo>
                  <a:lnTo>
                    <a:pt x="64" y="147"/>
                  </a:lnTo>
                  <a:lnTo>
                    <a:pt x="66" y="144"/>
                  </a:lnTo>
                  <a:lnTo>
                    <a:pt x="67" y="141"/>
                  </a:lnTo>
                  <a:lnTo>
                    <a:pt x="70" y="138"/>
                  </a:lnTo>
                  <a:lnTo>
                    <a:pt x="71" y="134"/>
                  </a:lnTo>
                  <a:lnTo>
                    <a:pt x="74" y="131"/>
                  </a:lnTo>
                  <a:lnTo>
                    <a:pt x="76" y="128"/>
                  </a:lnTo>
                  <a:lnTo>
                    <a:pt x="79" y="125"/>
                  </a:lnTo>
                  <a:lnTo>
                    <a:pt x="80" y="121"/>
                  </a:lnTo>
                  <a:lnTo>
                    <a:pt x="83" y="118"/>
                  </a:lnTo>
                  <a:lnTo>
                    <a:pt x="84" y="115"/>
                  </a:lnTo>
                  <a:lnTo>
                    <a:pt x="87" y="110"/>
                  </a:lnTo>
                  <a:lnTo>
                    <a:pt x="89" y="108"/>
                  </a:lnTo>
                  <a:lnTo>
                    <a:pt x="92" y="103"/>
                  </a:lnTo>
                  <a:lnTo>
                    <a:pt x="93" y="100"/>
                  </a:lnTo>
                  <a:lnTo>
                    <a:pt x="96" y="97"/>
                  </a:lnTo>
                  <a:lnTo>
                    <a:pt x="98" y="95"/>
                  </a:lnTo>
                  <a:lnTo>
                    <a:pt x="100" y="92"/>
                  </a:lnTo>
                  <a:lnTo>
                    <a:pt x="102" y="87"/>
                  </a:lnTo>
                  <a:lnTo>
                    <a:pt x="105" y="84"/>
                  </a:lnTo>
                  <a:lnTo>
                    <a:pt x="106" y="81"/>
                  </a:lnTo>
                  <a:lnTo>
                    <a:pt x="108" y="79"/>
                  </a:lnTo>
                  <a:lnTo>
                    <a:pt x="109" y="76"/>
                  </a:lnTo>
                  <a:lnTo>
                    <a:pt x="112" y="71"/>
                  </a:lnTo>
                  <a:lnTo>
                    <a:pt x="114" y="70"/>
                  </a:lnTo>
                  <a:lnTo>
                    <a:pt x="116" y="67"/>
                  </a:lnTo>
                  <a:lnTo>
                    <a:pt x="118" y="64"/>
                  </a:lnTo>
                  <a:lnTo>
                    <a:pt x="119" y="61"/>
                  </a:lnTo>
                  <a:lnTo>
                    <a:pt x="121" y="58"/>
                  </a:lnTo>
                  <a:lnTo>
                    <a:pt x="122" y="57"/>
                  </a:lnTo>
                  <a:lnTo>
                    <a:pt x="125" y="52"/>
                  </a:lnTo>
                  <a:lnTo>
                    <a:pt x="128" y="49"/>
                  </a:lnTo>
                  <a:lnTo>
                    <a:pt x="130" y="45"/>
                  </a:lnTo>
                  <a:lnTo>
                    <a:pt x="131" y="44"/>
                  </a:lnTo>
                  <a:lnTo>
                    <a:pt x="132" y="42"/>
                  </a:lnTo>
                  <a:lnTo>
                    <a:pt x="134" y="41"/>
                  </a:lnTo>
                  <a:lnTo>
                    <a:pt x="138" y="36"/>
                  </a:lnTo>
                  <a:lnTo>
                    <a:pt x="143" y="32"/>
                  </a:lnTo>
                  <a:lnTo>
                    <a:pt x="144" y="31"/>
                  </a:lnTo>
                  <a:lnTo>
                    <a:pt x="147" y="29"/>
                  </a:lnTo>
                  <a:lnTo>
                    <a:pt x="150" y="28"/>
                  </a:lnTo>
                  <a:lnTo>
                    <a:pt x="154" y="28"/>
                  </a:lnTo>
                  <a:lnTo>
                    <a:pt x="157" y="26"/>
                  </a:lnTo>
                  <a:lnTo>
                    <a:pt x="159" y="26"/>
                  </a:lnTo>
                  <a:lnTo>
                    <a:pt x="162" y="25"/>
                  </a:lnTo>
                  <a:lnTo>
                    <a:pt x="164" y="25"/>
                  </a:lnTo>
                  <a:lnTo>
                    <a:pt x="167" y="23"/>
                  </a:lnTo>
                  <a:lnTo>
                    <a:pt x="170" y="23"/>
                  </a:lnTo>
                  <a:lnTo>
                    <a:pt x="175" y="22"/>
                  </a:lnTo>
                  <a:lnTo>
                    <a:pt x="178" y="20"/>
                  </a:lnTo>
                  <a:lnTo>
                    <a:pt x="182" y="20"/>
                  </a:lnTo>
                  <a:lnTo>
                    <a:pt x="186" y="19"/>
                  </a:lnTo>
                  <a:lnTo>
                    <a:pt x="192" y="17"/>
                  </a:lnTo>
                  <a:lnTo>
                    <a:pt x="196" y="16"/>
                  </a:lnTo>
                  <a:lnTo>
                    <a:pt x="201" y="16"/>
                  </a:lnTo>
                  <a:lnTo>
                    <a:pt x="205" y="15"/>
                  </a:lnTo>
                  <a:lnTo>
                    <a:pt x="211" y="13"/>
                  </a:lnTo>
                  <a:lnTo>
                    <a:pt x="215" y="12"/>
                  </a:lnTo>
                  <a:lnTo>
                    <a:pt x="220" y="10"/>
                  </a:lnTo>
                  <a:lnTo>
                    <a:pt x="224" y="9"/>
                  </a:lnTo>
                  <a:lnTo>
                    <a:pt x="228" y="9"/>
                  </a:lnTo>
                  <a:lnTo>
                    <a:pt x="233" y="7"/>
                  </a:lnTo>
                  <a:lnTo>
                    <a:pt x="236" y="6"/>
                  </a:lnTo>
                  <a:lnTo>
                    <a:pt x="240" y="4"/>
                  </a:lnTo>
                  <a:lnTo>
                    <a:pt x="244" y="4"/>
                  </a:lnTo>
                  <a:lnTo>
                    <a:pt x="247" y="3"/>
                  </a:lnTo>
                  <a:lnTo>
                    <a:pt x="250" y="3"/>
                  </a:lnTo>
                  <a:lnTo>
                    <a:pt x="252" y="1"/>
                  </a:lnTo>
                  <a:lnTo>
                    <a:pt x="255" y="1"/>
                  </a:lnTo>
                  <a:lnTo>
                    <a:pt x="257" y="0"/>
                  </a:lnTo>
                  <a:lnTo>
                    <a:pt x="259" y="0"/>
                  </a:lnTo>
                  <a:lnTo>
                    <a:pt x="265" y="16"/>
                  </a:lnTo>
                  <a:lnTo>
                    <a:pt x="262" y="17"/>
                  </a:lnTo>
                  <a:lnTo>
                    <a:pt x="257" y="20"/>
                  </a:lnTo>
                  <a:lnTo>
                    <a:pt x="253" y="22"/>
                  </a:lnTo>
                  <a:lnTo>
                    <a:pt x="252" y="22"/>
                  </a:lnTo>
                  <a:lnTo>
                    <a:pt x="250" y="20"/>
                  </a:lnTo>
                  <a:lnTo>
                    <a:pt x="250" y="22"/>
                  </a:lnTo>
                  <a:lnTo>
                    <a:pt x="249" y="22"/>
                  </a:lnTo>
                  <a:lnTo>
                    <a:pt x="249" y="25"/>
                  </a:lnTo>
                  <a:lnTo>
                    <a:pt x="247" y="28"/>
                  </a:lnTo>
                  <a:lnTo>
                    <a:pt x="247" y="29"/>
                  </a:lnTo>
                  <a:lnTo>
                    <a:pt x="246" y="31"/>
                  </a:lnTo>
                  <a:lnTo>
                    <a:pt x="246" y="33"/>
                  </a:lnTo>
                  <a:lnTo>
                    <a:pt x="246" y="36"/>
                  </a:lnTo>
                  <a:lnTo>
                    <a:pt x="244" y="39"/>
                  </a:lnTo>
                  <a:lnTo>
                    <a:pt x="244" y="44"/>
                  </a:lnTo>
                  <a:lnTo>
                    <a:pt x="244" y="48"/>
                  </a:lnTo>
                  <a:lnTo>
                    <a:pt x="244" y="49"/>
                  </a:lnTo>
                  <a:lnTo>
                    <a:pt x="244" y="52"/>
                  </a:lnTo>
                  <a:lnTo>
                    <a:pt x="244" y="55"/>
                  </a:lnTo>
                  <a:lnTo>
                    <a:pt x="244" y="58"/>
                  </a:lnTo>
                  <a:lnTo>
                    <a:pt x="244" y="61"/>
                  </a:lnTo>
                  <a:lnTo>
                    <a:pt x="244" y="64"/>
                  </a:lnTo>
                  <a:lnTo>
                    <a:pt x="244" y="68"/>
                  </a:lnTo>
                  <a:lnTo>
                    <a:pt x="244" y="73"/>
                  </a:lnTo>
                  <a:lnTo>
                    <a:pt x="244" y="77"/>
                  </a:lnTo>
                  <a:lnTo>
                    <a:pt x="244" y="80"/>
                  </a:lnTo>
                  <a:lnTo>
                    <a:pt x="246" y="84"/>
                  </a:lnTo>
                  <a:lnTo>
                    <a:pt x="246" y="89"/>
                  </a:lnTo>
                  <a:lnTo>
                    <a:pt x="246" y="93"/>
                  </a:lnTo>
                  <a:lnTo>
                    <a:pt x="247" y="97"/>
                  </a:lnTo>
                  <a:lnTo>
                    <a:pt x="247" y="102"/>
                  </a:lnTo>
                  <a:lnTo>
                    <a:pt x="249" y="108"/>
                  </a:lnTo>
                  <a:lnTo>
                    <a:pt x="249" y="110"/>
                  </a:lnTo>
                  <a:lnTo>
                    <a:pt x="249" y="116"/>
                  </a:lnTo>
                  <a:lnTo>
                    <a:pt x="249" y="121"/>
                  </a:lnTo>
                  <a:lnTo>
                    <a:pt x="250" y="125"/>
                  </a:lnTo>
                  <a:lnTo>
                    <a:pt x="250" y="128"/>
                  </a:lnTo>
                  <a:lnTo>
                    <a:pt x="252" y="132"/>
                  </a:lnTo>
                  <a:lnTo>
                    <a:pt x="252" y="135"/>
                  </a:lnTo>
                  <a:lnTo>
                    <a:pt x="253" y="140"/>
                  </a:lnTo>
                  <a:lnTo>
                    <a:pt x="253" y="142"/>
                  </a:lnTo>
                  <a:lnTo>
                    <a:pt x="253" y="145"/>
                  </a:lnTo>
                  <a:lnTo>
                    <a:pt x="253" y="148"/>
                  </a:lnTo>
                  <a:lnTo>
                    <a:pt x="255" y="151"/>
                  </a:lnTo>
                  <a:lnTo>
                    <a:pt x="256" y="156"/>
                  </a:lnTo>
                  <a:lnTo>
                    <a:pt x="256" y="158"/>
                  </a:lnTo>
                  <a:lnTo>
                    <a:pt x="257" y="161"/>
                  </a:lnTo>
                  <a:lnTo>
                    <a:pt x="260" y="164"/>
                  </a:lnTo>
                  <a:lnTo>
                    <a:pt x="262" y="166"/>
                  </a:lnTo>
                  <a:lnTo>
                    <a:pt x="265" y="169"/>
                  </a:lnTo>
                  <a:lnTo>
                    <a:pt x="268" y="172"/>
                  </a:lnTo>
                  <a:lnTo>
                    <a:pt x="269" y="172"/>
                  </a:lnTo>
                  <a:lnTo>
                    <a:pt x="269" y="173"/>
                  </a:lnTo>
                  <a:lnTo>
                    <a:pt x="269" y="176"/>
                  </a:lnTo>
                  <a:lnTo>
                    <a:pt x="269" y="177"/>
                  </a:lnTo>
                  <a:lnTo>
                    <a:pt x="269" y="179"/>
                  </a:lnTo>
                  <a:lnTo>
                    <a:pt x="269" y="182"/>
                  </a:lnTo>
                  <a:lnTo>
                    <a:pt x="271" y="185"/>
                  </a:lnTo>
                  <a:lnTo>
                    <a:pt x="271" y="188"/>
                  </a:lnTo>
                  <a:lnTo>
                    <a:pt x="271" y="190"/>
                  </a:lnTo>
                  <a:lnTo>
                    <a:pt x="271" y="193"/>
                  </a:lnTo>
                  <a:lnTo>
                    <a:pt x="271" y="198"/>
                  </a:lnTo>
                  <a:lnTo>
                    <a:pt x="271" y="202"/>
                  </a:lnTo>
                  <a:lnTo>
                    <a:pt x="272" y="206"/>
                  </a:lnTo>
                  <a:lnTo>
                    <a:pt x="272" y="211"/>
                  </a:lnTo>
                  <a:lnTo>
                    <a:pt x="273" y="215"/>
                  </a:lnTo>
                  <a:lnTo>
                    <a:pt x="273" y="219"/>
                  </a:lnTo>
                  <a:lnTo>
                    <a:pt x="273" y="224"/>
                  </a:lnTo>
                  <a:lnTo>
                    <a:pt x="273" y="228"/>
                  </a:lnTo>
                  <a:lnTo>
                    <a:pt x="275" y="233"/>
                  </a:lnTo>
                  <a:lnTo>
                    <a:pt x="275" y="235"/>
                  </a:lnTo>
                  <a:lnTo>
                    <a:pt x="276" y="240"/>
                  </a:lnTo>
                  <a:lnTo>
                    <a:pt x="276" y="246"/>
                  </a:lnTo>
                  <a:lnTo>
                    <a:pt x="278" y="250"/>
                  </a:lnTo>
                  <a:lnTo>
                    <a:pt x="278" y="253"/>
                  </a:lnTo>
                  <a:lnTo>
                    <a:pt x="278" y="257"/>
                  </a:lnTo>
                  <a:lnTo>
                    <a:pt x="279" y="260"/>
                  </a:lnTo>
                  <a:lnTo>
                    <a:pt x="279" y="265"/>
                  </a:lnTo>
                  <a:lnTo>
                    <a:pt x="281" y="267"/>
                  </a:lnTo>
                  <a:lnTo>
                    <a:pt x="282" y="270"/>
                  </a:lnTo>
                  <a:lnTo>
                    <a:pt x="282" y="272"/>
                  </a:lnTo>
                  <a:lnTo>
                    <a:pt x="284" y="275"/>
                  </a:lnTo>
                  <a:lnTo>
                    <a:pt x="285" y="279"/>
                  </a:lnTo>
                  <a:lnTo>
                    <a:pt x="287" y="283"/>
                  </a:lnTo>
                  <a:lnTo>
                    <a:pt x="288" y="289"/>
                  </a:lnTo>
                  <a:lnTo>
                    <a:pt x="289" y="294"/>
                  </a:lnTo>
                  <a:lnTo>
                    <a:pt x="291" y="298"/>
                  </a:lnTo>
                  <a:lnTo>
                    <a:pt x="294" y="304"/>
                  </a:lnTo>
                  <a:lnTo>
                    <a:pt x="295" y="308"/>
                  </a:lnTo>
                  <a:lnTo>
                    <a:pt x="298" y="313"/>
                  </a:lnTo>
                  <a:lnTo>
                    <a:pt x="300" y="317"/>
                  </a:lnTo>
                  <a:lnTo>
                    <a:pt x="301" y="321"/>
                  </a:lnTo>
                  <a:lnTo>
                    <a:pt x="303" y="326"/>
                  </a:lnTo>
                  <a:lnTo>
                    <a:pt x="304" y="329"/>
                  </a:lnTo>
                  <a:lnTo>
                    <a:pt x="305" y="331"/>
                  </a:lnTo>
                  <a:lnTo>
                    <a:pt x="307" y="333"/>
                  </a:lnTo>
                  <a:lnTo>
                    <a:pt x="307" y="334"/>
                  </a:lnTo>
                  <a:lnTo>
                    <a:pt x="308" y="339"/>
                  </a:lnTo>
                  <a:lnTo>
                    <a:pt x="241" y="311"/>
                  </a:lnTo>
                  <a:lnTo>
                    <a:pt x="247" y="310"/>
                  </a:lnTo>
                  <a:lnTo>
                    <a:pt x="250" y="310"/>
                  </a:lnTo>
                  <a:lnTo>
                    <a:pt x="252" y="310"/>
                  </a:lnTo>
                  <a:lnTo>
                    <a:pt x="255" y="310"/>
                  </a:lnTo>
                  <a:lnTo>
                    <a:pt x="256" y="307"/>
                  </a:lnTo>
                  <a:lnTo>
                    <a:pt x="257" y="305"/>
                  </a:lnTo>
                  <a:lnTo>
                    <a:pt x="259" y="301"/>
                  </a:lnTo>
                  <a:lnTo>
                    <a:pt x="259" y="299"/>
                  </a:lnTo>
                  <a:lnTo>
                    <a:pt x="259" y="297"/>
                  </a:lnTo>
                  <a:lnTo>
                    <a:pt x="260" y="295"/>
                  </a:lnTo>
                  <a:lnTo>
                    <a:pt x="259" y="292"/>
                  </a:lnTo>
                  <a:lnTo>
                    <a:pt x="257" y="292"/>
                  </a:lnTo>
                  <a:lnTo>
                    <a:pt x="255" y="292"/>
                  </a:lnTo>
                  <a:lnTo>
                    <a:pt x="252" y="292"/>
                  </a:lnTo>
                  <a:lnTo>
                    <a:pt x="249" y="292"/>
                  </a:lnTo>
                  <a:lnTo>
                    <a:pt x="246" y="292"/>
                  </a:lnTo>
                  <a:lnTo>
                    <a:pt x="243" y="294"/>
                  </a:lnTo>
                  <a:lnTo>
                    <a:pt x="240" y="294"/>
                  </a:lnTo>
                  <a:lnTo>
                    <a:pt x="236" y="294"/>
                  </a:lnTo>
                  <a:lnTo>
                    <a:pt x="233" y="294"/>
                  </a:lnTo>
                  <a:lnTo>
                    <a:pt x="230" y="294"/>
                  </a:lnTo>
                  <a:lnTo>
                    <a:pt x="227" y="294"/>
                  </a:lnTo>
                  <a:lnTo>
                    <a:pt x="223" y="294"/>
                  </a:lnTo>
                  <a:lnTo>
                    <a:pt x="220" y="294"/>
                  </a:lnTo>
                  <a:lnTo>
                    <a:pt x="218" y="291"/>
                  </a:lnTo>
                  <a:lnTo>
                    <a:pt x="214" y="288"/>
                  </a:lnTo>
                  <a:lnTo>
                    <a:pt x="211" y="286"/>
                  </a:lnTo>
                  <a:lnTo>
                    <a:pt x="208" y="283"/>
                  </a:lnTo>
                  <a:lnTo>
                    <a:pt x="205" y="281"/>
                  </a:lnTo>
                  <a:lnTo>
                    <a:pt x="202" y="278"/>
                  </a:lnTo>
                  <a:lnTo>
                    <a:pt x="198" y="273"/>
                  </a:lnTo>
                  <a:lnTo>
                    <a:pt x="193" y="270"/>
                  </a:lnTo>
                  <a:lnTo>
                    <a:pt x="189" y="267"/>
                  </a:lnTo>
                  <a:lnTo>
                    <a:pt x="185" y="263"/>
                  </a:lnTo>
                  <a:lnTo>
                    <a:pt x="180" y="260"/>
                  </a:lnTo>
                  <a:lnTo>
                    <a:pt x="176" y="256"/>
                  </a:lnTo>
                  <a:lnTo>
                    <a:pt x="170" y="251"/>
                  </a:lnTo>
                  <a:lnTo>
                    <a:pt x="166" y="249"/>
                  </a:lnTo>
                  <a:lnTo>
                    <a:pt x="162" y="244"/>
                  </a:lnTo>
                  <a:lnTo>
                    <a:pt x="157" y="240"/>
                  </a:lnTo>
                  <a:lnTo>
                    <a:pt x="151" y="235"/>
                  </a:lnTo>
                  <a:lnTo>
                    <a:pt x="147" y="233"/>
                  </a:lnTo>
                  <a:lnTo>
                    <a:pt x="143" y="228"/>
                  </a:lnTo>
                  <a:lnTo>
                    <a:pt x="138" y="225"/>
                  </a:lnTo>
                  <a:lnTo>
                    <a:pt x="134" y="221"/>
                  </a:lnTo>
                  <a:lnTo>
                    <a:pt x="130" y="218"/>
                  </a:lnTo>
                  <a:lnTo>
                    <a:pt x="125" y="215"/>
                  </a:lnTo>
                  <a:lnTo>
                    <a:pt x="122" y="212"/>
                  </a:lnTo>
                  <a:lnTo>
                    <a:pt x="118" y="209"/>
                  </a:lnTo>
                  <a:lnTo>
                    <a:pt x="116" y="208"/>
                  </a:lnTo>
                  <a:lnTo>
                    <a:pt x="114" y="205"/>
                  </a:lnTo>
                  <a:lnTo>
                    <a:pt x="111" y="205"/>
                  </a:lnTo>
                  <a:lnTo>
                    <a:pt x="109" y="204"/>
                  </a:lnTo>
                  <a:lnTo>
                    <a:pt x="108" y="204"/>
                  </a:lnTo>
                  <a:lnTo>
                    <a:pt x="106" y="202"/>
                  </a:lnTo>
                  <a:lnTo>
                    <a:pt x="105" y="202"/>
                  </a:lnTo>
                  <a:lnTo>
                    <a:pt x="102" y="202"/>
                  </a:lnTo>
                  <a:lnTo>
                    <a:pt x="100" y="202"/>
                  </a:lnTo>
                  <a:lnTo>
                    <a:pt x="96" y="201"/>
                  </a:lnTo>
                  <a:lnTo>
                    <a:pt x="93" y="201"/>
                  </a:lnTo>
                  <a:lnTo>
                    <a:pt x="89" y="201"/>
                  </a:lnTo>
                  <a:lnTo>
                    <a:pt x="86" y="201"/>
                  </a:lnTo>
                  <a:lnTo>
                    <a:pt x="82" y="201"/>
                  </a:lnTo>
                  <a:lnTo>
                    <a:pt x="77" y="201"/>
                  </a:lnTo>
                  <a:lnTo>
                    <a:pt x="73" y="201"/>
                  </a:lnTo>
                  <a:lnTo>
                    <a:pt x="68" y="201"/>
                  </a:lnTo>
                  <a:lnTo>
                    <a:pt x="64" y="201"/>
                  </a:lnTo>
                  <a:lnTo>
                    <a:pt x="60" y="201"/>
                  </a:lnTo>
                  <a:lnTo>
                    <a:pt x="54" y="201"/>
                  </a:lnTo>
                  <a:lnTo>
                    <a:pt x="50" y="202"/>
                  </a:lnTo>
                  <a:lnTo>
                    <a:pt x="45" y="202"/>
                  </a:lnTo>
                  <a:lnTo>
                    <a:pt x="39" y="202"/>
                  </a:lnTo>
                  <a:lnTo>
                    <a:pt x="35" y="202"/>
                  </a:lnTo>
                  <a:lnTo>
                    <a:pt x="31" y="202"/>
                  </a:lnTo>
                  <a:lnTo>
                    <a:pt x="26" y="202"/>
                  </a:lnTo>
                  <a:lnTo>
                    <a:pt x="22" y="202"/>
                  </a:lnTo>
                  <a:lnTo>
                    <a:pt x="19" y="202"/>
                  </a:lnTo>
                  <a:lnTo>
                    <a:pt x="16" y="202"/>
                  </a:lnTo>
                  <a:lnTo>
                    <a:pt x="12" y="202"/>
                  </a:lnTo>
                  <a:lnTo>
                    <a:pt x="9" y="202"/>
                  </a:lnTo>
                  <a:lnTo>
                    <a:pt x="6" y="202"/>
                  </a:lnTo>
                  <a:lnTo>
                    <a:pt x="4" y="202"/>
                  </a:lnTo>
                  <a:lnTo>
                    <a:pt x="2" y="202"/>
                  </a:lnTo>
                  <a:lnTo>
                    <a:pt x="0" y="20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674" name="Freeform 79"/>
            <p:cNvSpPr>
              <a:spLocks/>
            </p:cNvSpPr>
            <p:nvPr/>
          </p:nvSpPr>
          <p:spPr bwMode="auto">
            <a:xfrm>
              <a:off x="399" y="3309"/>
              <a:ext cx="65" cy="182"/>
            </a:xfrm>
            <a:custGeom>
              <a:avLst/>
              <a:gdLst>
                <a:gd name="T0" fmla="*/ 1 w 129"/>
                <a:gd name="T1" fmla="*/ 1 h 363"/>
                <a:gd name="T2" fmla="*/ 1 w 129"/>
                <a:gd name="T3" fmla="*/ 1 h 363"/>
                <a:gd name="T4" fmla="*/ 1 w 129"/>
                <a:gd name="T5" fmla="*/ 1 h 363"/>
                <a:gd name="T6" fmla="*/ 1 w 129"/>
                <a:gd name="T7" fmla="*/ 1 h 363"/>
                <a:gd name="T8" fmla="*/ 1 w 129"/>
                <a:gd name="T9" fmla="*/ 1 h 363"/>
                <a:gd name="T10" fmla="*/ 1 w 129"/>
                <a:gd name="T11" fmla="*/ 1 h 363"/>
                <a:gd name="T12" fmla="*/ 1 w 129"/>
                <a:gd name="T13" fmla="*/ 1 h 363"/>
                <a:gd name="T14" fmla="*/ 1 w 129"/>
                <a:gd name="T15" fmla="*/ 1 h 363"/>
                <a:gd name="T16" fmla="*/ 1 w 129"/>
                <a:gd name="T17" fmla="*/ 1 h 363"/>
                <a:gd name="T18" fmla="*/ 1 w 129"/>
                <a:gd name="T19" fmla="*/ 1 h 363"/>
                <a:gd name="T20" fmla="*/ 1 w 129"/>
                <a:gd name="T21" fmla="*/ 1 h 363"/>
                <a:gd name="T22" fmla="*/ 1 w 129"/>
                <a:gd name="T23" fmla="*/ 1 h 363"/>
                <a:gd name="T24" fmla="*/ 1 w 129"/>
                <a:gd name="T25" fmla="*/ 1 h 363"/>
                <a:gd name="T26" fmla="*/ 1 w 129"/>
                <a:gd name="T27" fmla="*/ 1 h 363"/>
                <a:gd name="T28" fmla="*/ 1 w 129"/>
                <a:gd name="T29" fmla="*/ 1 h 363"/>
                <a:gd name="T30" fmla="*/ 1 w 129"/>
                <a:gd name="T31" fmla="*/ 1 h 363"/>
                <a:gd name="T32" fmla="*/ 1 w 129"/>
                <a:gd name="T33" fmla="*/ 1 h 363"/>
                <a:gd name="T34" fmla="*/ 1 w 129"/>
                <a:gd name="T35" fmla="*/ 1 h 363"/>
                <a:gd name="T36" fmla="*/ 1 w 129"/>
                <a:gd name="T37" fmla="*/ 1 h 363"/>
                <a:gd name="T38" fmla="*/ 1 w 129"/>
                <a:gd name="T39" fmla="*/ 1 h 363"/>
                <a:gd name="T40" fmla="*/ 1 w 129"/>
                <a:gd name="T41" fmla="*/ 1 h 363"/>
                <a:gd name="T42" fmla="*/ 1 w 129"/>
                <a:gd name="T43" fmla="*/ 1 h 363"/>
                <a:gd name="T44" fmla="*/ 1 w 129"/>
                <a:gd name="T45" fmla="*/ 1 h 363"/>
                <a:gd name="T46" fmla="*/ 1 w 129"/>
                <a:gd name="T47" fmla="*/ 1 h 363"/>
                <a:gd name="T48" fmla="*/ 1 w 129"/>
                <a:gd name="T49" fmla="*/ 1 h 363"/>
                <a:gd name="T50" fmla="*/ 1 w 129"/>
                <a:gd name="T51" fmla="*/ 1 h 363"/>
                <a:gd name="T52" fmla="*/ 1 w 129"/>
                <a:gd name="T53" fmla="*/ 1 h 363"/>
                <a:gd name="T54" fmla="*/ 1 w 129"/>
                <a:gd name="T55" fmla="*/ 1 h 363"/>
                <a:gd name="T56" fmla="*/ 1 w 129"/>
                <a:gd name="T57" fmla="*/ 1 h 363"/>
                <a:gd name="T58" fmla="*/ 1 w 129"/>
                <a:gd name="T59" fmla="*/ 1 h 363"/>
                <a:gd name="T60" fmla="*/ 1 w 129"/>
                <a:gd name="T61" fmla="*/ 1 h 363"/>
                <a:gd name="T62" fmla="*/ 1 w 129"/>
                <a:gd name="T63" fmla="*/ 1 h 363"/>
                <a:gd name="T64" fmla="*/ 1 w 129"/>
                <a:gd name="T65" fmla="*/ 1 h 363"/>
                <a:gd name="T66" fmla="*/ 1 w 129"/>
                <a:gd name="T67" fmla="*/ 1 h 363"/>
                <a:gd name="T68" fmla="*/ 1 w 129"/>
                <a:gd name="T69" fmla="*/ 1 h 363"/>
                <a:gd name="T70" fmla="*/ 1 w 129"/>
                <a:gd name="T71" fmla="*/ 1 h 363"/>
                <a:gd name="T72" fmla="*/ 1 w 129"/>
                <a:gd name="T73" fmla="*/ 1 h 363"/>
                <a:gd name="T74" fmla="*/ 1 w 129"/>
                <a:gd name="T75" fmla="*/ 1 h 363"/>
                <a:gd name="T76" fmla="*/ 1 w 129"/>
                <a:gd name="T77" fmla="*/ 1 h 363"/>
                <a:gd name="T78" fmla="*/ 1 w 129"/>
                <a:gd name="T79" fmla="*/ 1 h 363"/>
                <a:gd name="T80" fmla="*/ 1 w 129"/>
                <a:gd name="T81" fmla="*/ 1 h 363"/>
                <a:gd name="T82" fmla="*/ 1 w 129"/>
                <a:gd name="T83" fmla="*/ 1 h 363"/>
                <a:gd name="T84" fmla="*/ 1 w 129"/>
                <a:gd name="T85" fmla="*/ 1 h 363"/>
                <a:gd name="T86" fmla="*/ 1 w 129"/>
                <a:gd name="T87" fmla="*/ 1 h 363"/>
                <a:gd name="T88" fmla="*/ 1 w 129"/>
                <a:gd name="T89" fmla="*/ 1 h 363"/>
                <a:gd name="T90" fmla="*/ 1 w 129"/>
                <a:gd name="T91" fmla="*/ 1 h 363"/>
                <a:gd name="T92" fmla="*/ 1 w 129"/>
                <a:gd name="T93" fmla="*/ 1 h 363"/>
                <a:gd name="T94" fmla="*/ 0 w 129"/>
                <a:gd name="T95" fmla="*/ 1 h 363"/>
                <a:gd name="T96" fmla="*/ 0 w 129"/>
                <a:gd name="T97" fmla="*/ 1 h 363"/>
                <a:gd name="T98" fmla="*/ 1 w 129"/>
                <a:gd name="T99" fmla="*/ 1 h 363"/>
                <a:gd name="T100" fmla="*/ 1 w 129"/>
                <a:gd name="T101" fmla="*/ 1 h 363"/>
                <a:gd name="T102" fmla="*/ 1 w 129"/>
                <a:gd name="T103" fmla="*/ 1 h 363"/>
                <a:gd name="T104" fmla="*/ 1 w 129"/>
                <a:gd name="T105" fmla="*/ 1 h 363"/>
                <a:gd name="T106" fmla="*/ 1 w 129"/>
                <a:gd name="T107" fmla="*/ 1 h 363"/>
                <a:gd name="T108" fmla="*/ 1 w 129"/>
                <a:gd name="T109" fmla="*/ 1 h 363"/>
                <a:gd name="T110" fmla="*/ 1 w 129"/>
                <a:gd name="T111" fmla="*/ 1 h 363"/>
                <a:gd name="T112" fmla="*/ 1 w 129"/>
                <a:gd name="T113" fmla="*/ 0 h 363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29"/>
                <a:gd name="T172" fmla="*/ 0 h 363"/>
                <a:gd name="T173" fmla="*/ 129 w 129"/>
                <a:gd name="T174" fmla="*/ 363 h 363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29" h="363">
                  <a:moveTo>
                    <a:pt x="61" y="13"/>
                  </a:moveTo>
                  <a:lnTo>
                    <a:pt x="60" y="14"/>
                  </a:lnTo>
                  <a:lnTo>
                    <a:pt x="57" y="17"/>
                  </a:lnTo>
                  <a:lnTo>
                    <a:pt x="54" y="20"/>
                  </a:lnTo>
                  <a:lnTo>
                    <a:pt x="52" y="22"/>
                  </a:lnTo>
                  <a:lnTo>
                    <a:pt x="49" y="26"/>
                  </a:lnTo>
                  <a:lnTo>
                    <a:pt x="46" y="30"/>
                  </a:lnTo>
                  <a:lnTo>
                    <a:pt x="44" y="33"/>
                  </a:lnTo>
                  <a:lnTo>
                    <a:pt x="41" y="38"/>
                  </a:lnTo>
                  <a:lnTo>
                    <a:pt x="38" y="42"/>
                  </a:lnTo>
                  <a:lnTo>
                    <a:pt x="35" y="46"/>
                  </a:lnTo>
                  <a:lnTo>
                    <a:pt x="30" y="51"/>
                  </a:lnTo>
                  <a:lnTo>
                    <a:pt x="29" y="57"/>
                  </a:lnTo>
                  <a:lnTo>
                    <a:pt x="26" y="61"/>
                  </a:lnTo>
                  <a:lnTo>
                    <a:pt x="25" y="67"/>
                  </a:lnTo>
                  <a:lnTo>
                    <a:pt x="23" y="70"/>
                  </a:lnTo>
                  <a:lnTo>
                    <a:pt x="23" y="71"/>
                  </a:lnTo>
                  <a:lnTo>
                    <a:pt x="22" y="74"/>
                  </a:lnTo>
                  <a:lnTo>
                    <a:pt x="20" y="77"/>
                  </a:lnTo>
                  <a:lnTo>
                    <a:pt x="20" y="80"/>
                  </a:lnTo>
                  <a:lnTo>
                    <a:pt x="19" y="83"/>
                  </a:lnTo>
                  <a:lnTo>
                    <a:pt x="19" y="86"/>
                  </a:lnTo>
                  <a:lnTo>
                    <a:pt x="19" y="89"/>
                  </a:lnTo>
                  <a:lnTo>
                    <a:pt x="17" y="91"/>
                  </a:lnTo>
                  <a:lnTo>
                    <a:pt x="17" y="94"/>
                  </a:lnTo>
                  <a:lnTo>
                    <a:pt x="16" y="97"/>
                  </a:lnTo>
                  <a:lnTo>
                    <a:pt x="16" y="102"/>
                  </a:lnTo>
                  <a:lnTo>
                    <a:pt x="16" y="105"/>
                  </a:lnTo>
                  <a:lnTo>
                    <a:pt x="16" y="107"/>
                  </a:lnTo>
                  <a:lnTo>
                    <a:pt x="16" y="112"/>
                  </a:lnTo>
                  <a:lnTo>
                    <a:pt x="16" y="115"/>
                  </a:lnTo>
                  <a:lnTo>
                    <a:pt x="16" y="118"/>
                  </a:lnTo>
                  <a:lnTo>
                    <a:pt x="16" y="122"/>
                  </a:lnTo>
                  <a:lnTo>
                    <a:pt x="16" y="125"/>
                  </a:lnTo>
                  <a:lnTo>
                    <a:pt x="16" y="129"/>
                  </a:lnTo>
                  <a:lnTo>
                    <a:pt x="16" y="132"/>
                  </a:lnTo>
                  <a:lnTo>
                    <a:pt x="16" y="137"/>
                  </a:lnTo>
                  <a:lnTo>
                    <a:pt x="17" y="139"/>
                  </a:lnTo>
                  <a:lnTo>
                    <a:pt x="17" y="144"/>
                  </a:lnTo>
                  <a:lnTo>
                    <a:pt x="17" y="147"/>
                  </a:lnTo>
                  <a:lnTo>
                    <a:pt x="19" y="151"/>
                  </a:lnTo>
                  <a:lnTo>
                    <a:pt x="19" y="154"/>
                  </a:lnTo>
                  <a:lnTo>
                    <a:pt x="20" y="158"/>
                  </a:lnTo>
                  <a:lnTo>
                    <a:pt x="22" y="161"/>
                  </a:lnTo>
                  <a:lnTo>
                    <a:pt x="23" y="166"/>
                  </a:lnTo>
                  <a:lnTo>
                    <a:pt x="25" y="170"/>
                  </a:lnTo>
                  <a:lnTo>
                    <a:pt x="26" y="174"/>
                  </a:lnTo>
                  <a:lnTo>
                    <a:pt x="28" y="177"/>
                  </a:lnTo>
                  <a:lnTo>
                    <a:pt x="29" y="182"/>
                  </a:lnTo>
                  <a:lnTo>
                    <a:pt x="32" y="186"/>
                  </a:lnTo>
                  <a:lnTo>
                    <a:pt x="35" y="190"/>
                  </a:lnTo>
                  <a:lnTo>
                    <a:pt x="36" y="193"/>
                  </a:lnTo>
                  <a:lnTo>
                    <a:pt x="38" y="196"/>
                  </a:lnTo>
                  <a:lnTo>
                    <a:pt x="39" y="199"/>
                  </a:lnTo>
                  <a:lnTo>
                    <a:pt x="41" y="202"/>
                  </a:lnTo>
                  <a:lnTo>
                    <a:pt x="42" y="205"/>
                  </a:lnTo>
                  <a:lnTo>
                    <a:pt x="44" y="208"/>
                  </a:lnTo>
                  <a:lnTo>
                    <a:pt x="46" y="211"/>
                  </a:lnTo>
                  <a:lnTo>
                    <a:pt x="48" y="214"/>
                  </a:lnTo>
                  <a:lnTo>
                    <a:pt x="49" y="216"/>
                  </a:lnTo>
                  <a:lnTo>
                    <a:pt x="52" y="219"/>
                  </a:lnTo>
                  <a:lnTo>
                    <a:pt x="54" y="222"/>
                  </a:lnTo>
                  <a:lnTo>
                    <a:pt x="57" y="225"/>
                  </a:lnTo>
                  <a:lnTo>
                    <a:pt x="58" y="228"/>
                  </a:lnTo>
                  <a:lnTo>
                    <a:pt x="61" y="231"/>
                  </a:lnTo>
                  <a:lnTo>
                    <a:pt x="62" y="234"/>
                  </a:lnTo>
                  <a:lnTo>
                    <a:pt x="65" y="237"/>
                  </a:lnTo>
                  <a:lnTo>
                    <a:pt x="67" y="240"/>
                  </a:lnTo>
                  <a:lnTo>
                    <a:pt x="70" y="243"/>
                  </a:lnTo>
                  <a:lnTo>
                    <a:pt x="71" y="246"/>
                  </a:lnTo>
                  <a:lnTo>
                    <a:pt x="74" y="250"/>
                  </a:lnTo>
                  <a:lnTo>
                    <a:pt x="76" y="253"/>
                  </a:lnTo>
                  <a:lnTo>
                    <a:pt x="78" y="256"/>
                  </a:lnTo>
                  <a:lnTo>
                    <a:pt x="80" y="259"/>
                  </a:lnTo>
                  <a:lnTo>
                    <a:pt x="83" y="262"/>
                  </a:lnTo>
                  <a:lnTo>
                    <a:pt x="86" y="264"/>
                  </a:lnTo>
                  <a:lnTo>
                    <a:pt x="87" y="267"/>
                  </a:lnTo>
                  <a:lnTo>
                    <a:pt x="89" y="270"/>
                  </a:lnTo>
                  <a:lnTo>
                    <a:pt x="92" y="273"/>
                  </a:lnTo>
                  <a:lnTo>
                    <a:pt x="93" y="276"/>
                  </a:lnTo>
                  <a:lnTo>
                    <a:pt x="96" y="279"/>
                  </a:lnTo>
                  <a:lnTo>
                    <a:pt x="97" y="282"/>
                  </a:lnTo>
                  <a:lnTo>
                    <a:pt x="100" y="285"/>
                  </a:lnTo>
                  <a:lnTo>
                    <a:pt x="103" y="289"/>
                  </a:lnTo>
                  <a:lnTo>
                    <a:pt x="108" y="295"/>
                  </a:lnTo>
                  <a:lnTo>
                    <a:pt x="110" y="299"/>
                  </a:lnTo>
                  <a:lnTo>
                    <a:pt x="115" y="304"/>
                  </a:lnTo>
                  <a:lnTo>
                    <a:pt x="118" y="307"/>
                  </a:lnTo>
                  <a:lnTo>
                    <a:pt x="121" y="311"/>
                  </a:lnTo>
                  <a:lnTo>
                    <a:pt x="124" y="314"/>
                  </a:lnTo>
                  <a:lnTo>
                    <a:pt x="125" y="317"/>
                  </a:lnTo>
                  <a:lnTo>
                    <a:pt x="128" y="321"/>
                  </a:lnTo>
                  <a:lnTo>
                    <a:pt x="129" y="323"/>
                  </a:lnTo>
                  <a:lnTo>
                    <a:pt x="128" y="323"/>
                  </a:lnTo>
                  <a:lnTo>
                    <a:pt x="125" y="324"/>
                  </a:lnTo>
                  <a:lnTo>
                    <a:pt x="122" y="325"/>
                  </a:lnTo>
                  <a:lnTo>
                    <a:pt x="119" y="325"/>
                  </a:lnTo>
                  <a:lnTo>
                    <a:pt x="116" y="325"/>
                  </a:lnTo>
                  <a:lnTo>
                    <a:pt x="113" y="325"/>
                  </a:lnTo>
                  <a:lnTo>
                    <a:pt x="109" y="327"/>
                  </a:lnTo>
                  <a:lnTo>
                    <a:pt x="106" y="328"/>
                  </a:lnTo>
                  <a:lnTo>
                    <a:pt x="103" y="330"/>
                  </a:lnTo>
                  <a:lnTo>
                    <a:pt x="100" y="331"/>
                  </a:lnTo>
                  <a:lnTo>
                    <a:pt x="99" y="334"/>
                  </a:lnTo>
                  <a:lnTo>
                    <a:pt x="99" y="340"/>
                  </a:lnTo>
                  <a:lnTo>
                    <a:pt x="100" y="343"/>
                  </a:lnTo>
                  <a:lnTo>
                    <a:pt x="102" y="347"/>
                  </a:lnTo>
                  <a:lnTo>
                    <a:pt x="105" y="352"/>
                  </a:lnTo>
                  <a:lnTo>
                    <a:pt x="109" y="355"/>
                  </a:lnTo>
                  <a:lnTo>
                    <a:pt x="112" y="357"/>
                  </a:lnTo>
                  <a:lnTo>
                    <a:pt x="115" y="359"/>
                  </a:lnTo>
                  <a:lnTo>
                    <a:pt x="118" y="360"/>
                  </a:lnTo>
                  <a:lnTo>
                    <a:pt x="119" y="362"/>
                  </a:lnTo>
                  <a:lnTo>
                    <a:pt x="118" y="362"/>
                  </a:lnTo>
                  <a:lnTo>
                    <a:pt x="116" y="362"/>
                  </a:lnTo>
                  <a:lnTo>
                    <a:pt x="112" y="363"/>
                  </a:lnTo>
                  <a:lnTo>
                    <a:pt x="108" y="363"/>
                  </a:lnTo>
                  <a:lnTo>
                    <a:pt x="105" y="362"/>
                  </a:lnTo>
                  <a:lnTo>
                    <a:pt x="100" y="359"/>
                  </a:lnTo>
                  <a:lnTo>
                    <a:pt x="94" y="357"/>
                  </a:lnTo>
                  <a:lnTo>
                    <a:pt x="90" y="355"/>
                  </a:lnTo>
                  <a:lnTo>
                    <a:pt x="86" y="350"/>
                  </a:lnTo>
                  <a:lnTo>
                    <a:pt x="83" y="347"/>
                  </a:lnTo>
                  <a:lnTo>
                    <a:pt x="81" y="343"/>
                  </a:lnTo>
                  <a:lnTo>
                    <a:pt x="81" y="339"/>
                  </a:lnTo>
                  <a:lnTo>
                    <a:pt x="83" y="333"/>
                  </a:lnTo>
                  <a:lnTo>
                    <a:pt x="87" y="328"/>
                  </a:lnTo>
                  <a:lnTo>
                    <a:pt x="92" y="325"/>
                  </a:lnTo>
                  <a:lnTo>
                    <a:pt x="97" y="323"/>
                  </a:lnTo>
                  <a:lnTo>
                    <a:pt x="102" y="320"/>
                  </a:lnTo>
                  <a:lnTo>
                    <a:pt x="105" y="318"/>
                  </a:lnTo>
                  <a:lnTo>
                    <a:pt x="108" y="317"/>
                  </a:lnTo>
                  <a:lnTo>
                    <a:pt x="109" y="317"/>
                  </a:lnTo>
                  <a:lnTo>
                    <a:pt x="109" y="315"/>
                  </a:lnTo>
                  <a:lnTo>
                    <a:pt x="106" y="311"/>
                  </a:lnTo>
                  <a:lnTo>
                    <a:pt x="103" y="308"/>
                  </a:lnTo>
                  <a:lnTo>
                    <a:pt x="102" y="307"/>
                  </a:lnTo>
                  <a:lnTo>
                    <a:pt x="99" y="302"/>
                  </a:lnTo>
                  <a:lnTo>
                    <a:pt x="97" y="299"/>
                  </a:lnTo>
                  <a:lnTo>
                    <a:pt x="93" y="295"/>
                  </a:lnTo>
                  <a:lnTo>
                    <a:pt x="90" y="291"/>
                  </a:lnTo>
                  <a:lnTo>
                    <a:pt x="87" y="286"/>
                  </a:lnTo>
                  <a:lnTo>
                    <a:pt x="84" y="282"/>
                  </a:lnTo>
                  <a:lnTo>
                    <a:pt x="81" y="279"/>
                  </a:lnTo>
                  <a:lnTo>
                    <a:pt x="80" y="276"/>
                  </a:lnTo>
                  <a:lnTo>
                    <a:pt x="78" y="273"/>
                  </a:lnTo>
                  <a:lnTo>
                    <a:pt x="76" y="270"/>
                  </a:lnTo>
                  <a:lnTo>
                    <a:pt x="73" y="266"/>
                  </a:lnTo>
                  <a:lnTo>
                    <a:pt x="68" y="260"/>
                  </a:lnTo>
                  <a:lnTo>
                    <a:pt x="67" y="257"/>
                  </a:lnTo>
                  <a:lnTo>
                    <a:pt x="64" y="254"/>
                  </a:lnTo>
                  <a:lnTo>
                    <a:pt x="62" y="251"/>
                  </a:lnTo>
                  <a:lnTo>
                    <a:pt x="61" y="248"/>
                  </a:lnTo>
                  <a:lnTo>
                    <a:pt x="58" y="246"/>
                  </a:lnTo>
                  <a:lnTo>
                    <a:pt x="57" y="243"/>
                  </a:lnTo>
                  <a:lnTo>
                    <a:pt x="54" y="240"/>
                  </a:lnTo>
                  <a:lnTo>
                    <a:pt x="52" y="238"/>
                  </a:lnTo>
                  <a:lnTo>
                    <a:pt x="49" y="235"/>
                  </a:lnTo>
                  <a:lnTo>
                    <a:pt x="48" y="231"/>
                  </a:lnTo>
                  <a:lnTo>
                    <a:pt x="46" y="228"/>
                  </a:lnTo>
                  <a:lnTo>
                    <a:pt x="45" y="227"/>
                  </a:lnTo>
                  <a:lnTo>
                    <a:pt x="42" y="224"/>
                  </a:lnTo>
                  <a:lnTo>
                    <a:pt x="41" y="221"/>
                  </a:lnTo>
                  <a:lnTo>
                    <a:pt x="39" y="218"/>
                  </a:lnTo>
                  <a:lnTo>
                    <a:pt x="38" y="215"/>
                  </a:lnTo>
                  <a:lnTo>
                    <a:pt x="35" y="212"/>
                  </a:lnTo>
                  <a:lnTo>
                    <a:pt x="33" y="209"/>
                  </a:lnTo>
                  <a:lnTo>
                    <a:pt x="30" y="208"/>
                  </a:lnTo>
                  <a:lnTo>
                    <a:pt x="30" y="205"/>
                  </a:lnTo>
                  <a:lnTo>
                    <a:pt x="28" y="200"/>
                  </a:lnTo>
                  <a:lnTo>
                    <a:pt x="23" y="196"/>
                  </a:lnTo>
                  <a:lnTo>
                    <a:pt x="20" y="190"/>
                  </a:lnTo>
                  <a:lnTo>
                    <a:pt x="19" y="187"/>
                  </a:lnTo>
                  <a:lnTo>
                    <a:pt x="17" y="183"/>
                  </a:lnTo>
                  <a:lnTo>
                    <a:pt x="16" y="180"/>
                  </a:lnTo>
                  <a:lnTo>
                    <a:pt x="13" y="177"/>
                  </a:lnTo>
                  <a:lnTo>
                    <a:pt x="12" y="173"/>
                  </a:lnTo>
                  <a:lnTo>
                    <a:pt x="10" y="170"/>
                  </a:lnTo>
                  <a:lnTo>
                    <a:pt x="10" y="167"/>
                  </a:lnTo>
                  <a:lnTo>
                    <a:pt x="9" y="163"/>
                  </a:lnTo>
                  <a:lnTo>
                    <a:pt x="7" y="160"/>
                  </a:lnTo>
                  <a:lnTo>
                    <a:pt x="6" y="155"/>
                  </a:lnTo>
                  <a:lnTo>
                    <a:pt x="6" y="153"/>
                  </a:lnTo>
                  <a:lnTo>
                    <a:pt x="4" y="148"/>
                  </a:lnTo>
                  <a:lnTo>
                    <a:pt x="3" y="144"/>
                  </a:lnTo>
                  <a:lnTo>
                    <a:pt x="3" y="139"/>
                  </a:lnTo>
                  <a:lnTo>
                    <a:pt x="3" y="137"/>
                  </a:lnTo>
                  <a:lnTo>
                    <a:pt x="1" y="132"/>
                  </a:lnTo>
                  <a:lnTo>
                    <a:pt x="1" y="129"/>
                  </a:lnTo>
                  <a:lnTo>
                    <a:pt x="1" y="125"/>
                  </a:lnTo>
                  <a:lnTo>
                    <a:pt x="1" y="122"/>
                  </a:lnTo>
                  <a:lnTo>
                    <a:pt x="0" y="118"/>
                  </a:lnTo>
                  <a:lnTo>
                    <a:pt x="0" y="115"/>
                  </a:lnTo>
                  <a:lnTo>
                    <a:pt x="0" y="110"/>
                  </a:lnTo>
                  <a:lnTo>
                    <a:pt x="0" y="106"/>
                  </a:lnTo>
                  <a:lnTo>
                    <a:pt x="0" y="102"/>
                  </a:lnTo>
                  <a:lnTo>
                    <a:pt x="0" y="99"/>
                  </a:lnTo>
                  <a:lnTo>
                    <a:pt x="1" y="94"/>
                  </a:lnTo>
                  <a:lnTo>
                    <a:pt x="1" y="91"/>
                  </a:lnTo>
                  <a:lnTo>
                    <a:pt x="1" y="89"/>
                  </a:lnTo>
                  <a:lnTo>
                    <a:pt x="1" y="86"/>
                  </a:lnTo>
                  <a:lnTo>
                    <a:pt x="3" y="83"/>
                  </a:lnTo>
                  <a:lnTo>
                    <a:pt x="3" y="80"/>
                  </a:lnTo>
                  <a:lnTo>
                    <a:pt x="3" y="77"/>
                  </a:lnTo>
                  <a:lnTo>
                    <a:pt x="4" y="74"/>
                  </a:lnTo>
                  <a:lnTo>
                    <a:pt x="4" y="71"/>
                  </a:lnTo>
                  <a:lnTo>
                    <a:pt x="6" y="68"/>
                  </a:lnTo>
                  <a:lnTo>
                    <a:pt x="6" y="65"/>
                  </a:lnTo>
                  <a:lnTo>
                    <a:pt x="7" y="62"/>
                  </a:lnTo>
                  <a:lnTo>
                    <a:pt x="7" y="59"/>
                  </a:lnTo>
                  <a:lnTo>
                    <a:pt x="9" y="57"/>
                  </a:lnTo>
                  <a:lnTo>
                    <a:pt x="10" y="54"/>
                  </a:lnTo>
                  <a:lnTo>
                    <a:pt x="12" y="51"/>
                  </a:lnTo>
                  <a:lnTo>
                    <a:pt x="13" y="48"/>
                  </a:lnTo>
                  <a:lnTo>
                    <a:pt x="16" y="46"/>
                  </a:lnTo>
                  <a:lnTo>
                    <a:pt x="17" y="43"/>
                  </a:lnTo>
                  <a:lnTo>
                    <a:pt x="19" y="41"/>
                  </a:lnTo>
                  <a:lnTo>
                    <a:pt x="20" y="38"/>
                  </a:lnTo>
                  <a:lnTo>
                    <a:pt x="23" y="35"/>
                  </a:lnTo>
                  <a:lnTo>
                    <a:pt x="28" y="29"/>
                  </a:lnTo>
                  <a:lnTo>
                    <a:pt x="32" y="23"/>
                  </a:lnTo>
                  <a:lnTo>
                    <a:pt x="36" y="19"/>
                  </a:lnTo>
                  <a:lnTo>
                    <a:pt x="39" y="14"/>
                  </a:lnTo>
                  <a:lnTo>
                    <a:pt x="44" y="10"/>
                  </a:lnTo>
                  <a:lnTo>
                    <a:pt x="46" y="7"/>
                  </a:lnTo>
                  <a:lnTo>
                    <a:pt x="49" y="3"/>
                  </a:lnTo>
                  <a:lnTo>
                    <a:pt x="51" y="1"/>
                  </a:lnTo>
                  <a:lnTo>
                    <a:pt x="52" y="0"/>
                  </a:lnTo>
                  <a:lnTo>
                    <a:pt x="54" y="0"/>
                  </a:lnTo>
                  <a:lnTo>
                    <a:pt x="61" y="1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675" name="Freeform 80"/>
            <p:cNvSpPr>
              <a:spLocks/>
            </p:cNvSpPr>
            <p:nvPr/>
          </p:nvSpPr>
          <p:spPr bwMode="auto">
            <a:xfrm>
              <a:off x="519" y="3297"/>
              <a:ext cx="406" cy="310"/>
            </a:xfrm>
            <a:custGeom>
              <a:avLst/>
              <a:gdLst>
                <a:gd name="T0" fmla="*/ 0 w 813"/>
                <a:gd name="T1" fmla="*/ 1 h 619"/>
                <a:gd name="T2" fmla="*/ 0 w 813"/>
                <a:gd name="T3" fmla="*/ 1 h 619"/>
                <a:gd name="T4" fmla="*/ 0 w 813"/>
                <a:gd name="T5" fmla="*/ 1 h 619"/>
                <a:gd name="T6" fmla="*/ 0 w 813"/>
                <a:gd name="T7" fmla="*/ 1 h 619"/>
                <a:gd name="T8" fmla="*/ 0 w 813"/>
                <a:gd name="T9" fmla="*/ 1 h 619"/>
                <a:gd name="T10" fmla="*/ 0 w 813"/>
                <a:gd name="T11" fmla="*/ 1 h 619"/>
                <a:gd name="T12" fmla="*/ 0 w 813"/>
                <a:gd name="T13" fmla="*/ 1 h 619"/>
                <a:gd name="T14" fmla="*/ 0 w 813"/>
                <a:gd name="T15" fmla="*/ 1 h 619"/>
                <a:gd name="T16" fmla="*/ 0 w 813"/>
                <a:gd name="T17" fmla="*/ 1 h 619"/>
                <a:gd name="T18" fmla="*/ 0 w 813"/>
                <a:gd name="T19" fmla="*/ 1 h 619"/>
                <a:gd name="T20" fmla="*/ 0 w 813"/>
                <a:gd name="T21" fmla="*/ 1 h 619"/>
                <a:gd name="T22" fmla="*/ 0 w 813"/>
                <a:gd name="T23" fmla="*/ 1 h 619"/>
                <a:gd name="T24" fmla="*/ 0 w 813"/>
                <a:gd name="T25" fmla="*/ 1 h 619"/>
                <a:gd name="T26" fmla="*/ 0 w 813"/>
                <a:gd name="T27" fmla="*/ 1 h 619"/>
                <a:gd name="T28" fmla="*/ 0 w 813"/>
                <a:gd name="T29" fmla="*/ 1 h 619"/>
                <a:gd name="T30" fmla="*/ 0 w 813"/>
                <a:gd name="T31" fmla="*/ 1 h 619"/>
                <a:gd name="T32" fmla="*/ 0 w 813"/>
                <a:gd name="T33" fmla="*/ 1 h 619"/>
                <a:gd name="T34" fmla="*/ 0 w 813"/>
                <a:gd name="T35" fmla="*/ 1 h 619"/>
                <a:gd name="T36" fmla="*/ 0 w 813"/>
                <a:gd name="T37" fmla="*/ 1 h 619"/>
                <a:gd name="T38" fmla="*/ 0 w 813"/>
                <a:gd name="T39" fmla="*/ 1 h 619"/>
                <a:gd name="T40" fmla="*/ 0 w 813"/>
                <a:gd name="T41" fmla="*/ 1 h 619"/>
                <a:gd name="T42" fmla="*/ 0 w 813"/>
                <a:gd name="T43" fmla="*/ 1 h 619"/>
                <a:gd name="T44" fmla="*/ 0 w 813"/>
                <a:gd name="T45" fmla="*/ 1 h 619"/>
                <a:gd name="T46" fmla="*/ 0 w 813"/>
                <a:gd name="T47" fmla="*/ 1 h 619"/>
                <a:gd name="T48" fmla="*/ 0 w 813"/>
                <a:gd name="T49" fmla="*/ 1 h 619"/>
                <a:gd name="T50" fmla="*/ 0 w 813"/>
                <a:gd name="T51" fmla="*/ 1 h 619"/>
                <a:gd name="T52" fmla="*/ 0 w 813"/>
                <a:gd name="T53" fmla="*/ 1 h 619"/>
                <a:gd name="T54" fmla="*/ 0 w 813"/>
                <a:gd name="T55" fmla="*/ 1 h 619"/>
                <a:gd name="T56" fmla="*/ 0 w 813"/>
                <a:gd name="T57" fmla="*/ 1 h 619"/>
                <a:gd name="T58" fmla="*/ 0 w 813"/>
                <a:gd name="T59" fmla="*/ 1 h 619"/>
                <a:gd name="T60" fmla="*/ 0 w 813"/>
                <a:gd name="T61" fmla="*/ 1 h 619"/>
                <a:gd name="T62" fmla="*/ 0 w 813"/>
                <a:gd name="T63" fmla="*/ 1 h 619"/>
                <a:gd name="T64" fmla="*/ 0 w 813"/>
                <a:gd name="T65" fmla="*/ 1 h 619"/>
                <a:gd name="T66" fmla="*/ 0 w 813"/>
                <a:gd name="T67" fmla="*/ 1 h 619"/>
                <a:gd name="T68" fmla="*/ 0 w 813"/>
                <a:gd name="T69" fmla="*/ 1 h 619"/>
                <a:gd name="T70" fmla="*/ 0 w 813"/>
                <a:gd name="T71" fmla="*/ 1 h 619"/>
                <a:gd name="T72" fmla="*/ 0 w 813"/>
                <a:gd name="T73" fmla="*/ 1 h 619"/>
                <a:gd name="T74" fmla="*/ 0 w 813"/>
                <a:gd name="T75" fmla="*/ 1 h 619"/>
                <a:gd name="T76" fmla="*/ 0 w 813"/>
                <a:gd name="T77" fmla="*/ 1 h 619"/>
                <a:gd name="T78" fmla="*/ 0 w 813"/>
                <a:gd name="T79" fmla="*/ 1 h 619"/>
                <a:gd name="T80" fmla="*/ 0 w 813"/>
                <a:gd name="T81" fmla="*/ 1 h 619"/>
                <a:gd name="T82" fmla="*/ 0 w 813"/>
                <a:gd name="T83" fmla="*/ 1 h 619"/>
                <a:gd name="T84" fmla="*/ 0 w 813"/>
                <a:gd name="T85" fmla="*/ 1 h 619"/>
                <a:gd name="T86" fmla="*/ 0 w 813"/>
                <a:gd name="T87" fmla="*/ 1 h 619"/>
                <a:gd name="T88" fmla="*/ 0 w 813"/>
                <a:gd name="T89" fmla="*/ 1 h 619"/>
                <a:gd name="T90" fmla="*/ 0 w 813"/>
                <a:gd name="T91" fmla="*/ 1 h 619"/>
                <a:gd name="T92" fmla="*/ 0 w 813"/>
                <a:gd name="T93" fmla="*/ 1 h 619"/>
                <a:gd name="T94" fmla="*/ 0 w 813"/>
                <a:gd name="T95" fmla="*/ 1 h 619"/>
                <a:gd name="T96" fmla="*/ 0 w 813"/>
                <a:gd name="T97" fmla="*/ 1 h 619"/>
                <a:gd name="T98" fmla="*/ 0 w 813"/>
                <a:gd name="T99" fmla="*/ 1 h 619"/>
                <a:gd name="T100" fmla="*/ 0 w 813"/>
                <a:gd name="T101" fmla="*/ 1 h 619"/>
                <a:gd name="T102" fmla="*/ 0 w 813"/>
                <a:gd name="T103" fmla="*/ 1 h 619"/>
                <a:gd name="T104" fmla="*/ 0 w 813"/>
                <a:gd name="T105" fmla="*/ 1 h 619"/>
                <a:gd name="T106" fmla="*/ 0 w 813"/>
                <a:gd name="T107" fmla="*/ 1 h 619"/>
                <a:gd name="T108" fmla="*/ 0 w 813"/>
                <a:gd name="T109" fmla="*/ 1 h 619"/>
                <a:gd name="T110" fmla="*/ 0 w 813"/>
                <a:gd name="T111" fmla="*/ 1 h 619"/>
                <a:gd name="T112" fmla="*/ 0 w 813"/>
                <a:gd name="T113" fmla="*/ 1 h 619"/>
                <a:gd name="T114" fmla="*/ 0 w 813"/>
                <a:gd name="T115" fmla="*/ 1 h 619"/>
                <a:gd name="T116" fmla="*/ 0 w 813"/>
                <a:gd name="T117" fmla="*/ 1 h 619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813"/>
                <a:gd name="T178" fmla="*/ 0 h 619"/>
                <a:gd name="T179" fmla="*/ 813 w 813"/>
                <a:gd name="T180" fmla="*/ 619 h 619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813" h="619">
                  <a:moveTo>
                    <a:pt x="0" y="207"/>
                  </a:moveTo>
                  <a:lnTo>
                    <a:pt x="2" y="207"/>
                  </a:lnTo>
                  <a:lnTo>
                    <a:pt x="3" y="209"/>
                  </a:lnTo>
                  <a:lnTo>
                    <a:pt x="6" y="212"/>
                  </a:lnTo>
                  <a:lnTo>
                    <a:pt x="11" y="216"/>
                  </a:lnTo>
                  <a:lnTo>
                    <a:pt x="12" y="219"/>
                  </a:lnTo>
                  <a:lnTo>
                    <a:pt x="15" y="222"/>
                  </a:lnTo>
                  <a:lnTo>
                    <a:pt x="18" y="225"/>
                  </a:lnTo>
                  <a:lnTo>
                    <a:pt x="21" y="228"/>
                  </a:lnTo>
                  <a:lnTo>
                    <a:pt x="24" y="231"/>
                  </a:lnTo>
                  <a:lnTo>
                    <a:pt x="27" y="234"/>
                  </a:lnTo>
                  <a:lnTo>
                    <a:pt x="29" y="237"/>
                  </a:lnTo>
                  <a:lnTo>
                    <a:pt x="32" y="239"/>
                  </a:lnTo>
                  <a:lnTo>
                    <a:pt x="35" y="242"/>
                  </a:lnTo>
                  <a:lnTo>
                    <a:pt x="38" y="245"/>
                  </a:lnTo>
                  <a:lnTo>
                    <a:pt x="40" y="248"/>
                  </a:lnTo>
                  <a:lnTo>
                    <a:pt x="43" y="251"/>
                  </a:lnTo>
                  <a:lnTo>
                    <a:pt x="45" y="254"/>
                  </a:lnTo>
                  <a:lnTo>
                    <a:pt x="48" y="257"/>
                  </a:lnTo>
                  <a:lnTo>
                    <a:pt x="51" y="260"/>
                  </a:lnTo>
                  <a:lnTo>
                    <a:pt x="54" y="263"/>
                  </a:lnTo>
                  <a:lnTo>
                    <a:pt x="57" y="266"/>
                  </a:lnTo>
                  <a:lnTo>
                    <a:pt x="61" y="269"/>
                  </a:lnTo>
                  <a:lnTo>
                    <a:pt x="64" y="270"/>
                  </a:lnTo>
                  <a:lnTo>
                    <a:pt x="66" y="271"/>
                  </a:lnTo>
                  <a:lnTo>
                    <a:pt x="66" y="267"/>
                  </a:lnTo>
                  <a:lnTo>
                    <a:pt x="66" y="264"/>
                  </a:lnTo>
                  <a:lnTo>
                    <a:pt x="66" y="258"/>
                  </a:lnTo>
                  <a:lnTo>
                    <a:pt x="66" y="254"/>
                  </a:lnTo>
                  <a:lnTo>
                    <a:pt x="66" y="248"/>
                  </a:lnTo>
                  <a:lnTo>
                    <a:pt x="66" y="244"/>
                  </a:lnTo>
                  <a:lnTo>
                    <a:pt x="66" y="242"/>
                  </a:lnTo>
                  <a:lnTo>
                    <a:pt x="66" y="241"/>
                  </a:lnTo>
                  <a:lnTo>
                    <a:pt x="66" y="242"/>
                  </a:lnTo>
                  <a:lnTo>
                    <a:pt x="67" y="244"/>
                  </a:lnTo>
                  <a:lnTo>
                    <a:pt x="69" y="247"/>
                  </a:lnTo>
                  <a:lnTo>
                    <a:pt x="70" y="251"/>
                  </a:lnTo>
                  <a:lnTo>
                    <a:pt x="72" y="254"/>
                  </a:lnTo>
                  <a:lnTo>
                    <a:pt x="75" y="258"/>
                  </a:lnTo>
                  <a:lnTo>
                    <a:pt x="77" y="261"/>
                  </a:lnTo>
                  <a:lnTo>
                    <a:pt x="80" y="266"/>
                  </a:lnTo>
                  <a:lnTo>
                    <a:pt x="83" y="269"/>
                  </a:lnTo>
                  <a:lnTo>
                    <a:pt x="86" y="271"/>
                  </a:lnTo>
                  <a:lnTo>
                    <a:pt x="89" y="274"/>
                  </a:lnTo>
                  <a:lnTo>
                    <a:pt x="91" y="274"/>
                  </a:lnTo>
                  <a:lnTo>
                    <a:pt x="93" y="276"/>
                  </a:lnTo>
                  <a:lnTo>
                    <a:pt x="96" y="276"/>
                  </a:lnTo>
                  <a:lnTo>
                    <a:pt x="99" y="274"/>
                  </a:lnTo>
                  <a:lnTo>
                    <a:pt x="101" y="271"/>
                  </a:lnTo>
                  <a:lnTo>
                    <a:pt x="102" y="270"/>
                  </a:lnTo>
                  <a:lnTo>
                    <a:pt x="102" y="266"/>
                  </a:lnTo>
                  <a:lnTo>
                    <a:pt x="102" y="263"/>
                  </a:lnTo>
                  <a:lnTo>
                    <a:pt x="101" y="260"/>
                  </a:lnTo>
                  <a:lnTo>
                    <a:pt x="101" y="255"/>
                  </a:lnTo>
                  <a:lnTo>
                    <a:pt x="99" y="251"/>
                  </a:lnTo>
                  <a:lnTo>
                    <a:pt x="98" y="248"/>
                  </a:lnTo>
                  <a:lnTo>
                    <a:pt x="96" y="244"/>
                  </a:lnTo>
                  <a:lnTo>
                    <a:pt x="95" y="241"/>
                  </a:lnTo>
                  <a:lnTo>
                    <a:pt x="93" y="238"/>
                  </a:lnTo>
                  <a:lnTo>
                    <a:pt x="92" y="235"/>
                  </a:lnTo>
                  <a:lnTo>
                    <a:pt x="91" y="231"/>
                  </a:lnTo>
                  <a:lnTo>
                    <a:pt x="92" y="231"/>
                  </a:lnTo>
                  <a:lnTo>
                    <a:pt x="93" y="232"/>
                  </a:lnTo>
                  <a:lnTo>
                    <a:pt x="96" y="234"/>
                  </a:lnTo>
                  <a:lnTo>
                    <a:pt x="99" y="235"/>
                  </a:lnTo>
                  <a:lnTo>
                    <a:pt x="102" y="238"/>
                  </a:lnTo>
                  <a:lnTo>
                    <a:pt x="107" y="239"/>
                  </a:lnTo>
                  <a:lnTo>
                    <a:pt x="111" y="242"/>
                  </a:lnTo>
                  <a:lnTo>
                    <a:pt x="115" y="244"/>
                  </a:lnTo>
                  <a:lnTo>
                    <a:pt x="120" y="245"/>
                  </a:lnTo>
                  <a:lnTo>
                    <a:pt x="122" y="245"/>
                  </a:lnTo>
                  <a:lnTo>
                    <a:pt x="127" y="247"/>
                  </a:lnTo>
                  <a:lnTo>
                    <a:pt x="130" y="245"/>
                  </a:lnTo>
                  <a:lnTo>
                    <a:pt x="133" y="245"/>
                  </a:lnTo>
                  <a:lnTo>
                    <a:pt x="136" y="244"/>
                  </a:lnTo>
                  <a:lnTo>
                    <a:pt x="137" y="241"/>
                  </a:lnTo>
                  <a:lnTo>
                    <a:pt x="137" y="238"/>
                  </a:lnTo>
                  <a:lnTo>
                    <a:pt x="137" y="234"/>
                  </a:lnTo>
                  <a:lnTo>
                    <a:pt x="136" y="231"/>
                  </a:lnTo>
                  <a:lnTo>
                    <a:pt x="134" y="228"/>
                  </a:lnTo>
                  <a:lnTo>
                    <a:pt x="133" y="223"/>
                  </a:lnTo>
                  <a:lnTo>
                    <a:pt x="131" y="221"/>
                  </a:lnTo>
                  <a:lnTo>
                    <a:pt x="128" y="218"/>
                  </a:lnTo>
                  <a:lnTo>
                    <a:pt x="127" y="213"/>
                  </a:lnTo>
                  <a:lnTo>
                    <a:pt x="124" y="210"/>
                  </a:lnTo>
                  <a:lnTo>
                    <a:pt x="121" y="207"/>
                  </a:lnTo>
                  <a:lnTo>
                    <a:pt x="118" y="205"/>
                  </a:lnTo>
                  <a:lnTo>
                    <a:pt x="117" y="203"/>
                  </a:lnTo>
                  <a:lnTo>
                    <a:pt x="114" y="200"/>
                  </a:lnTo>
                  <a:lnTo>
                    <a:pt x="112" y="199"/>
                  </a:lnTo>
                  <a:lnTo>
                    <a:pt x="114" y="200"/>
                  </a:lnTo>
                  <a:lnTo>
                    <a:pt x="115" y="202"/>
                  </a:lnTo>
                  <a:lnTo>
                    <a:pt x="120" y="205"/>
                  </a:lnTo>
                  <a:lnTo>
                    <a:pt x="122" y="207"/>
                  </a:lnTo>
                  <a:lnTo>
                    <a:pt x="125" y="210"/>
                  </a:lnTo>
                  <a:lnTo>
                    <a:pt x="130" y="213"/>
                  </a:lnTo>
                  <a:lnTo>
                    <a:pt x="134" y="216"/>
                  </a:lnTo>
                  <a:lnTo>
                    <a:pt x="138" y="218"/>
                  </a:lnTo>
                  <a:lnTo>
                    <a:pt x="143" y="221"/>
                  </a:lnTo>
                  <a:lnTo>
                    <a:pt x="146" y="222"/>
                  </a:lnTo>
                  <a:lnTo>
                    <a:pt x="150" y="223"/>
                  </a:lnTo>
                  <a:lnTo>
                    <a:pt x="153" y="223"/>
                  </a:lnTo>
                  <a:lnTo>
                    <a:pt x="156" y="223"/>
                  </a:lnTo>
                  <a:lnTo>
                    <a:pt x="157" y="222"/>
                  </a:lnTo>
                  <a:lnTo>
                    <a:pt x="160" y="219"/>
                  </a:lnTo>
                  <a:lnTo>
                    <a:pt x="160" y="216"/>
                  </a:lnTo>
                  <a:lnTo>
                    <a:pt x="160" y="213"/>
                  </a:lnTo>
                  <a:lnTo>
                    <a:pt x="159" y="209"/>
                  </a:lnTo>
                  <a:lnTo>
                    <a:pt x="159" y="206"/>
                  </a:lnTo>
                  <a:lnTo>
                    <a:pt x="156" y="203"/>
                  </a:lnTo>
                  <a:lnTo>
                    <a:pt x="154" y="200"/>
                  </a:lnTo>
                  <a:lnTo>
                    <a:pt x="153" y="197"/>
                  </a:lnTo>
                  <a:lnTo>
                    <a:pt x="152" y="194"/>
                  </a:lnTo>
                  <a:lnTo>
                    <a:pt x="149" y="191"/>
                  </a:lnTo>
                  <a:lnTo>
                    <a:pt x="147" y="189"/>
                  </a:lnTo>
                  <a:lnTo>
                    <a:pt x="146" y="187"/>
                  </a:lnTo>
                  <a:lnTo>
                    <a:pt x="144" y="186"/>
                  </a:lnTo>
                  <a:lnTo>
                    <a:pt x="141" y="183"/>
                  </a:lnTo>
                  <a:lnTo>
                    <a:pt x="141" y="181"/>
                  </a:lnTo>
                  <a:lnTo>
                    <a:pt x="143" y="181"/>
                  </a:lnTo>
                  <a:lnTo>
                    <a:pt x="147" y="184"/>
                  </a:lnTo>
                  <a:lnTo>
                    <a:pt x="150" y="184"/>
                  </a:lnTo>
                  <a:lnTo>
                    <a:pt x="153" y="186"/>
                  </a:lnTo>
                  <a:lnTo>
                    <a:pt x="156" y="186"/>
                  </a:lnTo>
                  <a:lnTo>
                    <a:pt x="160" y="187"/>
                  </a:lnTo>
                  <a:lnTo>
                    <a:pt x="163" y="187"/>
                  </a:lnTo>
                  <a:lnTo>
                    <a:pt x="168" y="189"/>
                  </a:lnTo>
                  <a:lnTo>
                    <a:pt x="170" y="189"/>
                  </a:lnTo>
                  <a:lnTo>
                    <a:pt x="175" y="189"/>
                  </a:lnTo>
                  <a:lnTo>
                    <a:pt x="176" y="187"/>
                  </a:lnTo>
                  <a:lnTo>
                    <a:pt x="179" y="187"/>
                  </a:lnTo>
                  <a:lnTo>
                    <a:pt x="181" y="186"/>
                  </a:lnTo>
                  <a:lnTo>
                    <a:pt x="182" y="184"/>
                  </a:lnTo>
                  <a:lnTo>
                    <a:pt x="181" y="180"/>
                  </a:lnTo>
                  <a:lnTo>
                    <a:pt x="179" y="176"/>
                  </a:lnTo>
                  <a:lnTo>
                    <a:pt x="176" y="173"/>
                  </a:lnTo>
                  <a:lnTo>
                    <a:pt x="175" y="170"/>
                  </a:lnTo>
                  <a:lnTo>
                    <a:pt x="172" y="167"/>
                  </a:lnTo>
                  <a:lnTo>
                    <a:pt x="170" y="164"/>
                  </a:lnTo>
                  <a:lnTo>
                    <a:pt x="165" y="160"/>
                  </a:lnTo>
                  <a:lnTo>
                    <a:pt x="162" y="155"/>
                  </a:lnTo>
                  <a:lnTo>
                    <a:pt x="157" y="152"/>
                  </a:lnTo>
                  <a:lnTo>
                    <a:pt x="160" y="152"/>
                  </a:lnTo>
                  <a:lnTo>
                    <a:pt x="163" y="152"/>
                  </a:lnTo>
                  <a:lnTo>
                    <a:pt x="169" y="154"/>
                  </a:lnTo>
                  <a:lnTo>
                    <a:pt x="175" y="154"/>
                  </a:lnTo>
                  <a:lnTo>
                    <a:pt x="179" y="154"/>
                  </a:lnTo>
                  <a:lnTo>
                    <a:pt x="184" y="154"/>
                  </a:lnTo>
                  <a:lnTo>
                    <a:pt x="188" y="154"/>
                  </a:lnTo>
                  <a:lnTo>
                    <a:pt x="194" y="160"/>
                  </a:lnTo>
                  <a:lnTo>
                    <a:pt x="176" y="160"/>
                  </a:lnTo>
                  <a:lnTo>
                    <a:pt x="179" y="161"/>
                  </a:lnTo>
                  <a:lnTo>
                    <a:pt x="181" y="164"/>
                  </a:lnTo>
                  <a:lnTo>
                    <a:pt x="184" y="170"/>
                  </a:lnTo>
                  <a:lnTo>
                    <a:pt x="186" y="173"/>
                  </a:lnTo>
                  <a:lnTo>
                    <a:pt x="189" y="178"/>
                  </a:lnTo>
                  <a:lnTo>
                    <a:pt x="191" y="183"/>
                  </a:lnTo>
                  <a:lnTo>
                    <a:pt x="191" y="187"/>
                  </a:lnTo>
                  <a:lnTo>
                    <a:pt x="188" y="190"/>
                  </a:lnTo>
                  <a:lnTo>
                    <a:pt x="185" y="191"/>
                  </a:lnTo>
                  <a:lnTo>
                    <a:pt x="182" y="193"/>
                  </a:lnTo>
                  <a:lnTo>
                    <a:pt x="179" y="193"/>
                  </a:lnTo>
                  <a:lnTo>
                    <a:pt x="176" y="193"/>
                  </a:lnTo>
                  <a:lnTo>
                    <a:pt x="175" y="193"/>
                  </a:lnTo>
                  <a:lnTo>
                    <a:pt x="172" y="193"/>
                  </a:lnTo>
                  <a:lnTo>
                    <a:pt x="169" y="193"/>
                  </a:lnTo>
                  <a:lnTo>
                    <a:pt x="166" y="193"/>
                  </a:lnTo>
                  <a:lnTo>
                    <a:pt x="163" y="193"/>
                  </a:lnTo>
                  <a:lnTo>
                    <a:pt x="162" y="193"/>
                  </a:lnTo>
                  <a:lnTo>
                    <a:pt x="160" y="193"/>
                  </a:lnTo>
                  <a:lnTo>
                    <a:pt x="163" y="196"/>
                  </a:lnTo>
                  <a:lnTo>
                    <a:pt x="165" y="199"/>
                  </a:lnTo>
                  <a:lnTo>
                    <a:pt x="166" y="200"/>
                  </a:lnTo>
                  <a:lnTo>
                    <a:pt x="168" y="203"/>
                  </a:lnTo>
                  <a:lnTo>
                    <a:pt x="169" y="207"/>
                  </a:lnTo>
                  <a:lnTo>
                    <a:pt x="170" y="210"/>
                  </a:lnTo>
                  <a:lnTo>
                    <a:pt x="172" y="213"/>
                  </a:lnTo>
                  <a:lnTo>
                    <a:pt x="172" y="216"/>
                  </a:lnTo>
                  <a:lnTo>
                    <a:pt x="173" y="219"/>
                  </a:lnTo>
                  <a:lnTo>
                    <a:pt x="173" y="222"/>
                  </a:lnTo>
                  <a:lnTo>
                    <a:pt x="173" y="225"/>
                  </a:lnTo>
                  <a:lnTo>
                    <a:pt x="172" y="226"/>
                  </a:lnTo>
                  <a:lnTo>
                    <a:pt x="170" y="229"/>
                  </a:lnTo>
                  <a:lnTo>
                    <a:pt x="166" y="231"/>
                  </a:lnTo>
                  <a:lnTo>
                    <a:pt x="162" y="232"/>
                  </a:lnTo>
                  <a:lnTo>
                    <a:pt x="156" y="232"/>
                  </a:lnTo>
                  <a:lnTo>
                    <a:pt x="152" y="232"/>
                  </a:lnTo>
                  <a:lnTo>
                    <a:pt x="147" y="231"/>
                  </a:lnTo>
                  <a:lnTo>
                    <a:pt x="144" y="229"/>
                  </a:lnTo>
                  <a:lnTo>
                    <a:pt x="143" y="228"/>
                  </a:lnTo>
                  <a:lnTo>
                    <a:pt x="143" y="229"/>
                  </a:lnTo>
                  <a:lnTo>
                    <a:pt x="143" y="232"/>
                  </a:lnTo>
                  <a:lnTo>
                    <a:pt x="143" y="234"/>
                  </a:lnTo>
                  <a:lnTo>
                    <a:pt x="144" y="237"/>
                  </a:lnTo>
                  <a:lnTo>
                    <a:pt x="144" y="239"/>
                  </a:lnTo>
                  <a:lnTo>
                    <a:pt x="144" y="242"/>
                  </a:lnTo>
                  <a:lnTo>
                    <a:pt x="144" y="245"/>
                  </a:lnTo>
                  <a:lnTo>
                    <a:pt x="144" y="248"/>
                  </a:lnTo>
                  <a:lnTo>
                    <a:pt x="144" y="251"/>
                  </a:lnTo>
                  <a:lnTo>
                    <a:pt x="144" y="254"/>
                  </a:lnTo>
                  <a:lnTo>
                    <a:pt x="143" y="257"/>
                  </a:lnTo>
                  <a:lnTo>
                    <a:pt x="140" y="258"/>
                  </a:lnTo>
                  <a:lnTo>
                    <a:pt x="144" y="261"/>
                  </a:lnTo>
                  <a:lnTo>
                    <a:pt x="147" y="263"/>
                  </a:lnTo>
                  <a:lnTo>
                    <a:pt x="150" y="264"/>
                  </a:lnTo>
                  <a:lnTo>
                    <a:pt x="154" y="266"/>
                  </a:lnTo>
                  <a:lnTo>
                    <a:pt x="159" y="267"/>
                  </a:lnTo>
                  <a:lnTo>
                    <a:pt x="162" y="269"/>
                  </a:lnTo>
                  <a:lnTo>
                    <a:pt x="163" y="269"/>
                  </a:lnTo>
                  <a:lnTo>
                    <a:pt x="166" y="270"/>
                  </a:lnTo>
                  <a:lnTo>
                    <a:pt x="169" y="271"/>
                  </a:lnTo>
                  <a:lnTo>
                    <a:pt x="172" y="273"/>
                  </a:lnTo>
                  <a:lnTo>
                    <a:pt x="175" y="273"/>
                  </a:lnTo>
                  <a:lnTo>
                    <a:pt x="178" y="274"/>
                  </a:lnTo>
                  <a:lnTo>
                    <a:pt x="181" y="276"/>
                  </a:lnTo>
                  <a:lnTo>
                    <a:pt x="184" y="277"/>
                  </a:lnTo>
                  <a:lnTo>
                    <a:pt x="186" y="279"/>
                  </a:lnTo>
                  <a:lnTo>
                    <a:pt x="189" y="280"/>
                  </a:lnTo>
                  <a:lnTo>
                    <a:pt x="194" y="282"/>
                  </a:lnTo>
                  <a:lnTo>
                    <a:pt x="197" y="283"/>
                  </a:lnTo>
                  <a:lnTo>
                    <a:pt x="200" y="285"/>
                  </a:lnTo>
                  <a:lnTo>
                    <a:pt x="204" y="286"/>
                  </a:lnTo>
                  <a:lnTo>
                    <a:pt x="207" y="287"/>
                  </a:lnTo>
                  <a:lnTo>
                    <a:pt x="211" y="287"/>
                  </a:lnTo>
                  <a:lnTo>
                    <a:pt x="214" y="289"/>
                  </a:lnTo>
                  <a:lnTo>
                    <a:pt x="217" y="290"/>
                  </a:lnTo>
                  <a:lnTo>
                    <a:pt x="221" y="292"/>
                  </a:lnTo>
                  <a:lnTo>
                    <a:pt x="224" y="293"/>
                  </a:lnTo>
                  <a:lnTo>
                    <a:pt x="229" y="295"/>
                  </a:lnTo>
                  <a:lnTo>
                    <a:pt x="232" y="296"/>
                  </a:lnTo>
                  <a:lnTo>
                    <a:pt x="236" y="298"/>
                  </a:lnTo>
                  <a:lnTo>
                    <a:pt x="239" y="299"/>
                  </a:lnTo>
                  <a:lnTo>
                    <a:pt x="242" y="299"/>
                  </a:lnTo>
                  <a:lnTo>
                    <a:pt x="245" y="300"/>
                  </a:lnTo>
                  <a:lnTo>
                    <a:pt x="249" y="302"/>
                  </a:lnTo>
                  <a:lnTo>
                    <a:pt x="252" y="303"/>
                  </a:lnTo>
                  <a:lnTo>
                    <a:pt x="256" y="305"/>
                  </a:lnTo>
                  <a:lnTo>
                    <a:pt x="259" y="305"/>
                  </a:lnTo>
                  <a:lnTo>
                    <a:pt x="264" y="306"/>
                  </a:lnTo>
                  <a:lnTo>
                    <a:pt x="266" y="308"/>
                  </a:lnTo>
                  <a:lnTo>
                    <a:pt x="269" y="308"/>
                  </a:lnTo>
                  <a:lnTo>
                    <a:pt x="272" y="309"/>
                  </a:lnTo>
                  <a:lnTo>
                    <a:pt x="277" y="311"/>
                  </a:lnTo>
                  <a:lnTo>
                    <a:pt x="280" y="311"/>
                  </a:lnTo>
                  <a:lnTo>
                    <a:pt x="282" y="312"/>
                  </a:lnTo>
                  <a:lnTo>
                    <a:pt x="285" y="312"/>
                  </a:lnTo>
                  <a:lnTo>
                    <a:pt x="288" y="314"/>
                  </a:lnTo>
                  <a:lnTo>
                    <a:pt x="290" y="314"/>
                  </a:lnTo>
                  <a:lnTo>
                    <a:pt x="293" y="314"/>
                  </a:lnTo>
                  <a:lnTo>
                    <a:pt x="295" y="314"/>
                  </a:lnTo>
                  <a:lnTo>
                    <a:pt x="298" y="315"/>
                  </a:lnTo>
                  <a:lnTo>
                    <a:pt x="303" y="315"/>
                  </a:lnTo>
                  <a:lnTo>
                    <a:pt x="309" y="315"/>
                  </a:lnTo>
                  <a:lnTo>
                    <a:pt x="311" y="315"/>
                  </a:lnTo>
                  <a:lnTo>
                    <a:pt x="316" y="315"/>
                  </a:lnTo>
                  <a:lnTo>
                    <a:pt x="319" y="315"/>
                  </a:lnTo>
                  <a:lnTo>
                    <a:pt x="323" y="314"/>
                  </a:lnTo>
                  <a:lnTo>
                    <a:pt x="326" y="314"/>
                  </a:lnTo>
                  <a:lnTo>
                    <a:pt x="330" y="312"/>
                  </a:lnTo>
                  <a:lnTo>
                    <a:pt x="333" y="311"/>
                  </a:lnTo>
                  <a:lnTo>
                    <a:pt x="338" y="311"/>
                  </a:lnTo>
                  <a:lnTo>
                    <a:pt x="341" y="309"/>
                  </a:lnTo>
                  <a:lnTo>
                    <a:pt x="343" y="308"/>
                  </a:lnTo>
                  <a:lnTo>
                    <a:pt x="348" y="306"/>
                  </a:lnTo>
                  <a:lnTo>
                    <a:pt x="351" y="305"/>
                  </a:lnTo>
                  <a:lnTo>
                    <a:pt x="354" y="303"/>
                  </a:lnTo>
                  <a:lnTo>
                    <a:pt x="358" y="302"/>
                  </a:lnTo>
                  <a:lnTo>
                    <a:pt x="361" y="300"/>
                  </a:lnTo>
                  <a:lnTo>
                    <a:pt x="364" y="300"/>
                  </a:lnTo>
                  <a:lnTo>
                    <a:pt x="367" y="298"/>
                  </a:lnTo>
                  <a:lnTo>
                    <a:pt x="370" y="296"/>
                  </a:lnTo>
                  <a:lnTo>
                    <a:pt x="373" y="295"/>
                  </a:lnTo>
                  <a:lnTo>
                    <a:pt x="375" y="293"/>
                  </a:lnTo>
                  <a:lnTo>
                    <a:pt x="380" y="289"/>
                  </a:lnTo>
                  <a:lnTo>
                    <a:pt x="386" y="286"/>
                  </a:lnTo>
                  <a:lnTo>
                    <a:pt x="390" y="283"/>
                  </a:lnTo>
                  <a:lnTo>
                    <a:pt x="394" y="280"/>
                  </a:lnTo>
                  <a:lnTo>
                    <a:pt x="397" y="277"/>
                  </a:lnTo>
                  <a:lnTo>
                    <a:pt x="402" y="276"/>
                  </a:lnTo>
                  <a:lnTo>
                    <a:pt x="403" y="274"/>
                  </a:lnTo>
                  <a:lnTo>
                    <a:pt x="406" y="271"/>
                  </a:lnTo>
                  <a:lnTo>
                    <a:pt x="409" y="269"/>
                  </a:lnTo>
                  <a:lnTo>
                    <a:pt x="413" y="266"/>
                  </a:lnTo>
                  <a:lnTo>
                    <a:pt x="416" y="263"/>
                  </a:lnTo>
                  <a:lnTo>
                    <a:pt x="419" y="260"/>
                  </a:lnTo>
                  <a:lnTo>
                    <a:pt x="422" y="257"/>
                  </a:lnTo>
                  <a:lnTo>
                    <a:pt x="425" y="254"/>
                  </a:lnTo>
                  <a:lnTo>
                    <a:pt x="428" y="251"/>
                  </a:lnTo>
                  <a:lnTo>
                    <a:pt x="432" y="248"/>
                  </a:lnTo>
                  <a:lnTo>
                    <a:pt x="435" y="245"/>
                  </a:lnTo>
                  <a:lnTo>
                    <a:pt x="441" y="242"/>
                  </a:lnTo>
                  <a:lnTo>
                    <a:pt x="444" y="239"/>
                  </a:lnTo>
                  <a:lnTo>
                    <a:pt x="448" y="235"/>
                  </a:lnTo>
                  <a:lnTo>
                    <a:pt x="453" y="232"/>
                  </a:lnTo>
                  <a:lnTo>
                    <a:pt x="457" y="229"/>
                  </a:lnTo>
                  <a:lnTo>
                    <a:pt x="461" y="225"/>
                  </a:lnTo>
                  <a:lnTo>
                    <a:pt x="466" y="221"/>
                  </a:lnTo>
                  <a:lnTo>
                    <a:pt x="470" y="218"/>
                  </a:lnTo>
                  <a:lnTo>
                    <a:pt x="474" y="213"/>
                  </a:lnTo>
                  <a:lnTo>
                    <a:pt x="479" y="209"/>
                  </a:lnTo>
                  <a:lnTo>
                    <a:pt x="483" y="205"/>
                  </a:lnTo>
                  <a:lnTo>
                    <a:pt x="489" y="202"/>
                  </a:lnTo>
                  <a:lnTo>
                    <a:pt x="493" y="197"/>
                  </a:lnTo>
                  <a:lnTo>
                    <a:pt x="498" y="193"/>
                  </a:lnTo>
                  <a:lnTo>
                    <a:pt x="503" y="190"/>
                  </a:lnTo>
                  <a:lnTo>
                    <a:pt x="508" y="186"/>
                  </a:lnTo>
                  <a:lnTo>
                    <a:pt x="514" y="181"/>
                  </a:lnTo>
                  <a:lnTo>
                    <a:pt x="518" y="177"/>
                  </a:lnTo>
                  <a:lnTo>
                    <a:pt x="522" y="173"/>
                  </a:lnTo>
                  <a:lnTo>
                    <a:pt x="527" y="170"/>
                  </a:lnTo>
                  <a:lnTo>
                    <a:pt x="532" y="165"/>
                  </a:lnTo>
                  <a:lnTo>
                    <a:pt x="535" y="161"/>
                  </a:lnTo>
                  <a:lnTo>
                    <a:pt x="541" y="157"/>
                  </a:lnTo>
                  <a:lnTo>
                    <a:pt x="546" y="152"/>
                  </a:lnTo>
                  <a:lnTo>
                    <a:pt x="551" y="149"/>
                  </a:lnTo>
                  <a:lnTo>
                    <a:pt x="554" y="145"/>
                  </a:lnTo>
                  <a:lnTo>
                    <a:pt x="559" y="142"/>
                  </a:lnTo>
                  <a:lnTo>
                    <a:pt x="563" y="138"/>
                  </a:lnTo>
                  <a:lnTo>
                    <a:pt x="567" y="135"/>
                  </a:lnTo>
                  <a:lnTo>
                    <a:pt x="572" y="130"/>
                  </a:lnTo>
                  <a:lnTo>
                    <a:pt x="575" y="128"/>
                  </a:lnTo>
                  <a:lnTo>
                    <a:pt x="579" y="125"/>
                  </a:lnTo>
                  <a:lnTo>
                    <a:pt x="583" y="122"/>
                  </a:lnTo>
                  <a:lnTo>
                    <a:pt x="586" y="119"/>
                  </a:lnTo>
                  <a:lnTo>
                    <a:pt x="589" y="116"/>
                  </a:lnTo>
                  <a:lnTo>
                    <a:pt x="592" y="113"/>
                  </a:lnTo>
                  <a:lnTo>
                    <a:pt x="596" y="110"/>
                  </a:lnTo>
                  <a:lnTo>
                    <a:pt x="598" y="107"/>
                  </a:lnTo>
                  <a:lnTo>
                    <a:pt x="601" y="106"/>
                  </a:lnTo>
                  <a:lnTo>
                    <a:pt x="604" y="104"/>
                  </a:lnTo>
                  <a:lnTo>
                    <a:pt x="607" y="103"/>
                  </a:lnTo>
                  <a:lnTo>
                    <a:pt x="610" y="98"/>
                  </a:lnTo>
                  <a:lnTo>
                    <a:pt x="612" y="97"/>
                  </a:lnTo>
                  <a:lnTo>
                    <a:pt x="614" y="96"/>
                  </a:lnTo>
                  <a:lnTo>
                    <a:pt x="615" y="96"/>
                  </a:lnTo>
                  <a:lnTo>
                    <a:pt x="615" y="94"/>
                  </a:lnTo>
                  <a:lnTo>
                    <a:pt x="620" y="93"/>
                  </a:lnTo>
                  <a:lnTo>
                    <a:pt x="621" y="91"/>
                  </a:lnTo>
                  <a:lnTo>
                    <a:pt x="624" y="90"/>
                  </a:lnTo>
                  <a:lnTo>
                    <a:pt x="627" y="88"/>
                  </a:lnTo>
                  <a:lnTo>
                    <a:pt x="631" y="87"/>
                  </a:lnTo>
                  <a:lnTo>
                    <a:pt x="634" y="84"/>
                  </a:lnTo>
                  <a:lnTo>
                    <a:pt x="639" y="82"/>
                  </a:lnTo>
                  <a:lnTo>
                    <a:pt x="642" y="80"/>
                  </a:lnTo>
                  <a:lnTo>
                    <a:pt x="646" y="78"/>
                  </a:lnTo>
                  <a:lnTo>
                    <a:pt x="650" y="75"/>
                  </a:lnTo>
                  <a:lnTo>
                    <a:pt x="655" y="72"/>
                  </a:lnTo>
                  <a:lnTo>
                    <a:pt x="659" y="69"/>
                  </a:lnTo>
                  <a:lnTo>
                    <a:pt x="663" y="68"/>
                  </a:lnTo>
                  <a:lnTo>
                    <a:pt x="666" y="64"/>
                  </a:lnTo>
                  <a:lnTo>
                    <a:pt x="671" y="59"/>
                  </a:lnTo>
                  <a:lnTo>
                    <a:pt x="671" y="56"/>
                  </a:lnTo>
                  <a:lnTo>
                    <a:pt x="672" y="53"/>
                  </a:lnTo>
                  <a:lnTo>
                    <a:pt x="675" y="51"/>
                  </a:lnTo>
                  <a:lnTo>
                    <a:pt x="676" y="49"/>
                  </a:lnTo>
                  <a:lnTo>
                    <a:pt x="676" y="45"/>
                  </a:lnTo>
                  <a:lnTo>
                    <a:pt x="678" y="43"/>
                  </a:lnTo>
                  <a:lnTo>
                    <a:pt x="678" y="39"/>
                  </a:lnTo>
                  <a:lnTo>
                    <a:pt x="679" y="36"/>
                  </a:lnTo>
                  <a:lnTo>
                    <a:pt x="681" y="33"/>
                  </a:lnTo>
                  <a:lnTo>
                    <a:pt x="681" y="30"/>
                  </a:lnTo>
                  <a:lnTo>
                    <a:pt x="682" y="27"/>
                  </a:lnTo>
                  <a:lnTo>
                    <a:pt x="682" y="26"/>
                  </a:lnTo>
                  <a:lnTo>
                    <a:pt x="682" y="23"/>
                  </a:lnTo>
                  <a:lnTo>
                    <a:pt x="684" y="20"/>
                  </a:lnTo>
                  <a:lnTo>
                    <a:pt x="684" y="17"/>
                  </a:lnTo>
                  <a:lnTo>
                    <a:pt x="685" y="14"/>
                  </a:lnTo>
                  <a:lnTo>
                    <a:pt x="685" y="10"/>
                  </a:lnTo>
                  <a:lnTo>
                    <a:pt x="687" y="5"/>
                  </a:lnTo>
                  <a:lnTo>
                    <a:pt x="687" y="3"/>
                  </a:lnTo>
                  <a:lnTo>
                    <a:pt x="688" y="0"/>
                  </a:lnTo>
                  <a:lnTo>
                    <a:pt x="689" y="0"/>
                  </a:lnTo>
                  <a:lnTo>
                    <a:pt x="691" y="0"/>
                  </a:lnTo>
                  <a:lnTo>
                    <a:pt x="691" y="3"/>
                  </a:lnTo>
                  <a:lnTo>
                    <a:pt x="692" y="5"/>
                  </a:lnTo>
                  <a:lnTo>
                    <a:pt x="691" y="8"/>
                  </a:lnTo>
                  <a:lnTo>
                    <a:pt x="691" y="11"/>
                  </a:lnTo>
                  <a:lnTo>
                    <a:pt x="691" y="14"/>
                  </a:lnTo>
                  <a:lnTo>
                    <a:pt x="691" y="17"/>
                  </a:lnTo>
                  <a:lnTo>
                    <a:pt x="691" y="20"/>
                  </a:lnTo>
                  <a:lnTo>
                    <a:pt x="691" y="23"/>
                  </a:lnTo>
                  <a:lnTo>
                    <a:pt x="689" y="24"/>
                  </a:lnTo>
                  <a:lnTo>
                    <a:pt x="689" y="27"/>
                  </a:lnTo>
                  <a:lnTo>
                    <a:pt x="689" y="30"/>
                  </a:lnTo>
                  <a:lnTo>
                    <a:pt x="689" y="32"/>
                  </a:lnTo>
                  <a:lnTo>
                    <a:pt x="691" y="32"/>
                  </a:lnTo>
                  <a:lnTo>
                    <a:pt x="694" y="32"/>
                  </a:lnTo>
                  <a:lnTo>
                    <a:pt x="697" y="30"/>
                  </a:lnTo>
                  <a:lnTo>
                    <a:pt x="700" y="30"/>
                  </a:lnTo>
                  <a:lnTo>
                    <a:pt x="704" y="29"/>
                  </a:lnTo>
                  <a:lnTo>
                    <a:pt x="707" y="29"/>
                  </a:lnTo>
                  <a:lnTo>
                    <a:pt x="710" y="29"/>
                  </a:lnTo>
                  <a:lnTo>
                    <a:pt x="713" y="27"/>
                  </a:lnTo>
                  <a:lnTo>
                    <a:pt x="716" y="26"/>
                  </a:lnTo>
                  <a:lnTo>
                    <a:pt x="720" y="24"/>
                  </a:lnTo>
                  <a:lnTo>
                    <a:pt x="721" y="23"/>
                  </a:lnTo>
                  <a:lnTo>
                    <a:pt x="726" y="20"/>
                  </a:lnTo>
                  <a:lnTo>
                    <a:pt x="729" y="20"/>
                  </a:lnTo>
                  <a:lnTo>
                    <a:pt x="727" y="21"/>
                  </a:lnTo>
                  <a:lnTo>
                    <a:pt x="726" y="23"/>
                  </a:lnTo>
                  <a:lnTo>
                    <a:pt x="723" y="24"/>
                  </a:lnTo>
                  <a:lnTo>
                    <a:pt x="721" y="27"/>
                  </a:lnTo>
                  <a:lnTo>
                    <a:pt x="720" y="30"/>
                  </a:lnTo>
                  <a:lnTo>
                    <a:pt x="720" y="33"/>
                  </a:lnTo>
                  <a:lnTo>
                    <a:pt x="717" y="36"/>
                  </a:lnTo>
                  <a:lnTo>
                    <a:pt x="716" y="39"/>
                  </a:lnTo>
                  <a:lnTo>
                    <a:pt x="714" y="42"/>
                  </a:lnTo>
                  <a:lnTo>
                    <a:pt x="713" y="45"/>
                  </a:lnTo>
                  <a:lnTo>
                    <a:pt x="711" y="48"/>
                  </a:lnTo>
                  <a:lnTo>
                    <a:pt x="711" y="51"/>
                  </a:lnTo>
                  <a:lnTo>
                    <a:pt x="710" y="53"/>
                  </a:lnTo>
                  <a:lnTo>
                    <a:pt x="710" y="55"/>
                  </a:lnTo>
                  <a:lnTo>
                    <a:pt x="710" y="59"/>
                  </a:lnTo>
                  <a:lnTo>
                    <a:pt x="711" y="64"/>
                  </a:lnTo>
                  <a:lnTo>
                    <a:pt x="713" y="66"/>
                  </a:lnTo>
                  <a:lnTo>
                    <a:pt x="714" y="71"/>
                  </a:lnTo>
                  <a:lnTo>
                    <a:pt x="714" y="74"/>
                  </a:lnTo>
                  <a:lnTo>
                    <a:pt x="716" y="77"/>
                  </a:lnTo>
                  <a:lnTo>
                    <a:pt x="717" y="78"/>
                  </a:lnTo>
                  <a:lnTo>
                    <a:pt x="717" y="80"/>
                  </a:lnTo>
                  <a:lnTo>
                    <a:pt x="703" y="69"/>
                  </a:lnTo>
                  <a:lnTo>
                    <a:pt x="701" y="71"/>
                  </a:lnTo>
                  <a:lnTo>
                    <a:pt x="700" y="74"/>
                  </a:lnTo>
                  <a:lnTo>
                    <a:pt x="697" y="75"/>
                  </a:lnTo>
                  <a:lnTo>
                    <a:pt x="695" y="77"/>
                  </a:lnTo>
                  <a:lnTo>
                    <a:pt x="694" y="80"/>
                  </a:lnTo>
                  <a:lnTo>
                    <a:pt x="692" y="82"/>
                  </a:lnTo>
                  <a:lnTo>
                    <a:pt x="691" y="85"/>
                  </a:lnTo>
                  <a:lnTo>
                    <a:pt x="688" y="90"/>
                  </a:lnTo>
                  <a:lnTo>
                    <a:pt x="687" y="93"/>
                  </a:lnTo>
                  <a:lnTo>
                    <a:pt x="687" y="96"/>
                  </a:lnTo>
                  <a:lnTo>
                    <a:pt x="685" y="97"/>
                  </a:lnTo>
                  <a:lnTo>
                    <a:pt x="685" y="100"/>
                  </a:lnTo>
                  <a:lnTo>
                    <a:pt x="685" y="103"/>
                  </a:lnTo>
                  <a:lnTo>
                    <a:pt x="687" y="106"/>
                  </a:lnTo>
                  <a:lnTo>
                    <a:pt x="688" y="109"/>
                  </a:lnTo>
                  <a:lnTo>
                    <a:pt x="691" y="114"/>
                  </a:lnTo>
                  <a:lnTo>
                    <a:pt x="694" y="119"/>
                  </a:lnTo>
                  <a:lnTo>
                    <a:pt x="698" y="125"/>
                  </a:lnTo>
                  <a:lnTo>
                    <a:pt x="703" y="129"/>
                  </a:lnTo>
                  <a:lnTo>
                    <a:pt x="707" y="133"/>
                  </a:lnTo>
                  <a:lnTo>
                    <a:pt x="710" y="135"/>
                  </a:lnTo>
                  <a:lnTo>
                    <a:pt x="713" y="138"/>
                  </a:lnTo>
                  <a:lnTo>
                    <a:pt x="716" y="139"/>
                  </a:lnTo>
                  <a:lnTo>
                    <a:pt x="719" y="141"/>
                  </a:lnTo>
                  <a:lnTo>
                    <a:pt x="721" y="141"/>
                  </a:lnTo>
                  <a:lnTo>
                    <a:pt x="726" y="142"/>
                  </a:lnTo>
                  <a:lnTo>
                    <a:pt x="730" y="142"/>
                  </a:lnTo>
                  <a:lnTo>
                    <a:pt x="736" y="144"/>
                  </a:lnTo>
                  <a:lnTo>
                    <a:pt x="737" y="144"/>
                  </a:lnTo>
                  <a:lnTo>
                    <a:pt x="740" y="144"/>
                  </a:lnTo>
                  <a:lnTo>
                    <a:pt x="743" y="144"/>
                  </a:lnTo>
                  <a:lnTo>
                    <a:pt x="746" y="144"/>
                  </a:lnTo>
                  <a:lnTo>
                    <a:pt x="749" y="144"/>
                  </a:lnTo>
                  <a:lnTo>
                    <a:pt x="752" y="145"/>
                  </a:lnTo>
                  <a:lnTo>
                    <a:pt x="755" y="145"/>
                  </a:lnTo>
                  <a:lnTo>
                    <a:pt x="758" y="145"/>
                  </a:lnTo>
                  <a:lnTo>
                    <a:pt x="761" y="145"/>
                  </a:lnTo>
                  <a:lnTo>
                    <a:pt x="764" y="145"/>
                  </a:lnTo>
                  <a:lnTo>
                    <a:pt x="767" y="145"/>
                  </a:lnTo>
                  <a:lnTo>
                    <a:pt x="769" y="145"/>
                  </a:lnTo>
                  <a:lnTo>
                    <a:pt x="774" y="145"/>
                  </a:lnTo>
                  <a:lnTo>
                    <a:pt x="778" y="145"/>
                  </a:lnTo>
                  <a:lnTo>
                    <a:pt x="783" y="145"/>
                  </a:lnTo>
                  <a:lnTo>
                    <a:pt x="785" y="145"/>
                  </a:lnTo>
                  <a:lnTo>
                    <a:pt x="787" y="145"/>
                  </a:lnTo>
                  <a:lnTo>
                    <a:pt x="803" y="129"/>
                  </a:lnTo>
                  <a:lnTo>
                    <a:pt x="803" y="130"/>
                  </a:lnTo>
                  <a:lnTo>
                    <a:pt x="806" y="132"/>
                  </a:lnTo>
                  <a:lnTo>
                    <a:pt x="807" y="135"/>
                  </a:lnTo>
                  <a:lnTo>
                    <a:pt x="810" y="138"/>
                  </a:lnTo>
                  <a:lnTo>
                    <a:pt x="812" y="142"/>
                  </a:lnTo>
                  <a:lnTo>
                    <a:pt x="813" y="145"/>
                  </a:lnTo>
                  <a:lnTo>
                    <a:pt x="813" y="149"/>
                  </a:lnTo>
                  <a:lnTo>
                    <a:pt x="812" y="152"/>
                  </a:lnTo>
                  <a:lnTo>
                    <a:pt x="810" y="152"/>
                  </a:lnTo>
                  <a:lnTo>
                    <a:pt x="809" y="154"/>
                  </a:lnTo>
                  <a:lnTo>
                    <a:pt x="807" y="157"/>
                  </a:lnTo>
                  <a:lnTo>
                    <a:pt x="806" y="160"/>
                  </a:lnTo>
                  <a:lnTo>
                    <a:pt x="804" y="162"/>
                  </a:lnTo>
                  <a:lnTo>
                    <a:pt x="801" y="167"/>
                  </a:lnTo>
                  <a:lnTo>
                    <a:pt x="799" y="171"/>
                  </a:lnTo>
                  <a:lnTo>
                    <a:pt x="796" y="177"/>
                  </a:lnTo>
                  <a:lnTo>
                    <a:pt x="794" y="178"/>
                  </a:lnTo>
                  <a:lnTo>
                    <a:pt x="791" y="181"/>
                  </a:lnTo>
                  <a:lnTo>
                    <a:pt x="790" y="184"/>
                  </a:lnTo>
                  <a:lnTo>
                    <a:pt x="788" y="187"/>
                  </a:lnTo>
                  <a:lnTo>
                    <a:pt x="785" y="190"/>
                  </a:lnTo>
                  <a:lnTo>
                    <a:pt x="784" y="193"/>
                  </a:lnTo>
                  <a:lnTo>
                    <a:pt x="783" y="196"/>
                  </a:lnTo>
                  <a:lnTo>
                    <a:pt x="781" y="199"/>
                  </a:lnTo>
                  <a:lnTo>
                    <a:pt x="778" y="202"/>
                  </a:lnTo>
                  <a:lnTo>
                    <a:pt x="777" y="205"/>
                  </a:lnTo>
                  <a:lnTo>
                    <a:pt x="774" y="209"/>
                  </a:lnTo>
                  <a:lnTo>
                    <a:pt x="772" y="212"/>
                  </a:lnTo>
                  <a:lnTo>
                    <a:pt x="769" y="215"/>
                  </a:lnTo>
                  <a:lnTo>
                    <a:pt x="768" y="219"/>
                  </a:lnTo>
                  <a:lnTo>
                    <a:pt x="765" y="222"/>
                  </a:lnTo>
                  <a:lnTo>
                    <a:pt x="764" y="226"/>
                  </a:lnTo>
                  <a:lnTo>
                    <a:pt x="761" y="229"/>
                  </a:lnTo>
                  <a:lnTo>
                    <a:pt x="758" y="232"/>
                  </a:lnTo>
                  <a:lnTo>
                    <a:pt x="755" y="235"/>
                  </a:lnTo>
                  <a:lnTo>
                    <a:pt x="753" y="239"/>
                  </a:lnTo>
                  <a:lnTo>
                    <a:pt x="751" y="242"/>
                  </a:lnTo>
                  <a:lnTo>
                    <a:pt x="748" y="245"/>
                  </a:lnTo>
                  <a:lnTo>
                    <a:pt x="746" y="248"/>
                  </a:lnTo>
                  <a:lnTo>
                    <a:pt x="743" y="253"/>
                  </a:lnTo>
                  <a:lnTo>
                    <a:pt x="740" y="255"/>
                  </a:lnTo>
                  <a:lnTo>
                    <a:pt x="739" y="260"/>
                  </a:lnTo>
                  <a:lnTo>
                    <a:pt x="736" y="263"/>
                  </a:lnTo>
                  <a:lnTo>
                    <a:pt x="733" y="266"/>
                  </a:lnTo>
                  <a:lnTo>
                    <a:pt x="732" y="269"/>
                  </a:lnTo>
                  <a:lnTo>
                    <a:pt x="729" y="273"/>
                  </a:lnTo>
                  <a:lnTo>
                    <a:pt x="726" y="276"/>
                  </a:lnTo>
                  <a:lnTo>
                    <a:pt x="724" y="279"/>
                  </a:lnTo>
                  <a:lnTo>
                    <a:pt x="721" y="282"/>
                  </a:lnTo>
                  <a:lnTo>
                    <a:pt x="719" y="285"/>
                  </a:lnTo>
                  <a:lnTo>
                    <a:pt x="716" y="286"/>
                  </a:lnTo>
                  <a:lnTo>
                    <a:pt x="714" y="289"/>
                  </a:lnTo>
                  <a:lnTo>
                    <a:pt x="710" y="295"/>
                  </a:lnTo>
                  <a:lnTo>
                    <a:pt x="705" y="300"/>
                  </a:lnTo>
                  <a:lnTo>
                    <a:pt x="701" y="303"/>
                  </a:lnTo>
                  <a:lnTo>
                    <a:pt x="697" y="308"/>
                  </a:lnTo>
                  <a:lnTo>
                    <a:pt x="692" y="311"/>
                  </a:lnTo>
                  <a:lnTo>
                    <a:pt x="689" y="314"/>
                  </a:lnTo>
                  <a:lnTo>
                    <a:pt x="685" y="316"/>
                  </a:lnTo>
                  <a:lnTo>
                    <a:pt x="681" y="318"/>
                  </a:lnTo>
                  <a:lnTo>
                    <a:pt x="678" y="321"/>
                  </a:lnTo>
                  <a:lnTo>
                    <a:pt x="673" y="322"/>
                  </a:lnTo>
                  <a:lnTo>
                    <a:pt x="669" y="325"/>
                  </a:lnTo>
                  <a:lnTo>
                    <a:pt x="665" y="327"/>
                  </a:lnTo>
                  <a:lnTo>
                    <a:pt x="662" y="328"/>
                  </a:lnTo>
                  <a:lnTo>
                    <a:pt x="658" y="331"/>
                  </a:lnTo>
                  <a:lnTo>
                    <a:pt x="653" y="332"/>
                  </a:lnTo>
                  <a:lnTo>
                    <a:pt x="650" y="334"/>
                  </a:lnTo>
                  <a:lnTo>
                    <a:pt x="646" y="337"/>
                  </a:lnTo>
                  <a:lnTo>
                    <a:pt x="642" y="338"/>
                  </a:lnTo>
                  <a:lnTo>
                    <a:pt x="639" y="340"/>
                  </a:lnTo>
                  <a:lnTo>
                    <a:pt x="634" y="343"/>
                  </a:lnTo>
                  <a:lnTo>
                    <a:pt x="630" y="344"/>
                  </a:lnTo>
                  <a:lnTo>
                    <a:pt x="627" y="346"/>
                  </a:lnTo>
                  <a:lnTo>
                    <a:pt x="623" y="347"/>
                  </a:lnTo>
                  <a:lnTo>
                    <a:pt x="620" y="348"/>
                  </a:lnTo>
                  <a:lnTo>
                    <a:pt x="615" y="350"/>
                  </a:lnTo>
                  <a:lnTo>
                    <a:pt x="612" y="351"/>
                  </a:lnTo>
                  <a:lnTo>
                    <a:pt x="610" y="351"/>
                  </a:lnTo>
                  <a:lnTo>
                    <a:pt x="607" y="353"/>
                  </a:lnTo>
                  <a:lnTo>
                    <a:pt x="604" y="354"/>
                  </a:lnTo>
                  <a:lnTo>
                    <a:pt x="601" y="356"/>
                  </a:lnTo>
                  <a:lnTo>
                    <a:pt x="598" y="356"/>
                  </a:lnTo>
                  <a:lnTo>
                    <a:pt x="595" y="356"/>
                  </a:lnTo>
                  <a:lnTo>
                    <a:pt x="592" y="357"/>
                  </a:lnTo>
                  <a:lnTo>
                    <a:pt x="591" y="357"/>
                  </a:lnTo>
                  <a:lnTo>
                    <a:pt x="586" y="359"/>
                  </a:lnTo>
                  <a:lnTo>
                    <a:pt x="583" y="359"/>
                  </a:lnTo>
                  <a:lnTo>
                    <a:pt x="579" y="359"/>
                  </a:lnTo>
                  <a:lnTo>
                    <a:pt x="575" y="357"/>
                  </a:lnTo>
                  <a:lnTo>
                    <a:pt x="570" y="356"/>
                  </a:lnTo>
                  <a:lnTo>
                    <a:pt x="566" y="356"/>
                  </a:lnTo>
                  <a:lnTo>
                    <a:pt x="563" y="354"/>
                  </a:lnTo>
                  <a:lnTo>
                    <a:pt x="560" y="353"/>
                  </a:lnTo>
                  <a:lnTo>
                    <a:pt x="557" y="353"/>
                  </a:lnTo>
                  <a:lnTo>
                    <a:pt x="554" y="351"/>
                  </a:lnTo>
                  <a:lnTo>
                    <a:pt x="551" y="351"/>
                  </a:lnTo>
                  <a:lnTo>
                    <a:pt x="548" y="350"/>
                  </a:lnTo>
                  <a:lnTo>
                    <a:pt x="547" y="348"/>
                  </a:lnTo>
                  <a:lnTo>
                    <a:pt x="544" y="348"/>
                  </a:lnTo>
                  <a:lnTo>
                    <a:pt x="541" y="347"/>
                  </a:lnTo>
                  <a:lnTo>
                    <a:pt x="538" y="346"/>
                  </a:lnTo>
                  <a:lnTo>
                    <a:pt x="535" y="346"/>
                  </a:lnTo>
                  <a:lnTo>
                    <a:pt x="534" y="344"/>
                  </a:lnTo>
                  <a:lnTo>
                    <a:pt x="528" y="343"/>
                  </a:lnTo>
                  <a:lnTo>
                    <a:pt x="525" y="341"/>
                  </a:lnTo>
                  <a:lnTo>
                    <a:pt x="522" y="340"/>
                  </a:lnTo>
                  <a:lnTo>
                    <a:pt x="519" y="338"/>
                  </a:lnTo>
                  <a:lnTo>
                    <a:pt x="518" y="338"/>
                  </a:lnTo>
                  <a:lnTo>
                    <a:pt x="519" y="340"/>
                  </a:lnTo>
                  <a:lnTo>
                    <a:pt x="522" y="343"/>
                  </a:lnTo>
                  <a:lnTo>
                    <a:pt x="524" y="344"/>
                  </a:lnTo>
                  <a:lnTo>
                    <a:pt x="527" y="347"/>
                  </a:lnTo>
                  <a:lnTo>
                    <a:pt x="530" y="350"/>
                  </a:lnTo>
                  <a:lnTo>
                    <a:pt x="534" y="353"/>
                  </a:lnTo>
                  <a:lnTo>
                    <a:pt x="537" y="356"/>
                  </a:lnTo>
                  <a:lnTo>
                    <a:pt x="541" y="359"/>
                  </a:lnTo>
                  <a:lnTo>
                    <a:pt x="544" y="362"/>
                  </a:lnTo>
                  <a:lnTo>
                    <a:pt x="548" y="364"/>
                  </a:lnTo>
                  <a:lnTo>
                    <a:pt x="551" y="366"/>
                  </a:lnTo>
                  <a:lnTo>
                    <a:pt x="556" y="367"/>
                  </a:lnTo>
                  <a:lnTo>
                    <a:pt x="559" y="369"/>
                  </a:lnTo>
                  <a:lnTo>
                    <a:pt x="563" y="370"/>
                  </a:lnTo>
                  <a:lnTo>
                    <a:pt x="564" y="370"/>
                  </a:lnTo>
                  <a:lnTo>
                    <a:pt x="567" y="372"/>
                  </a:lnTo>
                  <a:lnTo>
                    <a:pt x="570" y="372"/>
                  </a:lnTo>
                  <a:lnTo>
                    <a:pt x="573" y="372"/>
                  </a:lnTo>
                  <a:lnTo>
                    <a:pt x="576" y="372"/>
                  </a:lnTo>
                  <a:lnTo>
                    <a:pt x="579" y="372"/>
                  </a:lnTo>
                  <a:lnTo>
                    <a:pt x="582" y="372"/>
                  </a:lnTo>
                  <a:lnTo>
                    <a:pt x="585" y="372"/>
                  </a:lnTo>
                  <a:lnTo>
                    <a:pt x="589" y="372"/>
                  </a:lnTo>
                  <a:lnTo>
                    <a:pt x="594" y="372"/>
                  </a:lnTo>
                  <a:lnTo>
                    <a:pt x="596" y="372"/>
                  </a:lnTo>
                  <a:lnTo>
                    <a:pt x="598" y="372"/>
                  </a:lnTo>
                  <a:lnTo>
                    <a:pt x="596" y="373"/>
                  </a:lnTo>
                  <a:lnTo>
                    <a:pt x="596" y="378"/>
                  </a:lnTo>
                  <a:lnTo>
                    <a:pt x="596" y="379"/>
                  </a:lnTo>
                  <a:lnTo>
                    <a:pt x="596" y="382"/>
                  </a:lnTo>
                  <a:lnTo>
                    <a:pt x="596" y="386"/>
                  </a:lnTo>
                  <a:lnTo>
                    <a:pt x="596" y="391"/>
                  </a:lnTo>
                  <a:lnTo>
                    <a:pt x="596" y="395"/>
                  </a:lnTo>
                  <a:lnTo>
                    <a:pt x="596" y="399"/>
                  </a:lnTo>
                  <a:lnTo>
                    <a:pt x="596" y="402"/>
                  </a:lnTo>
                  <a:lnTo>
                    <a:pt x="596" y="405"/>
                  </a:lnTo>
                  <a:lnTo>
                    <a:pt x="596" y="408"/>
                  </a:lnTo>
                  <a:lnTo>
                    <a:pt x="596" y="411"/>
                  </a:lnTo>
                  <a:lnTo>
                    <a:pt x="596" y="414"/>
                  </a:lnTo>
                  <a:lnTo>
                    <a:pt x="596" y="417"/>
                  </a:lnTo>
                  <a:lnTo>
                    <a:pt x="596" y="420"/>
                  </a:lnTo>
                  <a:lnTo>
                    <a:pt x="596" y="423"/>
                  </a:lnTo>
                  <a:lnTo>
                    <a:pt x="596" y="425"/>
                  </a:lnTo>
                  <a:lnTo>
                    <a:pt x="596" y="428"/>
                  </a:lnTo>
                  <a:lnTo>
                    <a:pt x="596" y="431"/>
                  </a:lnTo>
                  <a:lnTo>
                    <a:pt x="596" y="436"/>
                  </a:lnTo>
                  <a:lnTo>
                    <a:pt x="596" y="439"/>
                  </a:lnTo>
                  <a:lnTo>
                    <a:pt x="596" y="441"/>
                  </a:lnTo>
                  <a:lnTo>
                    <a:pt x="596" y="444"/>
                  </a:lnTo>
                  <a:lnTo>
                    <a:pt x="596" y="447"/>
                  </a:lnTo>
                  <a:lnTo>
                    <a:pt x="596" y="450"/>
                  </a:lnTo>
                  <a:lnTo>
                    <a:pt x="596" y="453"/>
                  </a:lnTo>
                  <a:lnTo>
                    <a:pt x="596" y="456"/>
                  </a:lnTo>
                  <a:lnTo>
                    <a:pt x="596" y="460"/>
                  </a:lnTo>
                  <a:lnTo>
                    <a:pt x="596" y="463"/>
                  </a:lnTo>
                  <a:lnTo>
                    <a:pt x="596" y="466"/>
                  </a:lnTo>
                  <a:lnTo>
                    <a:pt x="596" y="469"/>
                  </a:lnTo>
                  <a:lnTo>
                    <a:pt x="596" y="473"/>
                  </a:lnTo>
                  <a:lnTo>
                    <a:pt x="596" y="476"/>
                  </a:lnTo>
                  <a:lnTo>
                    <a:pt x="596" y="479"/>
                  </a:lnTo>
                  <a:lnTo>
                    <a:pt x="596" y="482"/>
                  </a:lnTo>
                  <a:lnTo>
                    <a:pt x="596" y="485"/>
                  </a:lnTo>
                  <a:lnTo>
                    <a:pt x="596" y="489"/>
                  </a:lnTo>
                  <a:lnTo>
                    <a:pt x="596" y="495"/>
                  </a:lnTo>
                  <a:lnTo>
                    <a:pt x="596" y="500"/>
                  </a:lnTo>
                  <a:lnTo>
                    <a:pt x="598" y="505"/>
                  </a:lnTo>
                  <a:lnTo>
                    <a:pt x="598" y="510"/>
                  </a:lnTo>
                  <a:lnTo>
                    <a:pt x="598" y="514"/>
                  </a:lnTo>
                  <a:lnTo>
                    <a:pt x="598" y="517"/>
                  </a:lnTo>
                  <a:lnTo>
                    <a:pt x="599" y="520"/>
                  </a:lnTo>
                  <a:lnTo>
                    <a:pt x="599" y="523"/>
                  </a:lnTo>
                  <a:lnTo>
                    <a:pt x="599" y="526"/>
                  </a:lnTo>
                  <a:lnTo>
                    <a:pt x="599" y="529"/>
                  </a:lnTo>
                  <a:lnTo>
                    <a:pt x="599" y="532"/>
                  </a:lnTo>
                  <a:lnTo>
                    <a:pt x="601" y="534"/>
                  </a:lnTo>
                  <a:lnTo>
                    <a:pt x="601" y="539"/>
                  </a:lnTo>
                  <a:lnTo>
                    <a:pt x="602" y="542"/>
                  </a:lnTo>
                  <a:lnTo>
                    <a:pt x="602" y="548"/>
                  </a:lnTo>
                  <a:lnTo>
                    <a:pt x="604" y="550"/>
                  </a:lnTo>
                  <a:lnTo>
                    <a:pt x="604" y="555"/>
                  </a:lnTo>
                  <a:lnTo>
                    <a:pt x="605" y="559"/>
                  </a:lnTo>
                  <a:lnTo>
                    <a:pt x="605" y="564"/>
                  </a:lnTo>
                  <a:lnTo>
                    <a:pt x="607" y="566"/>
                  </a:lnTo>
                  <a:lnTo>
                    <a:pt x="608" y="571"/>
                  </a:lnTo>
                  <a:lnTo>
                    <a:pt x="608" y="575"/>
                  </a:lnTo>
                  <a:lnTo>
                    <a:pt x="610" y="580"/>
                  </a:lnTo>
                  <a:lnTo>
                    <a:pt x="610" y="582"/>
                  </a:lnTo>
                  <a:lnTo>
                    <a:pt x="611" y="587"/>
                  </a:lnTo>
                  <a:lnTo>
                    <a:pt x="611" y="590"/>
                  </a:lnTo>
                  <a:lnTo>
                    <a:pt x="612" y="594"/>
                  </a:lnTo>
                  <a:lnTo>
                    <a:pt x="612" y="597"/>
                  </a:lnTo>
                  <a:lnTo>
                    <a:pt x="614" y="600"/>
                  </a:lnTo>
                  <a:lnTo>
                    <a:pt x="615" y="603"/>
                  </a:lnTo>
                  <a:lnTo>
                    <a:pt x="615" y="606"/>
                  </a:lnTo>
                  <a:lnTo>
                    <a:pt x="617" y="610"/>
                  </a:lnTo>
                  <a:lnTo>
                    <a:pt x="618" y="614"/>
                  </a:lnTo>
                  <a:lnTo>
                    <a:pt x="618" y="616"/>
                  </a:lnTo>
                  <a:lnTo>
                    <a:pt x="618" y="617"/>
                  </a:lnTo>
                  <a:lnTo>
                    <a:pt x="578" y="619"/>
                  </a:lnTo>
                  <a:lnTo>
                    <a:pt x="140" y="539"/>
                  </a:lnTo>
                  <a:lnTo>
                    <a:pt x="98" y="503"/>
                  </a:lnTo>
                  <a:lnTo>
                    <a:pt x="115" y="276"/>
                  </a:lnTo>
                  <a:lnTo>
                    <a:pt x="114" y="277"/>
                  </a:lnTo>
                  <a:lnTo>
                    <a:pt x="111" y="283"/>
                  </a:lnTo>
                  <a:lnTo>
                    <a:pt x="108" y="285"/>
                  </a:lnTo>
                  <a:lnTo>
                    <a:pt x="107" y="287"/>
                  </a:lnTo>
                  <a:lnTo>
                    <a:pt x="104" y="289"/>
                  </a:lnTo>
                  <a:lnTo>
                    <a:pt x="101" y="290"/>
                  </a:lnTo>
                  <a:lnTo>
                    <a:pt x="98" y="290"/>
                  </a:lnTo>
                  <a:lnTo>
                    <a:pt x="95" y="292"/>
                  </a:lnTo>
                  <a:lnTo>
                    <a:pt x="92" y="292"/>
                  </a:lnTo>
                  <a:lnTo>
                    <a:pt x="89" y="293"/>
                  </a:lnTo>
                  <a:lnTo>
                    <a:pt x="86" y="293"/>
                  </a:lnTo>
                  <a:lnTo>
                    <a:pt x="85" y="295"/>
                  </a:lnTo>
                  <a:lnTo>
                    <a:pt x="83" y="295"/>
                  </a:lnTo>
                  <a:lnTo>
                    <a:pt x="82" y="298"/>
                  </a:lnTo>
                  <a:lnTo>
                    <a:pt x="80" y="300"/>
                  </a:lnTo>
                  <a:lnTo>
                    <a:pt x="77" y="305"/>
                  </a:lnTo>
                  <a:lnTo>
                    <a:pt x="73" y="309"/>
                  </a:lnTo>
                  <a:lnTo>
                    <a:pt x="70" y="315"/>
                  </a:lnTo>
                  <a:lnTo>
                    <a:pt x="67" y="316"/>
                  </a:lnTo>
                  <a:lnTo>
                    <a:pt x="66" y="319"/>
                  </a:lnTo>
                  <a:lnTo>
                    <a:pt x="63" y="322"/>
                  </a:lnTo>
                  <a:lnTo>
                    <a:pt x="61" y="325"/>
                  </a:lnTo>
                  <a:lnTo>
                    <a:pt x="57" y="331"/>
                  </a:lnTo>
                  <a:lnTo>
                    <a:pt x="53" y="335"/>
                  </a:lnTo>
                  <a:lnTo>
                    <a:pt x="50" y="340"/>
                  </a:lnTo>
                  <a:lnTo>
                    <a:pt x="47" y="344"/>
                  </a:lnTo>
                  <a:lnTo>
                    <a:pt x="44" y="347"/>
                  </a:lnTo>
                  <a:lnTo>
                    <a:pt x="43" y="348"/>
                  </a:lnTo>
                  <a:lnTo>
                    <a:pt x="41" y="348"/>
                  </a:lnTo>
                  <a:lnTo>
                    <a:pt x="43" y="344"/>
                  </a:lnTo>
                  <a:lnTo>
                    <a:pt x="44" y="341"/>
                  </a:lnTo>
                  <a:lnTo>
                    <a:pt x="45" y="337"/>
                  </a:lnTo>
                  <a:lnTo>
                    <a:pt x="48" y="332"/>
                  </a:lnTo>
                  <a:lnTo>
                    <a:pt x="51" y="327"/>
                  </a:lnTo>
                  <a:lnTo>
                    <a:pt x="54" y="322"/>
                  </a:lnTo>
                  <a:lnTo>
                    <a:pt x="56" y="319"/>
                  </a:lnTo>
                  <a:lnTo>
                    <a:pt x="57" y="316"/>
                  </a:lnTo>
                  <a:lnTo>
                    <a:pt x="59" y="314"/>
                  </a:lnTo>
                  <a:lnTo>
                    <a:pt x="61" y="311"/>
                  </a:lnTo>
                  <a:lnTo>
                    <a:pt x="63" y="308"/>
                  </a:lnTo>
                  <a:lnTo>
                    <a:pt x="64" y="305"/>
                  </a:lnTo>
                  <a:lnTo>
                    <a:pt x="66" y="303"/>
                  </a:lnTo>
                  <a:lnTo>
                    <a:pt x="67" y="300"/>
                  </a:lnTo>
                  <a:lnTo>
                    <a:pt x="70" y="296"/>
                  </a:lnTo>
                  <a:lnTo>
                    <a:pt x="73" y="292"/>
                  </a:lnTo>
                  <a:lnTo>
                    <a:pt x="76" y="289"/>
                  </a:lnTo>
                  <a:lnTo>
                    <a:pt x="77" y="286"/>
                  </a:lnTo>
                  <a:lnTo>
                    <a:pt x="79" y="285"/>
                  </a:lnTo>
                  <a:lnTo>
                    <a:pt x="73" y="277"/>
                  </a:lnTo>
                  <a:lnTo>
                    <a:pt x="73" y="279"/>
                  </a:lnTo>
                  <a:lnTo>
                    <a:pt x="70" y="283"/>
                  </a:lnTo>
                  <a:lnTo>
                    <a:pt x="69" y="283"/>
                  </a:lnTo>
                  <a:lnTo>
                    <a:pt x="66" y="285"/>
                  </a:lnTo>
                  <a:lnTo>
                    <a:pt x="64" y="285"/>
                  </a:lnTo>
                  <a:lnTo>
                    <a:pt x="61" y="285"/>
                  </a:lnTo>
                  <a:lnTo>
                    <a:pt x="59" y="283"/>
                  </a:lnTo>
                  <a:lnTo>
                    <a:pt x="56" y="280"/>
                  </a:lnTo>
                  <a:lnTo>
                    <a:pt x="53" y="276"/>
                  </a:lnTo>
                  <a:lnTo>
                    <a:pt x="48" y="273"/>
                  </a:lnTo>
                  <a:lnTo>
                    <a:pt x="45" y="270"/>
                  </a:lnTo>
                  <a:lnTo>
                    <a:pt x="44" y="267"/>
                  </a:lnTo>
                  <a:lnTo>
                    <a:pt x="41" y="264"/>
                  </a:lnTo>
                  <a:lnTo>
                    <a:pt x="38" y="261"/>
                  </a:lnTo>
                  <a:lnTo>
                    <a:pt x="37" y="258"/>
                  </a:lnTo>
                  <a:lnTo>
                    <a:pt x="34" y="255"/>
                  </a:lnTo>
                  <a:lnTo>
                    <a:pt x="31" y="253"/>
                  </a:lnTo>
                  <a:lnTo>
                    <a:pt x="29" y="251"/>
                  </a:lnTo>
                  <a:lnTo>
                    <a:pt x="27" y="247"/>
                  </a:lnTo>
                  <a:lnTo>
                    <a:pt x="24" y="244"/>
                  </a:lnTo>
                  <a:lnTo>
                    <a:pt x="21" y="241"/>
                  </a:lnTo>
                  <a:lnTo>
                    <a:pt x="18" y="238"/>
                  </a:lnTo>
                  <a:lnTo>
                    <a:pt x="13" y="234"/>
                  </a:lnTo>
                  <a:lnTo>
                    <a:pt x="11" y="229"/>
                  </a:lnTo>
                  <a:lnTo>
                    <a:pt x="6" y="225"/>
                  </a:lnTo>
                  <a:lnTo>
                    <a:pt x="5" y="222"/>
                  </a:lnTo>
                  <a:lnTo>
                    <a:pt x="2" y="221"/>
                  </a:lnTo>
                  <a:lnTo>
                    <a:pt x="2" y="219"/>
                  </a:lnTo>
                  <a:lnTo>
                    <a:pt x="0" y="20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676" name="Freeform 81"/>
            <p:cNvSpPr>
              <a:spLocks/>
            </p:cNvSpPr>
            <p:nvPr/>
          </p:nvSpPr>
          <p:spPr bwMode="auto">
            <a:xfrm>
              <a:off x="615" y="3193"/>
              <a:ext cx="229" cy="211"/>
            </a:xfrm>
            <a:custGeom>
              <a:avLst/>
              <a:gdLst>
                <a:gd name="T0" fmla="*/ 1 w 456"/>
                <a:gd name="T1" fmla="*/ 0 h 423"/>
                <a:gd name="T2" fmla="*/ 1 w 456"/>
                <a:gd name="T3" fmla="*/ 0 h 423"/>
                <a:gd name="T4" fmla="*/ 1 w 456"/>
                <a:gd name="T5" fmla="*/ 0 h 423"/>
                <a:gd name="T6" fmla="*/ 1 w 456"/>
                <a:gd name="T7" fmla="*/ 0 h 423"/>
                <a:gd name="T8" fmla="*/ 1 w 456"/>
                <a:gd name="T9" fmla="*/ 0 h 423"/>
                <a:gd name="T10" fmla="*/ 1 w 456"/>
                <a:gd name="T11" fmla="*/ 0 h 423"/>
                <a:gd name="T12" fmla="*/ 1 w 456"/>
                <a:gd name="T13" fmla="*/ 0 h 423"/>
                <a:gd name="T14" fmla="*/ 1 w 456"/>
                <a:gd name="T15" fmla="*/ 0 h 423"/>
                <a:gd name="T16" fmla="*/ 1 w 456"/>
                <a:gd name="T17" fmla="*/ 0 h 423"/>
                <a:gd name="T18" fmla="*/ 1 w 456"/>
                <a:gd name="T19" fmla="*/ 0 h 423"/>
                <a:gd name="T20" fmla="*/ 1 w 456"/>
                <a:gd name="T21" fmla="*/ 0 h 423"/>
                <a:gd name="T22" fmla="*/ 1 w 456"/>
                <a:gd name="T23" fmla="*/ 0 h 423"/>
                <a:gd name="T24" fmla="*/ 1 w 456"/>
                <a:gd name="T25" fmla="*/ 0 h 423"/>
                <a:gd name="T26" fmla="*/ 1 w 456"/>
                <a:gd name="T27" fmla="*/ 0 h 423"/>
                <a:gd name="T28" fmla="*/ 1 w 456"/>
                <a:gd name="T29" fmla="*/ 0 h 423"/>
                <a:gd name="T30" fmla="*/ 1 w 456"/>
                <a:gd name="T31" fmla="*/ 0 h 423"/>
                <a:gd name="T32" fmla="*/ 1 w 456"/>
                <a:gd name="T33" fmla="*/ 0 h 423"/>
                <a:gd name="T34" fmla="*/ 1 w 456"/>
                <a:gd name="T35" fmla="*/ 0 h 423"/>
                <a:gd name="T36" fmla="*/ 1 w 456"/>
                <a:gd name="T37" fmla="*/ 0 h 423"/>
                <a:gd name="T38" fmla="*/ 1 w 456"/>
                <a:gd name="T39" fmla="*/ 0 h 423"/>
                <a:gd name="T40" fmla="*/ 1 w 456"/>
                <a:gd name="T41" fmla="*/ 0 h 423"/>
                <a:gd name="T42" fmla="*/ 1 w 456"/>
                <a:gd name="T43" fmla="*/ 0 h 423"/>
                <a:gd name="T44" fmla="*/ 1 w 456"/>
                <a:gd name="T45" fmla="*/ 0 h 423"/>
                <a:gd name="T46" fmla="*/ 1 w 456"/>
                <a:gd name="T47" fmla="*/ 0 h 423"/>
                <a:gd name="T48" fmla="*/ 1 w 456"/>
                <a:gd name="T49" fmla="*/ 0 h 423"/>
                <a:gd name="T50" fmla="*/ 1 w 456"/>
                <a:gd name="T51" fmla="*/ 0 h 423"/>
                <a:gd name="T52" fmla="*/ 1 w 456"/>
                <a:gd name="T53" fmla="*/ 0 h 423"/>
                <a:gd name="T54" fmla="*/ 1 w 456"/>
                <a:gd name="T55" fmla="*/ 0 h 423"/>
                <a:gd name="T56" fmla="*/ 1 w 456"/>
                <a:gd name="T57" fmla="*/ 0 h 423"/>
                <a:gd name="T58" fmla="*/ 1 w 456"/>
                <a:gd name="T59" fmla="*/ 0 h 423"/>
                <a:gd name="T60" fmla="*/ 1 w 456"/>
                <a:gd name="T61" fmla="*/ 0 h 423"/>
                <a:gd name="T62" fmla="*/ 1 w 456"/>
                <a:gd name="T63" fmla="*/ 0 h 423"/>
                <a:gd name="T64" fmla="*/ 1 w 456"/>
                <a:gd name="T65" fmla="*/ 0 h 423"/>
                <a:gd name="T66" fmla="*/ 1 w 456"/>
                <a:gd name="T67" fmla="*/ 0 h 423"/>
                <a:gd name="T68" fmla="*/ 1 w 456"/>
                <a:gd name="T69" fmla="*/ 0 h 423"/>
                <a:gd name="T70" fmla="*/ 1 w 456"/>
                <a:gd name="T71" fmla="*/ 0 h 423"/>
                <a:gd name="T72" fmla="*/ 1 w 456"/>
                <a:gd name="T73" fmla="*/ 0 h 423"/>
                <a:gd name="T74" fmla="*/ 1 w 456"/>
                <a:gd name="T75" fmla="*/ 0 h 423"/>
                <a:gd name="T76" fmla="*/ 1 w 456"/>
                <a:gd name="T77" fmla="*/ 0 h 423"/>
                <a:gd name="T78" fmla="*/ 1 w 456"/>
                <a:gd name="T79" fmla="*/ 0 h 423"/>
                <a:gd name="T80" fmla="*/ 1 w 456"/>
                <a:gd name="T81" fmla="*/ 0 h 423"/>
                <a:gd name="T82" fmla="*/ 1 w 456"/>
                <a:gd name="T83" fmla="*/ 0 h 423"/>
                <a:gd name="T84" fmla="*/ 1 w 456"/>
                <a:gd name="T85" fmla="*/ 0 h 423"/>
                <a:gd name="T86" fmla="*/ 1 w 456"/>
                <a:gd name="T87" fmla="*/ 0 h 423"/>
                <a:gd name="T88" fmla="*/ 1 w 456"/>
                <a:gd name="T89" fmla="*/ 0 h 423"/>
                <a:gd name="T90" fmla="*/ 1 w 456"/>
                <a:gd name="T91" fmla="*/ 0 h 423"/>
                <a:gd name="T92" fmla="*/ 1 w 456"/>
                <a:gd name="T93" fmla="*/ 0 h 423"/>
                <a:gd name="T94" fmla="*/ 1 w 456"/>
                <a:gd name="T95" fmla="*/ 0 h 423"/>
                <a:gd name="T96" fmla="*/ 1 w 456"/>
                <a:gd name="T97" fmla="*/ 0 h 423"/>
                <a:gd name="T98" fmla="*/ 1 w 456"/>
                <a:gd name="T99" fmla="*/ 0 h 423"/>
                <a:gd name="T100" fmla="*/ 1 w 456"/>
                <a:gd name="T101" fmla="*/ 0 h 423"/>
                <a:gd name="T102" fmla="*/ 1 w 456"/>
                <a:gd name="T103" fmla="*/ 0 h 423"/>
                <a:gd name="T104" fmla="*/ 1 w 456"/>
                <a:gd name="T105" fmla="*/ 0 h 423"/>
                <a:gd name="T106" fmla="*/ 1 w 456"/>
                <a:gd name="T107" fmla="*/ 0 h 423"/>
                <a:gd name="T108" fmla="*/ 1 w 456"/>
                <a:gd name="T109" fmla="*/ 0 h 423"/>
                <a:gd name="T110" fmla="*/ 1 w 456"/>
                <a:gd name="T111" fmla="*/ 0 h 423"/>
                <a:gd name="T112" fmla="*/ 1 w 456"/>
                <a:gd name="T113" fmla="*/ 0 h 423"/>
                <a:gd name="T114" fmla="*/ 1 w 456"/>
                <a:gd name="T115" fmla="*/ 0 h 423"/>
                <a:gd name="T116" fmla="*/ 1 w 456"/>
                <a:gd name="T117" fmla="*/ 0 h 423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456"/>
                <a:gd name="T178" fmla="*/ 0 h 423"/>
                <a:gd name="T179" fmla="*/ 456 w 456"/>
                <a:gd name="T180" fmla="*/ 423 h 423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456" h="423">
                  <a:moveTo>
                    <a:pt x="36" y="388"/>
                  </a:moveTo>
                  <a:lnTo>
                    <a:pt x="38" y="388"/>
                  </a:lnTo>
                  <a:lnTo>
                    <a:pt x="40" y="390"/>
                  </a:lnTo>
                  <a:lnTo>
                    <a:pt x="42" y="390"/>
                  </a:lnTo>
                  <a:lnTo>
                    <a:pt x="45" y="391"/>
                  </a:lnTo>
                  <a:lnTo>
                    <a:pt x="48" y="393"/>
                  </a:lnTo>
                  <a:lnTo>
                    <a:pt x="52" y="394"/>
                  </a:lnTo>
                  <a:lnTo>
                    <a:pt x="56" y="394"/>
                  </a:lnTo>
                  <a:lnTo>
                    <a:pt x="61" y="396"/>
                  </a:lnTo>
                  <a:lnTo>
                    <a:pt x="65" y="397"/>
                  </a:lnTo>
                  <a:lnTo>
                    <a:pt x="71" y="400"/>
                  </a:lnTo>
                  <a:lnTo>
                    <a:pt x="75" y="401"/>
                  </a:lnTo>
                  <a:lnTo>
                    <a:pt x="80" y="403"/>
                  </a:lnTo>
                  <a:lnTo>
                    <a:pt x="83" y="403"/>
                  </a:lnTo>
                  <a:lnTo>
                    <a:pt x="86" y="404"/>
                  </a:lnTo>
                  <a:lnTo>
                    <a:pt x="88" y="406"/>
                  </a:lnTo>
                  <a:lnTo>
                    <a:pt x="91" y="407"/>
                  </a:lnTo>
                  <a:lnTo>
                    <a:pt x="96" y="409"/>
                  </a:lnTo>
                  <a:lnTo>
                    <a:pt x="101" y="410"/>
                  </a:lnTo>
                  <a:lnTo>
                    <a:pt x="106" y="412"/>
                  </a:lnTo>
                  <a:lnTo>
                    <a:pt x="112" y="413"/>
                  </a:lnTo>
                  <a:lnTo>
                    <a:pt x="116" y="415"/>
                  </a:lnTo>
                  <a:lnTo>
                    <a:pt x="122" y="416"/>
                  </a:lnTo>
                  <a:lnTo>
                    <a:pt x="126" y="417"/>
                  </a:lnTo>
                  <a:lnTo>
                    <a:pt x="131" y="419"/>
                  </a:lnTo>
                  <a:lnTo>
                    <a:pt x="133" y="420"/>
                  </a:lnTo>
                  <a:lnTo>
                    <a:pt x="138" y="422"/>
                  </a:lnTo>
                  <a:lnTo>
                    <a:pt x="141" y="422"/>
                  </a:lnTo>
                  <a:lnTo>
                    <a:pt x="144" y="423"/>
                  </a:lnTo>
                  <a:lnTo>
                    <a:pt x="147" y="423"/>
                  </a:lnTo>
                  <a:lnTo>
                    <a:pt x="148" y="423"/>
                  </a:lnTo>
                  <a:lnTo>
                    <a:pt x="149" y="423"/>
                  </a:lnTo>
                  <a:lnTo>
                    <a:pt x="152" y="423"/>
                  </a:lnTo>
                  <a:lnTo>
                    <a:pt x="149" y="423"/>
                  </a:lnTo>
                  <a:lnTo>
                    <a:pt x="147" y="422"/>
                  </a:lnTo>
                  <a:lnTo>
                    <a:pt x="144" y="420"/>
                  </a:lnTo>
                  <a:lnTo>
                    <a:pt x="141" y="419"/>
                  </a:lnTo>
                  <a:lnTo>
                    <a:pt x="138" y="417"/>
                  </a:lnTo>
                  <a:lnTo>
                    <a:pt x="136" y="416"/>
                  </a:lnTo>
                  <a:lnTo>
                    <a:pt x="133" y="415"/>
                  </a:lnTo>
                  <a:lnTo>
                    <a:pt x="131" y="413"/>
                  </a:lnTo>
                  <a:lnTo>
                    <a:pt x="128" y="412"/>
                  </a:lnTo>
                  <a:lnTo>
                    <a:pt x="128" y="410"/>
                  </a:lnTo>
                  <a:lnTo>
                    <a:pt x="126" y="407"/>
                  </a:lnTo>
                  <a:lnTo>
                    <a:pt x="129" y="404"/>
                  </a:lnTo>
                  <a:lnTo>
                    <a:pt x="131" y="401"/>
                  </a:lnTo>
                  <a:lnTo>
                    <a:pt x="133" y="400"/>
                  </a:lnTo>
                  <a:lnTo>
                    <a:pt x="136" y="397"/>
                  </a:lnTo>
                  <a:lnTo>
                    <a:pt x="141" y="396"/>
                  </a:lnTo>
                  <a:lnTo>
                    <a:pt x="144" y="393"/>
                  </a:lnTo>
                  <a:lnTo>
                    <a:pt x="147" y="391"/>
                  </a:lnTo>
                  <a:lnTo>
                    <a:pt x="151" y="388"/>
                  </a:lnTo>
                  <a:lnTo>
                    <a:pt x="155" y="387"/>
                  </a:lnTo>
                  <a:lnTo>
                    <a:pt x="158" y="384"/>
                  </a:lnTo>
                  <a:lnTo>
                    <a:pt x="163" y="381"/>
                  </a:lnTo>
                  <a:lnTo>
                    <a:pt x="167" y="380"/>
                  </a:lnTo>
                  <a:lnTo>
                    <a:pt x="171" y="377"/>
                  </a:lnTo>
                  <a:lnTo>
                    <a:pt x="176" y="374"/>
                  </a:lnTo>
                  <a:lnTo>
                    <a:pt x="180" y="371"/>
                  </a:lnTo>
                  <a:lnTo>
                    <a:pt x="184" y="368"/>
                  </a:lnTo>
                  <a:lnTo>
                    <a:pt x="189" y="367"/>
                  </a:lnTo>
                  <a:lnTo>
                    <a:pt x="193" y="364"/>
                  </a:lnTo>
                  <a:lnTo>
                    <a:pt x="197" y="361"/>
                  </a:lnTo>
                  <a:lnTo>
                    <a:pt x="203" y="358"/>
                  </a:lnTo>
                  <a:lnTo>
                    <a:pt x="208" y="355"/>
                  </a:lnTo>
                  <a:lnTo>
                    <a:pt x="213" y="352"/>
                  </a:lnTo>
                  <a:lnTo>
                    <a:pt x="218" y="349"/>
                  </a:lnTo>
                  <a:lnTo>
                    <a:pt x="222" y="346"/>
                  </a:lnTo>
                  <a:lnTo>
                    <a:pt x="228" y="343"/>
                  </a:lnTo>
                  <a:lnTo>
                    <a:pt x="232" y="340"/>
                  </a:lnTo>
                  <a:lnTo>
                    <a:pt x="238" y="338"/>
                  </a:lnTo>
                  <a:lnTo>
                    <a:pt x="243" y="335"/>
                  </a:lnTo>
                  <a:lnTo>
                    <a:pt x="248" y="332"/>
                  </a:lnTo>
                  <a:lnTo>
                    <a:pt x="253" y="329"/>
                  </a:lnTo>
                  <a:lnTo>
                    <a:pt x="259" y="326"/>
                  </a:lnTo>
                  <a:lnTo>
                    <a:pt x="263" y="323"/>
                  </a:lnTo>
                  <a:lnTo>
                    <a:pt x="269" y="320"/>
                  </a:lnTo>
                  <a:lnTo>
                    <a:pt x="273" y="317"/>
                  </a:lnTo>
                  <a:lnTo>
                    <a:pt x="277" y="314"/>
                  </a:lnTo>
                  <a:lnTo>
                    <a:pt x="282" y="311"/>
                  </a:lnTo>
                  <a:lnTo>
                    <a:pt x="286" y="308"/>
                  </a:lnTo>
                  <a:lnTo>
                    <a:pt x="290" y="306"/>
                  </a:lnTo>
                  <a:lnTo>
                    <a:pt x="296" y="303"/>
                  </a:lnTo>
                  <a:lnTo>
                    <a:pt x="301" y="301"/>
                  </a:lnTo>
                  <a:lnTo>
                    <a:pt x="305" y="298"/>
                  </a:lnTo>
                  <a:lnTo>
                    <a:pt x="309" y="295"/>
                  </a:lnTo>
                  <a:lnTo>
                    <a:pt x="314" y="292"/>
                  </a:lnTo>
                  <a:lnTo>
                    <a:pt x="317" y="290"/>
                  </a:lnTo>
                  <a:lnTo>
                    <a:pt x="321" y="288"/>
                  </a:lnTo>
                  <a:lnTo>
                    <a:pt x="324" y="285"/>
                  </a:lnTo>
                  <a:lnTo>
                    <a:pt x="328" y="284"/>
                  </a:lnTo>
                  <a:lnTo>
                    <a:pt x="333" y="282"/>
                  </a:lnTo>
                  <a:lnTo>
                    <a:pt x="336" y="281"/>
                  </a:lnTo>
                  <a:lnTo>
                    <a:pt x="340" y="278"/>
                  </a:lnTo>
                  <a:lnTo>
                    <a:pt x="341" y="276"/>
                  </a:lnTo>
                  <a:lnTo>
                    <a:pt x="346" y="274"/>
                  </a:lnTo>
                  <a:lnTo>
                    <a:pt x="349" y="272"/>
                  </a:lnTo>
                  <a:lnTo>
                    <a:pt x="350" y="271"/>
                  </a:lnTo>
                  <a:lnTo>
                    <a:pt x="353" y="269"/>
                  </a:lnTo>
                  <a:lnTo>
                    <a:pt x="356" y="268"/>
                  </a:lnTo>
                  <a:lnTo>
                    <a:pt x="357" y="268"/>
                  </a:lnTo>
                  <a:lnTo>
                    <a:pt x="362" y="265"/>
                  </a:lnTo>
                  <a:lnTo>
                    <a:pt x="365" y="263"/>
                  </a:lnTo>
                  <a:lnTo>
                    <a:pt x="366" y="262"/>
                  </a:lnTo>
                  <a:lnTo>
                    <a:pt x="368" y="262"/>
                  </a:lnTo>
                  <a:lnTo>
                    <a:pt x="368" y="259"/>
                  </a:lnTo>
                  <a:lnTo>
                    <a:pt x="369" y="255"/>
                  </a:lnTo>
                  <a:lnTo>
                    <a:pt x="369" y="252"/>
                  </a:lnTo>
                  <a:lnTo>
                    <a:pt x="370" y="249"/>
                  </a:lnTo>
                  <a:lnTo>
                    <a:pt x="370" y="246"/>
                  </a:lnTo>
                  <a:lnTo>
                    <a:pt x="372" y="243"/>
                  </a:lnTo>
                  <a:lnTo>
                    <a:pt x="372" y="239"/>
                  </a:lnTo>
                  <a:lnTo>
                    <a:pt x="373" y="236"/>
                  </a:lnTo>
                  <a:lnTo>
                    <a:pt x="375" y="231"/>
                  </a:lnTo>
                  <a:lnTo>
                    <a:pt x="376" y="227"/>
                  </a:lnTo>
                  <a:lnTo>
                    <a:pt x="376" y="223"/>
                  </a:lnTo>
                  <a:lnTo>
                    <a:pt x="378" y="218"/>
                  </a:lnTo>
                  <a:lnTo>
                    <a:pt x="379" y="214"/>
                  </a:lnTo>
                  <a:lnTo>
                    <a:pt x="381" y="210"/>
                  </a:lnTo>
                  <a:lnTo>
                    <a:pt x="382" y="205"/>
                  </a:lnTo>
                  <a:lnTo>
                    <a:pt x="384" y="201"/>
                  </a:lnTo>
                  <a:lnTo>
                    <a:pt x="384" y="197"/>
                  </a:lnTo>
                  <a:lnTo>
                    <a:pt x="385" y="192"/>
                  </a:lnTo>
                  <a:lnTo>
                    <a:pt x="386" y="188"/>
                  </a:lnTo>
                  <a:lnTo>
                    <a:pt x="388" y="183"/>
                  </a:lnTo>
                  <a:lnTo>
                    <a:pt x="389" y="181"/>
                  </a:lnTo>
                  <a:lnTo>
                    <a:pt x="391" y="178"/>
                  </a:lnTo>
                  <a:lnTo>
                    <a:pt x="392" y="173"/>
                  </a:lnTo>
                  <a:lnTo>
                    <a:pt x="392" y="170"/>
                  </a:lnTo>
                  <a:lnTo>
                    <a:pt x="394" y="167"/>
                  </a:lnTo>
                  <a:lnTo>
                    <a:pt x="395" y="165"/>
                  </a:lnTo>
                  <a:lnTo>
                    <a:pt x="397" y="160"/>
                  </a:lnTo>
                  <a:lnTo>
                    <a:pt x="400" y="159"/>
                  </a:lnTo>
                  <a:lnTo>
                    <a:pt x="401" y="157"/>
                  </a:lnTo>
                  <a:lnTo>
                    <a:pt x="404" y="154"/>
                  </a:lnTo>
                  <a:lnTo>
                    <a:pt x="407" y="153"/>
                  </a:lnTo>
                  <a:lnTo>
                    <a:pt x="411" y="152"/>
                  </a:lnTo>
                  <a:lnTo>
                    <a:pt x="416" y="149"/>
                  </a:lnTo>
                  <a:lnTo>
                    <a:pt x="421" y="147"/>
                  </a:lnTo>
                  <a:lnTo>
                    <a:pt x="426" y="144"/>
                  </a:lnTo>
                  <a:lnTo>
                    <a:pt x="432" y="143"/>
                  </a:lnTo>
                  <a:lnTo>
                    <a:pt x="436" y="140"/>
                  </a:lnTo>
                  <a:lnTo>
                    <a:pt x="440" y="138"/>
                  </a:lnTo>
                  <a:lnTo>
                    <a:pt x="445" y="137"/>
                  </a:lnTo>
                  <a:lnTo>
                    <a:pt x="449" y="136"/>
                  </a:lnTo>
                  <a:lnTo>
                    <a:pt x="450" y="134"/>
                  </a:lnTo>
                  <a:lnTo>
                    <a:pt x="453" y="134"/>
                  </a:lnTo>
                  <a:lnTo>
                    <a:pt x="455" y="133"/>
                  </a:lnTo>
                  <a:lnTo>
                    <a:pt x="456" y="133"/>
                  </a:lnTo>
                  <a:lnTo>
                    <a:pt x="449" y="121"/>
                  </a:lnTo>
                  <a:lnTo>
                    <a:pt x="449" y="120"/>
                  </a:lnTo>
                  <a:lnTo>
                    <a:pt x="446" y="118"/>
                  </a:lnTo>
                  <a:lnTo>
                    <a:pt x="442" y="114"/>
                  </a:lnTo>
                  <a:lnTo>
                    <a:pt x="437" y="109"/>
                  </a:lnTo>
                  <a:lnTo>
                    <a:pt x="434" y="106"/>
                  </a:lnTo>
                  <a:lnTo>
                    <a:pt x="432" y="104"/>
                  </a:lnTo>
                  <a:lnTo>
                    <a:pt x="429" y="101"/>
                  </a:lnTo>
                  <a:lnTo>
                    <a:pt x="426" y="98"/>
                  </a:lnTo>
                  <a:lnTo>
                    <a:pt x="423" y="93"/>
                  </a:lnTo>
                  <a:lnTo>
                    <a:pt x="418" y="90"/>
                  </a:lnTo>
                  <a:lnTo>
                    <a:pt x="416" y="86"/>
                  </a:lnTo>
                  <a:lnTo>
                    <a:pt x="413" y="83"/>
                  </a:lnTo>
                  <a:lnTo>
                    <a:pt x="408" y="79"/>
                  </a:lnTo>
                  <a:lnTo>
                    <a:pt x="405" y="76"/>
                  </a:lnTo>
                  <a:lnTo>
                    <a:pt x="401" y="72"/>
                  </a:lnTo>
                  <a:lnTo>
                    <a:pt x="398" y="69"/>
                  </a:lnTo>
                  <a:lnTo>
                    <a:pt x="395" y="66"/>
                  </a:lnTo>
                  <a:lnTo>
                    <a:pt x="392" y="61"/>
                  </a:lnTo>
                  <a:lnTo>
                    <a:pt x="389" y="58"/>
                  </a:lnTo>
                  <a:lnTo>
                    <a:pt x="386" y="57"/>
                  </a:lnTo>
                  <a:lnTo>
                    <a:pt x="384" y="54"/>
                  </a:lnTo>
                  <a:lnTo>
                    <a:pt x="381" y="51"/>
                  </a:lnTo>
                  <a:lnTo>
                    <a:pt x="378" y="48"/>
                  </a:lnTo>
                  <a:lnTo>
                    <a:pt x="376" y="47"/>
                  </a:lnTo>
                  <a:lnTo>
                    <a:pt x="373" y="44"/>
                  </a:lnTo>
                  <a:lnTo>
                    <a:pt x="372" y="42"/>
                  </a:lnTo>
                  <a:lnTo>
                    <a:pt x="369" y="41"/>
                  </a:lnTo>
                  <a:lnTo>
                    <a:pt x="366" y="40"/>
                  </a:lnTo>
                  <a:lnTo>
                    <a:pt x="362" y="40"/>
                  </a:lnTo>
                  <a:lnTo>
                    <a:pt x="359" y="40"/>
                  </a:lnTo>
                  <a:lnTo>
                    <a:pt x="354" y="38"/>
                  </a:lnTo>
                  <a:lnTo>
                    <a:pt x="352" y="38"/>
                  </a:lnTo>
                  <a:lnTo>
                    <a:pt x="347" y="37"/>
                  </a:lnTo>
                  <a:lnTo>
                    <a:pt x="341" y="37"/>
                  </a:lnTo>
                  <a:lnTo>
                    <a:pt x="337" y="37"/>
                  </a:lnTo>
                  <a:lnTo>
                    <a:pt x="333" y="37"/>
                  </a:lnTo>
                  <a:lnTo>
                    <a:pt x="330" y="35"/>
                  </a:lnTo>
                  <a:lnTo>
                    <a:pt x="327" y="35"/>
                  </a:lnTo>
                  <a:lnTo>
                    <a:pt x="324" y="35"/>
                  </a:lnTo>
                  <a:lnTo>
                    <a:pt x="321" y="35"/>
                  </a:lnTo>
                  <a:lnTo>
                    <a:pt x="318" y="35"/>
                  </a:lnTo>
                  <a:lnTo>
                    <a:pt x="317" y="35"/>
                  </a:lnTo>
                  <a:lnTo>
                    <a:pt x="314" y="35"/>
                  </a:lnTo>
                  <a:lnTo>
                    <a:pt x="311" y="35"/>
                  </a:lnTo>
                  <a:lnTo>
                    <a:pt x="308" y="34"/>
                  </a:lnTo>
                  <a:lnTo>
                    <a:pt x="305" y="34"/>
                  </a:lnTo>
                  <a:lnTo>
                    <a:pt x="302" y="34"/>
                  </a:lnTo>
                  <a:lnTo>
                    <a:pt x="299" y="34"/>
                  </a:lnTo>
                  <a:lnTo>
                    <a:pt x="293" y="34"/>
                  </a:lnTo>
                  <a:lnTo>
                    <a:pt x="289" y="34"/>
                  </a:lnTo>
                  <a:lnTo>
                    <a:pt x="283" y="32"/>
                  </a:lnTo>
                  <a:lnTo>
                    <a:pt x="279" y="32"/>
                  </a:lnTo>
                  <a:lnTo>
                    <a:pt x="275" y="32"/>
                  </a:lnTo>
                  <a:lnTo>
                    <a:pt x="272" y="32"/>
                  </a:lnTo>
                  <a:lnTo>
                    <a:pt x="267" y="32"/>
                  </a:lnTo>
                  <a:lnTo>
                    <a:pt x="264" y="32"/>
                  </a:lnTo>
                  <a:lnTo>
                    <a:pt x="260" y="32"/>
                  </a:lnTo>
                  <a:lnTo>
                    <a:pt x="259" y="32"/>
                  </a:lnTo>
                  <a:lnTo>
                    <a:pt x="256" y="32"/>
                  </a:lnTo>
                  <a:lnTo>
                    <a:pt x="254" y="32"/>
                  </a:lnTo>
                  <a:lnTo>
                    <a:pt x="254" y="29"/>
                  </a:lnTo>
                  <a:lnTo>
                    <a:pt x="253" y="27"/>
                  </a:lnTo>
                  <a:lnTo>
                    <a:pt x="251" y="24"/>
                  </a:lnTo>
                  <a:lnTo>
                    <a:pt x="250" y="21"/>
                  </a:lnTo>
                  <a:lnTo>
                    <a:pt x="250" y="18"/>
                  </a:lnTo>
                  <a:lnTo>
                    <a:pt x="248" y="15"/>
                  </a:lnTo>
                  <a:lnTo>
                    <a:pt x="247" y="12"/>
                  </a:lnTo>
                  <a:lnTo>
                    <a:pt x="245" y="9"/>
                  </a:lnTo>
                  <a:lnTo>
                    <a:pt x="244" y="6"/>
                  </a:lnTo>
                  <a:lnTo>
                    <a:pt x="243" y="5"/>
                  </a:lnTo>
                  <a:lnTo>
                    <a:pt x="240" y="0"/>
                  </a:lnTo>
                  <a:lnTo>
                    <a:pt x="238" y="0"/>
                  </a:lnTo>
                  <a:lnTo>
                    <a:pt x="235" y="2"/>
                  </a:lnTo>
                  <a:lnTo>
                    <a:pt x="232" y="5"/>
                  </a:lnTo>
                  <a:lnTo>
                    <a:pt x="231" y="6"/>
                  </a:lnTo>
                  <a:lnTo>
                    <a:pt x="231" y="8"/>
                  </a:lnTo>
                  <a:lnTo>
                    <a:pt x="229" y="9"/>
                  </a:lnTo>
                  <a:lnTo>
                    <a:pt x="229" y="11"/>
                  </a:lnTo>
                  <a:lnTo>
                    <a:pt x="238" y="83"/>
                  </a:lnTo>
                  <a:lnTo>
                    <a:pt x="209" y="137"/>
                  </a:lnTo>
                  <a:lnTo>
                    <a:pt x="209" y="138"/>
                  </a:lnTo>
                  <a:lnTo>
                    <a:pt x="209" y="141"/>
                  </a:lnTo>
                  <a:lnTo>
                    <a:pt x="211" y="144"/>
                  </a:lnTo>
                  <a:lnTo>
                    <a:pt x="213" y="150"/>
                  </a:lnTo>
                  <a:lnTo>
                    <a:pt x="213" y="152"/>
                  </a:lnTo>
                  <a:lnTo>
                    <a:pt x="213" y="154"/>
                  </a:lnTo>
                  <a:lnTo>
                    <a:pt x="215" y="157"/>
                  </a:lnTo>
                  <a:lnTo>
                    <a:pt x="215" y="160"/>
                  </a:lnTo>
                  <a:lnTo>
                    <a:pt x="216" y="165"/>
                  </a:lnTo>
                  <a:lnTo>
                    <a:pt x="216" y="169"/>
                  </a:lnTo>
                  <a:lnTo>
                    <a:pt x="215" y="170"/>
                  </a:lnTo>
                  <a:lnTo>
                    <a:pt x="215" y="173"/>
                  </a:lnTo>
                  <a:lnTo>
                    <a:pt x="213" y="176"/>
                  </a:lnTo>
                  <a:lnTo>
                    <a:pt x="212" y="181"/>
                  </a:lnTo>
                  <a:lnTo>
                    <a:pt x="212" y="183"/>
                  </a:lnTo>
                  <a:lnTo>
                    <a:pt x="211" y="185"/>
                  </a:lnTo>
                  <a:lnTo>
                    <a:pt x="211" y="188"/>
                  </a:lnTo>
                  <a:lnTo>
                    <a:pt x="209" y="192"/>
                  </a:lnTo>
                  <a:lnTo>
                    <a:pt x="209" y="195"/>
                  </a:lnTo>
                  <a:lnTo>
                    <a:pt x="208" y="198"/>
                  </a:lnTo>
                  <a:lnTo>
                    <a:pt x="206" y="201"/>
                  </a:lnTo>
                  <a:lnTo>
                    <a:pt x="206" y="205"/>
                  </a:lnTo>
                  <a:lnTo>
                    <a:pt x="205" y="208"/>
                  </a:lnTo>
                  <a:lnTo>
                    <a:pt x="203" y="213"/>
                  </a:lnTo>
                  <a:lnTo>
                    <a:pt x="202" y="217"/>
                  </a:lnTo>
                  <a:lnTo>
                    <a:pt x="200" y="221"/>
                  </a:lnTo>
                  <a:lnTo>
                    <a:pt x="199" y="226"/>
                  </a:lnTo>
                  <a:lnTo>
                    <a:pt x="199" y="230"/>
                  </a:lnTo>
                  <a:lnTo>
                    <a:pt x="197" y="234"/>
                  </a:lnTo>
                  <a:lnTo>
                    <a:pt x="196" y="239"/>
                  </a:lnTo>
                  <a:lnTo>
                    <a:pt x="195" y="243"/>
                  </a:lnTo>
                  <a:lnTo>
                    <a:pt x="195" y="247"/>
                  </a:lnTo>
                  <a:lnTo>
                    <a:pt x="193" y="252"/>
                  </a:lnTo>
                  <a:lnTo>
                    <a:pt x="192" y="256"/>
                  </a:lnTo>
                  <a:lnTo>
                    <a:pt x="190" y="262"/>
                  </a:lnTo>
                  <a:lnTo>
                    <a:pt x="189" y="266"/>
                  </a:lnTo>
                  <a:lnTo>
                    <a:pt x="187" y="271"/>
                  </a:lnTo>
                  <a:lnTo>
                    <a:pt x="187" y="276"/>
                  </a:lnTo>
                  <a:lnTo>
                    <a:pt x="186" y="281"/>
                  </a:lnTo>
                  <a:lnTo>
                    <a:pt x="184" y="285"/>
                  </a:lnTo>
                  <a:lnTo>
                    <a:pt x="183" y="290"/>
                  </a:lnTo>
                  <a:lnTo>
                    <a:pt x="181" y="294"/>
                  </a:lnTo>
                  <a:lnTo>
                    <a:pt x="180" y="298"/>
                  </a:lnTo>
                  <a:lnTo>
                    <a:pt x="179" y="303"/>
                  </a:lnTo>
                  <a:lnTo>
                    <a:pt x="177" y="307"/>
                  </a:lnTo>
                  <a:lnTo>
                    <a:pt x="177" y="313"/>
                  </a:lnTo>
                  <a:lnTo>
                    <a:pt x="176" y="316"/>
                  </a:lnTo>
                  <a:lnTo>
                    <a:pt x="174" y="320"/>
                  </a:lnTo>
                  <a:lnTo>
                    <a:pt x="173" y="324"/>
                  </a:lnTo>
                  <a:lnTo>
                    <a:pt x="173" y="329"/>
                  </a:lnTo>
                  <a:lnTo>
                    <a:pt x="171" y="332"/>
                  </a:lnTo>
                  <a:lnTo>
                    <a:pt x="170" y="336"/>
                  </a:lnTo>
                  <a:lnTo>
                    <a:pt x="168" y="340"/>
                  </a:lnTo>
                  <a:lnTo>
                    <a:pt x="168" y="345"/>
                  </a:lnTo>
                  <a:lnTo>
                    <a:pt x="167" y="348"/>
                  </a:lnTo>
                  <a:lnTo>
                    <a:pt x="165" y="351"/>
                  </a:lnTo>
                  <a:lnTo>
                    <a:pt x="165" y="354"/>
                  </a:lnTo>
                  <a:lnTo>
                    <a:pt x="164" y="356"/>
                  </a:lnTo>
                  <a:lnTo>
                    <a:pt x="163" y="362"/>
                  </a:lnTo>
                  <a:lnTo>
                    <a:pt x="163" y="367"/>
                  </a:lnTo>
                  <a:lnTo>
                    <a:pt x="161" y="370"/>
                  </a:lnTo>
                  <a:lnTo>
                    <a:pt x="160" y="372"/>
                  </a:lnTo>
                  <a:lnTo>
                    <a:pt x="160" y="374"/>
                  </a:lnTo>
                  <a:lnTo>
                    <a:pt x="160" y="375"/>
                  </a:lnTo>
                  <a:lnTo>
                    <a:pt x="110" y="404"/>
                  </a:lnTo>
                  <a:lnTo>
                    <a:pt x="0" y="362"/>
                  </a:lnTo>
                  <a:lnTo>
                    <a:pt x="36" y="38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677" name="Freeform 82"/>
            <p:cNvSpPr>
              <a:spLocks/>
            </p:cNvSpPr>
            <p:nvPr/>
          </p:nvSpPr>
          <p:spPr bwMode="auto">
            <a:xfrm>
              <a:off x="610" y="3229"/>
              <a:ext cx="100" cy="74"/>
            </a:xfrm>
            <a:custGeom>
              <a:avLst/>
              <a:gdLst>
                <a:gd name="T0" fmla="*/ 0 w 201"/>
                <a:gd name="T1" fmla="*/ 1 h 148"/>
                <a:gd name="T2" fmla="*/ 0 w 201"/>
                <a:gd name="T3" fmla="*/ 1 h 148"/>
                <a:gd name="T4" fmla="*/ 0 w 201"/>
                <a:gd name="T5" fmla="*/ 1 h 148"/>
                <a:gd name="T6" fmla="*/ 0 w 201"/>
                <a:gd name="T7" fmla="*/ 1 h 148"/>
                <a:gd name="T8" fmla="*/ 0 w 201"/>
                <a:gd name="T9" fmla="*/ 1 h 148"/>
                <a:gd name="T10" fmla="*/ 0 w 201"/>
                <a:gd name="T11" fmla="*/ 1 h 148"/>
                <a:gd name="T12" fmla="*/ 0 w 201"/>
                <a:gd name="T13" fmla="*/ 1 h 148"/>
                <a:gd name="T14" fmla="*/ 0 w 201"/>
                <a:gd name="T15" fmla="*/ 1 h 148"/>
                <a:gd name="T16" fmla="*/ 0 w 201"/>
                <a:gd name="T17" fmla="*/ 1 h 148"/>
                <a:gd name="T18" fmla="*/ 0 w 201"/>
                <a:gd name="T19" fmla="*/ 1 h 148"/>
                <a:gd name="T20" fmla="*/ 0 w 201"/>
                <a:gd name="T21" fmla="*/ 1 h 148"/>
                <a:gd name="T22" fmla="*/ 0 w 201"/>
                <a:gd name="T23" fmla="*/ 1 h 148"/>
                <a:gd name="T24" fmla="*/ 0 w 201"/>
                <a:gd name="T25" fmla="*/ 1 h 148"/>
                <a:gd name="T26" fmla="*/ 0 w 201"/>
                <a:gd name="T27" fmla="*/ 1 h 148"/>
                <a:gd name="T28" fmla="*/ 0 w 201"/>
                <a:gd name="T29" fmla="*/ 1 h 148"/>
                <a:gd name="T30" fmla="*/ 0 w 201"/>
                <a:gd name="T31" fmla="*/ 1 h 148"/>
                <a:gd name="T32" fmla="*/ 0 w 201"/>
                <a:gd name="T33" fmla="*/ 1 h 148"/>
                <a:gd name="T34" fmla="*/ 0 w 201"/>
                <a:gd name="T35" fmla="*/ 1 h 148"/>
                <a:gd name="T36" fmla="*/ 0 w 201"/>
                <a:gd name="T37" fmla="*/ 1 h 148"/>
                <a:gd name="T38" fmla="*/ 0 w 201"/>
                <a:gd name="T39" fmla="*/ 1 h 148"/>
                <a:gd name="T40" fmla="*/ 0 w 201"/>
                <a:gd name="T41" fmla="*/ 1 h 148"/>
                <a:gd name="T42" fmla="*/ 0 w 201"/>
                <a:gd name="T43" fmla="*/ 1 h 148"/>
                <a:gd name="T44" fmla="*/ 0 w 201"/>
                <a:gd name="T45" fmla="*/ 1 h 148"/>
                <a:gd name="T46" fmla="*/ 0 w 201"/>
                <a:gd name="T47" fmla="*/ 1 h 148"/>
                <a:gd name="T48" fmla="*/ 0 w 201"/>
                <a:gd name="T49" fmla="*/ 1 h 148"/>
                <a:gd name="T50" fmla="*/ 0 w 201"/>
                <a:gd name="T51" fmla="*/ 1 h 148"/>
                <a:gd name="T52" fmla="*/ 0 w 201"/>
                <a:gd name="T53" fmla="*/ 1 h 148"/>
                <a:gd name="T54" fmla="*/ 0 w 201"/>
                <a:gd name="T55" fmla="*/ 1 h 148"/>
                <a:gd name="T56" fmla="*/ 0 w 201"/>
                <a:gd name="T57" fmla="*/ 1 h 148"/>
                <a:gd name="T58" fmla="*/ 0 w 201"/>
                <a:gd name="T59" fmla="*/ 1 h 148"/>
                <a:gd name="T60" fmla="*/ 0 w 201"/>
                <a:gd name="T61" fmla="*/ 1 h 148"/>
                <a:gd name="T62" fmla="*/ 0 w 201"/>
                <a:gd name="T63" fmla="*/ 1 h 148"/>
                <a:gd name="T64" fmla="*/ 0 w 201"/>
                <a:gd name="T65" fmla="*/ 1 h 148"/>
                <a:gd name="T66" fmla="*/ 0 w 201"/>
                <a:gd name="T67" fmla="*/ 1 h 148"/>
                <a:gd name="T68" fmla="*/ 0 w 201"/>
                <a:gd name="T69" fmla="*/ 1 h 148"/>
                <a:gd name="T70" fmla="*/ 0 w 201"/>
                <a:gd name="T71" fmla="*/ 1 h 148"/>
                <a:gd name="T72" fmla="*/ 0 w 201"/>
                <a:gd name="T73" fmla="*/ 1 h 148"/>
                <a:gd name="T74" fmla="*/ 0 w 201"/>
                <a:gd name="T75" fmla="*/ 1 h 148"/>
                <a:gd name="T76" fmla="*/ 0 w 201"/>
                <a:gd name="T77" fmla="*/ 1 h 148"/>
                <a:gd name="T78" fmla="*/ 0 w 201"/>
                <a:gd name="T79" fmla="*/ 1 h 148"/>
                <a:gd name="T80" fmla="*/ 0 w 201"/>
                <a:gd name="T81" fmla="*/ 1 h 148"/>
                <a:gd name="T82" fmla="*/ 0 w 201"/>
                <a:gd name="T83" fmla="*/ 1 h 148"/>
                <a:gd name="T84" fmla="*/ 0 w 201"/>
                <a:gd name="T85" fmla="*/ 1 h 148"/>
                <a:gd name="T86" fmla="*/ 0 w 201"/>
                <a:gd name="T87" fmla="*/ 1 h 148"/>
                <a:gd name="T88" fmla="*/ 0 w 201"/>
                <a:gd name="T89" fmla="*/ 1 h 148"/>
                <a:gd name="T90" fmla="*/ 0 w 201"/>
                <a:gd name="T91" fmla="*/ 1 h 148"/>
                <a:gd name="T92" fmla="*/ 0 w 201"/>
                <a:gd name="T93" fmla="*/ 1 h 148"/>
                <a:gd name="T94" fmla="*/ 0 w 201"/>
                <a:gd name="T95" fmla="*/ 1 h 148"/>
                <a:gd name="T96" fmla="*/ 0 w 201"/>
                <a:gd name="T97" fmla="*/ 1 h 148"/>
                <a:gd name="T98" fmla="*/ 0 w 201"/>
                <a:gd name="T99" fmla="*/ 1 h 148"/>
                <a:gd name="T100" fmla="*/ 0 w 201"/>
                <a:gd name="T101" fmla="*/ 1 h 148"/>
                <a:gd name="T102" fmla="*/ 0 w 201"/>
                <a:gd name="T103" fmla="*/ 1 h 148"/>
                <a:gd name="T104" fmla="*/ 0 w 201"/>
                <a:gd name="T105" fmla="*/ 1 h 148"/>
                <a:gd name="T106" fmla="*/ 0 w 201"/>
                <a:gd name="T107" fmla="*/ 1 h 148"/>
                <a:gd name="T108" fmla="*/ 0 w 201"/>
                <a:gd name="T109" fmla="*/ 1 h 148"/>
                <a:gd name="T110" fmla="*/ 0 w 201"/>
                <a:gd name="T111" fmla="*/ 1 h 148"/>
                <a:gd name="T112" fmla="*/ 0 w 201"/>
                <a:gd name="T113" fmla="*/ 1 h 148"/>
                <a:gd name="T114" fmla="*/ 0 w 201"/>
                <a:gd name="T115" fmla="*/ 1 h 148"/>
                <a:gd name="T116" fmla="*/ 0 w 201"/>
                <a:gd name="T117" fmla="*/ 1 h 148"/>
                <a:gd name="T118" fmla="*/ 0 w 201"/>
                <a:gd name="T119" fmla="*/ 1 h 148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201"/>
                <a:gd name="T181" fmla="*/ 0 h 148"/>
                <a:gd name="T182" fmla="*/ 201 w 201"/>
                <a:gd name="T183" fmla="*/ 148 h 148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201" h="148">
                  <a:moveTo>
                    <a:pt x="0" y="16"/>
                  </a:moveTo>
                  <a:lnTo>
                    <a:pt x="13" y="7"/>
                  </a:lnTo>
                  <a:lnTo>
                    <a:pt x="68" y="42"/>
                  </a:lnTo>
                  <a:lnTo>
                    <a:pt x="70" y="55"/>
                  </a:lnTo>
                  <a:lnTo>
                    <a:pt x="74" y="38"/>
                  </a:lnTo>
                  <a:lnTo>
                    <a:pt x="112" y="36"/>
                  </a:lnTo>
                  <a:lnTo>
                    <a:pt x="113" y="49"/>
                  </a:lnTo>
                  <a:lnTo>
                    <a:pt x="122" y="33"/>
                  </a:lnTo>
                  <a:lnTo>
                    <a:pt x="179" y="0"/>
                  </a:lnTo>
                  <a:lnTo>
                    <a:pt x="198" y="3"/>
                  </a:lnTo>
                  <a:lnTo>
                    <a:pt x="198" y="4"/>
                  </a:lnTo>
                  <a:lnTo>
                    <a:pt x="198" y="7"/>
                  </a:lnTo>
                  <a:lnTo>
                    <a:pt x="198" y="12"/>
                  </a:lnTo>
                  <a:lnTo>
                    <a:pt x="198" y="15"/>
                  </a:lnTo>
                  <a:lnTo>
                    <a:pt x="198" y="19"/>
                  </a:lnTo>
                  <a:lnTo>
                    <a:pt x="198" y="22"/>
                  </a:lnTo>
                  <a:lnTo>
                    <a:pt x="198" y="25"/>
                  </a:lnTo>
                  <a:lnTo>
                    <a:pt x="198" y="28"/>
                  </a:lnTo>
                  <a:lnTo>
                    <a:pt x="198" y="31"/>
                  </a:lnTo>
                  <a:lnTo>
                    <a:pt x="198" y="32"/>
                  </a:lnTo>
                  <a:lnTo>
                    <a:pt x="198" y="35"/>
                  </a:lnTo>
                  <a:lnTo>
                    <a:pt x="198" y="38"/>
                  </a:lnTo>
                  <a:lnTo>
                    <a:pt x="199" y="42"/>
                  </a:lnTo>
                  <a:lnTo>
                    <a:pt x="199" y="45"/>
                  </a:lnTo>
                  <a:lnTo>
                    <a:pt x="199" y="48"/>
                  </a:lnTo>
                  <a:lnTo>
                    <a:pt x="199" y="51"/>
                  </a:lnTo>
                  <a:lnTo>
                    <a:pt x="199" y="55"/>
                  </a:lnTo>
                  <a:lnTo>
                    <a:pt x="199" y="58"/>
                  </a:lnTo>
                  <a:lnTo>
                    <a:pt x="199" y="61"/>
                  </a:lnTo>
                  <a:lnTo>
                    <a:pt x="199" y="64"/>
                  </a:lnTo>
                  <a:lnTo>
                    <a:pt x="201" y="68"/>
                  </a:lnTo>
                  <a:lnTo>
                    <a:pt x="201" y="71"/>
                  </a:lnTo>
                  <a:lnTo>
                    <a:pt x="201" y="74"/>
                  </a:lnTo>
                  <a:lnTo>
                    <a:pt x="201" y="77"/>
                  </a:lnTo>
                  <a:lnTo>
                    <a:pt x="201" y="80"/>
                  </a:lnTo>
                  <a:lnTo>
                    <a:pt x="201" y="83"/>
                  </a:lnTo>
                  <a:lnTo>
                    <a:pt x="201" y="86"/>
                  </a:lnTo>
                  <a:lnTo>
                    <a:pt x="201" y="89"/>
                  </a:lnTo>
                  <a:lnTo>
                    <a:pt x="201" y="92"/>
                  </a:lnTo>
                  <a:lnTo>
                    <a:pt x="201" y="93"/>
                  </a:lnTo>
                  <a:lnTo>
                    <a:pt x="199" y="96"/>
                  </a:lnTo>
                  <a:lnTo>
                    <a:pt x="199" y="99"/>
                  </a:lnTo>
                  <a:lnTo>
                    <a:pt x="199" y="102"/>
                  </a:lnTo>
                  <a:lnTo>
                    <a:pt x="198" y="108"/>
                  </a:lnTo>
                  <a:lnTo>
                    <a:pt x="196" y="112"/>
                  </a:lnTo>
                  <a:lnTo>
                    <a:pt x="196" y="116"/>
                  </a:lnTo>
                  <a:lnTo>
                    <a:pt x="195" y="121"/>
                  </a:lnTo>
                  <a:lnTo>
                    <a:pt x="193" y="124"/>
                  </a:lnTo>
                  <a:lnTo>
                    <a:pt x="192" y="128"/>
                  </a:lnTo>
                  <a:lnTo>
                    <a:pt x="191" y="131"/>
                  </a:lnTo>
                  <a:lnTo>
                    <a:pt x="191" y="134"/>
                  </a:lnTo>
                  <a:lnTo>
                    <a:pt x="188" y="137"/>
                  </a:lnTo>
                  <a:lnTo>
                    <a:pt x="188" y="138"/>
                  </a:lnTo>
                  <a:lnTo>
                    <a:pt x="186" y="137"/>
                  </a:lnTo>
                  <a:lnTo>
                    <a:pt x="183" y="135"/>
                  </a:lnTo>
                  <a:lnTo>
                    <a:pt x="180" y="134"/>
                  </a:lnTo>
                  <a:lnTo>
                    <a:pt x="176" y="131"/>
                  </a:lnTo>
                  <a:lnTo>
                    <a:pt x="172" y="129"/>
                  </a:lnTo>
                  <a:lnTo>
                    <a:pt x="166" y="126"/>
                  </a:lnTo>
                  <a:lnTo>
                    <a:pt x="161" y="125"/>
                  </a:lnTo>
                  <a:lnTo>
                    <a:pt x="156" y="122"/>
                  </a:lnTo>
                  <a:lnTo>
                    <a:pt x="151" y="119"/>
                  </a:lnTo>
                  <a:lnTo>
                    <a:pt x="147" y="116"/>
                  </a:lnTo>
                  <a:lnTo>
                    <a:pt x="143" y="115"/>
                  </a:lnTo>
                  <a:lnTo>
                    <a:pt x="138" y="112"/>
                  </a:lnTo>
                  <a:lnTo>
                    <a:pt x="137" y="110"/>
                  </a:lnTo>
                  <a:lnTo>
                    <a:pt x="134" y="109"/>
                  </a:lnTo>
                  <a:lnTo>
                    <a:pt x="132" y="109"/>
                  </a:lnTo>
                  <a:lnTo>
                    <a:pt x="128" y="105"/>
                  </a:lnTo>
                  <a:lnTo>
                    <a:pt x="127" y="102"/>
                  </a:lnTo>
                  <a:lnTo>
                    <a:pt x="124" y="100"/>
                  </a:lnTo>
                  <a:lnTo>
                    <a:pt x="124" y="99"/>
                  </a:lnTo>
                  <a:lnTo>
                    <a:pt x="119" y="112"/>
                  </a:lnTo>
                  <a:lnTo>
                    <a:pt x="74" y="115"/>
                  </a:lnTo>
                  <a:lnTo>
                    <a:pt x="70" y="105"/>
                  </a:lnTo>
                  <a:lnTo>
                    <a:pt x="32" y="147"/>
                  </a:lnTo>
                  <a:lnTo>
                    <a:pt x="13" y="148"/>
                  </a:lnTo>
                  <a:lnTo>
                    <a:pt x="12" y="147"/>
                  </a:lnTo>
                  <a:lnTo>
                    <a:pt x="12" y="145"/>
                  </a:lnTo>
                  <a:lnTo>
                    <a:pt x="12" y="144"/>
                  </a:lnTo>
                  <a:lnTo>
                    <a:pt x="12" y="141"/>
                  </a:lnTo>
                  <a:lnTo>
                    <a:pt x="10" y="138"/>
                  </a:lnTo>
                  <a:lnTo>
                    <a:pt x="10" y="134"/>
                  </a:lnTo>
                  <a:lnTo>
                    <a:pt x="9" y="131"/>
                  </a:lnTo>
                  <a:lnTo>
                    <a:pt x="9" y="126"/>
                  </a:lnTo>
                  <a:lnTo>
                    <a:pt x="7" y="122"/>
                  </a:lnTo>
                  <a:lnTo>
                    <a:pt x="7" y="116"/>
                  </a:lnTo>
                  <a:lnTo>
                    <a:pt x="6" y="112"/>
                  </a:lnTo>
                  <a:lnTo>
                    <a:pt x="4" y="108"/>
                  </a:lnTo>
                  <a:lnTo>
                    <a:pt x="4" y="103"/>
                  </a:lnTo>
                  <a:lnTo>
                    <a:pt x="3" y="99"/>
                  </a:lnTo>
                  <a:lnTo>
                    <a:pt x="3" y="93"/>
                  </a:lnTo>
                  <a:lnTo>
                    <a:pt x="2" y="90"/>
                  </a:lnTo>
                  <a:lnTo>
                    <a:pt x="2" y="87"/>
                  </a:lnTo>
                  <a:lnTo>
                    <a:pt x="2" y="84"/>
                  </a:lnTo>
                  <a:lnTo>
                    <a:pt x="0" y="81"/>
                  </a:lnTo>
                  <a:lnTo>
                    <a:pt x="0" y="80"/>
                  </a:lnTo>
                  <a:lnTo>
                    <a:pt x="0" y="77"/>
                  </a:lnTo>
                  <a:lnTo>
                    <a:pt x="0" y="74"/>
                  </a:lnTo>
                  <a:lnTo>
                    <a:pt x="0" y="71"/>
                  </a:lnTo>
                  <a:lnTo>
                    <a:pt x="0" y="68"/>
                  </a:lnTo>
                  <a:lnTo>
                    <a:pt x="0" y="65"/>
                  </a:lnTo>
                  <a:lnTo>
                    <a:pt x="0" y="63"/>
                  </a:lnTo>
                  <a:lnTo>
                    <a:pt x="0" y="60"/>
                  </a:lnTo>
                  <a:lnTo>
                    <a:pt x="0" y="55"/>
                  </a:lnTo>
                  <a:lnTo>
                    <a:pt x="0" y="52"/>
                  </a:lnTo>
                  <a:lnTo>
                    <a:pt x="0" y="49"/>
                  </a:lnTo>
                  <a:lnTo>
                    <a:pt x="0" y="47"/>
                  </a:lnTo>
                  <a:lnTo>
                    <a:pt x="0" y="44"/>
                  </a:lnTo>
                  <a:lnTo>
                    <a:pt x="0" y="41"/>
                  </a:lnTo>
                  <a:lnTo>
                    <a:pt x="0" y="38"/>
                  </a:lnTo>
                  <a:lnTo>
                    <a:pt x="0" y="35"/>
                  </a:lnTo>
                  <a:lnTo>
                    <a:pt x="0" y="33"/>
                  </a:lnTo>
                  <a:lnTo>
                    <a:pt x="0" y="29"/>
                  </a:lnTo>
                  <a:lnTo>
                    <a:pt x="0" y="25"/>
                  </a:lnTo>
                  <a:lnTo>
                    <a:pt x="0" y="22"/>
                  </a:lnTo>
                  <a:lnTo>
                    <a:pt x="0" y="19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678" name="Freeform 83"/>
            <p:cNvSpPr>
              <a:spLocks/>
            </p:cNvSpPr>
            <p:nvPr/>
          </p:nvSpPr>
          <p:spPr bwMode="auto">
            <a:xfrm>
              <a:off x="591" y="3055"/>
              <a:ext cx="38" cy="85"/>
            </a:xfrm>
            <a:custGeom>
              <a:avLst/>
              <a:gdLst>
                <a:gd name="T0" fmla="*/ 1 w 75"/>
                <a:gd name="T1" fmla="*/ 0 h 172"/>
                <a:gd name="T2" fmla="*/ 1 w 75"/>
                <a:gd name="T3" fmla="*/ 0 h 172"/>
                <a:gd name="T4" fmla="*/ 1 w 75"/>
                <a:gd name="T5" fmla="*/ 0 h 172"/>
                <a:gd name="T6" fmla="*/ 1 w 75"/>
                <a:gd name="T7" fmla="*/ 0 h 172"/>
                <a:gd name="T8" fmla="*/ 1 w 75"/>
                <a:gd name="T9" fmla="*/ 0 h 172"/>
                <a:gd name="T10" fmla="*/ 1 w 75"/>
                <a:gd name="T11" fmla="*/ 0 h 172"/>
                <a:gd name="T12" fmla="*/ 1 w 75"/>
                <a:gd name="T13" fmla="*/ 0 h 172"/>
                <a:gd name="T14" fmla="*/ 1 w 75"/>
                <a:gd name="T15" fmla="*/ 0 h 172"/>
                <a:gd name="T16" fmla="*/ 1 w 75"/>
                <a:gd name="T17" fmla="*/ 0 h 172"/>
                <a:gd name="T18" fmla="*/ 1 w 75"/>
                <a:gd name="T19" fmla="*/ 0 h 172"/>
                <a:gd name="T20" fmla="*/ 1 w 75"/>
                <a:gd name="T21" fmla="*/ 0 h 172"/>
                <a:gd name="T22" fmla="*/ 1 w 75"/>
                <a:gd name="T23" fmla="*/ 0 h 172"/>
                <a:gd name="T24" fmla="*/ 1 w 75"/>
                <a:gd name="T25" fmla="*/ 0 h 172"/>
                <a:gd name="T26" fmla="*/ 1 w 75"/>
                <a:gd name="T27" fmla="*/ 0 h 172"/>
                <a:gd name="T28" fmla="*/ 1 w 75"/>
                <a:gd name="T29" fmla="*/ 0 h 172"/>
                <a:gd name="T30" fmla="*/ 1 w 75"/>
                <a:gd name="T31" fmla="*/ 0 h 172"/>
                <a:gd name="T32" fmla="*/ 1 w 75"/>
                <a:gd name="T33" fmla="*/ 0 h 172"/>
                <a:gd name="T34" fmla="*/ 1 w 75"/>
                <a:gd name="T35" fmla="*/ 0 h 172"/>
                <a:gd name="T36" fmla="*/ 1 w 75"/>
                <a:gd name="T37" fmla="*/ 0 h 172"/>
                <a:gd name="T38" fmla="*/ 1 w 75"/>
                <a:gd name="T39" fmla="*/ 0 h 172"/>
                <a:gd name="T40" fmla="*/ 1 w 75"/>
                <a:gd name="T41" fmla="*/ 0 h 172"/>
                <a:gd name="T42" fmla="*/ 1 w 75"/>
                <a:gd name="T43" fmla="*/ 0 h 172"/>
                <a:gd name="T44" fmla="*/ 1 w 75"/>
                <a:gd name="T45" fmla="*/ 0 h 172"/>
                <a:gd name="T46" fmla="*/ 1 w 75"/>
                <a:gd name="T47" fmla="*/ 0 h 172"/>
                <a:gd name="T48" fmla="*/ 1 w 75"/>
                <a:gd name="T49" fmla="*/ 0 h 172"/>
                <a:gd name="T50" fmla="*/ 1 w 75"/>
                <a:gd name="T51" fmla="*/ 0 h 172"/>
                <a:gd name="T52" fmla="*/ 1 w 75"/>
                <a:gd name="T53" fmla="*/ 0 h 172"/>
                <a:gd name="T54" fmla="*/ 1 w 75"/>
                <a:gd name="T55" fmla="*/ 0 h 172"/>
                <a:gd name="T56" fmla="*/ 1 w 75"/>
                <a:gd name="T57" fmla="*/ 0 h 172"/>
                <a:gd name="T58" fmla="*/ 1 w 75"/>
                <a:gd name="T59" fmla="*/ 0 h 172"/>
                <a:gd name="T60" fmla="*/ 1 w 75"/>
                <a:gd name="T61" fmla="*/ 0 h 172"/>
                <a:gd name="T62" fmla="*/ 1 w 75"/>
                <a:gd name="T63" fmla="*/ 0 h 172"/>
                <a:gd name="T64" fmla="*/ 1 w 75"/>
                <a:gd name="T65" fmla="*/ 0 h 172"/>
                <a:gd name="T66" fmla="*/ 1 w 75"/>
                <a:gd name="T67" fmla="*/ 0 h 172"/>
                <a:gd name="T68" fmla="*/ 1 w 75"/>
                <a:gd name="T69" fmla="*/ 0 h 172"/>
                <a:gd name="T70" fmla="*/ 1 w 75"/>
                <a:gd name="T71" fmla="*/ 0 h 172"/>
                <a:gd name="T72" fmla="*/ 1 w 75"/>
                <a:gd name="T73" fmla="*/ 0 h 172"/>
                <a:gd name="T74" fmla="*/ 1 w 75"/>
                <a:gd name="T75" fmla="*/ 0 h 172"/>
                <a:gd name="T76" fmla="*/ 1 w 75"/>
                <a:gd name="T77" fmla="*/ 0 h 172"/>
                <a:gd name="T78" fmla="*/ 1 w 75"/>
                <a:gd name="T79" fmla="*/ 0 h 172"/>
                <a:gd name="T80" fmla="*/ 1 w 75"/>
                <a:gd name="T81" fmla="*/ 0 h 172"/>
                <a:gd name="T82" fmla="*/ 1 w 75"/>
                <a:gd name="T83" fmla="*/ 0 h 172"/>
                <a:gd name="T84" fmla="*/ 1 w 75"/>
                <a:gd name="T85" fmla="*/ 0 h 172"/>
                <a:gd name="T86" fmla="*/ 1 w 75"/>
                <a:gd name="T87" fmla="*/ 0 h 172"/>
                <a:gd name="T88" fmla="*/ 1 w 75"/>
                <a:gd name="T89" fmla="*/ 0 h 172"/>
                <a:gd name="T90" fmla="*/ 1 w 75"/>
                <a:gd name="T91" fmla="*/ 0 h 172"/>
                <a:gd name="T92" fmla="*/ 1 w 75"/>
                <a:gd name="T93" fmla="*/ 0 h 172"/>
                <a:gd name="T94" fmla="*/ 1 w 75"/>
                <a:gd name="T95" fmla="*/ 0 h 172"/>
                <a:gd name="T96" fmla="*/ 1 w 75"/>
                <a:gd name="T97" fmla="*/ 0 h 172"/>
                <a:gd name="T98" fmla="*/ 1 w 75"/>
                <a:gd name="T99" fmla="*/ 0 h 172"/>
                <a:gd name="T100" fmla="*/ 1 w 75"/>
                <a:gd name="T101" fmla="*/ 0 h 172"/>
                <a:gd name="T102" fmla="*/ 1 w 75"/>
                <a:gd name="T103" fmla="*/ 0 h 172"/>
                <a:gd name="T104" fmla="*/ 1 w 75"/>
                <a:gd name="T105" fmla="*/ 0 h 172"/>
                <a:gd name="T106" fmla="*/ 1 w 75"/>
                <a:gd name="T107" fmla="*/ 0 h 172"/>
                <a:gd name="T108" fmla="*/ 1 w 75"/>
                <a:gd name="T109" fmla="*/ 0 h 172"/>
                <a:gd name="T110" fmla="*/ 1 w 75"/>
                <a:gd name="T111" fmla="*/ 0 h 172"/>
                <a:gd name="T112" fmla="*/ 1 w 75"/>
                <a:gd name="T113" fmla="*/ 0 h 172"/>
                <a:gd name="T114" fmla="*/ 1 w 75"/>
                <a:gd name="T115" fmla="*/ 0 h 172"/>
                <a:gd name="T116" fmla="*/ 1 w 75"/>
                <a:gd name="T117" fmla="*/ 0 h 172"/>
                <a:gd name="T118" fmla="*/ 1 w 75"/>
                <a:gd name="T119" fmla="*/ 0 h 172"/>
                <a:gd name="T120" fmla="*/ 0 w 75"/>
                <a:gd name="T121" fmla="*/ 0 h 172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75"/>
                <a:gd name="T184" fmla="*/ 0 h 172"/>
                <a:gd name="T185" fmla="*/ 75 w 75"/>
                <a:gd name="T186" fmla="*/ 172 h 172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75" h="172">
                  <a:moveTo>
                    <a:pt x="0" y="2"/>
                  </a:moveTo>
                  <a:lnTo>
                    <a:pt x="1" y="3"/>
                  </a:lnTo>
                  <a:lnTo>
                    <a:pt x="3" y="6"/>
                  </a:lnTo>
                  <a:lnTo>
                    <a:pt x="4" y="9"/>
                  </a:lnTo>
                  <a:lnTo>
                    <a:pt x="6" y="12"/>
                  </a:lnTo>
                  <a:lnTo>
                    <a:pt x="8" y="15"/>
                  </a:lnTo>
                  <a:lnTo>
                    <a:pt x="10" y="19"/>
                  </a:lnTo>
                  <a:lnTo>
                    <a:pt x="13" y="23"/>
                  </a:lnTo>
                  <a:lnTo>
                    <a:pt x="16" y="28"/>
                  </a:lnTo>
                  <a:lnTo>
                    <a:pt x="17" y="34"/>
                  </a:lnTo>
                  <a:lnTo>
                    <a:pt x="19" y="38"/>
                  </a:lnTo>
                  <a:lnTo>
                    <a:pt x="20" y="42"/>
                  </a:lnTo>
                  <a:lnTo>
                    <a:pt x="23" y="47"/>
                  </a:lnTo>
                  <a:lnTo>
                    <a:pt x="24" y="51"/>
                  </a:lnTo>
                  <a:lnTo>
                    <a:pt x="24" y="55"/>
                  </a:lnTo>
                  <a:lnTo>
                    <a:pt x="26" y="60"/>
                  </a:lnTo>
                  <a:lnTo>
                    <a:pt x="26" y="66"/>
                  </a:lnTo>
                  <a:lnTo>
                    <a:pt x="24" y="69"/>
                  </a:lnTo>
                  <a:lnTo>
                    <a:pt x="24" y="74"/>
                  </a:lnTo>
                  <a:lnTo>
                    <a:pt x="23" y="77"/>
                  </a:lnTo>
                  <a:lnTo>
                    <a:pt x="23" y="83"/>
                  </a:lnTo>
                  <a:lnTo>
                    <a:pt x="22" y="87"/>
                  </a:lnTo>
                  <a:lnTo>
                    <a:pt x="20" y="92"/>
                  </a:lnTo>
                  <a:lnTo>
                    <a:pt x="20" y="96"/>
                  </a:lnTo>
                  <a:lnTo>
                    <a:pt x="19" y="100"/>
                  </a:lnTo>
                  <a:lnTo>
                    <a:pt x="17" y="105"/>
                  </a:lnTo>
                  <a:lnTo>
                    <a:pt x="16" y="109"/>
                  </a:lnTo>
                  <a:lnTo>
                    <a:pt x="13" y="114"/>
                  </a:lnTo>
                  <a:lnTo>
                    <a:pt x="11" y="118"/>
                  </a:lnTo>
                  <a:lnTo>
                    <a:pt x="8" y="122"/>
                  </a:lnTo>
                  <a:lnTo>
                    <a:pt x="7" y="125"/>
                  </a:lnTo>
                  <a:lnTo>
                    <a:pt x="4" y="130"/>
                  </a:lnTo>
                  <a:lnTo>
                    <a:pt x="1" y="134"/>
                  </a:lnTo>
                  <a:lnTo>
                    <a:pt x="1" y="135"/>
                  </a:lnTo>
                  <a:lnTo>
                    <a:pt x="4" y="138"/>
                  </a:lnTo>
                  <a:lnTo>
                    <a:pt x="7" y="141"/>
                  </a:lnTo>
                  <a:lnTo>
                    <a:pt x="11" y="147"/>
                  </a:lnTo>
                  <a:lnTo>
                    <a:pt x="13" y="148"/>
                  </a:lnTo>
                  <a:lnTo>
                    <a:pt x="16" y="151"/>
                  </a:lnTo>
                  <a:lnTo>
                    <a:pt x="19" y="153"/>
                  </a:lnTo>
                  <a:lnTo>
                    <a:pt x="23" y="156"/>
                  </a:lnTo>
                  <a:lnTo>
                    <a:pt x="27" y="157"/>
                  </a:lnTo>
                  <a:lnTo>
                    <a:pt x="32" y="159"/>
                  </a:lnTo>
                  <a:lnTo>
                    <a:pt x="36" y="160"/>
                  </a:lnTo>
                  <a:lnTo>
                    <a:pt x="40" y="160"/>
                  </a:lnTo>
                  <a:lnTo>
                    <a:pt x="43" y="162"/>
                  </a:lnTo>
                  <a:lnTo>
                    <a:pt x="45" y="164"/>
                  </a:lnTo>
                  <a:lnTo>
                    <a:pt x="48" y="167"/>
                  </a:lnTo>
                  <a:lnTo>
                    <a:pt x="51" y="169"/>
                  </a:lnTo>
                  <a:lnTo>
                    <a:pt x="54" y="172"/>
                  </a:lnTo>
                  <a:lnTo>
                    <a:pt x="55" y="172"/>
                  </a:lnTo>
                  <a:lnTo>
                    <a:pt x="56" y="170"/>
                  </a:lnTo>
                  <a:lnTo>
                    <a:pt x="58" y="167"/>
                  </a:lnTo>
                  <a:lnTo>
                    <a:pt x="58" y="166"/>
                  </a:lnTo>
                  <a:lnTo>
                    <a:pt x="58" y="163"/>
                  </a:lnTo>
                  <a:lnTo>
                    <a:pt x="59" y="160"/>
                  </a:lnTo>
                  <a:lnTo>
                    <a:pt x="61" y="154"/>
                  </a:lnTo>
                  <a:lnTo>
                    <a:pt x="61" y="153"/>
                  </a:lnTo>
                  <a:lnTo>
                    <a:pt x="75" y="138"/>
                  </a:lnTo>
                  <a:lnTo>
                    <a:pt x="74" y="137"/>
                  </a:lnTo>
                  <a:lnTo>
                    <a:pt x="72" y="135"/>
                  </a:lnTo>
                  <a:lnTo>
                    <a:pt x="68" y="134"/>
                  </a:lnTo>
                  <a:lnTo>
                    <a:pt x="64" y="135"/>
                  </a:lnTo>
                  <a:lnTo>
                    <a:pt x="61" y="137"/>
                  </a:lnTo>
                  <a:lnTo>
                    <a:pt x="58" y="138"/>
                  </a:lnTo>
                  <a:lnTo>
                    <a:pt x="55" y="141"/>
                  </a:lnTo>
                  <a:lnTo>
                    <a:pt x="52" y="144"/>
                  </a:lnTo>
                  <a:lnTo>
                    <a:pt x="49" y="146"/>
                  </a:lnTo>
                  <a:lnTo>
                    <a:pt x="46" y="147"/>
                  </a:lnTo>
                  <a:lnTo>
                    <a:pt x="43" y="148"/>
                  </a:lnTo>
                  <a:lnTo>
                    <a:pt x="42" y="148"/>
                  </a:lnTo>
                  <a:lnTo>
                    <a:pt x="39" y="148"/>
                  </a:lnTo>
                  <a:lnTo>
                    <a:pt x="35" y="147"/>
                  </a:lnTo>
                  <a:lnTo>
                    <a:pt x="30" y="144"/>
                  </a:lnTo>
                  <a:lnTo>
                    <a:pt x="27" y="143"/>
                  </a:lnTo>
                  <a:lnTo>
                    <a:pt x="23" y="138"/>
                  </a:lnTo>
                  <a:lnTo>
                    <a:pt x="19" y="135"/>
                  </a:lnTo>
                  <a:lnTo>
                    <a:pt x="17" y="134"/>
                  </a:lnTo>
                  <a:lnTo>
                    <a:pt x="17" y="131"/>
                  </a:lnTo>
                  <a:lnTo>
                    <a:pt x="17" y="130"/>
                  </a:lnTo>
                  <a:lnTo>
                    <a:pt x="17" y="127"/>
                  </a:lnTo>
                  <a:lnTo>
                    <a:pt x="17" y="124"/>
                  </a:lnTo>
                  <a:lnTo>
                    <a:pt x="19" y="121"/>
                  </a:lnTo>
                  <a:lnTo>
                    <a:pt x="19" y="116"/>
                  </a:lnTo>
                  <a:lnTo>
                    <a:pt x="20" y="114"/>
                  </a:lnTo>
                  <a:lnTo>
                    <a:pt x="23" y="109"/>
                  </a:lnTo>
                  <a:lnTo>
                    <a:pt x="24" y="105"/>
                  </a:lnTo>
                  <a:lnTo>
                    <a:pt x="26" y="99"/>
                  </a:lnTo>
                  <a:lnTo>
                    <a:pt x="27" y="95"/>
                  </a:lnTo>
                  <a:lnTo>
                    <a:pt x="29" y="90"/>
                  </a:lnTo>
                  <a:lnTo>
                    <a:pt x="30" y="86"/>
                  </a:lnTo>
                  <a:lnTo>
                    <a:pt x="30" y="82"/>
                  </a:lnTo>
                  <a:lnTo>
                    <a:pt x="32" y="77"/>
                  </a:lnTo>
                  <a:lnTo>
                    <a:pt x="33" y="73"/>
                  </a:lnTo>
                  <a:lnTo>
                    <a:pt x="35" y="69"/>
                  </a:lnTo>
                  <a:lnTo>
                    <a:pt x="33" y="66"/>
                  </a:lnTo>
                  <a:lnTo>
                    <a:pt x="33" y="61"/>
                  </a:lnTo>
                  <a:lnTo>
                    <a:pt x="32" y="55"/>
                  </a:lnTo>
                  <a:lnTo>
                    <a:pt x="30" y="51"/>
                  </a:lnTo>
                  <a:lnTo>
                    <a:pt x="30" y="48"/>
                  </a:lnTo>
                  <a:lnTo>
                    <a:pt x="29" y="45"/>
                  </a:lnTo>
                  <a:lnTo>
                    <a:pt x="27" y="42"/>
                  </a:lnTo>
                  <a:lnTo>
                    <a:pt x="27" y="39"/>
                  </a:lnTo>
                  <a:lnTo>
                    <a:pt x="26" y="37"/>
                  </a:lnTo>
                  <a:lnTo>
                    <a:pt x="24" y="35"/>
                  </a:lnTo>
                  <a:lnTo>
                    <a:pt x="24" y="32"/>
                  </a:lnTo>
                  <a:lnTo>
                    <a:pt x="23" y="29"/>
                  </a:lnTo>
                  <a:lnTo>
                    <a:pt x="22" y="26"/>
                  </a:lnTo>
                  <a:lnTo>
                    <a:pt x="20" y="23"/>
                  </a:lnTo>
                  <a:lnTo>
                    <a:pt x="19" y="21"/>
                  </a:lnTo>
                  <a:lnTo>
                    <a:pt x="17" y="18"/>
                  </a:lnTo>
                  <a:lnTo>
                    <a:pt x="16" y="13"/>
                  </a:lnTo>
                  <a:lnTo>
                    <a:pt x="13" y="9"/>
                  </a:lnTo>
                  <a:lnTo>
                    <a:pt x="11" y="5"/>
                  </a:lnTo>
                  <a:lnTo>
                    <a:pt x="10" y="3"/>
                  </a:lnTo>
                  <a:lnTo>
                    <a:pt x="7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679" name="Freeform 84"/>
            <p:cNvSpPr>
              <a:spLocks/>
            </p:cNvSpPr>
            <p:nvPr/>
          </p:nvSpPr>
          <p:spPr bwMode="auto">
            <a:xfrm>
              <a:off x="622" y="3113"/>
              <a:ext cx="17" cy="6"/>
            </a:xfrm>
            <a:custGeom>
              <a:avLst/>
              <a:gdLst>
                <a:gd name="T0" fmla="*/ 0 w 35"/>
                <a:gd name="T1" fmla="*/ 1 h 12"/>
                <a:gd name="T2" fmla="*/ 0 w 35"/>
                <a:gd name="T3" fmla="*/ 1 h 12"/>
                <a:gd name="T4" fmla="*/ 0 w 35"/>
                <a:gd name="T5" fmla="*/ 1 h 12"/>
                <a:gd name="T6" fmla="*/ 0 w 35"/>
                <a:gd name="T7" fmla="*/ 1 h 12"/>
                <a:gd name="T8" fmla="*/ 0 w 35"/>
                <a:gd name="T9" fmla="*/ 1 h 12"/>
                <a:gd name="T10" fmla="*/ 0 w 35"/>
                <a:gd name="T11" fmla="*/ 0 h 12"/>
                <a:gd name="T12" fmla="*/ 0 w 35"/>
                <a:gd name="T13" fmla="*/ 0 h 12"/>
                <a:gd name="T14" fmla="*/ 0 w 35"/>
                <a:gd name="T15" fmla="*/ 0 h 12"/>
                <a:gd name="T16" fmla="*/ 0 w 35"/>
                <a:gd name="T17" fmla="*/ 1 h 12"/>
                <a:gd name="T18" fmla="*/ 0 w 35"/>
                <a:gd name="T19" fmla="*/ 1 h 12"/>
                <a:gd name="T20" fmla="*/ 0 w 35"/>
                <a:gd name="T21" fmla="*/ 1 h 12"/>
                <a:gd name="T22" fmla="*/ 0 w 35"/>
                <a:gd name="T23" fmla="*/ 1 h 12"/>
                <a:gd name="T24" fmla="*/ 0 w 35"/>
                <a:gd name="T25" fmla="*/ 1 h 12"/>
                <a:gd name="T26" fmla="*/ 0 w 35"/>
                <a:gd name="T27" fmla="*/ 1 h 12"/>
                <a:gd name="T28" fmla="*/ 0 w 35"/>
                <a:gd name="T29" fmla="*/ 1 h 12"/>
                <a:gd name="T30" fmla="*/ 0 w 35"/>
                <a:gd name="T31" fmla="*/ 1 h 12"/>
                <a:gd name="T32" fmla="*/ 0 w 35"/>
                <a:gd name="T33" fmla="*/ 1 h 12"/>
                <a:gd name="T34" fmla="*/ 0 w 35"/>
                <a:gd name="T35" fmla="*/ 1 h 12"/>
                <a:gd name="T36" fmla="*/ 0 w 35"/>
                <a:gd name="T37" fmla="*/ 1 h 12"/>
                <a:gd name="T38" fmla="*/ 0 w 35"/>
                <a:gd name="T39" fmla="*/ 1 h 12"/>
                <a:gd name="T40" fmla="*/ 0 w 35"/>
                <a:gd name="T41" fmla="*/ 1 h 12"/>
                <a:gd name="T42" fmla="*/ 0 w 35"/>
                <a:gd name="T43" fmla="*/ 1 h 12"/>
                <a:gd name="T44" fmla="*/ 0 w 35"/>
                <a:gd name="T45" fmla="*/ 1 h 12"/>
                <a:gd name="T46" fmla="*/ 0 w 35"/>
                <a:gd name="T47" fmla="*/ 1 h 12"/>
                <a:gd name="T48" fmla="*/ 0 w 35"/>
                <a:gd name="T49" fmla="*/ 1 h 12"/>
                <a:gd name="T50" fmla="*/ 0 w 35"/>
                <a:gd name="T51" fmla="*/ 1 h 12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35"/>
                <a:gd name="T79" fmla="*/ 0 h 12"/>
                <a:gd name="T80" fmla="*/ 35 w 35"/>
                <a:gd name="T81" fmla="*/ 12 h 12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35" h="12">
                  <a:moveTo>
                    <a:pt x="0" y="11"/>
                  </a:moveTo>
                  <a:lnTo>
                    <a:pt x="1" y="9"/>
                  </a:lnTo>
                  <a:lnTo>
                    <a:pt x="6" y="6"/>
                  </a:lnTo>
                  <a:lnTo>
                    <a:pt x="10" y="5"/>
                  </a:lnTo>
                  <a:lnTo>
                    <a:pt x="14" y="2"/>
                  </a:lnTo>
                  <a:lnTo>
                    <a:pt x="17" y="0"/>
                  </a:lnTo>
                  <a:lnTo>
                    <a:pt x="20" y="0"/>
                  </a:lnTo>
                  <a:lnTo>
                    <a:pt x="25" y="0"/>
                  </a:lnTo>
                  <a:lnTo>
                    <a:pt x="27" y="2"/>
                  </a:lnTo>
                  <a:lnTo>
                    <a:pt x="30" y="3"/>
                  </a:lnTo>
                  <a:lnTo>
                    <a:pt x="33" y="5"/>
                  </a:lnTo>
                  <a:lnTo>
                    <a:pt x="35" y="5"/>
                  </a:lnTo>
                  <a:lnTo>
                    <a:pt x="33" y="6"/>
                  </a:lnTo>
                  <a:lnTo>
                    <a:pt x="29" y="8"/>
                  </a:lnTo>
                  <a:lnTo>
                    <a:pt x="27" y="9"/>
                  </a:lnTo>
                  <a:lnTo>
                    <a:pt x="25" y="11"/>
                  </a:lnTo>
                  <a:lnTo>
                    <a:pt x="22" y="12"/>
                  </a:lnTo>
                  <a:lnTo>
                    <a:pt x="19" y="11"/>
                  </a:lnTo>
                  <a:lnTo>
                    <a:pt x="16" y="11"/>
                  </a:lnTo>
                  <a:lnTo>
                    <a:pt x="11" y="11"/>
                  </a:lnTo>
                  <a:lnTo>
                    <a:pt x="9" y="11"/>
                  </a:lnTo>
                  <a:lnTo>
                    <a:pt x="6" y="11"/>
                  </a:lnTo>
                  <a:lnTo>
                    <a:pt x="3" y="11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680" name="Freeform 85"/>
            <p:cNvSpPr>
              <a:spLocks/>
            </p:cNvSpPr>
            <p:nvPr/>
          </p:nvSpPr>
          <p:spPr bwMode="auto">
            <a:xfrm>
              <a:off x="636" y="3114"/>
              <a:ext cx="8" cy="9"/>
            </a:xfrm>
            <a:custGeom>
              <a:avLst/>
              <a:gdLst>
                <a:gd name="T0" fmla="*/ 0 w 18"/>
                <a:gd name="T1" fmla="*/ 1 h 18"/>
                <a:gd name="T2" fmla="*/ 0 w 18"/>
                <a:gd name="T3" fmla="*/ 1 h 18"/>
                <a:gd name="T4" fmla="*/ 0 w 18"/>
                <a:gd name="T5" fmla="*/ 1 h 18"/>
                <a:gd name="T6" fmla="*/ 0 w 18"/>
                <a:gd name="T7" fmla="*/ 1 h 18"/>
                <a:gd name="T8" fmla="*/ 0 w 18"/>
                <a:gd name="T9" fmla="*/ 1 h 18"/>
                <a:gd name="T10" fmla="*/ 0 w 18"/>
                <a:gd name="T11" fmla="*/ 1 h 18"/>
                <a:gd name="T12" fmla="*/ 0 w 18"/>
                <a:gd name="T13" fmla="*/ 1 h 18"/>
                <a:gd name="T14" fmla="*/ 0 w 18"/>
                <a:gd name="T15" fmla="*/ 0 h 18"/>
                <a:gd name="T16" fmla="*/ 0 w 18"/>
                <a:gd name="T17" fmla="*/ 0 h 18"/>
                <a:gd name="T18" fmla="*/ 0 w 18"/>
                <a:gd name="T19" fmla="*/ 1 h 18"/>
                <a:gd name="T20" fmla="*/ 0 w 18"/>
                <a:gd name="T21" fmla="*/ 1 h 18"/>
                <a:gd name="T22" fmla="*/ 0 w 18"/>
                <a:gd name="T23" fmla="*/ 1 h 18"/>
                <a:gd name="T24" fmla="*/ 0 w 18"/>
                <a:gd name="T25" fmla="*/ 1 h 18"/>
                <a:gd name="T26" fmla="*/ 0 w 18"/>
                <a:gd name="T27" fmla="*/ 1 h 18"/>
                <a:gd name="T28" fmla="*/ 0 w 18"/>
                <a:gd name="T29" fmla="*/ 1 h 18"/>
                <a:gd name="T30" fmla="*/ 0 w 18"/>
                <a:gd name="T31" fmla="*/ 1 h 18"/>
                <a:gd name="T32" fmla="*/ 0 w 18"/>
                <a:gd name="T33" fmla="*/ 1 h 18"/>
                <a:gd name="T34" fmla="*/ 0 w 18"/>
                <a:gd name="T35" fmla="*/ 1 h 18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8"/>
                <a:gd name="T55" fmla="*/ 0 h 18"/>
                <a:gd name="T56" fmla="*/ 18 w 18"/>
                <a:gd name="T57" fmla="*/ 18 h 18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8" h="18">
                  <a:moveTo>
                    <a:pt x="0" y="18"/>
                  </a:moveTo>
                  <a:lnTo>
                    <a:pt x="0" y="16"/>
                  </a:lnTo>
                  <a:lnTo>
                    <a:pt x="5" y="13"/>
                  </a:lnTo>
                  <a:lnTo>
                    <a:pt x="9" y="11"/>
                  </a:lnTo>
                  <a:lnTo>
                    <a:pt x="14" y="6"/>
                  </a:lnTo>
                  <a:lnTo>
                    <a:pt x="15" y="2"/>
                  </a:lnTo>
                  <a:lnTo>
                    <a:pt x="16" y="2"/>
                  </a:lnTo>
                  <a:lnTo>
                    <a:pt x="16" y="0"/>
                  </a:lnTo>
                  <a:lnTo>
                    <a:pt x="18" y="0"/>
                  </a:lnTo>
                  <a:lnTo>
                    <a:pt x="18" y="2"/>
                  </a:lnTo>
                  <a:lnTo>
                    <a:pt x="18" y="5"/>
                  </a:lnTo>
                  <a:lnTo>
                    <a:pt x="18" y="8"/>
                  </a:lnTo>
                  <a:lnTo>
                    <a:pt x="18" y="12"/>
                  </a:lnTo>
                  <a:lnTo>
                    <a:pt x="18" y="15"/>
                  </a:lnTo>
                  <a:lnTo>
                    <a:pt x="18" y="16"/>
                  </a:lnTo>
                  <a:lnTo>
                    <a:pt x="18" y="18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681" name="Freeform 86"/>
            <p:cNvSpPr>
              <a:spLocks/>
            </p:cNvSpPr>
            <p:nvPr/>
          </p:nvSpPr>
          <p:spPr bwMode="auto">
            <a:xfrm>
              <a:off x="566" y="3057"/>
              <a:ext cx="24" cy="48"/>
            </a:xfrm>
            <a:custGeom>
              <a:avLst/>
              <a:gdLst>
                <a:gd name="T0" fmla="*/ 1 w 48"/>
                <a:gd name="T1" fmla="*/ 0 h 97"/>
                <a:gd name="T2" fmla="*/ 1 w 48"/>
                <a:gd name="T3" fmla="*/ 0 h 97"/>
                <a:gd name="T4" fmla="*/ 1 w 48"/>
                <a:gd name="T5" fmla="*/ 0 h 97"/>
                <a:gd name="T6" fmla="*/ 1 w 48"/>
                <a:gd name="T7" fmla="*/ 0 h 97"/>
                <a:gd name="T8" fmla="*/ 0 w 48"/>
                <a:gd name="T9" fmla="*/ 0 h 97"/>
                <a:gd name="T10" fmla="*/ 0 w 48"/>
                <a:gd name="T11" fmla="*/ 0 h 97"/>
                <a:gd name="T12" fmla="*/ 0 w 48"/>
                <a:gd name="T13" fmla="*/ 0 h 97"/>
                <a:gd name="T14" fmla="*/ 0 w 48"/>
                <a:gd name="T15" fmla="*/ 0 h 97"/>
                <a:gd name="T16" fmla="*/ 1 w 48"/>
                <a:gd name="T17" fmla="*/ 0 h 97"/>
                <a:gd name="T18" fmla="*/ 1 w 48"/>
                <a:gd name="T19" fmla="*/ 0 h 97"/>
                <a:gd name="T20" fmla="*/ 1 w 48"/>
                <a:gd name="T21" fmla="*/ 0 h 97"/>
                <a:gd name="T22" fmla="*/ 1 w 48"/>
                <a:gd name="T23" fmla="*/ 0 h 97"/>
                <a:gd name="T24" fmla="*/ 1 w 48"/>
                <a:gd name="T25" fmla="*/ 0 h 97"/>
                <a:gd name="T26" fmla="*/ 1 w 48"/>
                <a:gd name="T27" fmla="*/ 0 h 97"/>
                <a:gd name="T28" fmla="*/ 1 w 48"/>
                <a:gd name="T29" fmla="*/ 0 h 97"/>
                <a:gd name="T30" fmla="*/ 1 w 48"/>
                <a:gd name="T31" fmla="*/ 0 h 97"/>
                <a:gd name="T32" fmla="*/ 1 w 48"/>
                <a:gd name="T33" fmla="*/ 0 h 97"/>
                <a:gd name="T34" fmla="*/ 1 w 48"/>
                <a:gd name="T35" fmla="*/ 0 h 97"/>
                <a:gd name="T36" fmla="*/ 1 w 48"/>
                <a:gd name="T37" fmla="*/ 0 h 97"/>
                <a:gd name="T38" fmla="*/ 1 w 48"/>
                <a:gd name="T39" fmla="*/ 0 h 97"/>
                <a:gd name="T40" fmla="*/ 1 w 48"/>
                <a:gd name="T41" fmla="*/ 0 h 97"/>
                <a:gd name="T42" fmla="*/ 1 w 48"/>
                <a:gd name="T43" fmla="*/ 0 h 97"/>
                <a:gd name="T44" fmla="*/ 1 w 48"/>
                <a:gd name="T45" fmla="*/ 0 h 97"/>
                <a:gd name="T46" fmla="*/ 1 w 48"/>
                <a:gd name="T47" fmla="*/ 0 h 97"/>
                <a:gd name="T48" fmla="*/ 1 w 48"/>
                <a:gd name="T49" fmla="*/ 0 h 97"/>
                <a:gd name="T50" fmla="*/ 1 w 48"/>
                <a:gd name="T51" fmla="*/ 0 h 97"/>
                <a:gd name="T52" fmla="*/ 1 w 48"/>
                <a:gd name="T53" fmla="*/ 0 h 97"/>
                <a:gd name="T54" fmla="*/ 1 w 48"/>
                <a:gd name="T55" fmla="*/ 0 h 97"/>
                <a:gd name="T56" fmla="*/ 1 w 48"/>
                <a:gd name="T57" fmla="*/ 0 h 97"/>
                <a:gd name="T58" fmla="*/ 1 w 48"/>
                <a:gd name="T59" fmla="*/ 0 h 97"/>
                <a:gd name="T60" fmla="*/ 1 w 48"/>
                <a:gd name="T61" fmla="*/ 0 h 97"/>
                <a:gd name="T62" fmla="*/ 1 w 48"/>
                <a:gd name="T63" fmla="*/ 0 h 97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48"/>
                <a:gd name="T97" fmla="*/ 0 h 97"/>
                <a:gd name="T98" fmla="*/ 48 w 48"/>
                <a:gd name="T99" fmla="*/ 97 h 97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48" h="97">
                  <a:moveTo>
                    <a:pt x="16" y="0"/>
                  </a:moveTo>
                  <a:lnTo>
                    <a:pt x="14" y="0"/>
                  </a:lnTo>
                  <a:lnTo>
                    <a:pt x="12" y="0"/>
                  </a:lnTo>
                  <a:lnTo>
                    <a:pt x="9" y="0"/>
                  </a:lnTo>
                  <a:lnTo>
                    <a:pt x="6" y="2"/>
                  </a:lnTo>
                  <a:lnTo>
                    <a:pt x="4" y="5"/>
                  </a:lnTo>
                  <a:lnTo>
                    <a:pt x="3" y="10"/>
                  </a:lnTo>
                  <a:lnTo>
                    <a:pt x="1" y="11"/>
                  </a:lnTo>
                  <a:lnTo>
                    <a:pt x="1" y="14"/>
                  </a:lnTo>
                  <a:lnTo>
                    <a:pt x="0" y="17"/>
                  </a:lnTo>
                  <a:lnTo>
                    <a:pt x="0" y="21"/>
                  </a:lnTo>
                  <a:lnTo>
                    <a:pt x="0" y="24"/>
                  </a:lnTo>
                  <a:lnTo>
                    <a:pt x="0" y="29"/>
                  </a:lnTo>
                  <a:lnTo>
                    <a:pt x="0" y="32"/>
                  </a:lnTo>
                  <a:lnTo>
                    <a:pt x="0" y="36"/>
                  </a:lnTo>
                  <a:lnTo>
                    <a:pt x="0" y="39"/>
                  </a:lnTo>
                  <a:lnTo>
                    <a:pt x="1" y="42"/>
                  </a:lnTo>
                  <a:lnTo>
                    <a:pt x="1" y="45"/>
                  </a:lnTo>
                  <a:lnTo>
                    <a:pt x="1" y="48"/>
                  </a:lnTo>
                  <a:lnTo>
                    <a:pt x="3" y="52"/>
                  </a:lnTo>
                  <a:lnTo>
                    <a:pt x="3" y="53"/>
                  </a:lnTo>
                  <a:lnTo>
                    <a:pt x="33" y="56"/>
                  </a:lnTo>
                  <a:lnTo>
                    <a:pt x="12" y="74"/>
                  </a:lnTo>
                  <a:lnTo>
                    <a:pt x="12" y="75"/>
                  </a:lnTo>
                  <a:lnTo>
                    <a:pt x="13" y="77"/>
                  </a:lnTo>
                  <a:lnTo>
                    <a:pt x="14" y="79"/>
                  </a:lnTo>
                  <a:lnTo>
                    <a:pt x="17" y="84"/>
                  </a:lnTo>
                  <a:lnTo>
                    <a:pt x="20" y="87"/>
                  </a:lnTo>
                  <a:lnTo>
                    <a:pt x="25" y="91"/>
                  </a:lnTo>
                  <a:lnTo>
                    <a:pt x="27" y="94"/>
                  </a:lnTo>
                  <a:lnTo>
                    <a:pt x="32" y="97"/>
                  </a:lnTo>
                  <a:lnTo>
                    <a:pt x="35" y="97"/>
                  </a:lnTo>
                  <a:lnTo>
                    <a:pt x="38" y="97"/>
                  </a:lnTo>
                  <a:lnTo>
                    <a:pt x="42" y="94"/>
                  </a:lnTo>
                  <a:lnTo>
                    <a:pt x="45" y="90"/>
                  </a:lnTo>
                  <a:lnTo>
                    <a:pt x="46" y="87"/>
                  </a:lnTo>
                  <a:lnTo>
                    <a:pt x="48" y="82"/>
                  </a:lnTo>
                  <a:lnTo>
                    <a:pt x="48" y="78"/>
                  </a:lnTo>
                  <a:lnTo>
                    <a:pt x="48" y="74"/>
                  </a:lnTo>
                  <a:lnTo>
                    <a:pt x="48" y="71"/>
                  </a:lnTo>
                  <a:lnTo>
                    <a:pt x="48" y="68"/>
                  </a:lnTo>
                  <a:lnTo>
                    <a:pt x="48" y="65"/>
                  </a:lnTo>
                  <a:lnTo>
                    <a:pt x="48" y="62"/>
                  </a:lnTo>
                  <a:lnTo>
                    <a:pt x="48" y="58"/>
                  </a:lnTo>
                  <a:lnTo>
                    <a:pt x="46" y="55"/>
                  </a:lnTo>
                  <a:lnTo>
                    <a:pt x="46" y="50"/>
                  </a:lnTo>
                  <a:lnTo>
                    <a:pt x="46" y="48"/>
                  </a:lnTo>
                  <a:lnTo>
                    <a:pt x="45" y="43"/>
                  </a:lnTo>
                  <a:lnTo>
                    <a:pt x="43" y="39"/>
                  </a:lnTo>
                  <a:lnTo>
                    <a:pt x="42" y="34"/>
                  </a:lnTo>
                  <a:lnTo>
                    <a:pt x="42" y="32"/>
                  </a:lnTo>
                  <a:lnTo>
                    <a:pt x="41" y="29"/>
                  </a:lnTo>
                  <a:lnTo>
                    <a:pt x="39" y="26"/>
                  </a:lnTo>
                  <a:lnTo>
                    <a:pt x="39" y="23"/>
                  </a:lnTo>
                  <a:lnTo>
                    <a:pt x="38" y="20"/>
                  </a:lnTo>
                  <a:lnTo>
                    <a:pt x="35" y="16"/>
                  </a:lnTo>
                  <a:lnTo>
                    <a:pt x="33" y="13"/>
                  </a:lnTo>
                  <a:lnTo>
                    <a:pt x="32" y="8"/>
                  </a:lnTo>
                  <a:lnTo>
                    <a:pt x="30" y="7"/>
                  </a:lnTo>
                  <a:lnTo>
                    <a:pt x="26" y="2"/>
                  </a:lnTo>
                  <a:lnTo>
                    <a:pt x="22" y="1"/>
                  </a:lnTo>
                  <a:lnTo>
                    <a:pt x="19" y="0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682" name="Freeform 87"/>
            <p:cNvSpPr>
              <a:spLocks/>
            </p:cNvSpPr>
            <p:nvPr/>
          </p:nvSpPr>
          <p:spPr bwMode="auto">
            <a:xfrm>
              <a:off x="636" y="3039"/>
              <a:ext cx="25" cy="53"/>
            </a:xfrm>
            <a:custGeom>
              <a:avLst/>
              <a:gdLst>
                <a:gd name="T0" fmla="*/ 1 w 49"/>
                <a:gd name="T1" fmla="*/ 0 h 106"/>
                <a:gd name="T2" fmla="*/ 1 w 49"/>
                <a:gd name="T3" fmla="*/ 0 h 106"/>
                <a:gd name="T4" fmla="*/ 1 w 49"/>
                <a:gd name="T5" fmla="*/ 1 h 106"/>
                <a:gd name="T6" fmla="*/ 1 w 49"/>
                <a:gd name="T7" fmla="*/ 1 h 106"/>
                <a:gd name="T8" fmla="*/ 1 w 49"/>
                <a:gd name="T9" fmla="*/ 1 h 106"/>
                <a:gd name="T10" fmla="*/ 1 w 49"/>
                <a:gd name="T11" fmla="*/ 1 h 106"/>
                <a:gd name="T12" fmla="*/ 0 w 49"/>
                <a:gd name="T13" fmla="*/ 1 h 106"/>
                <a:gd name="T14" fmla="*/ 0 w 49"/>
                <a:gd name="T15" fmla="*/ 1 h 106"/>
                <a:gd name="T16" fmla="*/ 0 w 49"/>
                <a:gd name="T17" fmla="*/ 1 h 106"/>
                <a:gd name="T18" fmla="*/ 0 w 49"/>
                <a:gd name="T19" fmla="*/ 1 h 106"/>
                <a:gd name="T20" fmla="*/ 0 w 49"/>
                <a:gd name="T21" fmla="*/ 1 h 106"/>
                <a:gd name="T22" fmla="*/ 1 w 49"/>
                <a:gd name="T23" fmla="*/ 1 h 106"/>
                <a:gd name="T24" fmla="*/ 1 w 49"/>
                <a:gd name="T25" fmla="*/ 1 h 106"/>
                <a:gd name="T26" fmla="*/ 1 w 49"/>
                <a:gd name="T27" fmla="*/ 1 h 106"/>
                <a:gd name="T28" fmla="*/ 1 w 49"/>
                <a:gd name="T29" fmla="*/ 1 h 106"/>
                <a:gd name="T30" fmla="*/ 1 w 49"/>
                <a:gd name="T31" fmla="*/ 1 h 106"/>
                <a:gd name="T32" fmla="*/ 1 w 49"/>
                <a:gd name="T33" fmla="*/ 1 h 106"/>
                <a:gd name="T34" fmla="*/ 1 w 49"/>
                <a:gd name="T35" fmla="*/ 1 h 106"/>
                <a:gd name="T36" fmla="*/ 1 w 49"/>
                <a:gd name="T37" fmla="*/ 1 h 106"/>
                <a:gd name="T38" fmla="*/ 1 w 49"/>
                <a:gd name="T39" fmla="*/ 1 h 106"/>
                <a:gd name="T40" fmla="*/ 1 w 49"/>
                <a:gd name="T41" fmla="*/ 1 h 106"/>
                <a:gd name="T42" fmla="*/ 1 w 49"/>
                <a:gd name="T43" fmla="*/ 1 h 106"/>
                <a:gd name="T44" fmla="*/ 1 w 49"/>
                <a:gd name="T45" fmla="*/ 1 h 106"/>
                <a:gd name="T46" fmla="*/ 1 w 49"/>
                <a:gd name="T47" fmla="*/ 1 h 106"/>
                <a:gd name="T48" fmla="*/ 1 w 49"/>
                <a:gd name="T49" fmla="*/ 1 h 106"/>
                <a:gd name="T50" fmla="*/ 1 w 49"/>
                <a:gd name="T51" fmla="*/ 1 h 106"/>
                <a:gd name="T52" fmla="*/ 1 w 49"/>
                <a:gd name="T53" fmla="*/ 1 h 106"/>
                <a:gd name="T54" fmla="*/ 1 w 49"/>
                <a:gd name="T55" fmla="*/ 1 h 106"/>
                <a:gd name="T56" fmla="*/ 1 w 49"/>
                <a:gd name="T57" fmla="*/ 1 h 106"/>
                <a:gd name="T58" fmla="*/ 1 w 49"/>
                <a:gd name="T59" fmla="*/ 1 h 106"/>
                <a:gd name="T60" fmla="*/ 1 w 49"/>
                <a:gd name="T61" fmla="*/ 1 h 106"/>
                <a:gd name="T62" fmla="*/ 1 w 49"/>
                <a:gd name="T63" fmla="*/ 1 h 106"/>
                <a:gd name="T64" fmla="*/ 1 w 49"/>
                <a:gd name="T65" fmla="*/ 1 h 106"/>
                <a:gd name="T66" fmla="*/ 1 w 49"/>
                <a:gd name="T67" fmla="*/ 1 h 106"/>
                <a:gd name="T68" fmla="*/ 1 w 49"/>
                <a:gd name="T69" fmla="*/ 0 h 106"/>
                <a:gd name="T70" fmla="*/ 1 w 49"/>
                <a:gd name="T71" fmla="*/ 0 h 10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49"/>
                <a:gd name="T109" fmla="*/ 0 h 106"/>
                <a:gd name="T110" fmla="*/ 49 w 49"/>
                <a:gd name="T111" fmla="*/ 106 h 10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49" h="106">
                  <a:moveTo>
                    <a:pt x="20" y="0"/>
                  </a:moveTo>
                  <a:lnTo>
                    <a:pt x="17" y="0"/>
                  </a:lnTo>
                  <a:lnTo>
                    <a:pt x="14" y="0"/>
                  </a:lnTo>
                  <a:lnTo>
                    <a:pt x="12" y="0"/>
                  </a:lnTo>
                  <a:lnTo>
                    <a:pt x="9" y="2"/>
                  </a:lnTo>
                  <a:lnTo>
                    <a:pt x="7" y="2"/>
                  </a:lnTo>
                  <a:lnTo>
                    <a:pt x="6" y="3"/>
                  </a:lnTo>
                  <a:lnTo>
                    <a:pt x="4" y="6"/>
                  </a:lnTo>
                  <a:lnTo>
                    <a:pt x="3" y="9"/>
                  </a:lnTo>
                  <a:lnTo>
                    <a:pt x="3" y="10"/>
                  </a:lnTo>
                  <a:lnTo>
                    <a:pt x="1" y="13"/>
                  </a:lnTo>
                  <a:lnTo>
                    <a:pt x="1" y="16"/>
                  </a:lnTo>
                  <a:lnTo>
                    <a:pt x="1" y="21"/>
                  </a:lnTo>
                  <a:lnTo>
                    <a:pt x="0" y="23"/>
                  </a:lnTo>
                  <a:lnTo>
                    <a:pt x="0" y="28"/>
                  </a:lnTo>
                  <a:lnTo>
                    <a:pt x="0" y="31"/>
                  </a:lnTo>
                  <a:lnTo>
                    <a:pt x="0" y="35"/>
                  </a:lnTo>
                  <a:lnTo>
                    <a:pt x="0" y="38"/>
                  </a:lnTo>
                  <a:lnTo>
                    <a:pt x="0" y="41"/>
                  </a:lnTo>
                  <a:lnTo>
                    <a:pt x="0" y="44"/>
                  </a:lnTo>
                  <a:lnTo>
                    <a:pt x="0" y="47"/>
                  </a:lnTo>
                  <a:lnTo>
                    <a:pt x="0" y="51"/>
                  </a:lnTo>
                  <a:lnTo>
                    <a:pt x="0" y="53"/>
                  </a:lnTo>
                  <a:lnTo>
                    <a:pt x="32" y="55"/>
                  </a:lnTo>
                  <a:lnTo>
                    <a:pt x="6" y="76"/>
                  </a:lnTo>
                  <a:lnTo>
                    <a:pt x="6" y="77"/>
                  </a:lnTo>
                  <a:lnTo>
                    <a:pt x="9" y="80"/>
                  </a:lnTo>
                  <a:lnTo>
                    <a:pt x="10" y="83"/>
                  </a:lnTo>
                  <a:lnTo>
                    <a:pt x="12" y="86"/>
                  </a:lnTo>
                  <a:lnTo>
                    <a:pt x="13" y="89"/>
                  </a:lnTo>
                  <a:lnTo>
                    <a:pt x="16" y="92"/>
                  </a:lnTo>
                  <a:lnTo>
                    <a:pt x="17" y="95"/>
                  </a:lnTo>
                  <a:lnTo>
                    <a:pt x="20" y="98"/>
                  </a:lnTo>
                  <a:lnTo>
                    <a:pt x="22" y="99"/>
                  </a:lnTo>
                  <a:lnTo>
                    <a:pt x="26" y="102"/>
                  </a:lnTo>
                  <a:lnTo>
                    <a:pt x="29" y="105"/>
                  </a:lnTo>
                  <a:lnTo>
                    <a:pt x="32" y="106"/>
                  </a:lnTo>
                  <a:lnTo>
                    <a:pt x="35" y="106"/>
                  </a:lnTo>
                  <a:lnTo>
                    <a:pt x="38" y="106"/>
                  </a:lnTo>
                  <a:lnTo>
                    <a:pt x="42" y="103"/>
                  </a:lnTo>
                  <a:lnTo>
                    <a:pt x="45" y="99"/>
                  </a:lnTo>
                  <a:lnTo>
                    <a:pt x="46" y="96"/>
                  </a:lnTo>
                  <a:lnTo>
                    <a:pt x="48" y="92"/>
                  </a:lnTo>
                  <a:lnTo>
                    <a:pt x="48" y="89"/>
                  </a:lnTo>
                  <a:lnTo>
                    <a:pt x="49" y="85"/>
                  </a:lnTo>
                  <a:lnTo>
                    <a:pt x="49" y="80"/>
                  </a:lnTo>
                  <a:lnTo>
                    <a:pt x="49" y="76"/>
                  </a:lnTo>
                  <a:lnTo>
                    <a:pt x="48" y="71"/>
                  </a:lnTo>
                  <a:lnTo>
                    <a:pt x="48" y="66"/>
                  </a:lnTo>
                  <a:lnTo>
                    <a:pt x="48" y="63"/>
                  </a:lnTo>
                  <a:lnTo>
                    <a:pt x="48" y="60"/>
                  </a:lnTo>
                  <a:lnTo>
                    <a:pt x="46" y="57"/>
                  </a:lnTo>
                  <a:lnTo>
                    <a:pt x="46" y="55"/>
                  </a:lnTo>
                  <a:lnTo>
                    <a:pt x="46" y="50"/>
                  </a:lnTo>
                  <a:lnTo>
                    <a:pt x="45" y="45"/>
                  </a:lnTo>
                  <a:lnTo>
                    <a:pt x="44" y="42"/>
                  </a:lnTo>
                  <a:lnTo>
                    <a:pt x="44" y="39"/>
                  </a:lnTo>
                  <a:lnTo>
                    <a:pt x="42" y="37"/>
                  </a:lnTo>
                  <a:lnTo>
                    <a:pt x="42" y="34"/>
                  </a:lnTo>
                  <a:lnTo>
                    <a:pt x="41" y="29"/>
                  </a:lnTo>
                  <a:lnTo>
                    <a:pt x="39" y="25"/>
                  </a:lnTo>
                  <a:lnTo>
                    <a:pt x="38" y="19"/>
                  </a:lnTo>
                  <a:lnTo>
                    <a:pt x="36" y="16"/>
                  </a:lnTo>
                  <a:lnTo>
                    <a:pt x="35" y="13"/>
                  </a:lnTo>
                  <a:lnTo>
                    <a:pt x="35" y="10"/>
                  </a:lnTo>
                  <a:lnTo>
                    <a:pt x="32" y="7"/>
                  </a:lnTo>
                  <a:lnTo>
                    <a:pt x="30" y="5"/>
                  </a:lnTo>
                  <a:lnTo>
                    <a:pt x="29" y="3"/>
                  </a:lnTo>
                  <a:lnTo>
                    <a:pt x="28" y="2"/>
                  </a:lnTo>
                  <a:lnTo>
                    <a:pt x="25" y="0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683" name="Freeform 88"/>
            <p:cNvSpPr>
              <a:spLocks/>
            </p:cNvSpPr>
            <p:nvPr/>
          </p:nvSpPr>
          <p:spPr bwMode="auto">
            <a:xfrm>
              <a:off x="562" y="3112"/>
              <a:ext cx="134" cy="44"/>
            </a:xfrm>
            <a:custGeom>
              <a:avLst/>
              <a:gdLst>
                <a:gd name="T0" fmla="*/ 0 w 269"/>
                <a:gd name="T1" fmla="*/ 0 h 89"/>
                <a:gd name="T2" fmla="*/ 0 w 269"/>
                <a:gd name="T3" fmla="*/ 0 h 89"/>
                <a:gd name="T4" fmla="*/ 0 w 269"/>
                <a:gd name="T5" fmla="*/ 0 h 89"/>
                <a:gd name="T6" fmla="*/ 0 w 269"/>
                <a:gd name="T7" fmla="*/ 0 h 89"/>
                <a:gd name="T8" fmla="*/ 0 w 269"/>
                <a:gd name="T9" fmla="*/ 0 h 89"/>
                <a:gd name="T10" fmla="*/ 0 w 269"/>
                <a:gd name="T11" fmla="*/ 0 h 89"/>
                <a:gd name="T12" fmla="*/ 0 w 269"/>
                <a:gd name="T13" fmla="*/ 0 h 89"/>
                <a:gd name="T14" fmla="*/ 0 w 269"/>
                <a:gd name="T15" fmla="*/ 0 h 89"/>
                <a:gd name="T16" fmla="*/ 0 w 269"/>
                <a:gd name="T17" fmla="*/ 0 h 89"/>
                <a:gd name="T18" fmla="*/ 0 w 269"/>
                <a:gd name="T19" fmla="*/ 0 h 89"/>
                <a:gd name="T20" fmla="*/ 0 w 269"/>
                <a:gd name="T21" fmla="*/ 0 h 89"/>
                <a:gd name="T22" fmla="*/ 0 w 269"/>
                <a:gd name="T23" fmla="*/ 0 h 89"/>
                <a:gd name="T24" fmla="*/ 0 w 269"/>
                <a:gd name="T25" fmla="*/ 0 h 89"/>
                <a:gd name="T26" fmla="*/ 0 w 269"/>
                <a:gd name="T27" fmla="*/ 0 h 89"/>
                <a:gd name="T28" fmla="*/ 0 w 269"/>
                <a:gd name="T29" fmla="*/ 0 h 89"/>
                <a:gd name="T30" fmla="*/ 0 w 269"/>
                <a:gd name="T31" fmla="*/ 0 h 89"/>
                <a:gd name="T32" fmla="*/ 0 w 269"/>
                <a:gd name="T33" fmla="*/ 0 h 89"/>
                <a:gd name="T34" fmla="*/ 0 w 269"/>
                <a:gd name="T35" fmla="*/ 0 h 89"/>
                <a:gd name="T36" fmla="*/ 0 w 269"/>
                <a:gd name="T37" fmla="*/ 0 h 89"/>
                <a:gd name="T38" fmla="*/ 0 w 269"/>
                <a:gd name="T39" fmla="*/ 0 h 89"/>
                <a:gd name="T40" fmla="*/ 0 w 269"/>
                <a:gd name="T41" fmla="*/ 0 h 89"/>
                <a:gd name="T42" fmla="*/ 0 w 269"/>
                <a:gd name="T43" fmla="*/ 0 h 89"/>
                <a:gd name="T44" fmla="*/ 0 w 269"/>
                <a:gd name="T45" fmla="*/ 0 h 89"/>
                <a:gd name="T46" fmla="*/ 0 w 269"/>
                <a:gd name="T47" fmla="*/ 0 h 89"/>
                <a:gd name="T48" fmla="*/ 0 w 269"/>
                <a:gd name="T49" fmla="*/ 0 h 89"/>
                <a:gd name="T50" fmla="*/ 0 w 269"/>
                <a:gd name="T51" fmla="*/ 0 h 89"/>
                <a:gd name="T52" fmla="*/ 0 w 269"/>
                <a:gd name="T53" fmla="*/ 0 h 89"/>
                <a:gd name="T54" fmla="*/ 0 w 269"/>
                <a:gd name="T55" fmla="*/ 0 h 89"/>
                <a:gd name="T56" fmla="*/ 0 w 269"/>
                <a:gd name="T57" fmla="*/ 0 h 89"/>
                <a:gd name="T58" fmla="*/ 0 w 269"/>
                <a:gd name="T59" fmla="*/ 0 h 89"/>
                <a:gd name="T60" fmla="*/ 0 w 269"/>
                <a:gd name="T61" fmla="*/ 0 h 89"/>
                <a:gd name="T62" fmla="*/ 0 w 269"/>
                <a:gd name="T63" fmla="*/ 0 h 89"/>
                <a:gd name="T64" fmla="*/ 0 w 269"/>
                <a:gd name="T65" fmla="*/ 0 h 89"/>
                <a:gd name="T66" fmla="*/ 0 w 269"/>
                <a:gd name="T67" fmla="*/ 0 h 89"/>
                <a:gd name="T68" fmla="*/ 0 w 269"/>
                <a:gd name="T69" fmla="*/ 0 h 89"/>
                <a:gd name="T70" fmla="*/ 0 w 269"/>
                <a:gd name="T71" fmla="*/ 0 h 89"/>
                <a:gd name="T72" fmla="*/ 0 w 269"/>
                <a:gd name="T73" fmla="*/ 0 h 89"/>
                <a:gd name="T74" fmla="*/ 0 w 269"/>
                <a:gd name="T75" fmla="*/ 0 h 89"/>
                <a:gd name="T76" fmla="*/ 0 w 269"/>
                <a:gd name="T77" fmla="*/ 0 h 89"/>
                <a:gd name="T78" fmla="*/ 0 w 269"/>
                <a:gd name="T79" fmla="*/ 0 h 89"/>
                <a:gd name="T80" fmla="*/ 0 w 269"/>
                <a:gd name="T81" fmla="*/ 0 h 89"/>
                <a:gd name="T82" fmla="*/ 0 w 269"/>
                <a:gd name="T83" fmla="*/ 0 h 89"/>
                <a:gd name="T84" fmla="*/ 0 w 269"/>
                <a:gd name="T85" fmla="*/ 0 h 89"/>
                <a:gd name="T86" fmla="*/ 0 w 269"/>
                <a:gd name="T87" fmla="*/ 0 h 89"/>
                <a:gd name="T88" fmla="*/ 0 w 269"/>
                <a:gd name="T89" fmla="*/ 0 h 89"/>
                <a:gd name="T90" fmla="*/ 0 w 269"/>
                <a:gd name="T91" fmla="*/ 0 h 89"/>
                <a:gd name="T92" fmla="*/ 0 w 269"/>
                <a:gd name="T93" fmla="*/ 0 h 89"/>
                <a:gd name="T94" fmla="*/ 0 w 269"/>
                <a:gd name="T95" fmla="*/ 0 h 89"/>
                <a:gd name="T96" fmla="*/ 0 w 269"/>
                <a:gd name="T97" fmla="*/ 0 h 89"/>
                <a:gd name="T98" fmla="*/ 0 w 269"/>
                <a:gd name="T99" fmla="*/ 0 h 89"/>
                <a:gd name="T100" fmla="*/ 0 w 269"/>
                <a:gd name="T101" fmla="*/ 0 h 89"/>
                <a:gd name="T102" fmla="*/ 0 w 269"/>
                <a:gd name="T103" fmla="*/ 0 h 89"/>
                <a:gd name="T104" fmla="*/ 0 w 269"/>
                <a:gd name="T105" fmla="*/ 0 h 89"/>
                <a:gd name="T106" fmla="*/ 0 w 269"/>
                <a:gd name="T107" fmla="*/ 0 h 89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269"/>
                <a:gd name="T163" fmla="*/ 0 h 89"/>
                <a:gd name="T164" fmla="*/ 269 w 269"/>
                <a:gd name="T165" fmla="*/ 89 h 89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269" h="89">
                  <a:moveTo>
                    <a:pt x="64" y="33"/>
                  </a:moveTo>
                  <a:lnTo>
                    <a:pt x="63" y="35"/>
                  </a:lnTo>
                  <a:lnTo>
                    <a:pt x="60" y="38"/>
                  </a:lnTo>
                  <a:lnTo>
                    <a:pt x="55" y="41"/>
                  </a:lnTo>
                  <a:lnTo>
                    <a:pt x="52" y="45"/>
                  </a:lnTo>
                  <a:lnTo>
                    <a:pt x="47" y="48"/>
                  </a:lnTo>
                  <a:lnTo>
                    <a:pt x="42" y="51"/>
                  </a:lnTo>
                  <a:lnTo>
                    <a:pt x="38" y="54"/>
                  </a:lnTo>
                  <a:lnTo>
                    <a:pt x="35" y="54"/>
                  </a:lnTo>
                  <a:lnTo>
                    <a:pt x="31" y="52"/>
                  </a:lnTo>
                  <a:lnTo>
                    <a:pt x="26" y="49"/>
                  </a:lnTo>
                  <a:lnTo>
                    <a:pt x="25" y="48"/>
                  </a:lnTo>
                  <a:lnTo>
                    <a:pt x="23" y="48"/>
                  </a:lnTo>
                  <a:lnTo>
                    <a:pt x="7" y="54"/>
                  </a:lnTo>
                  <a:lnTo>
                    <a:pt x="6" y="55"/>
                  </a:lnTo>
                  <a:lnTo>
                    <a:pt x="3" y="58"/>
                  </a:lnTo>
                  <a:lnTo>
                    <a:pt x="0" y="60"/>
                  </a:lnTo>
                  <a:lnTo>
                    <a:pt x="3" y="61"/>
                  </a:lnTo>
                  <a:lnTo>
                    <a:pt x="5" y="63"/>
                  </a:lnTo>
                  <a:lnTo>
                    <a:pt x="9" y="65"/>
                  </a:lnTo>
                  <a:lnTo>
                    <a:pt x="10" y="67"/>
                  </a:lnTo>
                  <a:lnTo>
                    <a:pt x="13" y="70"/>
                  </a:lnTo>
                  <a:lnTo>
                    <a:pt x="16" y="71"/>
                  </a:lnTo>
                  <a:lnTo>
                    <a:pt x="19" y="74"/>
                  </a:lnTo>
                  <a:lnTo>
                    <a:pt x="23" y="80"/>
                  </a:lnTo>
                  <a:lnTo>
                    <a:pt x="29" y="84"/>
                  </a:lnTo>
                  <a:lnTo>
                    <a:pt x="32" y="87"/>
                  </a:lnTo>
                  <a:lnTo>
                    <a:pt x="34" y="89"/>
                  </a:lnTo>
                  <a:lnTo>
                    <a:pt x="32" y="70"/>
                  </a:lnTo>
                  <a:lnTo>
                    <a:pt x="34" y="71"/>
                  </a:lnTo>
                  <a:lnTo>
                    <a:pt x="38" y="73"/>
                  </a:lnTo>
                  <a:lnTo>
                    <a:pt x="39" y="74"/>
                  </a:lnTo>
                  <a:lnTo>
                    <a:pt x="44" y="76"/>
                  </a:lnTo>
                  <a:lnTo>
                    <a:pt x="47" y="77"/>
                  </a:lnTo>
                  <a:lnTo>
                    <a:pt x="51" y="78"/>
                  </a:lnTo>
                  <a:lnTo>
                    <a:pt x="55" y="78"/>
                  </a:lnTo>
                  <a:lnTo>
                    <a:pt x="60" y="80"/>
                  </a:lnTo>
                  <a:lnTo>
                    <a:pt x="64" y="81"/>
                  </a:lnTo>
                  <a:lnTo>
                    <a:pt x="68" y="83"/>
                  </a:lnTo>
                  <a:lnTo>
                    <a:pt x="73" y="84"/>
                  </a:lnTo>
                  <a:lnTo>
                    <a:pt x="79" y="86"/>
                  </a:lnTo>
                  <a:lnTo>
                    <a:pt x="83" y="86"/>
                  </a:lnTo>
                  <a:lnTo>
                    <a:pt x="87" y="87"/>
                  </a:lnTo>
                  <a:lnTo>
                    <a:pt x="92" y="86"/>
                  </a:lnTo>
                  <a:lnTo>
                    <a:pt x="96" y="86"/>
                  </a:lnTo>
                  <a:lnTo>
                    <a:pt x="99" y="86"/>
                  </a:lnTo>
                  <a:lnTo>
                    <a:pt x="102" y="86"/>
                  </a:lnTo>
                  <a:lnTo>
                    <a:pt x="105" y="86"/>
                  </a:lnTo>
                  <a:lnTo>
                    <a:pt x="108" y="86"/>
                  </a:lnTo>
                  <a:lnTo>
                    <a:pt x="111" y="84"/>
                  </a:lnTo>
                  <a:lnTo>
                    <a:pt x="114" y="84"/>
                  </a:lnTo>
                  <a:lnTo>
                    <a:pt x="116" y="83"/>
                  </a:lnTo>
                  <a:lnTo>
                    <a:pt x="119" y="83"/>
                  </a:lnTo>
                  <a:lnTo>
                    <a:pt x="122" y="81"/>
                  </a:lnTo>
                  <a:lnTo>
                    <a:pt x="125" y="81"/>
                  </a:lnTo>
                  <a:lnTo>
                    <a:pt x="130" y="81"/>
                  </a:lnTo>
                  <a:lnTo>
                    <a:pt x="132" y="81"/>
                  </a:lnTo>
                  <a:lnTo>
                    <a:pt x="135" y="80"/>
                  </a:lnTo>
                  <a:lnTo>
                    <a:pt x="138" y="78"/>
                  </a:lnTo>
                  <a:lnTo>
                    <a:pt x="141" y="78"/>
                  </a:lnTo>
                  <a:lnTo>
                    <a:pt x="144" y="77"/>
                  </a:lnTo>
                  <a:lnTo>
                    <a:pt x="147" y="77"/>
                  </a:lnTo>
                  <a:lnTo>
                    <a:pt x="150" y="76"/>
                  </a:lnTo>
                  <a:lnTo>
                    <a:pt x="153" y="76"/>
                  </a:lnTo>
                  <a:lnTo>
                    <a:pt x="156" y="74"/>
                  </a:lnTo>
                  <a:lnTo>
                    <a:pt x="159" y="73"/>
                  </a:lnTo>
                  <a:lnTo>
                    <a:pt x="162" y="73"/>
                  </a:lnTo>
                  <a:lnTo>
                    <a:pt x="164" y="71"/>
                  </a:lnTo>
                  <a:lnTo>
                    <a:pt x="167" y="70"/>
                  </a:lnTo>
                  <a:lnTo>
                    <a:pt x="172" y="68"/>
                  </a:lnTo>
                  <a:lnTo>
                    <a:pt x="176" y="67"/>
                  </a:lnTo>
                  <a:lnTo>
                    <a:pt x="178" y="64"/>
                  </a:lnTo>
                  <a:lnTo>
                    <a:pt x="180" y="63"/>
                  </a:lnTo>
                  <a:lnTo>
                    <a:pt x="183" y="61"/>
                  </a:lnTo>
                  <a:lnTo>
                    <a:pt x="186" y="60"/>
                  </a:lnTo>
                  <a:lnTo>
                    <a:pt x="189" y="58"/>
                  </a:lnTo>
                  <a:lnTo>
                    <a:pt x="192" y="57"/>
                  </a:lnTo>
                  <a:lnTo>
                    <a:pt x="195" y="54"/>
                  </a:lnTo>
                  <a:lnTo>
                    <a:pt x="199" y="52"/>
                  </a:lnTo>
                  <a:lnTo>
                    <a:pt x="202" y="49"/>
                  </a:lnTo>
                  <a:lnTo>
                    <a:pt x="205" y="48"/>
                  </a:lnTo>
                  <a:lnTo>
                    <a:pt x="209" y="45"/>
                  </a:lnTo>
                  <a:lnTo>
                    <a:pt x="212" y="44"/>
                  </a:lnTo>
                  <a:lnTo>
                    <a:pt x="217" y="41"/>
                  </a:lnTo>
                  <a:lnTo>
                    <a:pt x="221" y="39"/>
                  </a:lnTo>
                  <a:lnTo>
                    <a:pt x="224" y="38"/>
                  </a:lnTo>
                  <a:lnTo>
                    <a:pt x="228" y="35"/>
                  </a:lnTo>
                  <a:lnTo>
                    <a:pt x="231" y="33"/>
                  </a:lnTo>
                  <a:lnTo>
                    <a:pt x="234" y="31"/>
                  </a:lnTo>
                  <a:lnTo>
                    <a:pt x="239" y="29"/>
                  </a:lnTo>
                  <a:lnTo>
                    <a:pt x="241" y="28"/>
                  </a:lnTo>
                  <a:lnTo>
                    <a:pt x="244" y="25"/>
                  </a:lnTo>
                  <a:lnTo>
                    <a:pt x="247" y="23"/>
                  </a:lnTo>
                  <a:lnTo>
                    <a:pt x="250" y="22"/>
                  </a:lnTo>
                  <a:lnTo>
                    <a:pt x="253" y="20"/>
                  </a:lnTo>
                  <a:lnTo>
                    <a:pt x="256" y="17"/>
                  </a:lnTo>
                  <a:lnTo>
                    <a:pt x="260" y="16"/>
                  </a:lnTo>
                  <a:lnTo>
                    <a:pt x="263" y="15"/>
                  </a:lnTo>
                  <a:lnTo>
                    <a:pt x="269" y="0"/>
                  </a:lnTo>
                  <a:lnTo>
                    <a:pt x="268" y="0"/>
                  </a:lnTo>
                  <a:lnTo>
                    <a:pt x="265" y="1"/>
                  </a:lnTo>
                  <a:lnTo>
                    <a:pt x="262" y="4"/>
                  </a:lnTo>
                  <a:lnTo>
                    <a:pt x="260" y="6"/>
                  </a:lnTo>
                  <a:lnTo>
                    <a:pt x="256" y="7"/>
                  </a:lnTo>
                  <a:lnTo>
                    <a:pt x="253" y="9"/>
                  </a:lnTo>
                  <a:lnTo>
                    <a:pt x="250" y="10"/>
                  </a:lnTo>
                  <a:lnTo>
                    <a:pt x="246" y="13"/>
                  </a:lnTo>
                  <a:lnTo>
                    <a:pt x="241" y="16"/>
                  </a:lnTo>
                  <a:lnTo>
                    <a:pt x="237" y="19"/>
                  </a:lnTo>
                  <a:lnTo>
                    <a:pt x="233" y="20"/>
                  </a:lnTo>
                  <a:lnTo>
                    <a:pt x="228" y="23"/>
                  </a:lnTo>
                  <a:lnTo>
                    <a:pt x="224" y="26"/>
                  </a:lnTo>
                  <a:lnTo>
                    <a:pt x="220" y="29"/>
                  </a:lnTo>
                  <a:lnTo>
                    <a:pt x="215" y="32"/>
                  </a:lnTo>
                  <a:lnTo>
                    <a:pt x="209" y="35"/>
                  </a:lnTo>
                  <a:lnTo>
                    <a:pt x="205" y="38"/>
                  </a:lnTo>
                  <a:lnTo>
                    <a:pt x="201" y="39"/>
                  </a:lnTo>
                  <a:lnTo>
                    <a:pt x="196" y="42"/>
                  </a:lnTo>
                  <a:lnTo>
                    <a:pt x="192" y="45"/>
                  </a:lnTo>
                  <a:lnTo>
                    <a:pt x="188" y="48"/>
                  </a:lnTo>
                  <a:lnTo>
                    <a:pt x="185" y="51"/>
                  </a:lnTo>
                  <a:lnTo>
                    <a:pt x="180" y="52"/>
                  </a:lnTo>
                  <a:lnTo>
                    <a:pt x="178" y="54"/>
                  </a:lnTo>
                  <a:lnTo>
                    <a:pt x="175" y="55"/>
                  </a:lnTo>
                  <a:lnTo>
                    <a:pt x="172" y="57"/>
                  </a:lnTo>
                  <a:lnTo>
                    <a:pt x="167" y="60"/>
                  </a:lnTo>
                  <a:lnTo>
                    <a:pt x="166" y="61"/>
                  </a:lnTo>
                  <a:lnTo>
                    <a:pt x="163" y="61"/>
                  </a:lnTo>
                  <a:lnTo>
                    <a:pt x="162" y="61"/>
                  </a:lnTo>
                  <a:lnTo>
                    <a:pt x="157" y="63"/>
                  </a:lnTo>
                  <a:lnTo>
                    <a:pt x="154" y="64"/>
                  </a:lnTo>
                  <a:lnTo>
                    <a:pt x="150" y="65"/>
                  </a:lnTo>
                  <a:lnTo>
                    <a:pt x="147" y="67"/>
                  </a:lnTo>
                  <a:lnTo>
                    <a:pt x="143" y="68"/>
                  </a:lnTo>
                  <a:lnTo>
                    <a:pt x="138" y="70"/>
                  </a:lnTo>
                  <a:lnTo>
                    <a:pt x="132" y="70"/>
                  </a:lnTo>
                  <a:lnTo>
                    <a:pt x="128" y="71"/>
                  </a:lnTo>
                  <a:lnTo>
                    <a:pt x="124" y="73"/>
                  </a:lnTo>
                  <a:lnTo>
                    <a:pt x="119" y="74"/>
                  </a:lnTo>
                  <a:lnTo>
                    <a:pt x="115" y="76"/>
                  </a:lnTo>
                  <a:lnTo>
                    <a:pt x="112" y="76"/>
                  </a:lnTo>
                  <a:lnTo>
                    <a:pt x="109" y="77"/>
                  </a:lnTo>
                  <a:lnTo>
                    <a:pt x="108" y="77"/>
                  </a:lnTo>
                  <a:lnTo>
                    <a:pt x="105" y="77"/>
                  </a:lnTo>
                  <a:lnTo>
                    <a:pt x="102" y="76"/>
                  </a:lnTo>
                  <a:lnTo>
                    <a:pt x="98" y="76"/>
                  </a:lnTo>
                  <a:lnTo>
                    <a:pt x="93" y="76"/>
                  </a:lnTo>
                  <a:lnTo>
                    <a:pt x="87" y="74"/>
                  </a:lnTo>
                  <a:lnTo>
                    <a:pt x="83" y="73"/>
                  </a:lnTo>
                  <a:lnTo>
                    <a:pt x="77" y="73"/>
                  </a:lnTo>
                  <a:lnTo>
                    <a:pt x="73" y="71"/>
                  </a:lnTo>
                  <a:lnTo>
                    <a:pt x="67" y="70"/>
                  </a:lnTo>
                  <a:lnTo>
                    <a:pt x="63" y="70"/>
                  </a:lnTo>
                  <a:lnTo>
                    <a:pt x="58" y="68"/>
                  </a:lnTo>
                  <a:lnTo>
                    <a:pt x="55" y="68"/>
                  </a:lnTo>
                  <a:lnTo>
                    <a:pt x="51" y="67"/>
                  </a:lnTo>
                  <a:lnTo>
                    <a:pt x="50" y="67"/>
                  </a:lnTo>
                  <a:lnTo>
                    <a:pt x="47" y="67"/>
                  </a:lnTo>
                  <a:lnTo>
                    <a:pt x="71" y="44"/>
                  </a:lnTo>
                  <a:lnTo>
                    <a:pt x="64" y="3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684" name="Freeform 89"/>
            <p:cNvSpPr>
              <a:spLocks/>
            </p:cNvSpPr>
            <p:nvPr/>
          </p:nvSpPr>
          <p:spPr bwMode="auto">
            <a:xfrm>
              <a:off x="654" y="3105"/>
              <a:ext cx="62" cy="67"/>
            </a:xfrm>
            <a:custGeom>
              <a:avLst/>
              <a:gdLst>
                <a:gd name="T0" fmla="*/ 0 w 125"/>
                <a:gd name="T1" fmla="*/ 1 h 134"/>
                <a:gd name="T2" fmla="*/ 0 w 125"/>
                <a:gd name="T3" fmla="*/ 1 h 134"/>
                <a:gd name="T4" fmla="*/ 0 w 125"/>
                <a:gd name="T5" fmla="*/ 1 h 134"/>
                <a:gd name="T6" fmla="*/ 0 w 125"/>
                <a:gd name="T7" fmla="*/ 1 h 134"/>
                <a:gd name="T8" fmla="*/ 0 w 125"/>
                <a:gd name="T9" fmla="*/ 1 h 134"/>
                <a:gd name="T10" fmla="*/ 0 w 125"/>
                <a:gd name="T11" fmla="*/ 1 h 134"/>
                <a:gd name="T12" fmla="*/ 0 w 125"/>
                <a:gd name="T13" fmla="*/ 1 h 134"/>
                <a:gd name="T14" fmla="*/ 0 w 125"/>
                <a:gd name="T15" fmla="*/ 1 h 134"/>
                <a:gd name="T16" fmla="*/ 0 w 125"/>
                <a:gd name="T17" fmla="*/ 1 h 134"/>
                <a:gd name="T18" fmla="*/ 0 w 125"/>
                <a:gd name="T19" fmla="*/ 1 h 134"/>
                <a:gd name="T20" fmla="*/ 0 w 125"/>
                <a:gd name="T21" fmla="*/ 0 h 134"/>
                <a:gd name="T22" fmla="*/ 0 w 125"/>
                <a:gd name="T23" fmla="*/ 1 h 134"/>
                <a:gd name="T24" fmla="*/ 0 w 125"/>
                <a:gd name="T25" fmla="*/ 1 h 134"/>
                <a:gd name="T26" fmla="*/ 0 w 125"/>
                <a:gd name="T27" fmla="*/ 1 h 134"/>
                <a:gd name="T28" fmla="*/ 0 w 125"/>
                <a:gd name="T29" fmla="*/ 1 h 134"/>
                <a:gd name="T30" fmla="*/ 0 w 125"/>
                <a:gd name="T31" fmla="*/ 1 h 134"/>
                <a:gd name="T32" fmla="*/ 0 w 125"/>
                <a:gd name="T33" fmla="*/ 1 h 134"/>
                <a:gd name="T34" fmla="*/ 0 w 125"/>
                <a:gd name="T35" fmla="*/ 1 h 134"/>
                <a:gd name="T36" fmla="*/ 0 w 125"/>
                <a:gd name="T37" fmla="*/ 1 h 134"/>
                <a:gd name="T38" fmla="*/ 0 w 125"/>
                <a:gd name="T39" fmla="*/ 1 h 134"/>
                <a:gd name="T40" fmla="*/ 0 w 125"/>
                <a:gd name="T41" fmla="*/ 1 h 134"/>
                <a:gd name="T42" fmla="*/ 0 w 125"/>
                <a:gd name="T43" fmla="*/ 1 h 134"/>
                <a:gd name="T44" fmla="*/ 0 w 125"/>
                <a:gd name="T45" fmla="*/ 1 h 134"/>
                <a:gd name="T46" fmla="*/ 0 w 125"/>
                <a:gd name="T47" fmla="*/ 1 h 134"/>
                <a:gd name="T48" fmla="*/ 0 w 125"/>
                <a:gd name="T49" fmla="*/ 1 h 134"/>
                <a:gd name="T50" fmla="*/ 0 w 125"/>
                <a:gd name="T51" fmla="*/ 1 h 134"/>
                <a:gd name="T52" fmla="*/ 0 w 125"/>
                <a:gd name="T53" fmla="*/ 1 h 134"/>
                <a:gd name="T54" fmla="*/ 0 w 125"/>
                <a:gd name="T55" fmla="*/ 1 h 134"/>
                <a:gd name="T56" fmla="*/ 0 w 125"/>
                <a:gd name="T57" fmla="*/ 1 h 134"/>
                <a:gd name="T58" fmla="*/ 0 w 125"/>
                <a:gd name="T59" fmla="*/ 1 h 134"/>
                <a:gd name="T60" fmla="*/ 0 w 125"/>
                <a:gd name="T61" fmla="*/ 1 h 134"/>
                <a:gd name="T62" fmla="*/ 0 w 125"/>
                <a:gd name="T63" fmla="*/ 1 h 134"/>
                <a:gd name="T64" fmla="*/ 0 w 125"/>
                <a:gd name="T65" fmla="*/ 1 h 134"/>
                <a:gd name="T66" fmla="*/ 0 w 125"/>
                <a:gd name="T67" fmla="*/ 1 h 134"/>
                <a:gd name="T68" fmla="*/ 0 w 125"/>
                <a:gd name="T69" fmla="*/ 1 h 134"/>
                <a:gd name="T70" fmla="*/ 0 w 125"/>
                <a:gd name="T71" fmla="*/ 1 h 134"/>
                <a:gd name="T72" fmla="*/ 0 w 125"/>
                <a:gd name="T73" fmla="*/ 1 h 134"/>
                <a:gd name="T74" fmla="*/ 0 w 125"/>
                <a:gd name="T75" fmla="*/ 1 h 134"/>
                <a:gd name="T76" fmla="*/ 0 w 125"/>
                <a:gd name="T77" fmla="*/ 1 h 134"/>
                <a:gd name="T78" fmla="*/ 0 w 125"/>
                <a:gd name="T79" fmla="*/ 1 h 134"/>
                <a:gd name="T80" fmla="*/ 0 w 125"/>
                <a:gd name="T81" fmla="*/ 1 h 134"/>
                <a:gd name="T82" fmla="*/ 0 w 125"/>
                <a:gd name="T83" fmla="*/ 1 h 134"/>
                <a:gd name="T84" fmla="*/ 0 w 125"/>
                <a:gd name="T85" fmla="*/ 1 h 134"/>
                <a:gd name="T86" fmla="*/ 0 w 125"/>
                <a:gd name="T87" fmla="*/ 1 h 134"/>
                <a:gd name="T88" fmla="*/ 0 w 125"/>
                <a:gd name="T89" fmla="*/ 1 h 134"/>
                <a:gd name="T90" fmla="*/ 0 w 125"/>
                <a:gd name="T91" fmla="*/ 1 h 134"/>
                <a:gd name="T92" fmla="*/ 0 w 125"/>
                <a:gd name="T93" fmla="*/ 1 h 134"/>
                <a:gd name="T94" fmla="*/ 0 w 125"/>
                <a:gd name="T95" fmla="*/ 1 h 134"/>
                <a:gd name="T96" fmla="*/ 0 w 125"/>
                <a:gd name="T97" fmla="*/ 1 h 134"/>
                <a:gd name="T98" fmla="*/ 0 w 125"/>
                <a:gd name="T99" fmla="*/ 1 h 134"/>
                <a:gd name="T100" fmla="*/ 0 w 125"/>
                <a:gd name="T101" fmla="*/ 1 h 134"/>
                <a:gd name="T102" fmla="*/ 0 w 125"/>
                <a:gd name="T103" fmla="*/ 1 h 134"/>
                <a:gd name="T104" fmla="*/ 0 w 125"/>
                <a:gd name="T105" fmla="*/ 1 h 134"/>
                <a:gd name="T106" fmla="*/ 0 w 125"/>
                <a:gd name="T107" fmla="*/ 1 h 13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125"/>
                <a:gd name="T163" fmla="*/ 0 h 134"/>
                <a:gd name="T164" fmla="*/ 125 w 125"/>
                <a:gd name="T165" fmla="*/ 134 h 13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125" h="134">
                  <a:moveTo>
                    <a:pt x="0" y="18"/>
                  </a:moveTo>
                  <a:lnTo>
                    <a:pt x="0" y="18"/>
                  </a:lnTo>
                  <a:lnTo>
                    <a:pt x="3" y="18"/>
                  </a:lnTo>
                  <a:lnTo>
                    <a:pt x="6" y="19"/>
                  </a:lnTo>
                  <a:lnTo>
                    <a:pt x="11" y="21"/>
                  </a:lnTo>
                  <a:lnTo>
                    <a:pt x="16" y="21"/>
                  </a:lnTo>
                  <a:lnTo>
                    <a:pt x="20" y="22"/>
                  </a:lnTo>
                  <a:lnTo>
                    <a:pt x="26" y="22"/>
                  </a:lnTo>
                  <a:lnTo>
                    <a:pt x="30" y="22"/>
                  </a:lnTo>
                  <a:lnTo>
                    <a:pt x="32" y="21"/>
                  </a:lnTo>
                  <a:lnTo>
                    <a:pt x="36" y="19"/>
                  </a:lnTo>
                  <a:lnTo>
                    <a:pt x="39" y="18"/>
                  </a:lnTo>
                  <a:lnTo>
                    <a:pt x="45" y="16"/>
                  </a:lnTo>
                  <a:lnTo>
                    <a:pt x="48" y="15"/>
                  </a:lnTo>
                  <a:lnTo>
                    <a:pt x="51" y="15"/>
                  </a:lnTo>
                  <a:lnTo>
                    <a:pt x="54" y="14"/>
                  </a:lnTo>
                  <a:lnTo>
                    <a:pt x="56" y="14"/>
                  </a:lnTo>
                  <a:lnTo>
                    <a:pt x="59" y="12"/>
                  </a:lnTo>
                  <a:lnTo>
                    <a:pt x="62" y="11"/>
                  </a:lnTo>
                  <a:lnTo>
                    <a:pt x="67" y="9"/>
                  </a:lnTo>
                  <a:lnTo>
                    <a:pt x="70" y="9"/>
                  </a:lnTo>
                  <a:lnTo>
                    <a:pt x="72" y="8"/>
                  </a:lnTo>
                  <a:lnTo>
                    <a:pt x="77" y="8"/>
                  </a:lnTo>
                  <a:lnTo>
                    <a:pt x="80" y="6"/>
                  </a:lnTo>
                  <a:lnTo>
                    <a:pt x="84" y="5"/>
                  </a:lnTo>
                  <a:lnTo>
                    <a:pt x="87" y="5"/>
                  </a:lnTo>
                  <a:lnTo>
                    <a:pt x="90" y="3"/>
                  </a:lnTo>
                  <a:lnTo>
                    <a:pt x="93" y="3"/>
                  </a:lnTo>
                  <a:lnTo>
                    <a:pt x="96" y="2"/>
                  </a:lnTo>
                  <a:lnTo>
                    <a:pt x="99" y="2"/>
                  </a:lnTo>
                  <a:lnTo>
                    <a:pt x="102" y="0"/>
                  </a:lnTo>
                  <a:lnTo>
                    <a:pt x="104" y="0"/>
                  </a:lnTo>
                  <a:lnTo>
                    <a:pt x="106" y="0"/>
                  </a:lnTo>
                  <a:lnTo>
                    <a:pt x="110" y="0"/>
                  </a:lnTo>
                  <a:lnTo>
                    <a:pt x="113" y="0"/>
                  </a:lnTo>
                  <a:lnTo>
                    <a:pt x="118" y="2"/>
                  </a:lnTo>
                  <a:lnTo>
                    <a:pt x="120" y="3"/>
                  </a:lnTo>
                  <a:lnTo>
                    <a:pt x="123" y="6"/>
                  </a:lnTo>
                  <a:lnTo>
                    <a:pt x="125" y="11"/>
                  </a:lnTo>
                  <a:lnTo>
                    <a:pt x="125" y="15"/>
                  </a:lnTo>
                  <a:lnTo>
                    <a:pt x="125" y="16"/>
                  </a:lnTo>
                  <a:lnTo>
                    <a:pt x="125" y="19"/>
                  </a:lnTo>
                  <a:lnTo>
                    <a:pt x="125" y="21"/>
                  </a:lnTo>
                  <a:lnTo>
                    <a:pt x="116" y="57"/>
                  </a:lnTo>
                  <a:lnTo>
                    <a:pt x="115" y="57"/>
                  </a:lnTo>
                  <a:lnTo>
                    <a:pt x="113" y="59"/>
                  </a:lnTo>
                  <a:lnTo>
                    <a:pt x="110" y="59"/>
                  </a:lnTo>
                  <a:lnTo>
                    <a:pt x="110" y="54"/>
                  </a:lnTo>
                  <a:lnTo>
                    <a:pt x="112" y="51"/>
                  </a:lnTo>
                  <a:lnTo>
                    <a:pt x="113" y="48"/>
                  </a:lnTo>
                  <a:lnTo>
                    <a:pt x="113" y="47"/>
                  </a:lnTo>
                  <a:lnTo>
                    <a:pt x="112" y="47"/>
                  </a:lnTo>
                  <a:lnTo>
                    <a:pt x="107" y="47"/>
                  </a:lnTo>
                  <a:lnTo>
                    <a:pt x="103" y="47"/>
                  </a:lnTo>
                  <a:lnTo>
                    <a:pt x="103" y="46"/>
                  </a:lnTo>
                  <a:lnTo>
                    <a:pt x="103" y="44"/>
                  </a:lnTo>
                  <a:lnTo>
                    <a:pt x="106" y="41"/>
                  </a:lnTo>
                  <a:lnTo>
                    <a:pt x="107" y="38"/>
                  </a:lnTo>
                  <a:lnTo>
                    <a:pt x="110" y="37"/>
                  </a:lnTo>
                  <a:lnTo>
                    <a:pt x="115" y="31"/>
                  </a:lnTo>
                  <a:lnTo>
                    <a:pt x="116" y="30"/>
                  </a:lnTo>
                  <a:lnTo>
                    <a:pt x="115" y="21"/>
                  </a:lnTo>
                  <a:lnTo>
                    <a:pt x="100" y="34"/>
                  </a:lnTo>
                  <a:lnTo>
                    <a:pt x="99" y="19"/>
                  </a:lnTo>
                  <a:lnTo>
                    <a:pt x="91" y="25"/>
                  </a:lnTo>
                  <a:lnTo>
                    <a:pt x="90" y="25"/>
                  </a:lnTo>
                  <a:lnTo>
                    <a:pt x="90" y="27"/>
                  </a:lnTo>
                  <a:lnTo>
                    <a:pt x="90" y="30"/>
                  </a:lnTo>
                  <a:lnTo>
                    <a:pt x="90" y="34"/>
                  </a:lnTo>
                  <a:lnTo>
                    <a:pt x="88" y="38"/>
                  </a:lnTo>
                  <a:lnTo>
                    <a:pt x="87" y="43"/>
                  </a:lnTo>
                  <a:lnTo>
                    <a:pt x="87" y="46"/>
                  </a:lnTo>
                  <a:lnTo>
                    <a:pt x="86" y="48"/>
                  </a:lnTo>
                  <a:lnTo>
                    <a:pt x="86" y="53"/>
                  </a:lnTo>
                  <a:lnTo>
                    <a:pt x="86" y="56"/>
                  </a:lnTo>
                  <a:lnTo>
                    <a:pt x="84" y="59"/>
                  </a:lnTo>
                  <a:lnTo>
                    <a:pt x="83" y="62"/>
                  </a:lnTo>
                  <a:lnTo>
                    <a:pt x="83" y="64"/>
                  </a:lnTo>
                  <a:lnTo>
                    <a:pt x="81" y="69"/>
                  </a:lnTo>
                  <a:lnTo>
                    <a:pt x="80" y="72"/>
                  </a:lnTo>
                  <a:lnTo>
                    <a:pt x="80" y="75"/>
                  </a:lnTo>
                  <a:lnTo>
                    <a:pt x="78" y="78"/>
                  </a:lnTo>
                  <a:lnTo>
                    <a:pt x="78" y="82"/>
                  </a:lnTo>
                  <a:lnTo>
                    <a:pt x="77" y="85"/>
                  </a:lnTo>
                  <a:lnTo>
                    <a:pt x="75" y="88"/>
                  </a:lnTo>
                  <a:lnTo>
                    <a:pt x="74" y="91"/>
                  </a:lnTo>
                  <a:lnTo>
                    <a:pt x="72" y="93"/>
                  </a:lnTo>
                  <a:lnTo>
                    <a:pt x="70" y="98"/>
                  </a:lnTo>
                  <a:lnTo>
                    <a:pt x="68" y="104"/>
                  </a:lnTo>
                  <a:lnTo>
                    <a:pt x="64" y="107"/>
                  </a:lnTo>
                  <a:lnTo>
                    <a:pt x="61" y="111"/>
                  </a:lnTo>
                  <a:lnTo>
                    <a:pt x="58" y="114"/>
                  </a:lnTo>
                  <a:lnTo>
                    <a:pt x="55" y="117"/>
                  </a:lnTo>
                  <a:lnTo>
                    <a:pt x="52" y="120"/>
                  </a:lnTo>
                  <a:lnTo>
                    <a:pt x="49" y="123"/>
                  </a:lnTo>
                  <a:lnTo>
                    <a:pt x="46" y="125"/>
                  </a:lnTo>
                  <a:lnTo>
                    <a:pt x="43" y="128"/>
                  </a:lnTo>
                  <a:lnTo>
                    <a:pt x="40" y="130"/>
                  </a:lnTo>
                  <a:lnTo>
                    <a:pt x="38" y="131"/>
                  </a:lnTo>
                  <a:lnTo>
                    <a:pt x="36" y="133"/>
                  </a:lnTo>
                  <a:lnTo>
                    <a:pt x="35" y="134"/>
                  </a:lnTo>
                  <a:lnTo>
                    <a:pt x="33" y="134"/>
                  </a:lnTo>
                  <a:lnTo>
                    <a:pt x="35" y="131"/>
                  </a:lnTo>
                  <a:lnTo>
                    <a:pt x="38" y="128"/>
                  </a:lnTo>
                  <a:lnTo>
                    <a:pt x="40" y="124"/>
                  </a:lnTo>
                  <a:lnTo>
                    <a:pt x="45" y="120"/>
                  </a:lnTo>
                  <a:lnTo>
                    <a:pt x="48" y="117"/>
                  </a:lnTo>
                  <a:lnTo>
                    <a:pt x="49" y="114"/>
                  </a:lnTo>
                  <a:lnTo>
                    <a:pt x="52" y="111"/>
                  </a:lnTo>
                  <a:lnTo>
                    <a:pt x="54" y="108"/>
                  </a:lnTo>
                  <a:lnTo>
                    <a:pt x="56" y="105"/>
                  </a:lnTo>
                  <a:lnTo>
                    <a:pt x="58" y="102"/>
                  </a:lnTo>
                  <a:lnTo>
                    <a:pt x="59" y="99"/>
                  </a:lnTo>
                  <a:lnTo>
                    <a:pt x="61" y="98"/>
                  </a:lnTo>
                  <a:lnTo>
                    <a:pt x="62" y="93"/>
                  </a:lnTo>
                  <a:lnTo>
                    <a:pt x="64" y="91"/>
                  </a:lnTo>
                  <a:lnTo>
                    <a:pt x="65" y="85"/>
                  </a:lnTo>
                  <a:lnTo>
                    <a:pt x="67" y="80"/>
                  </a:lnTo>
                  <a:lnTo>
                    <a:pt x="67" y="78"/>
                  </a:lnTo>
                  <a:lnTo>
                    <a:pt x="68" y="75"/>
                  </a:lnTo>
                  <a:lnTo>
                    <a:pt x="68" y="72"/>
                  </a:lnTo>
                  <a:lnTo>
                    <a:pt x="70" y="69"/>
                  </a:lnTo>
                  <a:lnTo>
                    <a:pt x="70" y="66"/>
                  </a:lnTo>
                  <a:lnTo>
                    <a:pt x="71" y="63"/>
                  </a:lnTo>
                  <a:lnTo>
                    <a:pt x="71" y="60"/>
                  </a:lnTo>
                  <a:lnTo>
                    <a:pt x="72" y="57"/>
                  </a:lnTo>
                  <a:lnTo>
                    <a:pt x="72" y="54"/>
                  </a:lnTo>
                  <a:lnTo>
                    <a:pt x="72" y="51"/>
                  </a:lnTo>
                  <a:lnTo>
                    <a:pt x="72" y="48"/>
                  </a:lnTo>
                  <a:lnTo>
                    <a:pt x="74" y="46"/>
                  </a:lnTo>
                  <a:lnTo>
                    <a:pt x="75" y="40"/>
                  </a:lnTo>
                  <a:lnTo>
                    <a:pt x="75" y="37"/>
                  </a:lnTo>
                  <a:lnTo>
                    <a:pt x="77" y="32"/>
                  </a:lnTo>
                  <a:lnTo>
                    <a:pt x="77" y="30"/>
                  </a:lnTo>
                  <a:lnTo>
                    <a:pt x="77" y="28"/>
                  </a:lnTo>
                  <a:lnTo>
                    <a:pt x="78" y="28"/>
                  </a:lnTo>
                  <a:lnTo>
                    <a:pt x="65" y="21"/>
                  </a:lnTo>
                  <a:lnTo>
                    <a:pt x="64" y="21"/>
                  </a:lnTo>
                  <a:lnTo>
                    <a:pt x="61" y="22"/>
                  </a:lnTo>
                  <a:lnTo>
                    <a:pt x="58" y="24"/>
                  </a:lnTo>
                  <a:lnTo>
                    <a:pt x="56" y="24"/>
                  </a:lnTo>
                  <a:lnTo>
                    <a:pt x="54" y="25"/>
                  </a:lnTo>
                  <a:lnTo>
                    <a:pt x="51" y="27"/>
                  </a:lnTo>
                  <a:lnTo>
                    <a:pt x="48" y="27"/>
                  </a:lnTo>
                  <a:lnTo>
                    <a:pt x="45" y="28"/>
                  </a:lnTo>
                  <a:lnTo>
                    <a:pt x="42" y="30"/>
                  </a:lnTo>
                  <a:lnTo>
                    <a:pt x="39" y="30"/>
                  </a:lnTo>
                  <a:lnTo>
                    <a:pt x="36" y="31"/>
                  </a:lnTo>
                  <a:lnTo>
                    <a:pt x="33" y="31"/>
                  </a:lnTo>
                  <a:lnTo>
                    <a:pt x="30" y="31"/>
                  </a:lnTo>
                  <a:lnTo>
                    <a:pt x="29" y="31"/>
                  </a:lnTo>
                  <a:lnTo>
                    <a:pt x="24" y="30"/>
                  </a:lnTo>
                  <a:lnTo>
                    <a:pt x="20" y="30"/>
                  </a:lnTo>
                  <a:lnTo>
                    <a:pt x="16" y="28"/>
                  </a:lnTo>
                  <a:lnTo>
                    <a:pt x="11" y="28"/>
                  </a:lnTo>
                  <a:lnTo>
                    <a:pt x="7" y="27"/>
                  </a:lnTo>
                  <a:lnTo>
                    <a:pt x="4" y="27"/>
                  </a:lnTo>
                  <a:lnTo>
                    <a:pt x="1" y="27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685" name="Freeform 90"/>
            <p:cNvSpPr>
              <a:spLocks/>
            </p:cNvSpPr>
            <p:nvPr/>
          </p:nvSpPr>
          <p:spPr bwMode="auto">
            <a:xfrm>
              <a:off x="719" y="3103"/>
              <a:ext cx="5" cy="16"/>
            </a:xfrm>
            <a:custGeom>
              <a:avLst/>
              <a:gdLst>
                <a:gd name="T0" fmla="*/ 1 w 10"/>
                <a:gd name="T1" fmla="*/ 0 h 34"/>
                <a:gd name="T2" fmla="*/ 1 w 10"/>
                <a:gd name="T3" fmla="*/ 0 h 34"/>
                <a:gd name="T4" fmla="*/ 1 w 10"/>
                <a:gd name="T5" fmla="*/ 0 h 34"/>
                <a:gd name="T6" fmla="*/ 0 w 10"/>
                <a:gd name="T7" fmla="*/ 0 h 34"/>
                <a:gd name="T8" fmla="*/ 0 w 10"/>
                <a:gd name="T9" fmla="*/ 0 h 34"/>
                <a:gd name="T10" fmla="*/ 0 w 10"/>
                <a:gd name="T11" fmla="*/ 0 h 34"/>
                <a:gd name="T12" fmla="*/ 0 w 10"/>
                <a:gd name="T13" fmla="*/ 0 h 34"/>
                <a:gd name="T14" fmla="*/ 0 w 10"/>
                <a:gd name="T15" fmla="*/ 0 h 34"/>
                <a:gd name="T16" fmla="*/ 0 w 10"/>
                <a:gd name="T17" fmla="*/ 0 h 34"/>
                <a:gd name="T18" fmla="*/ 0 w 10"/>
                <a:gd name="T19" fmla="*/ 0 h 34"/>
                <a:gd name="T20" fmla="*/ 0 w 10"/>
                <a:gd name="T21" fmla="*/ 0 h 34"/>
                <a:gd name="T22" fmla="*/ 0 w 10"/>
                <a:gd name="T23" fmla="*/ 0 h 34"/>
                <a:gd name="T24" fmla="*/ 0 w 10"/>
                <a:gd name="T25" fmla="*/ 0 h 34"/>
                <a:gd name="T26" fmla="*/ 0 w 10"/>
                <a:gd name="T27" fmla="*/ 0 h 34"/>
                <a:gd name="T28" fmla="*/ 1 w 10"/>
                <a:gd name="T29" fmla="*/ 0 h 34"/>
                <a:gd name="T30" fmla="*/ 1 w 10"/>
                <a:gd name="T31" fmla="*/ 0 h 34"/>
                <a:gd name="T32" fmla="*/ 1 w 10"/>
                <a:gd name="T33" fmla="*/ 0 h 34"/>
                <a:gd name="T34" fmla="*/ 1 w 10"/>
                <a:gd name="T35" fmla="*/ 0 h 34"/>
                <a:gd name="T36" fmla="*/ 1 w 10"/>
                <a:gd name="T37" fmla="*/ 0 h 34"/>
                <a:gd name="T38" fmla="*/ 1 w 10"/>
                <a:gd name="T39" fmla="*/ 0 h 34"/>
                <a:gd name="T40" fmla="*/ 1 w 10"/>
                <a:gd name="T41" fmla="*/ 0 h 34"/>
                <a:gd name="T42" fmla="*/ 1 w 10"/>
                <a:gd name="T43" fmla="*/ 0 h 34"/>
                <a:gd name="T44" fmla="*/ 1 w 10"/>
                <a:gd name="T45" fmla="*/ 0 h 34"/>
                <a:gd name="T46" fmla="*/ 1 w 10"/>
                <a:gd name="T47" fmla="*/ 0 h 34"/>
                <a:gd name="T48" fmla="*/ 1 w 10"/>
                <a:gd name="T49" fmla="*/ 0 h 34"/>
                <a:gd name="T50" fmla="*/ 1 w 10"/>
                <a:gd name="T51" fmla="*/ 0 h 34"/>
                <a:gd name="T52" fmla="*/ 1 w 10"/>
                <a:gd name="T53" fmla="*/ 0 h 34"/>
                <a:gd name="T54" fmla="*/ 1 w 10"/>
                <a:gd name="T55" fmla="*/ 0 h 34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0"/>
                <a:gd name="T85" fmla="*/ 0 h 34"/>
                <a:gd name="T86" fmla="*/ 10 w 10"/>
                <a:gd name="T87" fmla="*/ 34 h 34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0" h="34">
                  <a:moveTo>
                    <a:pt x="8" y="0"/>
                  </a:moveTo>
                  <a:lnTo>
                    <a:pt x="5" y="0"/>
                  </a:lnTo>
                  <a:lnTo>
                    <a:pt x="3" y="0"/>
                  </a:lnTo>
                  <a:lnTo>
                    <a:pt x="0" y="2"/>
                  </a:lnTo>
                  <a:lnTo>
                    <a:pt x="0" y="4"/>
                  </a:lnTo>
                  <a:lnTo>
                    <a:pt x="0" y="6"/>
                  </a:lnTo>
                  <a:lnTo>
                    <a:pt x="0" y="10"/>
                  </a:lnTo>
                  <a:lnTo>
                    <a:pt x="0" y="13"/>
                  </a:lnTo>
                  <a:lnTo>
                    <a:pt x="0" y="15"/>
                  </a:lnTo>
                  <a:lnTo>
                    <a:pt x="0" y="19"/>
                  </a:lnTo>
                  <a:lnTo>
                    <a:pt x="0" y="20"/>
                  </a:lnTo>
                  <a:lnTo>
                    <a:pt x="0" y="26"/>
                  </a:lnTo>
                  <a:lnTo>
                    <a:pt x="0" y="31"/>
                  </a:lnTo>
                  <a:lnTo>
                    <a:pt x="0" y="32"/>
                  </a:lnTo>
                  <a:lnTo>
                    <a:pt x="1" y="34"/>
                  </a:lnTo>
                  <a:lnTo>
                    <a:pt x="3" y="32"/>
                  </a:lnTo>
                  <a:lnTo>
                    <a:pt x="4" y="31"/>
                  </a:lnTo>
                  <a:lnTo>
                    <a:pt x="4" y="28"/>
                  </a:lnTo>
                  <a:lnTo>
                    <a:pt x="5" y="25"/>
                  </a:lnTo>
                  <a:lnTo>
                    <a:pt x="7" y="20"/>
                  </a:lnTo>
                  <a:lnTo>
                    <a:pt x="8" y="19"/>
                  </a:lnTo>
                  <a:lnTo>
                    <a:pt x="8" y="15"/>
                  </a:lnTo>
                  <a:lnTo>
                    <a:pt x="10" y="13"/>
                  </a:lnTo>
                  <a:lnTo>
                    <a:pt x="10" y="9"/>
                  </a:lnTo>
                  <a:lnTo>
                    <a:pt x="10" y="4"/>
                  </a:lnTo>
                  <a:lnTo>
                    <a:pt x="8" y="2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686" name="Freeform 91"/>
            <p:cNvSpPr>
              <a:spLocks/>
            </p:cNvSpPr>
            <p:nvPr/>
          </p:nvSpPr>
          <p:spPr bwMode="auto">
            <a:xfrm>
              <a:off x="721" y="3126"/>
              <a:ext cx="23" cy="40"/>
            </a:xfrm>
            <a:custGeom>
              <a:avLst/>
              <a:gdLst>
                <a:gd name="T0" fmla="*/ 1 w 45"/>
                <a:gd name="T1" fmla="*/ 1 h 80"/>
                <a:gd name="T2" fmla="*/ 1 w 45"/>
                <a:gd name="T3" fmla="*/ 1 h 80"/>
                <a:gd name="T4" fmla="*/ 1 w 45"/>
                <a:gd name="T5" fmla="*/ 1 h 80"/>
                <a:gd name="T6" fmla="*/ 1 w 45"/>
                <a:gd name="T7" fmla="*/ 1 h 80"/>
                <a:gd name="T8" fmla="*/ 1 w 45"/>
                <a:gd name="T9" fmla="*/ 1 h 80"/>
                <a:gd name="T10" fmla="*/ 1 w 45"/>
                <a:gd name="T11" fmla="*/ 1 h 80"/>
                <a:gd name="T12" fmla="*/ 1 w 45"/>
                <a:gd name="T13" fmla="*/ 0 h 80"/>
                <a:gd name="T14" fmla="*/ 1 w 45"/>
                <a:gd name="T15" fmla="*/ 0 h 80"/>
                <a:gd name="T16" fmla="*/ 1 w 45"/>
                <a:gd name="T17" fmla="*/ 1 h 80"/>
                <a:gd name="T18" fmla="*/ 1 w 45"/>
                <a:gd name="T19" fmla="*/ 1 h 80"/>
                <a:gd name="T20" fmla="*/ 1 w 45"/>
                <a:gd name="T21" fmla="*/ 1 h 80"/>
                <a:gd name="T22" fmla="*/ 1 w 45"/>
                <a:gd name="T23" fmla="*/ 1 h 80"/>
                <a:gd name="T24" fmla="*/ 1 w 45"/>
                <a:gd name="T25" fmla="*/ 1 h 80"/>
                <a:gd name="T26" fmla="*/ 1 w 45"/>
                <a:gd name="T27" fmla="*/ 1 h 80"/>
                <a:gd name="T28" fmla="*/ 1 w 45"/>
                <a:gd name="T29" fmla="*/ 1 h 80"/>
                <a:gd name="T30" fmla="*/ 1 w 45"/>
                <a:gd name="T31" fmla="*/ 1 h 80"/>
                <a:gd name="T32" fmla="*/ 1 w 45"/>
                <a:gd name="T33" fmla="*/ 1 h 80"/>
                <a:gd name="T34" fmla="*/ 1 w 45"/>
                <a:gd name="T35" fmla="*/ 1 h 80"/>
                <a:gd name="T36" fmla="*/ 1 w 45"/>
                <a:gd name="T37" fmla="*/ 1 h 80"/>
                <a:gd name="T38" fmla="*/ 1 w 45"/>
                <a:gd name="T39" fmla="*/ 1 h 80"/>
                <a:gd name="T40" fmla="*/ 0 w 45"/>
                <a:gd name="T41" fmla="*/ 1 h 80"/>
                <a:gd name="T42" fmla="*/ 0 w 45"/>
                <a:gd name="T43" fmla="*/ 1 h 80"/>
                <a:gd name="T44" fmla="*/ 1 w 45"/>
                <a:gd name="T45" fmla="*/ 1 h 80"/>
                <a:gd name="T46" fmla="*/ 1 w 45"/>
                <a:gd name="T47" fmla="*/ 1 h 80"/>
                <a:gd name="T48" fmla="*/ 1 w 45"/>
                <a:gd name="T49" fmla="*/ 1 h 80"/>
                <a:gd name="T50" fmla="*/ 1 w 45"/>
                <a:gd name="T51" fmla="*/ 1 h 80"/>
                <a:gd name="T52" fmla="*/ 1 w 45"/>
                <a:gd name="T53" fmla="*/ 1 h 80"/>
                <a:gd name="T54" fmla="*/ 1 w 45"/>
                <a:gd name="T55" fmla="*/ 1 h 80"/>
                <a:gd name="T56" fmla="*/ 1 w 45"/>
                <a:gd name="T57" fmla="*/ 1 h 80"/>
                <a:gd name="T58" fmla="*/ 1 w 45"/>
                <a:gd name="T59" fmla="*/ 1 h 80"/>
                <a:gd name="T60" fmla="*/ 1 w 45"/>
                <a:gd name="T61" fmla="*/ 1 h 80"/>
                <a:gd name="T62" fmla="*/ 1 w 45"/>
                <a:gd name="T63" fmla="*/ 1 h 80"/>
                <a:gd name="T64" fmla="*/ 1 w 45"/>
                <a:gd name="T65" fmla="*/ 1 h 80"/>
                <a:gd name="T66" fmla="*/ 1 w 45"/>
                <a:gd name="T67" fmla="*/ 1 h 80"/>
                <a:gd name="T68" fmla="*/ 1 w 45"/>
                <a:gd name="T69" fmla="*/ 1 h 80"/>
                <a:gd name="T70" fmla="*/ 1 w 45"/>
                <a:gd name="T71" fmla="*/ 0 h 80"/>
                <a:gd name="T72" fmla="*/ 1 w 45"/>
                <a:gd name="T73" fmla="*/ 1 h 80"/>
                <a:gd name="T74" fmla="*/ 1 w 45"/>
                <a:gd name="T75" fmla="*/ 1 h 80"/>
                <a:gd name="T76" fmla="*/ 1 w 45"/>
                <a:gd name="T77" fmla="*/ 1 h 80"/>
                <a:gd name="T78" fmla="*/ 1 w 45"/>
                <a:gd name="T79" fmla="*/ 1 h 80"/>
                <a:gd name="T80" fmla="*/ 1 w 45"/>
                <a:gd name="T81" fmla="*/ 1 h 80"/>
                <a:gd name="T82" fmla="*/ 1 w 45"/>
                <a:gd name="T83" fmla="*/ 1 h 80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45"/>
                <a:gd name="T127" fmla="*/ 0 h 80"/>
                <a:gd name="T128" fmla="*/ 45 w 45"/>
                <a:gd name="T129" fmla="*/ 80 h 80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45" h="80">
                  <a:moveTo>
                    <a:pt x="23" y="33"/>
                  </a:moveTo>
                  <a:lnTo>
                    <a:pt x="23" y="32"/>
                  </a:lnTo>
                  <a:lnTo>
                    <a:pt x="23" y="27"/>
                  </a:lnTo>
                  <a:lnTo>
                    <a:pt x="23" y="24"/>
                  </a:lnTo>
                  <a:lnTo>
                    <a:pt x="23" y="23"/>
                  </a:lnTo>
                  <a:lnTo>
                    <a:pt x="25" y="20"/>
                  </a:lnTo>
                  <a:lnTo>
                    <a:pt x="25" y="17"/>
                  </a:lnTo>
                  <a:lnTo>
                    <a:pt x="25" y="14"/>
                  </a:lnTo>
                  <a:lnTo>
                    <a:pt x="25" y="11"/>
                  </a:lnTo>
                  <a:lnTo>
                    <a:pt x="25" y="8"/>
                  </a:lnTo>
                  <a:lnTo>
                    <a:pt x="26" y="5"/>
                  </a:lnTo>
                  <a:lnTo>
                    <a:pt x="26" y="1"/>
                  </a:lnTo>
                  <a:lnTo>
                    <a:pt x="23" y="0"/>
                  </a:lnTo>
                  <a:lnTo>
                    <a:pt x="22" y="0"/>
                  </a:lnTo>
                  <a:lnTo>
                    <a:pt x="19" y="0"/>
                  </a:lnTo>
                  <a:lnTo>
                    <a:pt x="19" y="1"/>
                  </a:lnTo>
                  <a:lnTo>
                    <a:pt x="17" y="5"/>
                  </a:lnTo>
                  <a:lnTo>
                    <a:pt x="17" y="8"/>
                  </a:lnTo>
                  <a:lnTo>
                    <a:pt x="17" y="11"/>
                  </a:lnTo>
                  <a:lnTo>
                    <a:pt x="17" y="14"/>
                  </a:lnTo>
                  <a:lnTo>
                    <a:pt x="17" y="19"/>
                  </a:lnTo>
                  <a:lnTo>
                    <a:pt x="16" y="23"/>
                  </a:lnTo>
                  <a:lnTo>
                    <a:pt x="16" y="26"/>
                  </a:lnTo>
                  <a:lnTo>
                    <a:pt x="16" y="29"/>
                  </a:lnTo>
                  <a:lnTo>
                    <a:pt x="16" y="33"/>
                  </a:lnTo>
                  <a:lnTo>
                    <a:pt x="15" y="36"/>
                  </a:lnTo>
                  <a:lnTo>
                    <a:pt x="15" y="39"/>
                  </a:lnTo>
                  <a:lnTo>
                    <a:pt x="15" y="42"/>
                  </a:lnTo>
                  <a:lnTo>
                    <a:pt x="15" y="43"/>
                  </a:lnTo>
                  <a:lnTo>
                    <a:pt x="15" y="45"/>
                  </a:lnTo>
                  <a:lnTo>
                    <a:pt x="13" y="46"/>
                  </a:lnTo>
                  <a:lnTo>
                    <a:pt x="12" y="49"/>
                  </a:lnTo>
                  <a:lnTo>
                    <a:pt x="10" y="52"/>
                  </a:lnTo>
                  <a:lnTo>
                    <a:pt x="9" y="55"/>
                  </a:lnTo>
                  <a:lnTo>
                    <a:pt x="7" y="59"/>
                  </a:lnTo>
                  <a:lnTo>
                    <a:pt x="6" y="62"/>
                  </a:lnTo>
                  <a:lnTo>
                    <a:pt x="4" y="66"/>
                  </a:lnTo>
                  <a:lnTo>
                    <a:pt x="3" y="69"/>
                  </a:lnTo>
                  <a:lnTo>
                    <a:pt x="1" y="72"/>
                  </a:lnTo>
                  <a:lnTo>
                    <a:pt x="0" y="75"/>
                  </a:lnTo>
                  <a:lnTo>
                    <a:pt x="0" y="77"/>
                  </a:lnTo>
                  <a:lnTo>
                    <a:pt x="0" y="80"/>
                  </a:lnTo>
                  <a:lnTo>
                    <a:pt x="1" y="80"/>
                  </a:lnTo>
                  <a:lnTo>
                    <a:pt x="4" y="77"/>
                  </a:lnTo>
                  <a:lnTo>
                    <a:pt x="9" y="72"/>
                  </a:lnTo>
                  <a:lnTo>
                    <a:pt x="10" y="69"/>
                  </a:lnTo>
                  <a:lnTo>
                    <a:pt x="12" y="66"/>
                  </a:lnTo>
                  <a:lnTo>
                    <a:pt x="13" y="64"/>
                  </a:lnTo>
                  <a:lnTo>
                    <a:pt x="16" y="62"/>
                  </a:lnTo>
                  <a:lnTo>
                    <a:pt x="16" y="59"/>
                  </a:lnTo>
                  <a:lnTo>
                    <a:pt x="17" y="55"/>
                  </a:lnTo>
                  <a:lnTo>
                    <a:pt x="19" y="52"/>
                  </a:lnTo>
                  <a:lnTo>
                    <a:pt x="20" y="50"/>
                  </a:lnTo>
                  <a:lnTo>
                    <a:pt x="22" y="48"/>
                  </a:lnTo>
                  <a:lnTo>
                    <a:pt x="23" y="46"/>
                  </a:lnTo>
                  <a:lnTo>
                    <a:pt x="25" y="45"/>
                  </a:lnTo>
                  <a:lnTo>
                    <a:pt x="26" y="43"/>
                  </a:lnTo>
                  <a:lnTo>
                    <a:pt x="28" y="42"/>
                  </a:lnTo>
                  <a:lnTo>
                    <a:pt x="31" y="40"/>
                  </a:lnTo>
                  <a:lnTo>
                    <a:pt x="33" y="37"/>
                  </a:lnTo>
                  <a:lnTo>
                    <a:pt x="35" y="35"/>
                  </a:lnTo>
                  <a:lnTo>
                    <a:pt x="36" y="30"/>
                  </a:lnTo>
                  <a:lnTo>
                    <a:pt x="39" y="26"/>
                  </a:lnTo>
                  <a:lnTo>
                    <a:pt x="41" y="21"/>
                  </a:lnTo>
                  <a:lnTo>
                    <a:pt x="44" y="17"/>
                  </a:lnTo>
                  <a:lnTo>
                    <a:pt x="45" y="13"/>
                  </a:lnTo>
                  <a:lnTo>
                    <a:pt x="45" y="8"/>
                  </a:lnTo>
                  <a:lnTo>
                    <a:pt x="45" y="5"/>
                  </a:lnTo>
                  <a:lnTo>
                    <a:pt x="45" y="3"/>
                  </a:lnTo>
                  <a:lnTo>
                    <a:pt x="41" y="0"/>
                  </a:lnTo>
                  <a:lnTo>
                    <a:pt x="38" y="1"/>
                  </a:lnTo>
                  <a:lnTo>
                    <a:pt x="35" y="3"/>
                  </a:lnTo>
                  <a:lnTo>
                    <a:pt x="35" y="5"/>
                  </a:lnTo>
                  <a:lnTo>
                    <a:pt x="33" y="8"/>
                  </a:lnTo>
                  <a:lnTo>
                    <a:pt x="32" y="11"/>
                  </a:lnTo>
                  <a:lnTo>
                    <a:pt x="31" y="16"/>
                  </a:lnTo>
                  <a:lnTo>
                    <a:pt x="29" y="21"/>
                  </a:lnTo>
                  <a:lnTo>
                    <a:pt x="26" y="24"/>
                  </a:lnTo>
                  <a:lnTo>
                    <a:pt x="25" y="29"/>
                  </a:lnTo>
                  <a:lnTo>
                    <a:pt x="23" y="32"/>
                  </a:lnTo>
                  <a:lnTo>
                    <a:pt x="23" y="3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687" name="Freeform 92"/>
            <p:cNvSpPr>
              <a:spLocks/>
            </p:cNvSpPr>
            <p:nvPr/>
          </p:nvSpPr>
          <p:spPr bwMode="auto">
            <a:xfrm>
              <a:off x="599" y="3152"/>
              <a:ext cx="61" cy="33"/>
            </a:xfrm>
            <a:custGeom>
              <a:avLst/>
              <a:gdLst>
                <a:gd name="T0" fmla="*/ 0 w 124"/>
                <a:gd name="T1" fmla="*/ 0 h 67"/>
                <a:gd name="T2" fmla="*/ 0 w 124"/>
                <a:gd name="T3" fmla="*/ 0 h 67"/>
                <a:gd name="T4" fmla="*/ 0 w 124"/>
                <a:gd name="T5" fmla="*/ 0 h 67"/>
                <a:gd name="T6" fmla="*/ 0 w 124"/>
                <a:gd name="T7" fmla="*/ 0 h 67"/>
                <a:gd name="T8" fmla="*/ 0 w 124"/>
                <a:gd name="T9" fmla="*/ 0 h 67"/>
                <a:gd name="T10" fmla="*/ 0 w 124"/>
                <a:gd name="T11" fmla="*/ 0 h 67"/>
                <a:gd name="T12" fmla="*/ 0 w 124"/>
                <a:gd name="T13" fmla="*/ 0 h 67"/>
                <a:gd name="T14" fmla="*/ 0 w 124"/>
                <a:gd name="T15" fmla="*/ 0 h 67"/>
                <a:gd name="T16" fmla="*/ 0 w 124"/>
                <a:gd name="T17" fmla="*/ 0 h 67"/>
                <a:gd name="T18" fmla="*/ 0 w 124"/>
                <a:gd name="T19" fmla="*/ 0 h 67"/>
                <a:gd name="T20" fmla="*/ 0 w 124"/>
                <a:gd name="T21" fmla="*/ 0 h 67"/>
                <a:gd name="T22" fmla="*/ 0 w 124"/>
                <a:gd name="T23" fmla="*/ 0 h 67"/>
                <a:gd name="T24" fmla="*/ 0 w 124"/>
                <a:gd name="T25" fmla="*/ 0 h 67"/>
                <a:gd name="T26" fmla="*/ 0 w 124"/>
                <a:gd name="T27" fmla="*/ 0 h 67"/>
                <a:gd name="T28" fmla="*/ 0 w 124"/>
                <a:gd name="T29" fmla="*/ 0 h 67"/>
                <a:gd name="T30" fmla="*/ 0 w 124"/>
                <a:gd name="T31" fmla="*/ 0 h 67"/>
                <a:gd name="T32" fmla="*/ 0 w 124"/>
                <a:gd name="T33" fmla="*/ 0 h 67"/>
                <a:gd name="T34" fmla="*/ 0 w 124"/>
                <a:gd name="T35" fmla="*/ 0 h 67"/>
                <a:gd name="T36" fmla="*/ 0 w 124"/>
                <a:gd name="T37" fmla="*/ 0 h 67"/>
                <a:gd name="T38" fmla="*/ 0 w 124"/>
                <a:gd name="T39" fmla="*/ 0 h 67"/>
                <a:gd name="T40" fmla="*/ 0 w 124"/>
                <a:gd name="T41" fmla="*/ 0 h 67"/>
                <a:gd name="T42" fmla="*/ 0 w 124"/>
                <a:gd name="T43" fmla="*/ 0 h 67"/>
                <a:gd name="T44" fmla="*/ 0 w 124"/>
                <a:gd name="T45" fmla="*/ 0 h 67"/>
                <a:gd name="T46" fmla="*/ 0 w 124"/>
                <a:gd name="T47" fmla="*/ 0 h 67"/>
                <a:gd name="T48" fmla="*/ 0 w 124"/>
                <a:gd name="T49" fmla="*/ 0 h 67"/>
                <a:gd name="T50" fmla="*/ 0 w 124"/>
                <a:gd name="T51" fmla="*/ 0 h 67"/>
                <a:gd name="T52" fmla="*/ 0 w 124"/>
                <a:gd name="T53" fmla="*/ 0 h 67"/>
                <a:gd name="T54" fmla="*/ 0 w 124"/>
                <a:gd name="T55" fmla="*/ 0 h 67"/>
                <a:gd name="T56" fmla="*/ 0 w 124"/>
                <a:gd name="T57" fmla="*/ 0 h 67"/>
                <a:gd name="T58" fmla="*/ 0 w 124"/>
                <a:gd name="T59" fmla="*/ 0 h 67"/>
                <a:gd name="T60" fmla="*/ 0 w 124"/>
                <a:gd name="T61" fmla="*/ 0 h 67"/>
                <a:gd name="T62" fmla="*/ 0 w 124"/>
                <a:gd name="T63" fmla="*/ 0 h 67"/>
                <a:gd name="T64" fmla="*/ 0 w 124"/>
                <a:gd name="T65" fmla="*/ 0 h 67"/>
                <a:gd name="T66" fmla="*/ 0 w 124"/>
                <a:gd name="T67" fmla="*/ 0 h 67"/>
                <a:gd name="T68" fmla="*/ 0 w 124"/>
                <a:gd name="T69" fmla="*/ 0 h 67"/>
                <a:gd name="T70" fmla="*/ 0 w 124"/>
                <a:gd name="T71" fmla="*/ 0 h 67"/>
                <a:gd name="T72" fmla="*/ 0 w 124"/>
                <a:gd name="T73" fmla="*/ 0 h 67"/>
                <a:gd name="T74" fmla="*/ 0 w 124"/>
                <a:gd name="T75" fmla="*/ 0 h 67"/>
                <a:gd name="T76" fmla="*/ 0 w 124"/>
                <a:gd name="T77" fmla="*/ 0 h 67"/>
                <a:gd name="T78" fmla="*/ 0 w 124"/>
                <a:gd name="T79" fmla="*/ 0 h 67"/>
                <a:gd name="T80" fmla="*/ 0 w 124"/>
                <a:gd name="T81" fmla="*/ 0 h 67"/>
                <a:gd name="T82" fmla="*/ 0 w 124"/>
                <a:gd name="T83" fmla="*/ 0 h 67"/>
                <a:gd name="T84" fmla="*/ 0 w 124"/>
                <a:gd name="T85" fmla="*/ 0 h 67"/>
                <a:gd name="T86" fmla="*/ 0 w 124"/>
                <a:gd name="T87" fmla="*/ 0 h 67"/>
                <a:gd name="T88" fmla="*/ 0 w 124"/>
                <a:gd name="T89" fmla="*/ 0 h 67"/>
                <a:gd name="T90" fmla="*/ 0 w 124"/>
                <a:gd name="T91" fmla="*/ 0 h 67"/>
                <a:gd name="T92" fmla="*/ 0 w 124"/>
                <a:gd name="T93" fmla="*/ 0 h 67"/>
                <a:gd name="T94" fmla="*/ 0 w 124"/>
                <a:gd name="T95" fmla="*/ 0 h 6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124"/>
                <a:gd name="T145" fmla="*/ 0 h 67"/>
                <a:gd name="T146" fmla="*/ 124 w 124"/>
                <a:gd name="T147" fmla="*/ 67 h 6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124" h="67">
                  <a:moveTo>
                    <a:pt x="0" y="0"/>
                  </a:moveTo>
                  <a:lnTo>
                    <a:pt x="0" y="0"/>
                  </a:lnTo>
                  <a:lnTo>
                    <a:pt x="2" y="3"/>
                  </a:lnTo>
                  <a:lnTo>
                    <a:pt x="3" y="7"/>
                  </a:lnTo>
                  <a:lnTo>
                    <a:pt x="5" y="13"/>
                  </a:lnTo>
                  <a:lnTo>
                    <a:pt x="6" y="17"/>
                  </a:lnTo>
                  <a:lnTo>
                    <a:pt x="9" y="23"/>
                  </a:lnTo>
                  <a:lnTo>
                    <a:pt x="12" y="26"/>
                  </a:lnTo>
                  <a:lnTo>
                    <a:pt x="13" y="29"/>
                  </a:lnTo>
                  <a:lnTo>
                    <a:pt x="15" y="30"/>
                  </a:lnTo>
                  <a:lnTo>
                    <a:pt x="18" y="32"/>
                  </a:lnTo>
                  <a:lnTo>
                    <a:pt x="21" y="33"/>
                  </a:lnTo>
                  <a:lnTo>
                    <a:pt x="25" y="35"/>
                  </a:lnTo>
                  <a:lnTo>
                    <a:pt x="28" y="36"/>
                  </a:lnTo>
                  <a:lnTo>
                    <a:pt x="31" y="38"/>
                  </a:lnTo>
                  <a:lnTo>
                    <a:pt x="32" y="38"/>
                  </a:lnTo>
                  <a:lnTo>
                    <a:pt x="34" y="39"/>
                  </a:lnTo>
                  <a:lnTo>
                    <a:pt x="34" y="41"/>
                  </a:lnTo>
                  <a:lnTo>
                    <a:pt x="34" y="44"/>
                  </a:lnTo>
                  <a:lnTo>
                    <a:pt x="34" y="46"/>
                  </a:lnTo>
                  <a:lnTo>
                    <a:pt x="34" y="49"/>
                  </a:lnTo>
                  <a:lnTo>
                    <a:pt x="34" y="52"/>
                  </a:lnTo>
                  <a:lnTo>
                    <a:pt x="34" y="55"/>
                  </a:lnTo>
                  <a:lnTo>
                    <a:pt x="35" y="57"/>
                  </a:lnTo>
                  <a:lnTo>
                    <a:pt x="35" y="58"/>
                  </a:lnTo>
                  <a:lnTo>
                    <a:pt x="37" y="60"/>
                  </a:lnTo>
                  <a:lnTo>
                    <a:pt x="38" y="61"/>
                  </a:lnTo>
                  <a:lnTo>
                    <a:pt x="41" y="64"/>
                  </a:lnTo>
                  <a:lnTo>
                    <a:pt x="44" y="65"/>
                  </a:lnTo>
                  <a:lnTo>
                    <a:pt x="47" y="67"/>
                  </a:lnTo>
                  <a:lnTo>
                    <a:pt x="51" y="67"/>
                  </a:lnTo>
                  <a:lnTo>
                    <a:pt x="57" y="67"/>
                  </a:lnTo>
                  <a:lnTo>
                    <a:pt x="58" y="67"/>
                  </a:lnTo>
                  <a:lnTo>
                    <a:pt x="63" y="65"/>
                  </a:lnTo>
                  <a:lnTo>
                    <a:pt x="66" y="65"/>
                  </a:lnTo>
                  <a:lnTo>
                    <a:pt x="70" y="64"/>
                  </a:lnTo>
                  <a:lnTo>
                    <a:pt x="74" y="64"/>
                  </a:lnTo>
                  <a:lnTo>
                    <a:pt x="79" y="62"/>
                  </a:lnTo>
                  <a:lnTo>
                    <a:pt x="83" y="61"/>
                  </a:lnTo>
                  <a:lnTo>
                    <a:pt x="89" y="61"/>
                  </a:lnTo>
                  <a:lnTo>
                    <a:pt x="93" y="60"/>
                  </a:lnTo>
                  <a:lnTo>
                    <a:pt x="98" y="58"/>
                  </a:lnTo>
                  <a:lnTo>
                    <a:pt x="102" y="57"/>
                  </a:lnTo>
                  <a:lnTo>
                    <a:pt x="106" y="55"/>
                  </a:lnTo>
                  <a:lnTo>
                    <a:pt x="111" y="54"/>
                  </a:lnTo>
                  <a:lnTo>
                    <a:pt x="115" y="52"/>
                  </a:lnTo>
                  <a:lnTo>
                    <a:pt x="118" y="52"/>
                  </a:lnTo>
                  <a:lnTo>
                    <a:pt x="122" y="51"/>
                  </a:lnTo>
                  <a:lnTo>
                    <a:pt x="124" y="49"/>
                  </a:lnTo>
                  <a:lnTo>
                    <a:pt x="122" y="49"/>
                  </a:lnTo>
                  <a:lnTo>
                    <a:pt x="120" y="49"/>
                  </a:lnTo>
                  <a:lnTo>
                    <a:pt x="117" y="49"/>
                  </a:lnTo>
                  <a:lnTo>
                    <a:pt x="115" y="51"/>
                  </a:lnTo>
                  <a:lnTo>
                    <a:pt x="112" y="51"/>
                  </a:lnTo>
                  <a:lnTo>
                    <a:pt x="109" y="51"/>
                  </a:lnTo>
                  <a:lnTo>
                    <a:pt x="106" y="52"/>
                  </a:lnTo>
                  <a:lnTo>
                    <a:pt x="104" y="52"/>
                  </a:lnTo>
                  <a:lnTo>
                    <a:pt x="101" y="54"/>
                  </a:lnTo>
                  <a:lnTo>
                    <a:pt x="98" y="54"/>
                  </a:lnTo>
                  <a:lnTo>
                    <a:pt x="93" y="54"/>
                  </a:lnTo>
                  <a:lnTo>
                    <a:pt x="90" y="55"/>
                  </a:lnTo>
                  <a:lnTo>
                    <a:pt x="86" y="55"/>
                  </a:lnTo>
                  <a:lnTo>
                    <a:pt x="83" y="57"/>
                  </a:lnTo>
                  <a:lnTo>
                    <a:pt x="80" y="57"/>
                  </a:lnTo>
                  <a:lnTo>
                    <a:pt x="76" y="57"/>
                  </a:lnTo>
                  <a:lnTo>
                    <a:pt x="73" y="58"/>
                  </a:lnTo>
                  <a:lnTo>
                    <a:pt x="70" y="58"/>
                  </a:lnTo>
                  <a:lnTo>
                    <a:pt x="67" y="58"/>
                  </a:lnTo>
                  <a:lnTo>
                    <a:pt x="64" y="60"/>
                  </a:lnTo>
                  <a:lnTo>
                    <a:pt x="61" y="60"/>
                  </a:lnTo>
                  <a:lnTo>
                    <a:pt x="60" y="60"/>
                  </a:lnTo>
                  <a:lnTo>
                    <a:pt x="56" y="60"/>
                  </a:lnTo>
                  <a:lnTo>
                    <a:pt x="54" y="61"/>
                  </a:lnTo>
                  <a:lnTo>
                    <a:pt x="51" y="58"/>
                  </a:lnTo>
                  <a:lnTo>
                    <a:pt x="48" y="55"/>
                  </a:lnTo>
                  <a:lnTo>
                    <a:pt x="47" y="52"/>
                  </a:lnTo>
                  <a:lnTo>
                    <a:pt x="45" y="48"/>
                  </a:lnTo>
                  <a:lnTo>
                    <a:pt x="44" y="45"/>
                  </a:lnTo>
                  <a:lnTo>
                    <a:pt x="42" y="41"/>
                  </a:lnTo>
                  <a:lnTo>
                    <a:pt x="42" y="39"/>
                  </a:lnTo>
                  <a:lnTo>
                    <a:pt x="44" y="39"/>
                  </a:lnTo>
                  <a:lnTo>
                    <a:pt x="50" y="39"/>
                  </a:lnTo>
                  <a:lnTo>
                    <a:pt x="53" y="39"/>
                  </a:lnTo>
                  <a:lnTo>
                    <a:pt x="56" y="39"/>
                  </a:lnTo>
                  <a:lnTo>
                    <a:pt x="57" y="38"/>
                  </a:lnTo>
                  <a:lnTo>
                    <a:pt x="60" y="38"/>
                  </a:lnTo>
                  <a:lnTo>
                    <a:pt x="61" y="36"/>
                  </a:lnTo>
                  <a:lnTo>
                    <a:pt x="64" y="35"/>
                  </a:lnTo>
                  <a:lnTo>
                    <a:pt x="67" y="33"/>
                  </a:lnTo>
                  <a:lnTo>
                    <a:pt x="72" y="33"/>
                  </a:lnTo>
                  <a:lnTo>
                    <a:pt x="76" y="30"/>
                  </a:lnTo>
                  <a:lnTo>
                    <a:pt x="80" y="29"/>
                  </a:lnTo>
                  <a:lnTo>
                    <a:pt x="83" y="29"/>
                  </a:lnTo>
                  <a:lnTo>
                    <a:pt x="86" y="28"/>
                  </a:lnTo>
                  <a:lnTo>
                    <a:pt x="89" y="26"/>
                  </a:lnTo>
                  <a:lnTo>
                    <a:pt x="92" y="26"/>
                  </a:lnTo>
                  <a:lnTo>
                    <a:pt x="96" y="25"/>
                  </a:lnTo>
                  <a:lnTo>
                    <a:pt x="102" y="23"/>
                  </a:lnTo>
                  <a:lnTo>
                    <a:pt x="106" y="22"/>
                  </a:lnTo>
                  <a:lnTo>
                    <a:pt x="112" y="20"/>
                  </a:lnTo>
                  <a:lnTo>
                    <a:pt x="115" y="19"/>
                  </a:lnTo>
                  <a:lnTo>
                    <a:pt x="118" y="17"/>
                  </a:lnTo>
                  <a:lnTo>
                    <a:pt x="120" y="17"/>
                  </a:lnTo>
                  <a:lnTo>
                    <a:pt x="121" y="17"/>
                  </a:lnTo>
                  <a:lnTo>
                    <a:pt x="120" y="17"/>
                  </a:lnTo>
                  <a:lnTo>
                    <a:pt x="118" y="17"/>
                  </a:lnTo>
                  <a:lnTo>
                    <a:pt x="115" y="17"/>
                  </a:lnTo>
                  <a:lnTo>
                    <a:pt x="112" y="19"/>
                  </a:lnTo>
                  <a:lnTo>
                    <a:pt x="106" y="20"/>
                  </a:lnTo>
                  <a:lnTo>
                    <a:pt x="102" y="20"/>
                  </a:lnTo>
                  <a:lnTo>
                    <a:pt x="96" y="22"/>
                  </a:lnTo>
                  <a:lnTo>
                    <a:pt x="92" y="23"/>
                  </a:lnTo>
                  <a:lnTo>
                    <a:pt x="89" y="23"/>
                  </a:lnTo>
                  <a:lnTo>
                    <a:pt x="86" y="25"/>
                  </a:lnTo>
                  <a:lnTo>
                    <a:pt x="83" y="25"/>
                  </a:lnTo>
                  <a:lnTo>
                    <a:pt x="80" y="26"/>
                  </a:lnTo>
                  <a:lnTo>
                    <a:pt x="76" y="26"/>
                  </a:lnTo>
                  <a:lnTo>
                    <a:pt x="72" y="28"/>
                  </a:lnTo>
                  <a:lnTo>
                    <a:pt x="67" y="28"/>
                  </a:lnTo>
                  <a:lnTo>
                    <a:pt x="64" y="29"/>
                  </a:lnTo>
                  <a:lnTo>
                    <a:pt x="61" y="29"/>
                  </a:lnTo>
                  <a:lnTo>
                    <a:pt x="60" y="29"/>
                  </a:lnTo>
                  <a:lnTo>
                    <a:pt x="57" y="29"/>
                  </a:lnTo>
                  <a:lnTo>
                    <a:pt x="53" y="29"/>
                  </a:lnTo>
                  <a:lnTo>
                    <a:pt x="50" y="29"/>
                  </a:lnTo>
                  <a:lnTo>
                    <a:pt x="47" y="29"/>
                  </a:lnTo>
                  <a:lnTo>
                    <a:pt x="44" y="29"/>
                  </a:lnTo>
                  <a:lnTo>
                    <a:pt x="41" y="29"/>
                  </a:lnTo>
                  <a:lnTo>
                    <a:pt x="38" y="28"/>
                  </a:lnTo>
                  <a:lnTo>
                    <a:pt x="35" y="28"/>
                  </a:lnTo>
                  <a:lnTo>
                    <a:pt x="32" y="28"/>
                  </a:lnTo>
                  <a:lnTo>
                    <a:pt x="31" y="28"/>
                  </a:lnTo>
                  <a:lnTo>
                    <a:pt x="26" y="26"/>
                  </a:lnTo>
                  <a:lnTo>
                    <a:pt x="25" y="25"/>
                  </a:lnTo>
                  <a:lnTo>
                    <a:pt x="24" y="23"/>
                  </a:lnTo>
                  <a:lnTo>
                    <a:pt x="24" y="20"/>
                  </a:lnTo>
                  <a:lnTo>
                    <a:pt x="22" y="17"/>
                  </a:lnTo>
                  <a:lnTo>
                    <a:pt x="21" y="13"/>
                  </a:lnTo>
                  <a:lnTo>
                    <a:pt x="19" y="9"/>
                  </a:lnTo>
                  <a:lnTo>
                    <a:pt x="18" y="6"/>
                  </a:lnTo>
                  <a:lnTo>
                    <a:pt x="18" y="4"/>
                  </a:lnTo>
                  <a:lnTo>
                    <a:pt x="18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688" name="Freeform 93"/>
            <p:cNvSpPr>
              <a:spLocks/>
            </p:cNvSpPr>
            <p:nvPr/>
          </p:nvSpPr>
          <p:spPr bwMode="auto">
            <a:xfrm>
              <a:off x="624" y="3194"/>
              <a:ext cx="34" cy="10"/>
            </a:xfrm>
            <a:custGeom>
              <a:avLst/>
              <a:gdLst>
                <a:gd name="T0" fmla="*/ 0 w 67"/>
                <a:gd name="T1" fmla="*/ 0 h 19"/>
                <a:gd name="T2" fmla="*/ 0 w 67"/>
                <a:gd name="T3" fmla="*/ 0 h 19"/>
                <a:gd name="T4" fmla="*/ 1 w 67"/>
                <a:gd name="T5" fmla="*/ 1 h 19"/>
                <a:gd name="T6" fmla="*/ 1 w 67"/>
                <a:gd name="T7" fmla="*/ 1 h 19"/>
                <a:gd name="T8" fmla="*/ 1 w 67"/>
                <a:gd name="T9" fmla="*/ 1 h 19"/>
                <a:gd name="T10" fmla="*/ 1 w 67"/>
                <a:gd name="T11" fmla="*/ 1 h 19"/>
                <a:gd name="T12" fmla="*/ 1 w 67"/>
                <a:gd name="T13" fmla="*/ 1 h 19"/>
                <a:gd name="T14" fmla="*/ 1 w 67"/>
                <a:gd name="T15" fmla="*/ 1 h 19"/>
                <a:gd name="T16" fmla="*/ 1 w 67"/>
                <a:gd name="T17" fmla="*/ 1 h 19"/>
                <a:gd name="T18" fmla="*/ 1 w 67"/>
                <a:gd name="T19" fmla="*/ 1 h 19"/>
                <a:gd name="T20" fmla="*/ 1 w 67"/>
                <a:gd name="T21" fmla="*/ 1 h 19"/>
                <a:gd name="T22" fmla="*/ 1 w 67"/>
                <a:gd name="T23" fmla="*/ 1 h 19"/>
                <a:gd name="T24" fmla="*/ 1 w 67"/>
                <a:gd name="T25" fmla="*/ 1 h 19"/>
                <a:gd name="T26" fmla="*/ 1 w 67"/>
                <a:gd name="T27" fmla="*/ 1 h 19"/>
                <a:gd name="T28" fmla="*/ 1 w 67"/>
                <a:gd name="T29" fmla="*/ 1 h 19"/>
                <a:gd name="T30" fmla="*/ 1 w 67"/>
                <a:gd name="T31" fmla="*/ 1 h 19"/>
                <a:gd name="T32" fmla="*/ 1 w 67"/>
                <a:gd name="T33" fmla="*/ 1 h 19"/>
                <a:gd name="T34" fmla="*/ 1 w 67"/>
                <a:gd name="T35" fmla="*/ 1 h 19"/>
                <a:gd name="T36" fmla="*/ 1 w 67"/>
                <a:gd name="T37" fmla="*/ 1 h 19"/>
                <a:gd name="T38" fmla="*/ 1 w 67"/>
                <a:gd name="T39" fmla="*/ 1 h 19"/>
                <a:gd name="T40" fmla="*/ 1 w 67"/>
                <a:gd name="T41" fmla="*/ 1 h 19"/>
                <a:gd name="T42" fmla="*/ 1 w 67"/>
                <a:gd name="T43" fmla="*/ 1 h 19"/>
                <a:gd name="T44" fmla="*/ 1 w 67"/>
                <a:gd name="T45" fmla="*/ 1 h 19"/>
                <a:gd name="T46" fmla="*/ 1 w 67"/>
                <a:gd name="T47" fmla="*/ 1 h 19"/>
                <a:gd name="T48" fmla="*/ 1 w 67"/>
                <a:gd name="T49" fmla="*/ 1 h 19"/>
                <a:gd name="T50" fmla="*/ 1 w 67"/>
                <a:gd name="T51" fmla="*/ 1 h 19"/>
                <a:gd name="T52" fmla="*/ 1 w 67"/>
                <a:gd name="T53" fmla="*/ 1 h 19"/>
                <a:gd name="T54" fmla="*/ 1 w 67"/>
                <a:gd name="T55" fmla="*/ 1 h 19"/>
                <a:gd name="T56" fmla="*/ 1 w 67"/>
                <a:gd name="T57" fmla="*/ 1 h 19"/>
                <a:gd name="T58" fmla="*/ 1 w 67"/>
                <a:gd name="T59" fmla="*/ 1 h 19"/>
                <a:gd name="T60" fmla="*/ 1 w 67"/>
                <a:gd name="T61" fmla="*/ 1 h 19"/>
                <a:gd name="T62" fmla="*/ 1 w 67"/>
                <a:gd name="T63" fmla="*/ 1 h 19"/>
                <a:gd name="T64" fmla="*/ 1 w 67"/>
                <a:gd name="T65" fmla="*/ 1 h 19"/>
                <a:gd name="T66" fmla="*/ 1 w 67"/>
                <a:gd name="T67" fmla="*/ 1 h 19"/>
                <a:gd name="T68" fmla="*/ 1 w 67"/>
                <a:gd name="T69" fmla="*/ 1 h 19"/>
                <a:gd name="T70" fmla="*/ 1 w 67"/>
                <a:gd name="T71" fmla="*/ 1 h 19"/>
                <a:gd name="T72" fmla="*/ 1 w 67"/>
                <a:gd name="T73" fmla="*/ 1 h 19"/>
                <a:gd name="T74" fmla="*/ 1 w 67"/>
                <a:gd name="T75" fmla="*/ 1 h 19"/>
                <a:gd name="T76" fmla="*/ 1 w 67"/>
                <a:gd name="T77" fmla="*/ 1 h 19"/>
                <a:gd name="T78" fmla="*/ 1 w 67"/>
                <a:gd name="T79" fmla="*/ 1 h 19"/>
                <a:gd name="T80" fmla="*/ 1 w 67"/>
                <a:gd name="T81" fmla="*/ 1 h 19"/>
                <a:gd name="T82" fmla="*/ 1 w 67"/>
                <a:gd name="T83" fmla="*/ 1 h 19"/>
                <a:gd name="T84" fmla="*/ 1 w 67"/>
                <a:gd name="T85" fmla="*/ 1 h 19"/>
                <a:gd name="T86" fmla="*/ 1 w 67"/>
                <a:gd name="T87" fmla="*/ 1 h 19"/>
                <a:gd name="T88" fmla="*/ 1 w 67"/>
                <a:gd name="T89" fmla="*/ 1 h 19"/>
                <a:gd name="T90" fmla="*/ 1 w 67"/>
                <a:gd name="T91" fmla="*/ 1 h 19"/>
                <a:gd name="T92" fmla="*/ 1 w 67"/>
                <a:gd name="T93" fmla="*/ 1 h 19"/>
                <a:gd name="T94" fmla="*/ 1 w 67"/>
                <a:gd name="T95" fmla="*/ 1 h 19"/>
                <a:gd name="T96" fmla="*/ 1 w 67"/>
                <a:gd name="T97" fmla="*/ 1 h 19"/>
                <a:gd name="T98" fmla="*/ 1 w 67"/>
                <a:gd name="T99" fmla="*/ 1 h 19"/>
                <a:gd name="T100" fmla="*/ 1 w 67"/>
                <a:gd name="T101" fmla="*/ 1 h 19"/>
                <a:gd name="T102" fmla="*/ 1 w 67"/>
                <a:gd name="T103" fmla="*/ 1 h 19"/>
                <a:gd name="T104" fmla="*/ 0 w 67"/>
                <a:gd name="T105" fmla="*/ 0 h 19"/>
                <a:gd name="T106" fmla="*/ 0 w 67"/>
                <a:gd name="T107" fmla="*/ 0 h 19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7"/>
                <a:gd name="T163" fmla="*/ 0 h 19"/>
                <a:gd name="T164" fmla="*/ 67 w 67"/>
                <a:gd name="T165" fmla="*/ 19 h 19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7" h="19">
                  <a:moveTo>
                    <a:pt x="0" y="0"/>
                  </a:moveTo>
                  <a:lnTo>
                    <a:pt x="0" y="0"/>
                  </a:lnTo>
                  <a:lnTo>
                    <a:pt x="3" y="2"/>
                  </a:lnTo>
                  <a:lnTo>
                    <a:pt x="6" y="3"/>
                  </a:lnTo>
                  <a:lnTo>
                    <a:pt x="10" y="5"/>
                  </a:lnTo>
                  <a:lnTo>
                    <a:pt x="12" y="5"/>
                  </a:lnTo>
                  <a:lnTo>
                    <a:pt x="15" y="6"/>
                  </a:lnTo>
                  <a:lnTo>
                    <a:pt x="18" y="6"/>
                  </a:lnTo>
                  <a:lnTo>
                    <a:pt x="21" y="8"/>
                  </a:lnTo>
                  <a:lnTo>
                    <a:pt x="23" y="8"/>
                  </a:lnTo>
                  <a:lnTo>
                    <a:pt x="26" y="9"/>
                  </a:lnTo>
                  <a:lnTo>
                    <a:pt x="29" y="9"/>
                  </a:lnTo>
                  <a:lnTo>
                    <a:pt x="32" y="9"/>
                  </a:lnTo>
                  <a:lnTo>
                    <a:pt x="35" y="8"/>
                  </a:lnTo>
                  <a:lnTo>
                    <a:pt x="38" y="8"/>
                  </a:lnTo>
                  <a:lnTo>
                    <a:pt x="41" y="6"/>
                  </a:lnTo>
                  <a:lnTo>
                    <a:pt x="44" y="6"/>
                  </a:lnTo>
                  <a:lnTo>
                    <a:pt x="47" y="5"/>
                  </a:lnTo>
                  <a:lnTo>
                    <a:pt x="50" y="5"/>
                  </a:lnTo>
                  <a:lnTo>
                    <a:pt x="53" y="5"/>
                  </a:lnTo>
                  <a:lnTo>
                    <a:pt x="55" y="5"/>
                  </a:lnTo>
                  <a:lnTo>
                    <a:pt x="60" y="3"/>
                  </a:lnTo>
                  <a:lnTo>
                    <a:pt x="64" y="2"/>
                  </a:lnTo>
                  <a:lnTo>
                    <a:pt x="67" y="2"/>
                  </a:lnTo>
                  <a:lnTo>
                    <a:pt x="66" y="3"/>
                  </a:lnTo>
                  <a:lnTo>
                    <a:pt x="64" y="6"/>
                  </a:lnTo>
                  <a:lnTo>
                    <a:pt x="63" y="9"/>
                  </a:lnTo>
                  <a:lnTo>
                    <a:pt x="61" y="12"/>
                  </a:lnTo>
                  <a:lnTo>
                    <a:pt x="58" y="15"/>
                  </a:lnTo>
                  <a:lnTo>
                    <a:pt x="55" y="18"/>
                  </a:lnTo>
                  <a:lnTo>
                    <a:pt x="53" y="19"/>
                  </a:lnTo>
                  <a:lnTo>
                    <a:pt x="50" y="19"/>
                  </a:lnTo>
                  <a:lnTo>
                    <a:pt x="48" y="19"/>
                  </a:lnTo>
                  <a:lnTo>
                    <a:pt x="45" y="19"/>
                  </a:lnTo>
                  <a:lnTo>
                    <a:pt x="44" y="19"/>
                  </a:lnTo>
                  <a:lnTo>
                    <a:pt x="41" y="19"/>
                  </a:lnTo>
                  <a:lnTo>
                    <a:pt x="38" y="19"/>
                  </a:lnTo>
                  <a:lnTo>
                    <a:pt x="35" y="19"/>
                  </a:lnTo>
                  <a:lnTo>
                    <a:pt x="31" y="18"/>
                  </a:lnTo>
                  <a:lnTo>
                    <a:pt x="28" y="18"/>
                  </a:lnTo>
                  <a:lnTo>
                    <a:pt x="25" y="18"/>
                  </a:lnTo>
                  <a:lnTo>
                    <a:pt x="22" y="18"/>
                  </a:lnTo>
                  <a:lnTo>
                    <a:pt x="19" y="16"/>
                  </a:lnTo>
                  <a:lnTo>
                    <a:pt x="16" y="16"/>
                  </a:lnTo>
                  <a:lnTo>
                    <a:pt x="12" y="16"/>
                  </a:lnTo>
                  <a:lnTo>
                    <a:pt x="9" y="16"/>
                  </a:lnTo>
                  <a:lnTo>
                    <a:pt x="9" y="13"/>
                  </a:lnTo>
                  <a:lnTo>
                    <a:pt x="7" y="12"/>
                  </a:lnTo>
                  <a:lnTo>
                    <a:pt x="6" y="9"/>
                  </a:lnTo>
                  <a:lnTo>
                    <a:pt x="5" y="6"/>
                  </a:lnTo>
                  <a:lnTo>
                    <a:pt x="2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689" name="Freeform 94"/>
            <p:cNvSpPr>
              <a:spLocks/>
            </p:cNvSpPr>
            <p:nvPr/>
          </p:nvSpPr>
          <p:spPr bwMode="auto">
            <a:xfrm>
              <a:off x="442" y="3464"/>
              <a:ext cx="439" cy="585"/>
            </a:xfrm>
            <a:custGeom>
              <a:avLst/>
              <a:gdLst>
                <a:gd name="T0" fmla="*/ 1 w 876"/>
                <a:gd name="T1" fmla="*/ 1 h 1170"/>
                <a:gd name="T2" fmla="*/ 1 w 876"/>
                <a:gd name="T3" fmla="*/ 1 h 1170"/>
                <a:gd name="T4" fmla="*/ 1 w 876"/>
                <a:gd name="T5" fmla="*/ 1 h 1170"/>
                <a:gd name="T6" fmla="*/ 1 w 876"/>
                <a:gd name="T7" fmla="*/ 1 h 1170"/>
                <a:gd name="T8" fmla="*/ 1 w 876"/>
                <a:gd name="T9" fmla="*/ 1 h 1170"/>
                <a:gd name="T10" fmla="*/ 1 w 876"/>
                <a:gd name="T11" fmla="*/ 1 h 1170"/>
                <a:gd name="T12" fmla="*/ 1 w 876"/>
                <a:gd name="T13" fmla="*/ 1 h 1170"/>
                <a:gd name="T14" fmla="*/ 1 w 876"/>
                <a:gd name="T15" fmla="*/ 1 h 1170"/>
                <a:gd name="T16" fmla="*/ 1 w 876"/>
                <a:gd name="T17" fmla="*/ 1 h 1170"/>
                <a:gd name="T18" fmla="*/ 1 w 876"/>
                <a:gd name="T19" fmla="*/ 1 h 1170"/>
                <a:gd name="T20" fmla="*/ 1 w 876"/>
                <a:gd name="T21" fmla="*/ 1 h 1170"/>
                <a:gd name="T22" fmla="*/ 1 w 876"/>
                <a:gd name="T23" fmla="*/ 1 h 1170"/>
                <a:gd name="T24" fmla="*/ 1 w 876"/>
                <a:gd name="T25" fmla="*/ 1 h 1170"/>
                <a:gd name="T26" fmla="*/ 1 w 876"/>
                <a:gd name="T27" fmla="*/ 1 h 1170"/>
                <a:gd name="T28" fmla="*/ 1 w 876"/>
                <a:gd name="T29" fmla="*/ 1 h 1170"/>
                <a:gd name="T30" fmla="*/ 1 w 876"/>
                <a:gd name="T31" fmla="*/ 1 h 1170"/>
                <a:gd name="T32" fmla="*/ 1 w 876"/>
                <a:gd name="T33" fmla="*/ 1 h 1170"/>
                <a:gd name="T34" fmla="*/ 1 w 876"/>
                <a:gd name="T35" fmla="*/ 1 h 1170"/>
                <a:gd name="T36" fmla="*/ 1 w 876"/>
                <a:gd name="T37" fmla="*/ 1 h 1170"/>
                <a:gd name="T38" fmla="*/ 1 w 876"/>
                <a:gd name="T39" fmla="*/ 1 h 1170"/>
                <a:gd name="T40" fmla="*/ 1 w 876"/>
                <a:gd name="T41" fmla="*/ 1 h 1170"/>
                <a:gd name="T42" fmla="*/ 1 w 876"/>
                <a:gd name="T43" fmla="*/ 1 h 1170"/>
                <a:gd name="T44" fmla="*/ 1 w 876"/>
                <a:gd name="T45" fmla="*/ 1 h 1170"/>
                <a:gd name="T46" fmla="*/ 1 w 876"/>
                <a:gd name="T47" fmla="*/ 1 h 1170"/>
                <a:gd name="T48" fmla="*/ 1 w 876"/>
                <a:gd name="T49" fmla="*/ 1 h 1170"/>
                <a:gd name="T50" fmla="*/ 1 w 876"/>
                <a:gd name="T51" fmla="*/ 1 h 1170"/>
                <a:gd name="T52" fmla="*/ 1 w 876"/>
                <a:gd name="T53" fmla="*/ 1 h 1170"/>
                <a:gd name="T54" fmla="*/ 1 w 876"/>
                <a:gd name="T55" fmla="*/ 1 h 1170"/>
                <a:gd name="T56" fmla="*/ 1 w 876"/>
                <a:gd name="T57" fmla="*/ 1 h 1170"/>
                <a:gd name="T58" fmla="*/ 1 w 876"/>
                <a:gd name="T59" fmla="*/ 1 h 1170"/>
                <a:gd name="T60" fmla="*/ 1 w 876"/>
                <a:gd name="T61" fmla="*/ 1 h 1170"/>
                <a:gd name="T62" fmla="*/ 1 w 876"/>
                <a:gd name="T63" fmla="*/ 1 h 1170"/>
                <a:gd name="T64" fmla="*/ 1 w 876"/>
                <a:gd name="T65" fmla="*/ 1 h 1170"/>
                <a:gd name="T66" fmla="*/ 1 w 876"/>
                <a:gd name="T67" fmla="*/ 1 h 1170"/>
                <a:gd name="T68" fmla="*/ 1 w 876"/>
                <a:gd name="T69" fmla="*/ 1 h 1170"/>
                <a:gd name="T70" fmla="*/ 1 w 876"/>
                <a:gd name="T71" fmla="*/ 1 h 1170"/>
                <a:gd name="T72" fmla="*/ 1 w 876"/>
                <a:gd name="T73" fmla="*/ 1 h 1170"/>
                <a:gd name="T74" fmla="*/ 1 w 876"/>
                <a:gd name="T75" fmla="*/ 1 h 1170"/>
                <a:gd name="T76" fmla="*/ 1 w 876"/>
                <a:gd name="T77" fmla="*/ 1 h 1170"/>
                <a:gd name="T78" fmla="*/ 1 w 876"/>
                <a:gd name="T79" fmla="*/ 1 h 1170"/>
                <a:gd name="T80" fmla="*/ 1 w 876"/>
                <a:gd name="T81" fmla="*/ 1 h 1170"/>
                <a:gd name="T82" fmla="*/ 1 w 876"/>
                <a:gd name="T83" fmla="*/ 1 h 1170"/>
                <a:gd name="T84" fmla="*/ 1 w 876"/>
                <a:gd name="T85" fmla="*/ 1 h 1170"/>
                <a:gd name="T86" fmla="*/ 1 w 876"/>
                <a:gd name="T87" fmla="*/ 1 h 1170"/>
                <a:gd name="T88" fmla="*/ 1 w 876"/>
                <a:gd name="T89" fmla="*/ 1 h 1170"/>
                <a:gd name="T90" fmla="*/ 1 w 876"/>
                <a:gd name="T91" fmla="*/ 1 h 1170"/>
                <a:gd name="T92" fmla="*/ 1 w 876"/>
                <a:gd name="T93" fmla="*/ 1 h 1170"/>
                <a:gd name="T94" fmla="*/ 1 w 876"/>
                <a:gd name="T95" fmla="*/ 1 h 1170"/>
                <a:gd name="T96" fmla="*/ 1 w 876"/>
                <a:gd name="T97" fmla="*/ 1 h 1170"/>
                <a:gd name="T98" fmla="*/ 1 w 876"/>
                <a:gd name="T99" fmla="*/ 1 h 1170"/>
                <a:gd name="T100" fmla="*/ 1 w 876"/>
                <a:gd name="T101" fmla="*/ 1 h 1170"/>
                <a:gd name="T102" fmla="*/ 1 w 876"/>
                <a:gd name="T103" fmla="*/ 1 h 1170"/>
                <a:gd name="T104" fmla="*/ 1 w 876"/>
                <a:gd name="T105" fmla="*/ 1 h 1170"/>
                <a:gd name="T106" fmla="*/ 1 w 876"/>
                <a:gd name="T107" fmla="*/ 1 h 1170"/>
                <a:gd name="T108" fmla="*/ 1 w 876"/>
                <a:gd name="T109" fmla="*/ 1 h 1170"/>
                <a:gd name="T110" fmla="*/ 1 w 876"/>
                <a:gd name="T111" fmla="*/ 1 h 1170"/>
                <a:gd name="T112" fmla="*/ 1 w 876"/>
                <a:gd name="T113" fmla="*/ 1 h 1170"/>
                <a:gd name="T114" fmla="*/ 1 w 876"/>
                <a:gd name="T115" fmla="*/ 1 h 1170"/>
                <a:gd name="T116" fmla="*/ 1 w 876"/>
                <a:gd name="T117" fmla="*/ 1 h 1170"/>
                <a:gd name="T118" fmla="*/ 1 w 876"/>
                <a:gd name="T119" fmla="*/ 1 h 1170"/>
                <a:gd name="T120" fmla="*/ 1 w 876"/>
                <a:gd name="T121" fmla="*/ 1 h 1170"/>
                <a:gd name="T122" fmla="*/ 1 w 876"/>
                <a:gd name="T123" fmla="*/ 1 h 1170"/>
                <a:gd name="T124" fmla="*/ 1 w 876"/>
                <a:gd name="T125" fmla="*/ 0 h 1170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876"/>
                <a:gd name="T190" fmla="*/ 0 h 1170"/>
                <a:gd name="T191" fmla="*/ 876 w 876"/>
                <a:gd name="T192" fmla="*/ 1170 h 1170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876" h="1170">
                  <a:moveTo>
                    <a:pt x="24" y="14"/>
                  </a:moveTo>
                  <a:lnTo>
                    <a:pt x="26" y="14"/>
                  </a:lnTo>
                  <a:lnTo>
                    <a:pt x="29" y="14"/>
                  </a:lnTo>
                  <a:lnTo>
                    <a:pt x="30" y="14"/>
                  </a:lnTo>
                  <a:lnTo>
                    <a:pt x="33" y="14"/>
                  </a:lnTo>
                  <a:lnTo>
                    <a:pt x="36" y="14"/>
                  </a:lnTo>
                  <a:lnTo>
                    <a:pt x="39" y="14"/>
                  </a:lnTo>
                  <a:lnTo>
                    <a:pt x="43" y="14"/>
                  </a:lnTo>
                  <a:lnTo>
                    <a:pt x="46" y="14"/>
                  </a:lnTo>
                  <a:lnTo>
                    <a:pt x="51" y="14"/>
                  </a:lnTo>
                  <a:lnTo>
                    <a:pt x="55" y="14"/>
                  </a:lnTo>
                  <a:lnTo>
                    <a:pt x="59" y="14"/>
                  </a:lnTo>
                  <a:lnTo>
                    <a:pt x="64" y="14"/>
                  </a:lnTo>
                  <a:lnTo>
                    <a:pt x="68" y="14"/>
                  </a:lnTo>
                  <a:lnTo>
                    <a:pt x="72" y="14"/>
                  </a:lnTo>
                  <a:lnTo>
                    <a:pt x="77" y="14"/>
                  </a:lnTo>
                  <a:lnTo>
                    <a:pt x="81" y="14"/>
                  </a:lnTo>
                  <a:lnTo>
                    <a:pt x="87" y="14"/>
                  </a:lnTo>
                  <a:lnTo>
                    <a:pt x="91" y="16"/>
                  </a:lnTo>
                  <a:lnTo>
                    <a:pt x="96" y="16"/>
                  </a:lnTo>
                  <a:lnTo>
                    <a:pt x="100" y="16"/>
                  </a:lnTo>
                  <a:lnTo>
                    <a:pt x="103" y="16"/>
                  </a:lnTo>
                  <a:lnTo>
                    <a:pt x="107" y="17"/>
                  </a:lnTo>
                  <a:lnTo>
                    <a:pt x="110" y="17"/>
                  </a:lnTo>
                  <a:lnTo>
                    <a:pt x="113" y="17"/>
                  </a:lnTo>
                  <a:lnTo>
                    <a:pt x="116" y="17"/>
                  </a:lnTo>
                  <a:lnTo>
                    <a:pt x="119" y="17"/>
                  </a:lnTo>
                  <a:lnTo>
                    <a:pt x="123" y="19"/>
                  </a:lnTo>
                  <a:lnTo>
                    <a:pt x="126" y="20"/>
                  </a:lnTo>
                  <a:lnTo>
                    <a:pt x="131" y="25"/>
                  </a:lnTo>
                  <a:lnTo>
                    <a:pt x="132" y="29"/>
                  </a:lnTo>
                  <a:lnTo>
                    <a:pt x="132" y="32"/>
                  </a:lnTo>
                  <a:lnTo>
                    <a:pt x="131" y="35"/>
                  </a:lnTo>
                  <a:lnTo>
                    <a:pt x="129" y="35"/>
                  </a:lnTo>
                  <a:lnTo>
                    <a:pt x="126" y="36"/>
                  </a:lnTo>
                  <a:lnTo>
                    <a:pt x="122" y="36"/>
                  </a:lnTo>
                  <a:lnTo>
                    <a:pt x="117" y="38"/>
                  </a:lnTo>
                  <a:lnTo>
                    <a:pt x="115" y="38"/>
                  </a:lnTo>
                  <a:lnTo>
                    <a:pt x="112" y="38"/>
                  </a:lnTo>
                  <a:lnTo>
                    <a:pt x="109" y="39"/>
                  </a:lnTo>
                  <a:lnTo>
                    <a:pt x="106" y="39"/>
                  </a:lnTo>
                  <a:lnTo>
                    <a:pt x="101" y="39"/>
                  </a:lnTo>
                  <a:lnTo>
                    <a:pt x="99" y="41"/>
                  </a:lnTo>
                  <a:lnTo>
                    <a:pt x="96" y="41"/>
                  </a:lnTo>
                  <a:lnTo>
                    <a:pt x="93" y="42"/>
                  </a:lnTo>
                  <a:lnTo>
                    <a:pt x="90" y="42"/>
                  </a:lnTo>
                  <a:lnTo>
                    <a:pt x="85" y="42"/>
                  </a:lnTo>
                  <a:lnTo>
                    <a:pt x="83" y="44"/>
                  </a:lnTo>
                  <a:lnTo>
                    <a:pt x="80" y="44"/>
                  </a:lnTo>
                  <a:lnTo>
                    <a:pt x="77" y="44"/>
                  </a:lnTo>
                  <a:lnTo>
                    <a:pt x="74" y="45"/>
                  </a:lnTo>
                  <a:lnTo>
                    <a:pt x="71" y="45"/>
                  </a:lnTo>
                  <a:lnTo>
                    <a:pt x="70" y="45"/>
                  </a:lnTo>
                  <a:lnTo>
                    <a:pt x="64" y="46"/>
                  </a:lnTo>
                  <a:lnTo>
                    <a:pt x="61" y="46"/>
                  </a:lnTo>
                  <a:lnTo>
                    <a:pt x="59" y="46"/>
                  </a:lnTo>
                  <a:lnTo>
                    <a:pt x="59" y="48"/>
                  </a:lnTo>
                  <a:lnTo>
                    <a:pt x="62" y="48"/>
                  </a:lnTo>
                  <a:lnTo>
                    <a:pt x="64" y="48"/>
                  </a:lnTo>
                  <a:lnTo>
                    <a:pt x="67" y="48"/>
                  </a:lnTo>
                  <a:lnTo>
                    <a:pt x="70" y="48"/>
                  </a:lnTo>
                  <a:lnTo>
                    <a:pt x="74" y="48"/>
                  </a:lnTo>
                  <a:lnTo>
                    <a:pt x="77" y="48"/>
                  </a:lnTo>
                  <a:lnTo>
                    <a:pt x="81" y="48"/>
                  </a:lnTo>
                  <a:lnTo>
                    <a:pt x="85" y="48"/>
                  </a:lnTo>
                  <a:lnTo>
                    <a:pt x="90" y="48"/>
                  </a:lnTo>
                  <a:lnTo>
                    <a:pt x="94" y="48"/>
                  </a:lnTo>
                  <a:lnTo>
                    <a:pt x="99" y="49"/>
                  </a:lnTo>
                  <a:lnTo>
                    <a:pt x="103" y="49"/>
                  </a:lnTo>
                  <a:lnTo>
                    <a:pt x="109" y="51"/>
                  </a:lnTo>
                  <a:lnTo>
                    <a:pt x="113" y="51"/>
                  </a:lnTo>
                  <a:lnTo>
                    <a:pt x="117" y="51"/>
                  </a:lnTo>
                  <a:lnTo>
                    <a:pt x="122" y="51"/>
                  </a:lnTo>
                  <a:lnTo>
                    <a:pt x="128" y="52"/>
                  </a:lnTo>
                  <a:lnTo>
                    <a:pt x="131" y="52"/>
                  </a:lnTo>
                  <a:lnTo>
                    <a:pt x="135" y="52"/>
                  </a:lnTo>
                  <a:lnTo>
                    <a:pt x="139" y="52"/>
                  </a:lnTo>
                  <a:lnTo>
                    <a:pt x="144" y="54"/>
                  </a:lnTo>
                  <a:lnTo>
                    <a:pt x="148" y="54"/>
                  </a:lnTo>
                  <a:lnTo>
                    <a:pt x="151" y="54"/>
                  </a:lnTo>
                  <a:lnTo>
                    <a:pt x="154" y="54"/>
                  </a:lnTo>
                  <a:lnTo>
                    <a:pt x="157" y="55"/>
                  </a:lnTo>
                  <a:lnTo>
                    <a:pt x="161" y="55"/>
                  </a:lnTo>
                  <a:lnTo>
                    <a:pt x="164" y="57"/>
                  </a:lnTo>
                  <a:lnTo>
                    <a:pt x="165" y="60"/>
                  </a:lnTo>
                  <a:lnTo>
                    <a:pt x="167" y="62"/>
                  </a:lnTo>
                  <a:lnTo>
                    <a:pt x="168" y="67"/>
                  </a:lnTo>
                  <a:lnTo>
                    <a:pt x="170" y="71"/>
                  </a:lnTo>
                  <a:lnTo>
                    <a:pt x="170" y="76"/>
                  </a:lnTo>
                  <a:lnTo>
                    <a:pt x="170" y="80"/>
                  </a:lnTo>
                  <a:lnTo>
                    <a:pt x="168" y="84"/>
                  </a:lnTo>
                  <a:lnTo>
                    <a:pt x="167" y="86"/>
                  </a:lnTo>
                  <a:lnTo>
                    <a:pt x="163" y="87"/>
                  </a:lnTo>
                  <a:lnTo>
                    <a:pt x="160" y="89"/>
                  </a:lnTo>
                  <a:lnTo>
                    <a:pt x="154" y="90"/>
                  </a:lnTo>
                  <a:lnTo>
                    <a:pt x="149" y="91"/>
                  </a:lnTo>
                  <a:lnTo>
                    <a:pt x="147" y="91"/>
                  </a:lnTo>
                  <a:lnTo>
                    <a:pt x="144" y="93"/>
                  </a:lnTo>
                  <a:lnTo>
                    <a:pt x="141" y="93"/>
                  </a:lnTo>
                  <a:lnTo>
                    <a:pt x="138" y="93"/>
                  </a:lnTo>
                  <a:lnTo>
                    <a:pt x="135" y="93"/>
                  </a:lnTo>
                  <a:lnTo>
                    <a:pt x="131" y="93"/>
                  </a:lnTo>
                  <a:lnTo>
                    <a:pt x="129" y="91"/>
                  </a:lnTo>
                  <a:lnTo>
                    <a:pt x="126" y="91"/>
                  </a:lnTo>
                  <a:lnTo>
                    <a:pt x="122" y="91"/>
                  </a:lnTo>
                  <a:lnTo>
                    <a:pt x="117" y="91"/>
                  </a:lnTo>
                  <a:lnTo>
                    <a:pt x="115" y="90"/>
                  </a:lnTo>
                  <a:lnTo>
                    <a:pt x="112" y="90"/>
                  </a:lnTo>
                  <a:lnTo>
                    <a:pt x="109" y="90"/>
                  </a:lnTo>
                  <a:lnTo>
                    <a:pt x="106" y="90"/>
                  </a:lnTo>
                  <a:lnTo>
                    <a:pt x="101" y="89"/>
                  </a:lnTo>
                  <a:lnTo>
                    <a:pt x="97" y="89"/>
                  </a:lnTo>
                  <a:lnTo>
                    <a:pt x="94" y="89"/>
                  </a:lnTo>
                  <a:lnTo>
                    <a:pt x="90" y="89"/>
                  </a:lnTo>
                  <a:lnTo>
                    <a:pt x="87" y="89"/>
                  </a:lnTo>
                  <a:lnTo>
                    <a:pt x="83" y="89"/>
                  </a:lnTo>
                  <a:lnTo>
                    <a:pt x="78" y="89"/>
                  </a:lnTo>
                  <a:lnTo>
                    <a:pt x="75" y="89"/>
                  </a:lnTo>
                  <a:lnTo>
                    <a:pt x="71" y="87"/>
                  </a:lnTo>
                  <a:lnTo>
                    <a:pt x="67" y="87"/>
                  </a:lnTo>
                  <a:lnTo>
                    <a:pt x="64" y="87"/>
                  </a:lnTo>
                  <a:lnTo>
                    <a:pt x="59" y="87"/>
                  </a:lnTo>
                  <a:lnTo>
                    <a:pt x="56" y="87"/>
                  </a:lnTo>
                  <a:lnTo>
                    <a:pt x="54" y="87"/>
                  </a:lnTo>
                  <a:lnTo>
                    <a:pt x="51" y="87"/>
                  </a:lnTo>
                  <a:lnTo>
                    <a:pt x="48" y="87"/>
                  </a:lnTo>
                  <a:lnTo>
                    <a:pt x="45" y="86"/>
                  </a:lnTo>
                  <a:lnTo>
                    <a:pt x="42" y="86"/>
                  </a:lnTo>
                  <a:lnTo>
                    <a:pt x="40" y="86"/>
                  </a:lnTo>
                  <a:lnTo>
                    <a:pt x="39" y="86"/>
                  </a:lnTo>
                  <a:lnTo>
                    <a:pt x="36" y="86"/>
                  </a:lnTo>
                  <a:lnTo>
                    <a:pt x="38" y="94"/>
                  </a:lnTo>
                  <a:lnTo>
                    <a:pt x="40" y="94"/>
                  </a:lnTo>
                  <a:lnTo>
                    <a:pt x="43" y="94"/>
                  </a:lnTo>
                  <a:lnTo>
                    <a:pt x="48" y="94"/>
                  </a:lnTo>
                  <a:lnTo>
                    <a:pt x="51" y="94"/>
                  </a:lnTo>
                  <a:lnTo>
                    <a:pt x="54" y="94"/>
                  </a:lnTo>
                  <a:lnTo>
                    <a:pt x="56" y="94"/>
                  </a:lnTo>
                  <a:lnTo>
                    <a:pt x="59" y="94"/>
                  </a:lnTo>
                  <a:lnTo>
                    <a:pt x="62" y="94"/>
                  </a:lnTo>
                  <a:lnTo>
                    <a:pt x="67" y="94"/>
                  </a:lnTo>
                  <a:lnTo>
                    <a:pt x="70" y="94"/>
                  </a:lnTo>
                  <a:lnTo>
                    <a:pt x="74" y="94"/>
                  </a:lnTo>
                  <a:lnTo>
                    <a:pt x="77" y="94"/>
                  </a:lnTo>
                  <a:lnTo>
                    <a:pt x="81" y="94"/>
                  </a:lnTo>
                  <a:lnTo>
                    <a:pt x="84" y="94"/>
                  </a:lnTo>
                  <a:lnTo>
                    <a:pt x="88" y="94"/>
                  </a:lnTo>
                  <a:lnTo>
                    <a:pt x="91" y="94"/>
                  </a:lnTo>
                  <a:lnTo>
                    <a:pt x="94" y="94"/>
                  </a:lnTo>
                  <a:lnTo>
                    <a:pt x="97" y="94"/>
                  </a:lnTo>
                  <a:lnTo>
                    <a:pt x="101" y="94"/>
                  </a:lnTo>
                  <a:lnTo>
                    <a:pt x="103" y="94"/>
                  </a:lnTo>
                  <a:lnTo>
                    <a:pt x="106" y="94"/>
                  </a:lnTo>
                  <a:lnTo>
                    <a:pt x="109" y="94"/>
                  </a:lnTo>
                  <a:lnTo>
                    <a:pt x="112" y="96"/>
                  </a:lnTo>
                  <a:lnTo>
                    <a:pt x="115" y="96"/>
                  </a:lnTo>
                  <a:lnTo>
                    <a:pt x="117" y="96"/>
                  </a:lnTo>
                  <a:lnTo>
                    <a:pt x="119" y="96"/>
                  </a:lnTo>
                  <a:lnTo>
                    <a:pt x="122" y="96"/>
                  </a:lnTo>
                  <a:lnTo>
                    <a:pt x="125" y="96"/>
                  </a:lnTo>
                  <a:lnTo>
                    <a:pt x="129" y="96"/>
                  </a:lnTo>
                  <a:lnTo>
                    <a:pt x="132" y="96"/>
                  </a:lnTo>
                  <a:lnTo>
                    <a:pt x="138" y="97"/>
                  </a:lnTo>
                  <a:lnTo>
                    <a:pt x="141" y="97"/>
                  </a:lnTo>
                  <a:lnTo>
                    <a:pt x="145" y="99"/>
                  </a:lnTo>
                  <a:lnTo>
                    <a:pt x="149" y="100"/>
                  </a:lnTo>
                  <a:lnTo>
                    <a:pt x="152" y="100"/>
                  </a:lnTo>
                  <a:lnTo>
                    <a:pt x="155" y="102"/>
                  </a:lnTo>
                  <a:lnTo>
                    <a:pt x="160" y="103"/>
                  </a:lnTo>
                  <a:lnTo>
                    <a:pt x="161" y="103"/>
                  </a:lnTo>
                  <a:lnTo>
                    <a:pt x="164" y="105"/>
                  </a:lnTo>
                  <a:lnTo>
                    <a:pt x="164" y="106"/>
                  </a:lnTo>
                  <a:lnTo>
                    <a:pt x="165" y="107"/>
                  </a:lnTo>
                  <a:lnTo>
                    <a:pt x="164" y="110"/>
                  </a:lnTo>
                  <a:lnTo>
                    <a:pt x="163" y="113"/>
                  </a:lnTo>
                  <a:lnTo>
                    <a:pt x="161" y="116"/>
                  </a:lnTo>
                  <a:lnTo>
                    <a:pt x="160" y="121"/>
                  </a:lnTo>
                  <a:lnTo>
                    <a:pt x="157" y="123"/>
                  </a:lnTo>
                  <a:lnTo>
                    <a:pt x="155" y="126"/>
                  </a:lnTo>
                  <a:lnTo>
                    <a:pt x="152" y="129"/>
                  </a:lnTo>
                  <a:lnTo>
                    <a:pt x="151" y="131"/>
                  </a:lnTo>
                  <a:lnTo>
                    <a:pt x="148" y="131"/>
                  </a:lnTo>
                  <a:lnTo>
                    <a:pt x="145" y="131"/>
                  </a:lnTo>
                  <a:lnTo>
                    <a:pt x="142" y="131"/>
                  </a:lnTo>
                  <a:lnTo>
                    <a:pt x="141" y="131"/>
                  </a:lnTo>
                  <a:lnTo>
                    <a:pt x="138" y="131"/>
                  </a:lnTo>
                  <a:lnTo>
                    <a:pt x="135" y="131"/>
                  </a:lnTo>
                  <a:lnTo>
                    <a:pt x="131" y="129"/>
                  </a:lnTo>
                  <a:lnTo>
                    <a:pt x="128" y="129"/>
                  </a:lnTo>
                  <a:lnTo>
                    <a:pt x="125" y="129"/>
                  </a:lnTo>
                  <a:lnTo>
                    <a:pt x="120" y="129"/>
                  </a:lnTo>
                  <a:lnTo>
                    <a:pt x="117" y="128"/>
                  </a:lnTo>
                  <a:lnTo>
                    <a:pt x="113" y="128"/>
                  </a:lnTo>
                  <a:lnTo>
                    <a:pt x="109" y="128"/>
                  </a:lnTo>
                  <a:lnTo>
                    <a:pt x="106" y="128"/>
                  </a:lnTo>
                  <a:lnTo>
                    <a:pt x="101" y="128"/>
                  </a:lnTo>
                  <a:lnTo>
                    <a:pt x="99" y="126"/>
                  </a:lnTo>
                  <a:lnTo>
                    <a:pt x="94" y="126"/>
                  </a:lnTo>
                  <a:lnTo>
                    <a:pt x="91" y="126"/>
                  </a:lnTo>
                  <a:lnTo>
                    <a:pt x="87" y="126"/>
                  </a:lnTo>
                  <a:lnTo>
                    <a:pt x="83" y="125"/>
                  </a:lnTo>
                  <a:lnTo>
                    <a:pt x="80" y="125"/>
                  </a:lnTo>
                  <a:lnTo>
                    <a:pt x="77" y="125"/>
                  </a:lnTo>
                  <a:lnTo>
                    <a:pt x="74" y="125"/>
                  </a:lnTo>
                  <a:lnTo>
                    <a:pt x="71" y="125"/>
                  </a:lnTo>
                  <a:lnTo>
                    <a:pt x="68" y="123"/>
                  </a:lnTo>
                  <a:lnTo>
                    <a:pt x="67" y="123"/>
                  </a:lnTo>
                  <a:lnTo>
                    <a:pt x="64" y="122"/>
                  </a:lnTo>
                  <a:lnTo>
                    <a:pt x="62" y="122"/>
                  </a:lnTo>
                  <a:lnTo>
                    <a:pt x="59" y="122"/>
                  </a:lnTo>
                  <a:lnTo>
                    <a:pt x="56" y="122"/>
                  </a:lnTo>
                  <a:lnTo>
                    <a:pt x="52" y="122"/>
                  </a:lnTo>
                  <a:lnTo>
                    <a:pt x="49" y="122"/>
                  </a:lnTo>
                  <a:lnTo>
                    <a:pt x="45" y="122"/>
                  </a:lnTo>
                  <a:lnTo>
                    <a:pt x="42" y="122"/>
                  </a:lnTo>
                  <a:lnTo>
                    <a:pt x="40" y="122"/>
                  </a:lnTo>
                  <a:lnTo>
                    <a:pt x="39" y="122"/>
                  </a:lnTo>
                  <a:lnTo>
                    <a:pt x="38" y="123"/>
                  </a:lnTo>
                  <a:lnTo>
                    <a:pt x="38" y="128"/>
                  </a:lnTo>
                  <a:lnTo>
                    <a:pt x="36" y="132"/>
                  </a:lnTo>
                  <a:lnTo>
                    <a:pt x="38" y="134"/>
                  </a:lnTo>
                  <a:lnTo>
                    <a:pt x="39" y="132"/>
                  </a:lnTo>
                  <a:lnTo>
                    <a:pt x="42" y="132"/>
                  </a:lnTo>
                  <a:lnTo>
                    <a:pt x="45" y="131"/>
                  </a:lnTo>
                  <a:lnTo>
                    <a:pt x="48" y="131"/>
                  </a:lnTo>
                  <a:lnTo>
                    <a:pt x="49" y="129"/>
                  </a:lnTo>
                  <a:lnTo>
                    <a:pt x="52" y="129"/>
                  </a:lnTo>
                  <a:lnTo>
                    <a:pt x="56" y="129"/>
                  </a:lnTo>
                  <a:lnTo>
                    <a:pt x="59" y="129"/>
                  </a:lnTo>
                  <a:lnTo>
                    <a:pt x="62" y="129"/>
                  </a:lnTo>
                  <a:lnTo>
                    <a:pt x="65" y="129"/>
                  </a:lnTo>
                  <a:lnTo>
                    <a:pt x="67" y="129"/>
                  </a:lnTo>
                  <a:lnTo>
                    <a:pt x="70" y="129"/>
                  </a:lnTo>
                  <a:lnTo>
                    <a:pt x="72" y="129"/>
                  </a:lnTo>
                  <a:lnTo>
                    <a:pt x="75" y="129"/>
                  </a:lnTo>
                  <a:lnTo>
                    <a:pt x="78" y="129"/>
                  </a:lnTo>
                  <a:lnTo>
                    <a:pt x="81" y="129"/>
                  </a:lnTo>
                  <a:lnTo>
                    <a:pt x="85" y="131"/>
                  </a:lnTo>
                  <a:lnTo>
                    <a:pt x="88" y="131"/>
                  </a:lnTo>
                  <a:lnTo>
                    <a:pt x="91" y="131"/>
                  </a:lnTo>
                  <a:lnTo>
                    <a:pt x="96" y="131"/>
                  </a:lnTo>
                  <a:lnTo>
                    <a:pt x="99" y="132"/>
                  </a:lnTo>
                  <a:lnTo>
                    <a:pt x="103" y="132"/>
                  </a:lnTo>
                  <a:lnTo>
                    <a:pt x="106" y="132"/>
                  </a:lnTo>
                  <a:lnTo>
                    <a:pt x="110" y="132"/>
                  </a:lnTo>
                  <a:lnTo>
                    <a:pt x="113" y="134"/>
                  </a:lnTo>
                  <a:lnTo>
                    <a:pt x="117" y="134"/>
                  </a:lnTo>
                  <a:lnTo>
                    <a:pt x="120" y="134"/>
                  </a:lnTo>
                  <a:lnTo>
                    <a:pt x="123" y="134"/>
                  </a:lnTo>
                  <a:lnTo>
                    <a:pt x="126" y="135"/>
                  </a:lnTo>
                  <a:lnTo>
                    <a:pt x="131" y="135"/>
                  </a:lnTo>
                  <a:lnTo>
                    <a:pt x="135" y="137"/>
                  </a:lnTo>
                  <a:lnTo>
                    <a:pt x="139" y="137"/>
                  </a:lnTo>
                  <a:lnTo>
                    <a:pt x="142" y="138"/>
                  </a:lnTo>
                  <a:lnTo>
                    <a:pt x="144" y="139"/>
                  </a:lnTo>
                  <a:lnTo>
                    <a:pt x="145" y="141"/>
                  </a:lnTo>
                  <a:lnTo>
                    <a:pt x="145" y="144"/>
                  </a:lnTo>
                  <a:lnTo>
                    <a:pt x="145" y="148"/>
                  </a:lnTo>
                  <a:lnTo>
                    <a:pt x="144" y="153"/>
                  </a:lnTo>
                  <a:lnTo>
                    <a:pt x="142" y="155"/>
                  </a:lnTo>
                  <a:lnTo>
                    <a:pt x="141" y="160"/>
                  </a:lnTo>
                  <a:lnTo>
                    <a:pt x="138" y="161"/>
                  </a:lnTo>
                  <a:lnTo>
                    <a:pt x="135" y="164"/>
                  </a:lnTo>
                  <a:lnTo>
                    <a:pt x="132" y="166"/>
                  </a:lnTo>
                  <a:lnTo>
                    <a:pt x="131" y="166"/>
                  </a:lnTo>
                  <a:lnTo>
                    <a:pt x="125" y="166"/>
                  </a:lnTo>
                  <a:lnTo>
                    <a:pt x="120" y="167"/>
                  </a:lnTo>
                  <a:lnTo>
                    <a:pt x="117" y="167"/>
                  </a:lnTo>
                  <a:lnTo>
                    <a:pt x="115" y="167"/>
                  </a:lnTo>
                  <a:lnTo>
                    <a:pt x="112" y="167"/>
                  </a:lnTo>
                  <a:lnTo>
                    <a:pt x="110" y="167"/>
                  </a:lnTo>
                  <a:lnTo>
                    <a:pt x="106" y="167"/>
                  </a:lnTo>
                  <a:lnTo>
                    <a:pt x="103" y="167"/>
                  </a:lnTo>
                  <a:lnTo>
                    <a:pt x="100" y="167"/>
                  </a:lnTo>
                  <a:lnTo>
                    <a:pt x="97" y="169"/>
                  </a:lnTo>
                  <a:lnTo>
                    <a:pt x="94" y="167"/>
                  </a:lnTo>
                  <a:lnTo>
                    <a:pt x="91" y="167"/>
                  </a:lnTo>
                  <a:lnTo>
                    <a:pt x="87" y="167"/>
                  </a:lnTo>
                  <a:lnTo>
                    <a:pt x="84" y="167"/>
                  </a:lnTo>
                  <a:lnTo>
                    <a:pt x="81" y="167"/>
                  </a:lnTo>
                  <a:lnTo>
                    <a:pt x="78" y="167"/>
                  </a:lnTo>
                  <a:lnTo>
                    <a:pt x="75" y="167"/>
                  </a:lnTo>
                  <a:lnTo>
                    <a:pt x="72" y="167"/>
                  </a:lnTo>
                  <a:lnTo>
                    <a:pt x="70" y="167"/>
                  </a:lnTo>
                  <a:lnTo>
                    <a:pt x="67" y="166"/>
                  </a:lnTo>
                  <a:lnTo>
                    <a:pt x="64" y="166"/>
                  </a:lnTo>
                  <a:lnTo>
                    <a:pt x="62" y="166"/>
                  </a:lnTo>
                  <a:lnTo>
                    <a:pt x="58" y="166"/>
                  </a:lnTo>
                  <a:lnTo>
                    <a:pt x="56" y="164"/>
                  </a:lnTo>
                  <a:lnTo>
                    <a:pt x="52" y="163"/>
                  </a:lnTo>
                  <a:lnTo>
                    <a:pt x="49" y="163"/>
                  </a:lnTo>
                  <a:lnTo>
                    <a:pt x="46" y="161"/>
                  </a:lnTo>
                  <a:lnTo>
                    <a:pt x="43" y="161"/>
                  </a:lnTo>
                  <a:lnTo>
                    <a:pt x="39" y="160"/>
                  </a:lnTo>
                  <a:lnTo>
                    <a:pt x="36" y="158"/>
                  </a:lnTo>
                  <a:lnTo>
                    <a:pt x="33" y="158"/>
                  </a:lnTo>
                  <a:lnTo>
                    <a:pt x="30" y="157"/>
                  </a:lnTo>
                  <a:lnTo>
                    <a:pt x="27" y="155"/>
                  </a:lnTo>
                  <a:lnTo>
                    <a:pt x="24" y="155"/>
                  </a:lnTo>
                  <a:lnTo>
                    <a:pt x="22" y="154"/>
                  </a:lnTo>
                  <a:lnTo>
                    <a:pt x="20" y="154"/>
                  </a:lnTo>
                  <a:lnTo>
                    <a:pt x="17" y="151"/>
                  </a:lnTo>
                  <a:lnTo>
                    <a:pt x="17" y="150"/>
                  </a:lnTo>
                  <a:lnTo>
                    <a:pt x="17" y="147"/>
                  </a:lnTo>
                  <a:lnTo>
                    <a:pt x="17" y="144"/>
                  </a:lnTo>
                  <a:lnTo>
                    <a:pt x="19" y="141"/>
                  </a:lnTo>
                  <a:lnTo>
                    <a:pt x="20" y="138"/>
                  </a:lnTo>
                  <a:lnTo>
                    <a:pt x="22" y="135"/>
                  </a:lnTo>
                  <a:lnTo>
                    <a:pt x="23" y="134"/>
                  </a:lnTo>
                  <a:lnTo>
                    <a:pt x="24" y="131"/>
                  </a:lnTo>
                  <a:lnTo>
                    <a:pt x="23" y="129"/>
                  </a:lnTo>
                  <a:lnTo>
                    <a:pt x="20" y="126"/>
                  </a:lnTo>
                  <a:lnTo>
                    <a:pt x="19" y="125"/>
                  </a:lnTo>
                  <a:lnTo>
                    <a:pt x="17" y="122"/>
                  </a:lnTo>
                  <a:lnTo>
                    <a:pt x="16" y="118"/>
                  </a:lnTo>
                  <a:lnTo>
                    <a:pt x="17" y="115"/>
                  </a:lnTo>
                  <a:lnTo>
                    <a:pt x="17" y="110"/>
                  </a:lnTo>
                  <a:lnTo>
                    <a:pt x="19" y="107"/>
                  </a:lnTo>
                  <a:lnTo>
                    <a:pt x="20" y="105"/>
                  </a:lnTo>
                  <a:lnTo>
                    <a:pt x="22" y="102"/>
                  </a:lnTo>
                  <a:lnTo>
                    <a:pt x="26" y="99"/>
                  </a:lnTo>
                  <a:lnTo>
                    <a:pt x="27" y="97"/>
                  </a:lnTo>
                  <a:lnTo>
                    <a:pt x="27" y="96"/>
                  </a:lnTo>
                  <a:lnTo>
                    <a:pt x="29" y="93"/>
                  </a:lnTo>
                  <a:lnTo>
                    <a:pt x="29" y="91"/>
                  </a:lnTo>
                  <a:lnTo>
                    <a:pt x="29" y="89"/>
                  </a:lnTo>
                  <a:lnTo>
                    <a:pt x="26" y="89"/>
                  </a:lnTo>
                  <a:lnTo>
                    <a:pt x="20" y="87"/>
                  </a:lnTo>
                  <a:lnTo>
                    <a:pt x="19" y="86"/>
                  </a:lnTo>
                  <a:lnTo>
                    <a:pt x="16" y="84"/>
                  </a:lnTo>
                  <a:lnTo>
                    <a:pt x="14" y="80"/>
                  </a:lnTo>
                  <a:lnTo>
                    <a:pt x="13" y="77"/>
                  </a:lnTo>
                  <a:lnTo>
                    <a:pt x="11" y="73"/>
                  </a:lnTo>
                  <a:lnTo>
                    <a:pt x="11" y="70"/>
                  </a:lnTo>
                  <a:lnTo>
                    <a:pt x="11" y="65"/>
                  </a:lnTo>
                  <a:lnTo>
                    <a:pt x="13" y="62"/>
                  </a:lnTo>
                  <a:lnTo>
                    <a:pt x="16" y="58"/>
                  </a:lnTo>
                  <a:lnTo>
                    <a:pt x="19" y="55"/>
                  </a:lnTo>
                  <a:lnTo>
                    <a:pt x="20" y="54"/>
                  </a:lnTo>
                  <a:lnTo>
                    <a:pt x="23" y="52"/>
                  </a:lnTo>
                  <a:lnTo>
                    <a:pt x="26" y="51"/>
                  </a:lnTo>
                  <a:lnTo>
                    <a:pt x="27" y="51"/>
                  </a:lnTo>
                  <a:lnTo>
                    <a:pt x="17" y="46"/>
                  </a:lnTo>
                  <a:lnTo>
                    <a:pt x="14" y="48"/>
                  </a:lnTo>
                  <a:lnTo>
                    <a:pt x="11" y="51"/>
                  </a:lnTo>
                  <a:lnTo>
                    <a:pt x="7" y="54"/>
                  </a:lnTo>
                  <a:lnTo>
                    <a:pt x="4" y="60"/>
                  </a:lnTo>
                  <a:lnTo>
                    <a:pt x="3" y="62"/>
                  </a:lnTo>
                  <a:lnTo>
                    <a:pt x="1" y="65"/>
                  </a:lnTo>
                  <a:lnTo>
                    <a:pt x="0" y="68"/>
                  </a:lnTo>
                  <a:lnTo>
                    <a:pt x="0" y="73"/>
                  </a:lnTo>
                  <a:lnTo>
                    <a:pt x="0" y="76"/>
                  </a:lnTo>
                  <a:lnTo>
                    <a:pt x="0" y="78"/>
                  </a:lnTo>
                  <a:lnTo>
                    <a:pt x="0" y="81"/>
                  </a:lnTo>
                  <a:lnTo>
                    <a:pt x="1" y="84"/>
                  </a:lnTo>
                  <a:lnTo>
                    <a:pt x="4" y="87"/>
                  </a:lnTo>
                  <a:lnTo>
                    <a:pt x="7" y="91"/>
                  </a:lnTo>
                  <a:lnTo>
                    <a:pt x="11" y="93"/>
                  </a:lnTo>
                  <a:lnTo>
                    <a:pt x="13" y="94"/>
                  </a:lnTo>
                  <a:lnTo>
                    <a:pt x="11" y="94"/>
                  </a:lnTo>
                  <a:lnTo>
                    <a:pt x="8" y="96"/>
                  </a:lnTo>
                  <a:lnTo>
                    <a:pt x="7" y="96"/>
                  </a:lnTo>
                  <a:lnTo>
                    <a:pt x="6" y="97"/>
                  </a:lnTo>
                  <a:lnTo>
                    <a:pt x="4" y="100"/>
                  </a:lnTo>
                  <a:lnTo>
                    <a:pt x="4" y="103"/>
                  </a:lnTo>
                  <a:lnTo>
                    <a:pt x="3" y="105"/>
                  </a:lnTo>
                  <a:lnTo>
                    <a:pt x="1" y="109"/>
                  </a:lnTo>
                  <a:lnTo>
                    <a:pt x="1" y="112"/>
                  </a:lnTo>
                  <a:lnTo>
                    <a:pt x="0" y="115"/>
                  </a:lnTo>
                  <a:lnTo>
                    <a:pt x="0" y="118"/>
                  </a:lnTo>
                  <a:lnTo>
                    <a:pt x="0" y="122"/>
                  </a:lnTo>
                  <a:lnTo>
                    <a:pt x="0" y="125"/>
                  </a:lnTo>
                  <a:lnTo>
                    <a:pt x="3" y="126"/>
                  </a:lnTo>
                  <a:lnTo>
                    <a:pt x="6" y="129"/>
                  </a:lnTo>
                  <a:lnTo>
                    <a:pt x="8" y="132"/>
                  </a:lnTo>
                  <a:lnTo>
                    <a:pt x="11" y="132"/>
                  </a:lnTo>
                  <a:lnTo>
                    <a:pt x="13" y="134"/>
                  </a:lnTo>
                  <a:lnTo>
                    <a:pt x="11" y="135"/>
                  </a:lnTo>
                  <a:lnTo>
                    <a:pt x="8" y="138"/>
                  </a:lnTo>
                  <a:lnTo>
                    <a:pt x="7" y="141"/>
                  </a:lnTo>
                  <a:lnTo>
                    <a:pt x="7" y="144"/>
                  </a:lnTo>
                  <a:lnTo>
                    <a:pt x="6" y="145"/>
                  </a:lnTo>
                  <a:lnTo>
                    <a:pt x="6" y="148"/>
                  </a:lnTo>
                  <a:lnTo>
                    <a:pt x="6" y="151"/>
                  </a:lnTo>
                  <a:lnTo>
                    <a:pt x="6" y="154"/>
                  </a:lnTo>
                  <a:lnTo>
                    <a:pt x="7" y="155"/>
                  </a:lnTo>
                  <a:lnTo>
                    <a:pt x="8" y="158"/>
                  </a:lnTo>
                  <a:lnTo>
                    <a:pt x="10" y="163"/>
                  </a:lnTo>
                  <a:lnTo>
                    <a:pt x="13" y="166"/>
                  </a:lnTo>
                  <a:lnTo>
                    <a:pt x="14" y="166"/>
                  </a:lnTo>
                  <a:lnTo>
                    <a:pt x="16" y="167"/>
                  </a:lnTo>
                  <a:lnTo>
                    <a:pt x="17" y="167"/>
                  </a:lnTo>
                  <a:lnTo>
                    <a:pt x="20" y="169"/>
                  </a:lnTo>
                  <a:lnTo>
                    <a:pt x="23" y="169"/>
                  </a:lnTo>
                  <a:lnTo>
                    <a:pt x="27" y="170"/>
                  </a:lnTo>
                  <a:lnTo>
                    <a:pt x="30" y="171"/>
                  </a:lnTo>
                  <a:lnTo>
                    <a:pt x="36" y="173"/>
                  </a:lnTo>
                  <a:lnTo>
                    <a:pt x="39" y="173"/>
                  </a:lnTo>
                  <a:lnTo>
                    <a:pt x="43" y="174"/>
                  </a:lnTo>
                  <a:lnTo>
                    <a:pt x="46" y="176"/>
                  </a:lnTo>
                  <a:lnTo>
                    <a:pt x="51" y="176"/>
                  </a:lnTo>
                  <a:lnTo>
                    <a:pt x="52" y="177"/>
                  </a:lnTo>
                  <a:lnTo>
                    <a:pt x="55" y="177"/>
                  </a:lnTo>
                  <a:lnTo>
                    <a:pt x="58" y="177"/>
                  </a:lnTo>
                  <a:lnTo>
                    <a:pt x="59" y="179"/>
                  </a:lnTo>
                  <a:lnTo>
                    <a:pt x="62" y="177"/>
                  </a:lnTo>
                  <a:lnTo>
                    <a:pt x="65" y="177"/>
                  </a:lnTo>
                  <a:lnTo>
                    <a:pt x="67" y="177"/>
                  </a:lnTo>
                  <a:lnTo>
                    <a:pt x="70" y="177"/>
                  </a:lnTo>
                  <a:lnTo>
                    <a:pt x="72" y="177"/>
                  </a:lnTo>
                  <a:lnTo>
                    <a:pt x="75" y="177"/>
                  </a:lnTo>
                  <a:lnTo>
                    <a:pt x="78" y="177"/>
                  </a:lnTo>
                  <a:lnTo>
                    <a:pt x="81" y="177"/>
                  </a:lnTo>
                  <a:lnTo>
                    <a:pt x="85" y="177"/>
                  </a:lnTo>
                  <a:lnTo>
                    <a:pt x="90" y="177"/>
                  </a:lnTo>
                  <a:lnTo>
                    <a:pt x="93" y="177"/>
                  </a:lnTo>
                  <a:lnTo>
                    <a:pt x="97" y="177"/>
                  </a:lnTo>
                  <a:lnTo>
                    <a:pt x="100" y="177"/>
                  </a:lnTo>
                  <a:lnTo>
                    <a:pt x="104" y="177"/>
                  </a:lnTo>
                  <a:lnTo>
                    <a:pt x="107" y="177"/>
                  </a:lnTo>
                  <a:lnTo>
                    <a:pt x="112" y="177"/>
                  </a:lnTo>
                  <a:lnTo>
                    <a:pt x="116" y="176"/>
                  </a:lnTo>
                  <a:lnTo>
                    <a:pt x="119" y="176"/>
                  </a:lnTo>
                  <a:lnTo>
                    <a:pt x="123" y="176"/>
                  </a:lnTo>
                  <a:lnTo>
                    <a:pt x="126" y="176"/>
                  </a:lnTo>
                  <a:lnTo>
                    <a:pt x="131" y="176"/>
                  </a:lnTo>
                  <a:lnTo>
                    <a:pt x="133" y="176"/>
                  </a:lnTo>
                  <a:lnTo>
                    <a:pt x="136" y="176"/>
                  </a:lnTo>
                  <a:lnTo>
                    <a:pt x="139" y="174"/>
                  </a:lnTo>
                  <a:lnTo>
                    <a:pt x="141" y="174"/>
                  </a:lnTo>
                  <a:lnTo>
                    <a:pt x="144" y="174"/>
                  </a:lnTo>
                  <a:lnTo>
                    <a:pt x="148" y="173"/>
                  </a:lnTo>
                  <a:lnTo>
                    <a:pt x="151" y="173"/>
                  </a:lnTo>
                  <a:lnTo>
                    <a:pt x="154" y="169"/>
                  </a:lnTo>
                  <a:lnTo>
                    <a:pt x="155" y="166"/>
                  </a:lnTo>
                  <a:lnTo>
                    <a:pt x="157" y="160"/>
                  </a:lnTo>
                  <a:lnTo>
                    <a:pt x="157" y="155"/>
                  </a:lnTo>
                  <a:lnTo>
                    <a:pt x="157" y="151"/>
                  </a:lnTo>
                  <a:lnTo>
                    <a:pt x="157" y="147"/>
                  </a:lnTo>
                  <a:lnTo>
                    <a:pt x="155" y="144"/>
                  </a:lnTo>
                  <a:lnTo>
                    <a:pt x="196" y="164"/>
                  </a:lnTo>
                  <a:lnTo>
                    <a:pt x="197" y="166"/>
                  </a:lnTo>
                  <a:lnTo>
                    <a:pt x="200" y="166"/>
                  </a:lnTo>
                  <a:lnTo>
                    <a:pt x="203" y="167"/>
                  </a:lnTo>
                  <a:lnTo>
                    <a:pt x="206" y="169"/>
                  </a:lnTo>
                  <a:lnTo>
                    <a:pt x="209" y="170"/>
                  </a:lnTo>
                  <a:lnTo>
                    <a:pt x="212" y="171"/>
                  </a:lnTo>
                  <a:lnTo>
                    <a:pt x="215" y="173"/>
                  </a:lnTo>
                  <a:lnTo>
                    <a:pt x="215" y="174"/>
                  </a:lnTo>
                  <a:lnTo>
                    <a:pt x="216" y="177"/>
                  </a:lnTo>
                  <a:lnTo>
                    <a:pt x="216" y="179"/>
                  </a:lnTo>
                  <a:lnTo>
                    <a:pt x="218" y="182"/>
                  </a:lnTo>
                  <a:lnTo>
                    <a:pt x="219" y="185"/>
                  </a:lnTo>
                  <a:lnTo>
                    <a:pt x="221" y="187"/>
                  </a:lnTo>
                  <a:lnTo>
                    <a:pt x="222" y="190"/>
                  </a:lnTo>
                  <a:lnTo>
                    <a:pt x="224" y="195"/>
                  </a:lnTo>
                  <a:lnTo>
                    <a:pt x="225" y="199"/>
                  </a:lnTo>
                  <a:lnTo>
                    <a:pt x="227" y="203"/>
                  </a:lnTo>
                  <a:lnTo>
                    <a:pt x="228" y="208"/>
                  </a:lnTo>
                  <a:lnTo>
                    <a:pt x="229" y="212"/>
                  </a:lnTo>
                  <a:lnTo>
                    <a:pt x="231" y="216"/>
                  </a:lnTo>
                  <a:lnTo>
                    <a:pt x="234" y="222"/>
                  </a:lnTo>
                  <a:lnTo>
                    <a:pt x="235" y="227"/>
                  </a:lnTo>
                  <a:lnTo>
                    <a:pt x="237" y="231"/>
                  </a:lnTo>
                  <a:lnTo>
                    <a:pt x="238" y="235"/>
                  </a:lnTo>
                  <a:lnTo>
                    <a:pt x="240" y="241"/>
                  </a:lnTo>
                  <a:lnTo>
                    <a:pt x="241" y="246"/>
                  </a:lnTo>
                  <a:lnTo>
                    <a:pt x="243" y="250"/>
                  </a:lnTo>
                  <a:lnTo>
                    <a:pt x="244" y="254"/>
                  </a:lnTo>
                  <a:lnTo>
                    <a:pt x="245" y="260"/>
                  </a:lnTo>
                  <a:lnTo>
                    <a:pt x="247" y="263"/>
                  </a:lnTo>
                  <a:lnTo>
                    <a:pt x="248" y="267"/>
                  </a:lnTo>
                  <a:lnTo>
                    <a:pt x="250" y="272"/>
                  </a:lnTo>
                  <a:lnTo>
                    <a:pt x="251" y="276"/>
                  </a:lnTo>
                  <a:lnTo>
                    <a:pt x="253" y="279"/>
                  </a:lnTo>
                  <a:lnTo>
                    <a:pt x="253" y="282"/>
                  </a:lnTo>
                  <a:lnTo>
                    <a:pt x="254" y="285"/>
                  </a:lnTo>
                  <a:lnTo>
                    <a:pt x="256" y="288"/>
                  </a:lnTo>
                  <a:lnTo>
                    <a:pt x="256" y="292"/>
                  </a:lnTo>
                  <a:lnTo>
                    <a:pt x="257" y="295"/>
                  </a:lnTo>
                  <a:lnTo>
                    <a:pt x="257" y="301"/>
                  </a:lnTo>
                  <a:lnTo>
                    <a:pt x="259" y="307"/>
                  </a:lnTo>
                  <a:lnTo>
                    <a:pt x="259" y="311"/>
                  </a:lnTo>
                  <a:lnTo>
                    <a:pt x="260" y="315"/>
                  </a:lnTo>
                  <a:lnTo>
                    <a:pt x="260" y="320"/>
                  </a:lnTo>
                  <a:lnTo>
                    <a:pt x="261" y="325"/>
                  </a:lnTo>
                  <a:lnTo>
                    <a:pt x="261" y="330"/>
                  </a:lnTo>
                  <a:lnTo>
                    <a:pt x="261" y="334"/>
                  </a:lnTo>
                  <a:lnTo>
                    <a:pt x="261" y="337"/>
                  </a:lnTo>
                  <a:lnTo>
                    <a:pt x="261" y="341"/>
                  </a:lnTo>
                  <a:lnTo>
                    <a:pt x="261" y="343"/>
                  </a:lnTo>
                  <a:lnTo>
                    <a:pt x="263" y="346"/>
                  </a:lnTo>
                  <a:lnTo>
                    <a:pt x="263" y="347"/>
                  </a:lnTo>
                  <a:lnTo>
                    <a:pt x="263" y="349"/>
                  </a:lnTo>
                  <a:lnTo>
                    <a:pt x="263" y="347"/>
                  </a:lnTo>
                  <a:lnTo>
                    <a:pt x="261" y="346"/>
                  </a:lnTo>
                  <a:lnTo>
                    <a:pt x="260" y="343"/>
                  </a:lnTo>
                  <a:lnTo>
                    <a:pt x="257" y="340"/>
                  </a:lnTo>
                  <a:lnTo>
                    <a:pt x="254" y="336"/>
                  </a:lnTo>
                  <a:lnTo>
                    <a:pt x="251" y="331"/>
                  </a:lnTo>
                  <a:lnTo>
                    <a:pt x="247" y="327"/>
                  </a:lnTo>
                  <a:lnTo>
                    <a:pt x="244" y="321"/>
                  </a:lnTo>
                  <a:lnTo>
                    <a:pt x="241" y="317"/>
                  </a:lnTo>
                  <a:lnTo>
                    <a:pt x="237" y="311"/>
                  </a:lnTo>
                  <a:lnTo>
                    <a:pt x="234" y="307"/>
                  </a:lnTo>
                  <a:lnTo>
                    <a:pt x="231" y="304"/>
                  </a:lnTo>
                  <a:lnTo>
                    <a:pt x="228" y="299"/>
                  </a:lnTo>
                  <a:lnTo>
                    <a:pt x="227" y="296"/>
                  </a:lnTo>
                  <a:lnTo>
                    <a:pt x="225" y="295"/>
                  </a:lnTo>
                  <a:lnTo>
                    <a:pt x="225" y="296"/>
                  </a:lnTo>
                  <a:lnTo>
                    <a:pt x="225" y="301"/>
                  </a:lnTo>
                  <a:lnTo>
                    <a:pt x="225" y="304"/>
                  </a:lnTo>
                  <a:lnTo>
                    <a:pt x="225" y="305"/>
                  </a:lnTo>
                  <a:lnTo>
                    <a:pt x="227" y="308"/>
                  </a:lnTo>
                  <a:lnTo>
                    <a:pt x="227" y="311"/>
                  </a:lnTo>
                  <a:lnTo>
                    <a:pt x="228" y="312"/>
                  </a:lnTo>
                  <a:lnTo>
                    <a:pt x="229" y="315"/>
                  </a:lnTo>
                  <a:lnTo>
                    <a:pt x="232" y="320"/>
                  </a:lnTo>
                  <a:lnTo>
                    <a:pt x="234" y="321"/>
                  </a:lnTo>
                  <a:lnTo>
                    <a:pt x="235" y="324"/>
                  </a:lnTo>
                  <a:lnTo>
                    <a:pt x="238" y="327"/>
                  </a:lnTo>
                  <a:lnTo>
                    <a:pt x="240" y="330"/>
                  </a:lnTo>
                  <a:lnTo>
                    <a:pt x="241" y="333"/>
                  </a:lnTo>
                  <a:lnTo>
                    <a:pt x="244" y="337"/>
                  </a:lnTo>
                  <a:lnTo>
                    <a:pt x="247" y="340"/>
                  </a:lnTo>
                  <a:lnTo>
                    <a:pt x="250" y="344"/>
                  </a:lnTo>
                  <a:lnTo>
                    <a:pt x="251" y="349"/>
                  </a:lnTo>
                  <a:lnTo>
                    <a:pt x="254" y="353"/>
                  </a:lnTo>
                  <a:lnTo>
                    <a:pt x="257" y="357"/>
                  </a:lnTo>
                  <a:lnTo>
                    <a:pt x="260" y="362"/>
                  </a:lnTo>
                  <a:lnTo>
                    <a:pt x="263" y="366"/>
                  </a:lnTo>
                  <a:lnTo>
                    <a:pt x="266" y="371"/>
                  </a:lnTo>
                  <a:lnTo>
                    <a:pt x="269" y="375"/>
                  </a:lnTo>
                  <a:lnTo>
                    <a:pt x="272" y="381"/>
                  </a:lnTo>
                  <a:lnTo>
                    <a:pt x="274" y="387"/>
                  </a:lnTo>
                  <a:lnTo>
                    <a:pt x="279" y="391"/>
                  </a:lnTo>
                  <a:lnTo>
                    <a:pt x="282" y="397"/>
                  </a:lnTo>
                  <a:lnTo>
                    <a:pt x="285" y="403"/>
                  </a:lnTo>
                  <a:lnTo>
                    <a:pt x="289" y="407"/>
                  </a:lnTo>
                  <a:lnTo>
                    <a:pt x="292" y="413"/>
                  </a:lnTo>
                  <a:lnTo>
                    <a:pt x="295" y="419"/>
                  </a:lnTo>
                  <a:lnTo>
                    <a:pt x="299" y="424"/>
                  </a:lnTo>
                  <a:lnTo>
                    <a:pt x="302" y="430"/>
                  </a:lnTo>
                  <a:lnTo>
                    <a:pt x="305" y="436"/>
                  </a:lnTo>
                  <a:lnTo>
                    <a:pt x="309" y="442"/>
                  </a:lnTo>
                  <a:lnTo>
                    <a:pt x="312" y="448"/>
                  </a:lnTo>
                  <a:lnTo>
                    <a:pt x="315" y="453"/>
                  </a:lnTo>
                  <a:lnTo>
                    <a:pt x="320" y="459"/>
                  </a:lnTo>
                  <a:lnTo>
                    <a:pt x="322" y="465"/>
                  </a:lnTo>
                  <a:lnTo>
                    <a:pt x="327" y="471"/>
                  </a:lnTo>
                  <a:lnTo>
                    <a:pt x="330" y="477"/>
                  </a:lnTo>
                  <a:lnTo>
                    <a:pt x="333" y="482"/>
                  </a:lnTo>
                  <a:lnTo>
                    <a:pt x="336" y="488"/>
                  </a:lnTo>
                  <a:lnTo>
                    <a:pt x="340" y="494"/>
                  </a:lnTo>
                  <a:lnTo>
                    <a:pt x="343" y="500"/>
                  </a:lnTo>
                  <a:lnTo>
                    <a:pt x="346" y="504"/>
                  </a:lnTo>
                  <a:lnTo>
                    <a:pt x="349" y="512"/>
                  </a:lnTo>
                  <a:lnTo>
                    <a:pt x="352" y="517"/>
                  </a:lnTo>
                  <a:lnTo>
                    <a:pt x="354" y="522"/>
                  </a:lnTo>
                  <a:lnTo>
                    <a:pt x="356" y="528"/>
                  </a:lnTo>
                  <a:lnTo>
                    <a:pt x="359" y="532"/>
                  </a:lnTo>
                  <a:lnTo>
                    <a:pt x="362" y="538"/>
                  </a:lnTo>
                  <a:lnTo>
                    <a:pt x="365" y="542"/>
                  </a:lnTo>
                  <a:lnTo>
                    <a:pt x="366" y="548"/>
                  </a:lnTo>
                  <a:lnTo>
                    <a:pt x="369" y="552"/>
                  </a:lnTo>
                  <a:lnTo>
                    <a:pt x="372" y="558"/>
                  </a:lnTo>
                  <a:lnTo>
                    <a:pt x="373" y="562"/>
                  </a:lnTo>
                  <a:lnTo>
                    <a:pt x="375" y="567"/>
                  </a:lnTo>
                  <a:lnTo>
                    <a:pt x="376" y="571"/>
                  </a:lnTo>
                  <a:lnTo>
                    <a:pt x="378" y="575"/>
                  </a:lnTo>
                  <a:lnTo>
                    <a:pt x="379" y="578"/>
                  </a:lnTo>
                  <a:lnTo>
                    <a:pt x="381" y="583"/>
                  </a:lnTo>
                  <a:lnTo>
                    <a:pt x="382" y="587"/>
                  </a:lnTo>
                  <a:lnTo>
                    <a:pt x="384" y="591"/>
                  </a:lnTo>
                  <a:lnTo>
                    <a:pt x="330" y="619"/>
                  </a:lnTo>
                  <a:lnTo>
                    <a:pt x="330" y="622"/>
                  </a:lnTo>
                  <a:lnTo>
                    <a:pt x="331" y="623"/>
                  </a:lnTo>
                  <a:lnTo>
                    <a:pt x="331" y="625"/>
                  </a:lnTo>
                  <a:lnTo>
                    <a:pt x="333" y="628"/>
                  </a:lnTo>
                  <a:lnTo>
                    <a:pt x="334" y="631"/>
                  </a:lnTo>
                  <a:lnTo>
                    <a:pt x="336" y="634"/>
                  </a:lnTo>
                  <a:lnTo>
                    <a:pt x="337" y="637"/>
                  </a:lnTo>
                  <a:lnTo>
                    <a:pt x="338" y="639"/>
                  </a:lnTo>
                  <a:lnTo>
                    <a:pt x="340" y="644"/>
                  </a:lnTo>
                  <a:lnTo>
                    <a:pt x="341" y="647"/>
                  </a:lnTo>
                  <a:lnTo>
                    <a:pt x="343" y="651"/>
                  </a:lnTo>
                  <a:lnTo>
                    <a:pt x="344" y="655"/>
                  </a:lnTo>
                  <a:lnTo>
                    <a:pt x="347" y="660"/>
                  </a:lnTo>
                  <a:lnTo>
                    <a:pt x="349" y="664"/>
                  </a:lnTo>
                  <a:lnTo>
                    <a:pt x="350" y="669"/>
                  </a:lnTo>
                  <a:lnTo>
                    <a:pt x="352" y="673"/>
                  </a:lnTo>
                  <a:lnTo>
                    <a:pt x="353" y="677"/>
                  </a:lnTo>
                  <a:lnTo>
                    <a:pt x="354" y="682"/>
                  </a:lnTo>
                  <a:lnTo>
                    <a:pt x="357" y="686"/>
                  </a:lnTo>
                  <a:lnTo>
                    <a:pt x="359" y="690"/>
                  </a:lnTo>
                  <a:lnTo>
                    <a:pt x="360" y="695"/>
                  </a:lnTo>
                  <a:lnTo>
                    <a:pt x="363" y="698"/>
                  </a:lnTo>
                  <a:lnTo>
                    <a:pt x="365" y="702"/>
                  </a:lnTo>
                  <a:lnTo>
                    <a:pt x="366" y="706"/>
                  </a:lnTo>
                  <a:lnTo>
                    <a:pt x="368" y="709"/>
                  </a:lnTo>
                  <a:lnTo>
                    <a:pt x="369" y="712"/>
                  </a:lnTo>
                  <a:lnTo>
                    <a:pt x="370" y="716"/>
                  </a:lnTo>
                  <a:lnTo>
                    <a:pt x="370" y="719"/>
                  </a:lnTo>
                  <a:lnTo>
                    <a:pt x="372" y="722"/>
                  </a:lnTo>
                  <a:lnTo>
                    <a:pt x="373" y="725"/>
                  </a:lnTo>
                  <a:lnTo>
                    <a:pt x="375" y="730"/>
                  </a:lnTo>
                  <a:lnTo>
                    <a:pt x="375" y="731"/>
                  </a:lnTo>
                  <a:lnTo>
                    <a:pt x="376" y="734"/>
                  </a:lnTo>
                  <a:lnTo>
                    <a:pt x="376" y="737"/>
                  </a:lnTo>
                  <a:lnTo>
                    <a:pt x="378" y="740"/>
                  </a:lnTo>
                  <a:lnTo>
                    <a:pt x="379" y="743"/>
                  </a:lnTo>
                  <a:lnTo>
                    <a:pt x="381" y="746"/>
                  </a:lnTo>
                  <a:lnTo>
                    <a:pt x="382" y="748"/>
                  </a:lnTo>
                  <a:lnTo>
                    <a:pt x="384" y="753"/>
                  </a:lnTo>
                  <a:lnTo>
                    <a:pt x="385" y="756"/>
                  </a:lnTo>
                  <a:lnTo>
                    <a:pt x="386" y="760"/>
                  </a:lnTo>
                  <a:lnTo>
                    <a:pt x="388" y="764"/>
                  </a:lnTo>
                  <a:lnTo>
                    <a:pt x="389" y="769"/>
                  </a:lnTo>
                  <a:lnTo>
                    <a:pt x="391" y="773"/>
                  </a:lnTo>
                  <a:lnTo>
                    <a:pt x="392" y="776"/>
                  </a:lnTo>
                  <a:lnTo>
                    <a:pt x="394" y="780"/>
                  </a:lnTo>
                  <a:lnTo>
                    <a:pt x="395" y="786"/>
                  </a:lnTo>
                  <a:lnTo>
                    <a:pt x="397" y="791"/>
                  </a:lnTo>
                  <a:lnTo>
                    <a:pt x="398" y="795"/>
                  </a:lnTo>
                  <a:lnTo>
                    <a:pt x="400" y="799"/>
                  </a:lnTo>
                  <a:lnTo>
                    <a:pt x="401" y="805"/>
                  </a:lnTo>
                  <a:lnTo>
                    <a:pt x="402" y="809"/>
                  </a:lnTo>
                  <a:lnTo>
                    <a:pt x="404" y="814"/>
                  </a:lnTo>
                  <a:lnTo>
                    <a:pt x="407" y="818"/>
                  </a:lnTo>
                  <a:lnTo>
                    <a:pt x="408" y="824"/>
                  </a:lnTo>
                  <a:lnTo>
                    <a:pt x="410" y="828"/>
                  </a:lnTo>
                  <a:lnTo>
                    <a:pt x="411" y="833"/>
                  </a:lnTo>
                  <a:lnTo>
                    <a:pt x="414" y="839"/>
                  </a:lnTo>
                  <a:lnTo>
                    <a:pt x="416" y="844"/>
                  </a:lnTo>
                  <a:lnTo>
                    <a:pt x="417" y="849"/>
                  </a:lnTo>
                  <a:lnTo>
                    <a:pt x="418" y="853"/>
                  </a:lnTo>
                  <a:lnTo>
                    <a:pt x="420" y="857"/>
                  </a:lnTo>
                  <a:lnTo>
                    <a:pt x="423" y="862"/>
                  </a:lnTo>
                  <a:lnTo>
                    <a:pt x="424" y="866"/>
                  </a:lnTo>
                  <a:lnTo>
                    <a:pt x="426" y="872"/>
                  </a:lnTo>
                  <a:lnTo>
                    <a:pt x="427" y="876"/>
                  </a:lnTo>
                  <a:lnTo>
                    <a:pt x="429" y="882"/>
                  </a:lnTo>
                  <a:lnTo>
                    <a:pt x="430" y="885"/>
                  </a:lnTo>
                  <a:lnTo>
                    <a:pt x="432" y="889"/>
                  </a:lnTo>
                  <a:lnTo>
                    <a:pt x="433" y="894"/>
                  </a:lnTo>
                  <a:lnTo>
                    <a:pt x="434" y="898"/>
                  </a:lnTo>
                  <a:lnTo>
                    <a:pt x="436" y="903"/>
                  </a:lnTo>
                  <a:lnTo>
                    <a:pt x="437" y="907"/>
                  </a:lnTo>
                  <a:lnTo>
                    <a:pt x="439" y="911"/>
                  </a:lnTo>
                  <a:lnTo>
                    <a:pt x="442" y="916"/>
                  </a:lnTo>
                  <a:lnTo>
                    <a:pt x="442" y="917"/>
                  </a:lnTo>
                  <a:lnTo>
                    <a:pt x="443" y="921"/>
                  </a:lnTo>
                  <a:lnTo>
                    <a:pt x="445" y="924"/>
                  </a:lnTo>
                  <a:lnTo>
                    <a:pt x="446" y="927"/>
                  </a:lnTo>
                  <a:lnTo>
                    <a:pt x="446" y="930"/>
                  </a:lnTo>
                  <a:lnTo>
                    <a:pt x="447" y="933"/>
                  </a:lnTo>
                  <a:lnTo>
                    <a:pt x="449" y="936"/>
                  </a:lnTo>
                  <a:lnTo>
                    <a:pt x="450" y="939"/>
                  </a:lnTo>
                  <a:lnTo>
                    <a:pt x="450" y="942"/>
                  </a:lnTo>
                  <a:lnTo>
                    <a:pt x="452" y="945"/>
                  </a:lnTo>
                  <a:lnTo>
                    <a:pt x="453" y="948"/>
                  </a:lnTo>
                  <a:lnTo>
                    <a:pt x="455" y="949"/>
                  </a:lnTo>
                  <a:lnTo>
                    <a:pt x="456" y="950"/>
                  </a:lnTo>
                  <a:lnTo>
                    <a:pt x="458" y="953"/>
                  </a:lnTo>
                  <a:lnTo>
                    <a:pt x="461" y="956"/>
                  </a:lnTo>
                  <a:lnTo>
                    <a:pt x="463" y="961"/>
                  </a:lnTo>
                  <a:lnTo>
                    <a:pt x="466" y="965"/>
                  </a:lnTo>
                  <a:lnTo>
                    <a:pt x="471" y="969"/>
                  </a:lnTo>
                  <a:lnTo>
                    <a:pt x="475" y="974"/>
                  </a:lnTo>
                  <a:lnTo>
                    <a:pt x="481" y="980"/>
                  </a:lnTo>
                  <a:lnTo>
                    <a:pt x="485" y="984"/>
                  </a:lnTo>
                  <a:lnTo>
                    <a:pt x="490" y="988"/>
                  </a:lnTo>
                  <a:lnTo>
                    <a:pt x="494" y="993"/>
                  </a:lnTo>
                  <a:lnTo>
                    <a:pt x="498" y="997"/>
                  </a:lnTo>
                  <a:lnTo>
                    <a:pt x="503" y="1001"/>
                  </a:lnTo>
                  <a:lnTo>
                    <a:pt x="507" y="1004"/>
                  </a:lnTo>
                  <a:lnTo>
                    <a:pt x="510" y="1007"/>
                  </a:lnTo>
                  <a:lnTo>
                    <a:pt x="514" y="1010"/>
                  </a:lnTo>
                  <a:lnTo>
                    <a:pt x="519" y="1013"/>
                  </a:lnTo>
                  <a:lnTo>
                    <a:pt x="523" y="1017"/>
                  </a:lnTo>
                  <a:lnTo>
                    <a:pt x="527" y="1020"/>
                  </a:lnTo>
                  <a:lnTo>
                    <a:pt x="530" y="1025"/>
                  </a:lnTo>
                  <a:lnTo>
                    <a:pt x="533" y="1027"/>
                  </a:lnTo>
                  <a:lnTo>
                    <a:pt x="536" y="1030"/>
                  </a:lnTo>
                  <a:lnTo>
                    <a:pt x="538" y="1032"/>
                  </a:lnTo>
                  <a:lnTo>
                    <a:pt x="538" y="1033"/>
                  </a:lnTo>
                  <a:lnTo>
                    <a:pt x="506" y="1036"/>
                  </a:lnTo>
                  <a:lnTo>
                    <a:pt x="506" y="1038"/>
                  </a:lnTo>
                  <a:lnTo>
                    <a:pt x="507" y="1042"/>
                  </a:lnTo>
                  <a:lnTo>
                    <a:pt x="510" y="1045"/>
                  </a:lnTo>
                  <a:lnTo>
                    <a:pt x="514" y="1045"/>
                  </a:lnTo>
                  <a:lnTo>
                    <a:pt x="516" y="1043"/>
                  </a:lnTo>
                  <a:lnTo>
                    <a:pt x="520" y="1042"/>
                  </a:lnTo>
                  <a:lnTo>
                    <a:pt x="523" y="1041"/>
                  </a:lnTo>
                  <a:lnTo>
                    <a:pt x="526" y="1041"/>
                  </a:lnTo>
                  <a:lnTo>
                    <a:pt x="529" y="1041"/>
                  </a:lnTo>
                  <a:lnTo>
                    <a:pt x="532" y="1041"/>
                  </a:lnTo>
                  <a:lnTo>
                    <a:pt x="533" y="1039"/>
                  </a:lnTo>
                  <a:lnTo>
                    <a:pt x="536" y="1039"/>
                  </a:lnTo>
                  <a:lnTo>
                    <a:pt x="539" y="1039"/>
                  </a:lnTo>
                  <a:lnTo>
                    <a:pt x="541" y="1039"/>
                  </a:lnTo>
                  <a:lnTo>
                    <a:pt x="545" y="1039"/>
                  </a:lnTo>
                  <a:lnTo>
                    <a:pt x="546" y="1039"/>
                  </a:lnTo>
                  <a:lnTo>
                    <a:pt x="549" y="1042"/>
                  </a:lnTo>
                  <a:lnTo>
                    <a:pt x="552" y="1045"/>
                  </a:lnTo>
                  <a:lnTo>
                    <a:pt x="557" y="1051"/>
                  </a:lnTo>
                  <a:lnTo>
                    <a:pt x="559" y="1052"/>
                  </a:lnTo>
                  <a:lnTo>
                    <a:pt x="562" y="1055"/>
                  </a:lnTo>
                  <a:lnTo>
                    <a:pt x="565" y="1058"/>
                  </a:lnTo>
                  <a:lnTo>
                    <a:pt x="568" y="1061"/>
                  </a:lnTo>
                  <a:lnTo>
                    <a:pt x="571" y="1064"/>
                  </a:lnTo>
                  <a:lnTo>
                    <a:pt x="574" y="1067"/>
                  </a:lnTo>
                  <a:lnTo>
                    <a:pt x="577" y="1071"/>
                  </a:lnTo>
                  <a:lnTo>
                    <a:pt x="581" y="1074"/>
                  </a:lnTo>
                  <a:lnTo>
                    <a:pt x="584" y="1077"/>
                  </a:lnTo>
                  <a:lnTo>
                    <a:pt x="587" y="1081"/>
                  </a:lnTo>
                  <a:lnTo>
                    <a:pt x="591" y="1084"/>
                  </a:lnTo>
                  <a:lnTo>
                    <a:pt x="594" y="1089"/>
                  </a:lnTo>
                  <a:lnTo>
                    <a:pt x="597" y="1091"/>
                  </a:lnTo>
                  <a:lnTo>
                    <a:pt x="600" y="1094"/>
                  </a:lnTo>
                  <a:lnTo>
                    <a:pt x="603" y="1097"/>
                  </a:lnTo>
                  <a:lnTo>
                    <a:pt x="606" y="1102"/>
                  </a:lnTo>
                  <a:lnTo>
                    <a:pt x="609" y="1103"/>
                  </a:lnTo>
                  <a:lnTo>
                    <a:pt x="612" y="1106"/>
                  </a:lnTo>
                  <a:lnTo>
                    <a:pt x="613" y="1109"/>
                  </a:lnTo>
                  <a:lnTo>
                    <a:pt x="616" y="1112"/>
                  </a:lnTo>
                  <a:lnTo>
                    <a:pt x="619" y="1115"/>
                  </a:lnTo>
                  <a:lnTo>
                    <a:pt x="622" y="1118"/>
                  </a:lnTo>
                  <a:lnTo>
                    <a:pt x="623" y="1121"/>
                  </a:lnTo>
                  <a:lnTo>
                    <a:pt x="629" y="1125"/>
                  </a:lnTo>
                  <a:lnTo>
                    <a:pt x="631" y="1128"/>
                  </a:lnTo>
                  <a:lnTo>
                    <a:pt x="634" y="1131"/>
                  </a:lnTo>
                  <a:lnTo>
                    <a:pt x="638" y="1132"/>
                  </a:lnTo>
                  <a:lnTo>
                    <a:pt x="641" y="1135"/>
                  </a:lnTo>
                  <a:lnTo>
                    <a:pt x="644" y="1138"/>
                  </a:lnTo>
                  <a:lnTo>
                    <a:pt x="647" y="1141"/>
                  </a:lnTo>
                  <a:lnTo>
                    <a:pt x="650" y="1142"/>
                  </a:lnTo>
                  <a:lnTo>
                    <a:pt x="652" y="1145"/>
                  </a:lnTo>
                  <a:lnTo>
                    <a:pt x="655" y="1150"/>
                  </a:lnTo>
                  <a:lnTo>
                    <a:pt x="658" y="1152"/>
                  </a:lnTo>
                  <a:lnTo>
                    <a:pt x="660" y="1155"/>
                  </a:lnTo>
                  <a:lnTo>
                    <a:pt x="660" y="1158"/>
                  </a:lnTo>
                  <a:lnTo>
                    <a:pt x="657" y="1158"/>
                  </a:lnTo>
                  <a:lnTo>
                    <a:pt x="652" y="1158"/>
                  </a:lnTo>
                  <a:lnTo>
                    <a:pt x="650" y="1158"/>
                  </a:lnTo>
                  <a:lnTo>
                    <a:pt x="645" y="1158"/>
                  </a:lnTo>
                  <a:lnTo>
                    <a:pt x="644" y="1158"/>
                  </a:lnTo>
                  <a:lnTo>
                    <a:pt x="641" y="1158"/>
                  </a:lnTo>
                  <a:lnTo>
                    <a:pt x="638" y="1158"/>
                  </a:lnTo>
                  <a:lnTo>
                    <a:pt x="635" y="1158"/>
                  </a:lnTo>
                  <a:lnTo>
                    <a:pt x="631" y="1157"/>
                  </a:lnTo>
                  <a:lnTo>
                    <a:pt x="628" y="1157"/>
                  </a:lnTo>
                  <a:lnTo>
                    <a:pt x="623" y="1157"/>
                  </a:lnTo>
                  <a:lnTo>
                    <a:pt x="621" y="1155"/>
                  </a:lnTo>
                  <a:lnTo>
                    <a:pt x="616" y="1155"/>
                  </a:lnTo>
                  <a:lnTo>
                    <a:pt x="612" y="1155"/>
                  </a:lnTo>
                  <a:lnTo>
                    <a:pt x="607" y="1154"/>
                  </a:lnTo>
                  <a:lnTo>
                    <a:pt x="603" y="1154"/>
                  </a:lnTo>
                  <a:lnTo>
                    <a:pt x="597" y="1152"/>
                  </a:lnTo>
                  <a:lnTo>
                    <a:pt x="593" y="1152"/>
                  </a:lnTo>
                  <a:lnTo>
                    <a:pt x="587" y="1152"/>
                  </a:lnTo>
                  <a:lnTo>
                    <a:pt x="583" y="1151"/>
                  </a:lnTo>
                  <a:lnTo>
                    <a:pt x="578" y="1151"/>
                  </a:lnTo>
                  <a:lnTo>
                    <a:pt x="574" y="1150"/>
                  </a:lnTo>
                  <a:lnTo>
                    <a:pt x="568" y="1150"/>
                  </a:lnTo>
                  <a:lnTo>
                    <a:pt x="564" y="1150"/>
                  </a:lnTo>
                  <a:lnTo>
                    <a:pt x="559" y="1148"/>
                  </a:lnTo>
                  <a:lnTo>
                    <a:pt x="555" y="1147"/>
                  </a:lnTo>
                  <a:lnTo>
                    <a:pt x="551" y="1145"/>
                  </a:lnTo>
                  <a:lnTo>
                    <a:pt x="546" y="1145"/>
                  </a:lnTo>
                  <a:lnTo>
                    <a:pt x="542" y="1144"/>
                  </a:lnTo>
                  <a:lnTo>
                    <a:pt x="538" y="1144"/>
                  </a:lnTo>
                  <a:lnTo>
                    <a:pt x="533" y="1142"/>
                  </a:lnTo>
                  <a:lnTo>
                    <a:pt x="530" y="1142"/>
                  </a:lnTo>
                  <a:lnTo>
                    <a:pt x="527" y="1141"/>
                  </a:lnTo>
                  <a:lnTo>
                    <a:pt x="525" y="1141"/>
                  </a:lnTo>
                  <a:lnTo>
                    <a:pt x="522" y="1139"/>
                  </a:lnTo>
                  <a:lnTo>
                    <a:pt x="520" y="1138"/>
                  </a:lnTo>
                  <a:lnTo>
                    <a:pt x="517" y="1137"/>
                  </a:lnTo>
                  <a:lnTo>
                    <a:pt x="516" y="1135"/>
                  </a:lnTo>
                  <a:lnTo>
                    <a:pt x="513" y="1132"/>
                  </a:lnTo>
                  <a:lnTo>
                    <a:pt x="510" y="1129"/>
                  </a:lnTo>
                  <a:lnTo>
                    <a:pt x="507" y="1125"/>
                  </a:lnTo>
                  <a:lnTo>
                    <a:pt x="503" y="1121"/>
                  </a:lnTo>
                  <a:lnTo>
                    <a:pt x="501" y="1118"/>
                  </a:lnTo>
                  <a:lnTo>
                    <a:pt x="498" y="1116"/>
                  </a:lnTo>
                  <a:lnTo>
                    <a:pt x="495" y="1113"/>
                  </a:lnTo>
                  <a:lnTo>
                    <a:pt x="494" y="1110"/>
                  </a:lnTo>
                  <a:lnTo>
                    <a:pt x="491" y="1107"/>
                  </a:lnTo>
                  <a:lnTo>
                    <a:pt x="490" y="1105"/>
                  </a:lnTo>
                  <a:lnTo>
                    <a:pt x="487" y="1102"/>
                  </a:lnTo>
                  <a:lnTo>
                    <a:pt x="485" y="1100"/>
                  </a:lnTo>
                  <a:lnTo>
                    <a:pt x="482" y="1097"/>
                  </a:lnTo>
                  <a:lnTo>
                    <a:pt x="479" y="1094"/>
                  </a:lnTo>
                  <a:lnTo>
                    <a:pt x="477" y="1091"/>
                  </a:lnTo>
                  <a:lnTo>
                    <a:pt x="475" y="1089"/>
                  </a:lnTo>
                  <a:lnTo>
                    <a:pt x="471" y="1084"/>
                  </a:lnTo>
                  <a:lnTo>
                    <a:pt x="468" y="1080"/>
                  </a:lnTo>
                  <a:lnTo>
                    <a:pt x="463" y="1075"/>
                  </a:lnTo>
                  <a:lnTo>
                    <a:pt x="462" y="1074"/>
                  </a:lnTo>
                  <a:lnTo>
                    <a:pt x="461" y="1071"/>
                  </a:lnTo>
                  <a:lnTo>
                    <a:pt x="453" y="1081"/>
                  </a:lnTo>
                  <a:lnTo>
                    <a:pt x="455" y="1083"/>
                  </a:lnTo>
                  <a:lnTo>
                    <a:pt x="456" y="1084"/>
                  </a:lnTo>
                  <a:lnTo>
                    <a:pt x="461" y="1087"/>
                  </a:lnTo>
                  <a:lnTo>
                    <a:pt x="463" y="1090"/>
                  </a:lnTo>
                  <a:lnTo>
                    <a:pt x="466" y="1094"/>
                  </a:lnTo>
                  <a:lnTo>
                    <a:pt x="471" y="1099"/>
                  </a:lnTo>
                  <a:lnTo>
                    <a:pt x="475" y="1103"/>
                  </a:lnTo>
                  <a:lnTo>
                    <a:pt x="479" y="1106"/>
                  </a:lnTo>
                  <a:lnTo>
                    <a:pt x="484" y="1110"/>
                  </a:lnTo>
                  <a:lnTo>
                    <a:pt x="488" y="1115"/>
                  </a:lnTo>
                  <a:lnTo>
                    <a:pt x="493" y="1119"/>
                  </a:lnTo>
                  <a:lnTo>
                    <a:pt x="495" y="1123"/>
                  </a:lnTo>
                  <a:lnTo>
                    <a:pt x="498" y="1126"/>
                  </a:lnTo>
                  <a:lnTo>
                    <a:pt x="500" y="1129"/>
                  </a:lnTo>
                  <a:lnTo>
                    <a:pt x="501" y="1132"/>
                  </a:lnTo>
                  <a:lnTo>
                    <a:pt x="503" y="1137"/>
                  </a:lnTo>
                  <a:lnTo>
                    <a:pt x="504" y="1139"/>
                  </a:lnTo>
                  <a:lnTo>
                    <a:pt x="506" y="1142"/>
                  </a:lnTo>
                  <a:lnTo>
                    <a:pt x="509" y="1147"/>
                  </a:lnTo>
                  <a:lnTo>
                    <a:pt x="510" y="1148"/>
                  </a:lnTo>
                  <a:lnTo>
                    <a:pt x="513" y="1150"/>
                  </a:lnTo>
                  <a:lnTo>
                    <a:pt x="516" y="1151"/>
                  </a:lnTo>
                  <a:lnTo>
                    <a:pt x="519" y="1152"/>
                  </a:lnTo>
                  <a:lnTo>
                    <a:pt x="520" y="1152"/>
                  </a:lnTo>
                  <a:lnTo>
                    <a:pt x="522" y="1152"/>
                  </a:lnTo>
                  <a:lnTo>
                    <a:pt x="523" y="1152"/>
                  </a:lnTo>
                  <a:lnTo>
                    <a:pt x="526" y="1154"/>
                  </a:lnTo>
                  <a:lnTo>
                    <a:pt x="529" y="1154"/>
                  </a:lnTo>
                  <a:lnTo>
                    <a:pt x="532" y="1155"/>
                  </a:lnTo>
                  <a:lnTo>
                    <a:pt x="535" y="1155"/>
                  </a:lnTo>
                  <a:lnTo>
                    <a:pt x="539" y="1157"/>
                  </a:lnTo>
                  <a:lnTo>
                    <a:pt x="543" y="1157"/>
                  </a:lnTo>
                  <a:lnTo>
                    <a:pt x="548" y="1158"/>
                  </a:lnTo>
                  <a:lnTo>
                    <a:pt x="552" y="1158"/>
                  </a:lnTo>
                  <a:lnTo>
                    <a:pt x="557" y="1160"/>
                  </a:lnTo>
                  <a:lnTo>
                    <a:pt x="561" y="1160"/>
                  </a:lnTo>
                  <a:lnTo>
                    <a:pt x="565" y="1161"/>
                  </a:lnTo>
                  <a:lnTo>
                    <a:pt x="571" y="1161"/>
                  </a:lnTo>
                  <a:lnTo>
                    <a:pt x="575" y="1163"/>
                  </a:lnTo>
                  <a:lnTo>
                    <a:pt x="580" y="1163"/>
                  </a:lnTo>
                  <a:lnTo>
                    <a:pt x="586" y="1164"/>
                  </a:lnTo>
                  <a:lnTo>
                    <a:pt x="590" y="1164"/>
                  </a:lnTo>
                  <a:lnTo>
                    <a:pt x="594" y="1166"/>
                  </a:lnTo>
                  <a:lnTo>
                    <a:pt x="600" y="1166"/>
                  </a:lnTo>
                  <a:lnTo>
                    <a:pt x="605" y="1167"/>
                  </a:lnTo>
                  <a:lnTo>
                    <a:pt x="609" y="1167"/>
                  </a:lnTo>
                  <a:lnTo>
                    <a:pt x="613" y="1168"/>
                  </a:lnTo>
                  <a:lnTo>
                    <a:pt x="616" y="1168"/>
                  </a:lnTo>
                  <a:lnTo>
                    <a:pt x="621" y="1168"/>
                  </a:lnTo>
                  <a:lnTo>
                    <a:pt x="623" y="1170"/>
                  </a:lnTo>
                  <a:lnTo>
                    <a:pt x="628" y="1170"/>
                  </a:lnTo>
                  <a:lnTo>
                    <a:pt x="631" y="1170"/>
                  </a:lnTo>
                  <a:lnTo>
                    <a:pt x="634" y="1170"/>
                  </a:lnTo>
                  <a:lnTo>
                    <a:pt x="635" y="1170"/>
                  </a:lnTo>
                  <a:lnTo>
                    <a:pt x="638" y="1170"/>
                  </a:lnTo>
                  <a:lnTo>
                    <a:pt x="642" y="1168"/>
                  </a:lnTo>
                  <a:lnTo>
                    <a:pt x="648" y="1168"/>
                  </a:lnTo>
                  <a:lnTo>
                    <a:pt x="651" y="1167"/>
                  </a:lnTo>
                  <a:lnTo>
                    <a:pt x="655" y="1167"/>
                  </a:lnTo>
                  <a:lnTo>
                    <a:pt x="658" y="1167"/>
                  </a:lnTo>
                  <a:lnTo>
                    <a:pt x="661" y="1166"/>
                  </a:lnTo>
                  <a:lnTo>
                    <a:pt x="664" y="1164"/>
                  </a:lnTo>
                  <a:lnTo>
                    <a:pt x="666" y="1163"/>
                  </a:lnTo>
                  <a:lnTo>
                    <a:pt x="667" y="1158"/>
                  </a:lnTo>
                  <a:lnTo>
                    <a:pt x="668" y="1155"/>
                  </a:lnTo>
                  <a:lnTo>
                    <a:pt x="670" y="1152"/>
                  </a:lnTo>
                  <a:lnTo>
                    <a:pt x="671" y="1151"/>
                  </a:lnTo>
                  <a:lnTo>
                    <a:pt x="671" y="1145"/>
                  </a:lnTo>
                  <a:lnTo>
                    <a:pt x="670" y="1142"/>
                  </a:lnTo>
                  <a:lnTo>
                    <a:pt x="668" y="1139"/>
                  </a:lnTo>
                  <a:lnTo>
                    <a:pt x="666" y="1138"/>
                  </a:lnTo>
                  <a:lnTo>
                    <a:pt x="663" y="1135"/>
                  </a:lnTo>
                  <a:lnTo>
                    <a:pt x="661" y="1134"/>
                  </a:lnTo>
                  <a:lnTo>
                    <a:pt x="657" y="1131"/>
                  </a:lnTo>
                  <a:lnTo>
                    <a:pt x="654" y="1128"/>
                  </a:lnTo>
                  <a:lnTo>
                    <a:pt x="650" y="1125"/>
                  </a:lnTo>
                  <a:lnTo>
                    <a:pt x="645" y="1122"/>
                  </a:lnTo>
                  <a:lnTo>
                    <a:pt x="641" y="1118"/>
                  </a:lnTo>
                  <a:lnTo>
                    <a:pt x="636" y="1115"/>
                  </a:lnTo>
                  <a:lnTo>
                    <a:pt x="634" y="1112"/>
                  </a:lnTo>
                  <a:lnTo>
                    <a:pt x="631" y="1109"/>
                  </a:lnTo>
                  <a:lnTo>
                    <a:pt x="626" y="1106"/>
                  </a:lnTo>
                  <a:lnTo>
                    <a:pt x="625" y="1105"/>
                  </a:lnTo>
                  <a:lnTo>
                    <a:pt x="622" y="1102"/>
                  </a:lnTo>
                  <a:lnTo>
                    <a:pt x="622" y="1100"/>
                  </a:lnTo>
                  <a:lnTo>
                    <a:pt x="619" y="1097"/>
                  </a:lnTo>
                  <a:lnTo>
                    <a:pt x="616" y="1094"/>
                  </a:lnTo>
                  <a:lnTo>
                    <a:pt x="612" y="1089"/>
                  </a:lnTo>
                  <a:lnTo>
                    <a:pt x="607" y="1084"/>
                  </a:lnTo>
                  <a:lnTo>
                    <a:pt x="605" y="1080"/>
                  </a:lnTo>
                  <a:lnTo>
                    <a:pt x="602" y="1077"/>
                  </a:lnTo>
                  <a:lnTo>
                    <a:pt x="597" y="1074"/>
                  </a:lnTo>
                  <a:lnTo>
                    <a:pt x="594" y="1071"/>
                  </a:lnTo>
                  <a:lnTo>
                    <a:pt x="590" y="1068"/>
                  </a:lnTo>
                  <a:lnTo>
                    <a:pt x="587" y="1064"/>
                  </a:lnTo>
                  <a:lnTo>
                    <a:pt x="583" y="1061"/>
                  </a:lnTo>
                  <a:lnTo>
                    <a:pt x="580" y="1058"/>
                  </a:lnTo>
                  <a:lnTo>
                    <a:pt x="577" y="1054"/>
                  </a:lnTo>
                  <a:lnTo>
                    <a:pt x="573" y="1051"/>
                  </a:lnTo>
                  <a:lnTo>
                    <a:pt x="570" y="1046"/>
                  </a:lnTo>
                  <a:lnTo>
                    <a:pt x="565" y="1045"/>
                  </a:lnTo>
                  <a:lnTo>
                    <a:pt x="562" y="1041"/>
                  </a:lnTo>
                  <a:lnTo>
                    <a:pt x="559" y="1038"/>
                  </a:lnTo>
                  <a:lnTo>
                    <a:pt x="557" y="1035"/>
                  </a:lnTo>
                  <a:lnTo>
                    <a:pt x="554" y="1033"/>
                  </a:lnTo>
                  <a:lnTo>
                    <a:pt x="551" y="1030"/>
                  </a:lnTo>
                  <a:lnTo>
                    <a:pt x="549" y="1029"/>
                  </a:lnTo>
                  <a:lnTo>
                    <a:pt x="546" y="1027"/>
                  </a:lnTo>
                  <a:lnTo>
                    <a:pt x="545" y="1026"/>
                  </a:lnTo>
                  <a:lnTo>
                    <a:pt x="542" y="1023"/>
                  </a:lnTo>
                  <a:lnTo>
                    <a:pt x="465" y="948"/>
                  </a:lnTo>
                  <a:lnTo>
                    <a:pt x="437" y="876"/>
                  </a:lnTo>
                  <a:lnTo>
                    <a:pt x="471" y="856"/>
                  </a:lnTo>
                  <a:lnTo>
                    <a:pt x="471" y="855"/>
                  </a:lnTo>
                  <a:lnTo>
                    <a:pt x="469" y="855"/>
                  </a:lnTo>
                  <a:lnTo>
                    <a:pt x="469" y="852"/>
                  </a:lnTo>
                  <a:lnTo>
                    <a:pt x="469" y="849"/>
                  </a:lnTo>
                  <a:lnTo>
                    <a:pt x="468" y="846"/>
                  </a:lnTo>
                  <a:lnTo>
                    <a:pt x="466" y="841"/>
                  </a:lnTo>
                  <a:lnTo>
                    <a:pt x="466" y="837"/>
                  </a:lnTo>
                  <a:lnTo>
                    <a:pt x="465" y="831"/>
                  </a:lnTo>
                  <a:lnTo>
                    <a:pt x="463" y="828"/>
                  </a:lnTo>
                  <a:lnTo>
                    <a:pt x="463" y="825"/>
                  </a:lnTo>
                  <a:lnTo>
                    <a:pt x="462" y="823"/>
                  </a:lnTo>
                  <a:lnTo>
                    <a:pt x="462" y="820"/>
                  </a:lnTo>
                  <a:lnTo>
                    <a:pt x="461" y="817"/>
                  </a:lnTo>
                  <a:lnTo>
                    <a:pt x="461" y="814"/>
                  </a:lnTo>
                  <a:lnTo>
                    <a:pt x="461" y="809"/>
                  </a:lnTo>
                  <a:lnTo>
                    <a:pt x="459" y="807"/>
                  </a:lnTo>
                  <a:lnTo>
                    <a:pt x="459" y="804"/>
                  </a:lnTo>
                  <a:lnTo>
                    <a:pt x="458" y="799"/>
                  </a:lnTo>
                  <a:lnTo>
                    <a:pt x="456" y="796"/>
                  </a:lnTo>
                  <a:lnTo>
                    <a:pt x="456" y="792"/>
                  </a:lnTo>
                  <a:lnTo>
                    <a:pt x="455" y="788"/>
                  </a:lnTo>
                  <a:lnTo>
                    <a:pt x="455" y="785"/>
                  </a:lnTo>
                  <a:lnTo>
                    <a:pt x="453" y="782"/>
                  </a:lnTo>
                  <a:lnTo>
                    <a:pt x="453" y="778"/>
                  </a:lnTo>
                  <a:lnTo>
                    <a:pt x="452" y="773"/>
                  </a:lnTo>
                  <a:lnTo>
                    <a:pt x="450" y="770"/>
                  </a:lnTo>
                  <a:lnTo>
                    <a:pt x="450" y="766"/>
                  </a:lnTo>
                  <a:lnTo>
                    <a:pt x="449" y="763"/>
                  </a:lnTo>
                  <a:lnTo>
                    <a:pt x="449" y="759"/>
                  </a:lnTo>
                  <a:lnTo>
                    <a:pt x="447" y="754"/>
                  </a:lnTo>
                  <a:lnTo>
                    <a:pt x="447" y="750"/>
                  </a:lnTo>
                  <a:lnTo>
                    <a:pt x="446" y="747"/>
                  </a:lnTo>
                  <a:lnTo>
                    <a:pt x="446" y="743"/>
                  </a:lnTo>
                  <a:lnTo>
                    <a:pt x="445" y="740"/>
                  </a:lnTo>
                  <a:lnTo>
                    <a:pt x="445" y="735"/>
                  </a:lnTo>
                  <a:lnTo>
                    <a:pt x="443" y="732"/>
                  </a:lnTo>
                  <a:lnTo>
                    <a:pt x="443" y="728"/>
                  </a:lnTo>
                  <a:lnTo>
                    <a:pt x="442" y="725"/>
                  </a:lnTo>
                  <a:lnTo>
                    <a:pt x="442" y="721"/>
                  </a:lnTo>
                  <a:lnTo>
                    <a:pt x="442" y="718"/>
                  </a:lnTo>
                  <a:lnTo>
                    <a:pt x="440" y="715"/>
                  </a:lnTo>
                  <a:lnTo>
                    <a:pt x="440" y="711"/>
                  </a:lnTo>
                  <a:lnTo>
                    <a:pt x="439" y="708"/>
                  </a:lnTo>
                  <a:lnTo>
                    <a:pt x="439" y="705"/>
                  </a:lnTo>
                  <a:lnTo>
                    <a:pt x="439" y="702"/>
                  </a:lnTo>
                  <a:lnTo>
                    <a:pt x="437" y="699"/>
                  </a:lnTo>
                  <a:lnTo>
                    <a:pt x="437" y="696"/>
                  </a:lnTo>
                  <a:lnTo>
                    <a:pt x="437" y="693"/>
                  </a:lnTo>
                  <a:lnTo>
                    <a:pt x="437" y="689"/>
                  </a:lnTo>
                  <a:lnTo>
                    <a:pt x="436" y="684"/>
                  </a:lnTo>
                  <a:lnTo>
                    <a:pt x="436" y="680"/>
                  </a:lnTo>
                  <a:lnTo>
                    <a:pt x="437" y="679"/>
                  </a:lnTo>
                  <a:lnTo>
                    <a:pt x="437" y="674"/>
                  </a:lnTo>
                  <a:lnTo>
                    <a:pt x="437" y="671"/>
                  </a:lnTo>
                  <a:lnTo>
                    <a:pt x="437" y="667"/>
                  </a:lnTo>
                  <a:lnTo>
                    <a:pt x="437" y="664"/>
                  </a:lnTo>
                  <a:lnTo>
                    <a:pt x="437" y="660"/>
                  </a:lnTo>
                  <a:lnTo>
                    <a:pt x="437" y="655"/>
                  </a:lnTo>
                  <a:lnTo>
                    <a:pt x="437" y="651"/>
                  </a:lnTo>
                  <a:lnTo>
                    <a:pt x="437" y="647"/>
                  </a:lnTo>
                  <a:lnTo>
                    <a:pt x="437" y="642"/>
                  </a:lnTo>
                  <a:lnTo>
                    <a:pt x="437" y="637"/>
                  </a:lnTo>
                  <a:lnTo>
                    <a:pt x="437" y="632"/>
                  </a:lnTo>
                  <a:lnTo>
                    <a:pt x="439" y="628"/>
                  </a:lnTo>
                  <a:lnTo>
                    <a:pt x="439" y="622"/>
                  </a:lnTo>
                  <a:lnTo>
                    <a:pt x="439" y="618"/>
                  </a:lnTo>
                  <a:lnTo>
                    <a:pt x="439" y="613"/>
                  </a:lnTo>
                  <a:lnTo>
                    <a:pt x="439" y="609"/>
                  </a:lnTo>
                  <a:lnTo>
                    <a:pt x="439" y="605"/>
                  </a:lnTo>
                  <a:lnTo>
                    <a:pt x="439" y="600"/>
                  </a:lnTo>
                  <a:lnTo>
                    <a:pt x="439" y="596"/>
                  </a:lnTo>
                  <a:lnTo>
                    <a:pt x="440" y="591"/>
                  </a:lnTo>
                  <a:lnTo>
                    <a:pt x="440" y="587"/>
                  </a:lnTo>
                  <a:lnTo>
                    <a:pt x="440" y="583"/>
                  </a:lnTo>
                  <a:lnTo>
                    <a:pt x="440" y="580"/>
                  </a:lnTo>
                  <a:lnTo>
                    <a:pt x="440" y="577"/>
                  </a:lnTo>
                  <a:lnTo>
                    <a:pt x="440" y="574"/>
                  </a:lnTo>
                  <a:lnTo>
                    <a:pt x="440" y="571"/>
                  </a:lnTo>
                  <a:lnTo>
                    <a:pt x="440" y="568"/>
                  </a:lnTo>
                  <a:lnTo>
                    <a:pt x="440" y="567"/>
                  </a:lnTo>
                  <a:lnTo>
                    <a:pt x="440" y="564"/>
                  </a:lnTo>
                  <a:lnTo>
                    <a:pt x="442" y="564"/>
                  </a:lnTo>
                  <a:lnTo>
                    <a:pt x="447" y="602"/>
                  </a:lnTo>
                  <a:lnTo>
                    <a:pt x="447" y="600"/>
                  </a:lnTo>
                  <a:lnTo>
                    <a:pt x="447" y="597"/>
                  </a:lnTo>
                  <a:lnTo>
                    <a:pt x="447" y="596"/>
                  </a:lnTo>
                  <a:lnTo>
                    <a:pt x="449" y="591"/>
                  </a:lnTo>
                  <a:lnTo>
                    <a:pt x="449" y="587"/>
                  </a:lnTo>
                  <a:lnTo>
                    <a:pt x="449" y="584"/>
                  </a:lnTo>
                  <a:lnTo>
                    <a:pt x="450" y="583"/>
                  </a:lnTo>
                  <a:lnTo>
                    <a:pt x="450" y="580"/>
                  </a:lnTo>
                  <a:lnTo>
                    <a:pt x="452" y="577"/>
                  </a:lnTo>
                  <a:lnTo>
                    <a:pt x="452" y="574"/>
                  </a:lnTo>
                  <a:lnTo>
                    <a:pt x="453" y="571"/>
                  </a:lnTo>
                  <a:lnTo>
                    <a:pt x="453" y="567"/>
                  </a:lnTo>
                  <a:lnTo>
                    <a:pt x="455" y="564"/>
                  </a:lnTo>
                  <a:lnTo>
                    <a:pt x="455" y="559"/>
                  </a:lnTo>
                  <a:lnTo>
                    <a:pt x="456" y="557"/>
                  </a:lnTo>
                  <a:lnTo>
                    <a:pt x="456" y="552"/>
                  </a:lnTo>
                  <a:lnTo>
                    <a:pt x="458" y="549"/>
                  </a:lnTo>
                  <a:lnTo>
                    <a:pt x="459" y="544"/>
                  </a:lnTo>
                  <a:lnTo>
                    <a:pt x="459" y="539"/>
                  </a:lnTo>
                  <a:lnTo>
                    <a:pt x="461" y="535"/>
                  </a:lnTo>
                  <a:lnTo>
                    <a:pt x="462" y="530"/>
                  </a:lnTo>
                  <a:lnTo>
                    <a:pt x="463" y="526"/>
                  </a:lnTo>
                  <a:lnTo>
                    <a:pt x="463" y="522"/>
                  </a:lnTo>
                  <a:lnTo>
                    <a:pt x="465" y="517"/>
                  </a:lnTo>
                  <a:lnTo>
                    <a:pt x="466" y="513"/>
                  </a:lnTo>
                  <a:lnTo>
                    <a:pt x="466" y="510"/>
                  </a:lnTo>
                  <a:lnTo>
                    <a:pt x="468" y="507"/>
                  </a:lnTo>
                  <a:lnTo>
                    <a:pt x="468" y="503"/>
                  </a:lnTo>
                  <a:lnTo>
                    <a:pt x="469" y="501"/>
                  </a:lnTo>
                  <a:lnTo>
                    <a:pt x="469" y="498"/>
                  </a:lnTo>
                  <a:lnTo>
                    <a:pt x="471" y="496"/>
                  </a:lnTo>
                  <a:lnTo>
                    <a:pt x="471" y="493"/>
                  </a:lnTo>
                  <a:lnTo>
                    <a:pt x="472" y="490"/>
                  </a:lnTo>
                  <a:lnTo>
                    <a:pt x="472" y="487"/>
                  </a:lnTo>
                  <a:lnTo>
                    <a:pt x="474" y="484"/>
                  </a:lnTo>
                  <a:lnTo>
                    <a:pt x="474" y="481"/>
                  </a:lnTo>
                  <a:lnTo>
                    <a:pt x="475" y="478"/>
                  </a:lnTo>
                  <a:lnTo>
                    <a:pt x="477" y="475"/>
                  </a:lnTo>
                  <a:lnTo>
                    <a:pt x="477" y="472"/>
                  </a:lnTo>
                  <a:lnTo>
                    <a:pt x="478" y="469"/>
                  </a:lnTo>
                  <a:lnTo>
                    <a:pt x="479" y="468"/>
                  </a:lnTo>
                  <a:lnTo>
                    <a:pt x="479" y="464"/>
                  </a:lnTo>
                  <a:lnTo>
                    <a:pt x="481" y="462"/>
                  </a:lnTo>
                  <a:lnTo>
                    <a:pt x="482" y="459"/>
                  </a:lnTo>
                  <a:lnTo>
                    <a:pt x="482" y="455"/>
                  </a:lnTo>
                  <a:lnTo>
                    <a:pt x="484" y="452"/>
                  </a:lnTo>
                  <a:lnTo>
                    <a:pt x="485" y="450"/>
                  </a:lnTo>
                  <a:lnTo>
                    <a:pt x="485" y="448"/>
                  </a:lnTo>
                  <a:lnTo>
                    <a:pt x="487" y="445"/>
                  </a:lnTo>
                  <a:lnTo>
                    <a:pt x="487" y="442"/>
                  </a:lnTo>
                  <a:lnTo>
                    <a:pt x="488" y="439"/>
                  </a:lnTo>
                  <a:lnTo>
                    <a:pt x="490" y="436"/>
                  </a:lnTo>
                  <a:lnTo>
                    <a:pt x="491" y="434"/>
                  </a:lnTo>
                  <a:lnTo>
                    <a:pt x="493" y="429"/>
                  </a:lnTo>
                  <a:lnTo>
                    <a:pt x="495" y="424"/>
                  </a:lnTo>
                  <a:lnTo>
                    <a:pt x="497" y="419"/>
                  </a:lnTo>
                  <a:lnTo>
                    <a:pt x="498" y="414"/>
                  </a:lnTo>
                  <a:lnTo>
                    <a:pt x="500" y="410"/>
                  </a:lnTo>
                  <a:lnTo>
                    <a:pt x="501" y="405"/>
                  </a:lnTo>
                  <a:lnTo>
                    <a:pt x="503" y="401"/>
                  </a:lnTo>
                  <a:lnTo>
                    <a:pt x="506" y="397"/>
                  </a:lnTo>
                  <a:lnTo>
                    <a:pt x="507" y="394"/>
                  </a:lnTo>
                  <a:lnTo>
                    <a:pt x="509" y="391"/>
                  </a:lnTo>
                  <a:lnTo>
                    <a:pt x="509" y="388"/>
                  </a:lnTo>
                  <a:lnTo>
                    <a:pt x="510" y="385"/>
                  </a:lnTo>
                  <a:lnTo>
                    <a:pt x="511" y="382"/>
                  </a:lnTo>
                  <a:lnTo>
                    <a:pt x="511" y="381"/>
                  </a:lnTo>
                  <a:lnTo>
                    <a:pt x="513" y="378"/>
                  </a:lnTo>
                  <a:lnTo>
                    <a:pt x="514" y="378"/>
                  </a:lnTo>
                  <a:lnTo>
                    <a:pt x="514" y="379"/>
                  </a:lnTo>
                  <a:lnTo>
                    <a:pt x="516" y="381"/>
                  </a:lnTo>
                  <a:lnTo>
                    <a:pt x="517" y="384"/>
                  </a:lnTo>
                  <a:lnTo>
                    <a:pt x="519" y="387"/>
                  </a:lnTo>
                  <a:lnTo>
                    <a:pt x="522" y="391"/>
                  </a:lnTo>
                  <a:lnTo>
                    <a:pt x="525" y="395"/>
                  </a:lnTo>
                  <a:lnTo>
                    <a:pt x="527" y="401"/>
                  </a:lnTo>
                  <a:lnTo>
                    <a:pt x="530" y="405"/>
                  </a:lnTo>
                  <a:lnTo>
                    <a:pt x="533" y="411"/>
                  </a:lnTo>
                  <a:lnTo>
                    <a:pt x="533" y="414"/>
                  </a:lnTo>
                  <a:lnTo>
                    <a:pt x="535" y="417"/>
                  </a:lnTo>
                  <a:lnTo>
                    <a:pt x="536" y="420"/>
                  </a:lnTo>
                  <a:lnTo>
                    <a:pt x="538" y="423"/>
                  </a:lnTo>
                  <a:lnTo>
                    <a:pt x="539" y="426"/>
                  </a:lnTo>
                  <a:lnTo>
                    <a:pt x="541" y="429"/>
                  </a:lnTo>
                  <a:lnTo>
                    <a:pt x="541" y="430"/>
                  </a:lnTo>
                  <a:lnTo>
                    <a:pt x="542" y="433"/>
                  </a:lnTo>
                  <a:lnTo>
                    <a:pt x="543" y="439"/>
                  </a:lnTo>
                  <a:lnTo>
                    <a:pt x="546" y="443"/>
                  </a:lnTo>
                  <a:lnTo>
                    <a:pt x="546" y="446"/>
                  </a:lnTo>
                  <a:lnTo>
                    <a:pt x="546" y="449"/>
                  </a:lnTo>
                  <a:lnTo>
                    <a:pt x="546" y="452"/>
                  </a:lnTo>
                  <a:lnTo>
                    <a:pt x="548" y="455"/>
                  </a:lnTo>
                  <a:lnTo>
                    <a:pt x="549" y="459"/>
                  </a:lnTo>
                  <a:lnTo>
                    <a:pt x="551" y="464"/>
                  </a:lnTo>
                  <a:lnTo>
                    <a:pt x="551" y="468"/>
                  </a:lnTo>
                  <a:lnTo>
                    <a:pt x="552" y="474"/>
                  </a:lnTo>
                  <a:lnTo>
                    <a:pt x="554" y="478"/>
                  </a:lnTo>
                  <a:lnTo>
                    <a:pt x="554" y="482"/>
                  </a:lnTo>
                  <a:lnTo>
                    <a:pt x="555" y="485"/>
                  </a:lnTo>
                  <a:lnTo>
                    <a:pt x="555" y="488"/>
                  </a:lnTo>
                  <a:lnTo>
                    <a:pt x="555" y="491"/>
                  </a:lnTo>
                  <a:lnTo>
                    <a:pt x="557" y="494"/>
                  </a:lnTo>
                  <a:lnTo>
                    <a:pt x="557" y="496"/>
                  </a:lnTo>
                  <a:lnTo>
                    <a:pt x="558" y="498"/>
                  </a:lnTo>
                  <a:lnTo>
                    <a:pt x="558" y="501"/>
                  </a:lnTo>
                  <a:lnTo>
                    <a:pt x="558" y="504"/>
                  </a:lnTo>
                  <a:lnTo>
                    <a:pt x="559" y="507"/>
                  </a:lnTo>
                  <a:lnTo>
                    <a:pt x="559" y="510"/>
                  </a:lnTo>
                  <a:lnTo>
                    <a:pt x="561" y="513"/>
                  </a:lnTo>
                  <a:lnTo>
                    <a:pt x="561" y="516"/>
                  </a:lnTo>
                  <a:lnTo>
                    <a:pt x="561" y="519"/>
                  </a:lnTo>
                  <a:lnTo>
                    <a:pt x="562" y="522"/>
                  </a:lnTo>
                  <a:lnTo>
                    <a:pt x="562" y="523"/>
                  </a:lnTo>
                  <a:lnTo>
                    <a:pt x="564" y="526"/>
                  </a:lnTo>
                  <a:lnTo>
                    <a:pt x="564" y="529"/>
                  </a:lnTo>
                  <a:lnTo>
                    <a:pt x="565" y="532"/>
                  </a:lnTo>
                  <a:lnTo>
                    <a:pt x="565" y="535"/>
                  </a:lnTo>
                  <a:lnTo>
                    <a:pt x="567" y="538"/>
                  </a:lnTo>
                  <a:lnTo>
                    <a:pt x="567" y="542"/>
                  </a:lnTo>
                  <a:lnTo>
                    <a:pt x="568" y="548"/>
                  </a:lnTo>
                  <a:lnTo>
                    <a:pt x="570" y="552"/>
                  </a:lnTo>
                  <a:lnTo>
                    <a:pt x="571" y="558"/>
                  </a:lnTo>
                  <a:lnTo>
                    <a:pt x="573" y="561"/>
                  </a:lnTo>
                  <a:lnTo>
                    <a:pt x="574" y="565"/>
                  </a:lnTo>
                  <a:lnTo>
                    <a:pt x="575" y="570"/>
                  </a:lnTo>
                  <a:lnTo>
                    <a:pt x="577" y="574"/>
                  </a:lnTo>
                  <a:lnTo>
                    <a:pt x="577" y="577"/>
                  </a:lnTo>
                  <a:lnTo>
                    <a:pt x="578" y="580"/>
                  </a:lnTo>
                  <a:lnTo>
                    <a:pt x="580" y="581"/>
                  </a:lnTo>
                  <a:lnTo>
                    <a:pt x="581" y="584"/>
                  </a:lnTo>
                  <a:lnTo>
                    <a:pt x="583" y="587"/>
                  </a:lnTo>
                  <a:lnTo>
                    <a:pt x="586" y="591"/>
                  </a:lnTo>
                  <a:lnTo>
                    <a:pt x="589" y="596"/>
                  </a:lnTo>
                  <a:lnTo>
                    <a:pt x="593" y="602"/>
                  </a:lnTo>
                  <a:lnTo>
                    <a:pt x="631" y="654"/>
                  </a:lnTo>
                  <a:lnTo>
                    <a:pt x="587" y="605"/>
                  </a:lnTo>
                  <a:lnTo>
                    <a:pt x="589" y="606"/>
                  </a:lnTo>
                  <a:lnTo>
                    <a:pt x="589" y="609"/>
                  </a:lnTo>
                  <a:lnTo>
                    <a:pt x="590" y="612"/>
                  </a:lnTo>
                  <a:lnTo>
                    <a:pt x="591" y="616"/>
                  </a:lnTo>
                  <a:lnTo>
                    <a:pt x="593" y="621"/>
                  </a:lnTo>
                  <a:lnTo>
                    <a:pt x="593" y="622"/>
                  </a:lnTo>
                  <a:lnTo>
                    <a:pt x="594" y="625"/>
                  </a:lnTo>
                  <a:lnTo>
                    <a:pt x="594" y="628"/>
                  </a:lnTo>
                  <a:lnTo>
                    <a:pt x="596" y="631"/>
                  </a:lnTo>
                  <a:lnTo>
                    <a:pt x="597" y="634"/>
                  </a:lnTo>
                  <a:lnTo>
                    <a:pt x="599" y="637"/>
                  </a:lnTo>
                  <a:lnTo>
                    <a:pt x="599" y="639"/>
                  </a:lnTo>
                  <a:lnTo>
                    <a:pt x="600" y="642"/>
                  </a:lnTo>
                  <a:lnTo>
                    <a:pt x="600" y="644"/>
                  </a:lnTo>
                  <a:lnTo>
                    <a:pt x="602" y="647"/>
                  </a:lnTo>
                  <a:lnTo>
                    <a:pt x="603" y="650"/>
                  </a:lnTo>
                  <a:lnTo>
                    <a:pt x="605" y="653"/>
                  </a:lnTo>
                  <a:lnTo>
                    <a:pt x="606" y="657"/>
                  </a:lnTo>
                  <a:lnTo>
                    <a:pt x="607" y="661"/>
                  </a:lnTo>
                  <a:lnTo>
                    <a:pt x="609" y="667"/>
                  </a:lnTo>
                  <a:lnTo>
                    <a:pt x="610" y="670"/>
                  </a:lnTo>
                  <a:lnTo>
                    <a:pt x="610" y="671"/>
                  </a:lnTo>
                  <a:lnTo>
                    <a:pt x="612" y="674"/>
                  </a:lnTo>
                  <a:lnTo>
                    <a:pt x="613" y="677"/>
                  </a:lnTo>
                  <a:lnTo>
                    <a:pt x="615" y="682"/>
                  </a:lnTo>
                  <a:lnTo>
                    <a:pt x="615" y="686"/>
                  </a:lnTo>
                  <a:lnTo>
                    <a:pt x="616" y="692"/>
                  </a:lnTo>
                  <a:lnTo>
                    <a:pt x="618" y="695"/>
                  </a:lnTo>
                  <a:lnTo>
                    <a:pt x="619" y="698"/>
                  </a:lnTo>
                  <a:lnTo>
                    <a:pt x="619" y="700"/>
                  </a:lnTo>
                  <a:lnTo>
                    <a:pt x="621" y="705"/>
                  </a:lnTo>
                  <a:lnTo>
                    <a:pt x="622" y="708"/>
                  </a:lnTo>
                  <a:lnTo>
                    <a:pt x="622" y="711"/>
                  </a:lnTo>
                  <a:lnTo>
                    <a:pt x="623" y="715"/>
                  </a:lnTo>
                  <a:lnTo>
                    <a:pt x="625" y="719"/>
                  </a:lnTo>
                  <a:lnTo>
                    <a:pt x="626" y="722"/>
                  </a:lnTo>
                  <a:lnTo>
                    <a:pt x="626" y="727"/>
                  </a:lnTo>
                  <a:lnTo>
                    <a:pt x="628" y="731"/>
                  </a:lnTo>
                  <a:lnTo>
                    <a:pt x="629" y="735"/>
                  </a:lnTo>
                  <a:lnTo>
                    <a:pt x="631" y="738"/>
                  </a:lnTo>
                  <a:lnTo>
                    <a:pt x="632" y="743"/>
                  </a:lnTo>
                  <a:lnTo>
                    <a:pt x="632" y="746"/>
                  </a:lnTo>
                  <a:lnTo>
                    <a:pt x="634" y="750"/>
                  </a:lnTo>
                  <a:lnTo>
                    <a:pt x="635" y="754"/>
                  </a:lnTo>
                  <a:lnTo>
                    <a:pt x="636" y="759"/>
                  </a:lnTo>
                  <a:lnTo>
                    <a:pt x="638" y="763"/>
                  </a:lnTo>
                  <a:lnTo>
                    <a:pt x="639" y="767"/>
                  </a:lnTo>
                  <a:lnTo>
                    <a:pt x="641" y="772"/>
                  </a:lnTo>
                  <a:lnTo>
                    <a:pt x="642" y="776"/>
                  </a:lnTo>
                  <a:lnTo>
                    <a:pt x="642" y="779"/>
                  </a:lnTo>
                  <a:lnTo>
                    <a:pt x="644" y="783"/>
                  </a:lnTo>
                  <a:lnTo>
                    <a:pt x="645" y="788"/>
                  </a:lnTo>
                  <a:lnTo>
                    <a:pt x="647" y="792"/>
                  </a:lnTo>
                  <a:lnTo>
                    <a:pt x="647" y="796"/>
                  </a:lnTo>
                  <a:lnTo>
                    <a:pt x="648" y="801"/>
                  </a:lnTo>
                  <a:lnTo>
                    <a:pt x="650" y="804"/>
                  </a:lnTo>
                  <a:lnTo>
                    <a:pt x="651" y="808"/>
                  </a:lnTo>
                  <a:lnTo>
                    <a:pt x="651" y="811"/>
                  </a:lnTo>
                  <a:lnTo>
                    <a:pt x="652" y="815"/>
                  </a:lnTo>
                  <a:lnTo>
                    <a:pt x="654" y="818"/>
                  </a:lnTo>
                  <a:lnTo>
                    <a:pt x="654" y="821"/>
                  </a:lnTo>
                  <a:lnTo>
                    <a:pt x="655" y="824"/>
                  </a:lnTo>
                  <a:lnTo>
                    <a:pt x="657" y="828"/>
                  </a:lnTo>
                  <a:lnTo>
                    <a:pt x="657" y="830"/>
                  </a:lnTo>
                  <a:lnTo>
                    <a:pt x="658" y="833"/>
                  </a:lnTo>
                  <a:lnTo>
                    <a:pt x="658" y="836"/>
                  </a:lnTo>
                  <a:lnTo>
                    <a:pt x="660" y="839"/>
                  </a:lnTo>
                  <a:lnTo>
                    <a:pt x="661" y="843"/>
                  </a:lnTo>
                  <a:lnTo>
                    <a:pt x="663" y="847"/>
                  </a:lnTo>
                  <a:lnTo>
                    <a:pt x="663" y="850"/>
                  </a:lnTo>
                  <a:lnTo>
                    <a:pt x="664" y="853"/>
                  </a:lnTo>
                  <a:lnTo>
                    <a:pt x="664" y="855"/>
                  </a:lnTo>
                  <a:lnTo>
                    <a:pt x="716" y="857"/>
                  </a:lnTo>
                  <a:lnTo>
                    <a:pt x="719" y="903"/>
                  </a:lnTo>
                  <a:lnTo>
                    <a:pt x="722" y="903"/>
                  </a:lnTo>
                  <a:lnTo>
                    <a:pt x="724" y="903"/>
                  </a:lnTo>
                  <a:lnTo>
                    <a:pt x="727" y="903"/>
                  </a:lnTo>
                  <a:lnTo>
                    <a:pt x="730" y="904"/>
                  </a:lnTo>
                  <a:lnTo>
                    <a:pt x="735" y="904"/>
                  </a:lnTo>
                  <a:lnTo>
                    <a:pt x="740" y="905"/>
                  </a:lnTo>
                  <a:lnTo>
                    <a:pt x="744" y="907"/>
                  </a:lnTo>
                  <a:lnTo>
                    <a:pt x="748" y="907"/>
                  </a:lnTo>
                  <a:lnTo>
                    <a:pt x="753" y="908"/>
                  </a:lnTo>
                  <a:lnTo>
                    <a:pt x="757" y="908"/>
                  </a:lnTo>
                  <a:lnTo>
                    <a:pt x="760" y="910"/>
                  </a:lnTo>
                  <a:lnTo>
                    <a:pt x="763" y="911"/>
                  </a:lnTo>
                  <a:lnTo>
                    <a:pt x="766" y="911"/>
                  </a:lnTo>
                  <a:lnTo>
                    <a:pt x="767" y="911"/>
                  </a:lnTo>
                  <a:lnTo>
                    <a:pt x="769" y="913"/>
                  </a:lnTo>
                  <a:lnTo>
                    <a:pt x="767" y="913"/>
                  </a:lnTo>
                  <a:lnTo>
                    <a:pt x="766" y="913"/>
                  </a:lnTo>
                  <a:lnTo>
                    <a:pt x="764" y="913"/>
                  </a:lnTo>
                  <a:lnTo>
                    <a:pt x="762" y="913"/>
                  </a:lnTo>
                  <a:lnTo>
                    <a:pt x="759" y="911"/>
                  </a:lnTo>
                  <a:lnTo>
                    <a:pt x="754" y="911"/>
                  </a:lnTo>
                  <a:lnTo>
                    <a:pt x="751" y="910"/>
                  </a:lnTo>
                  <a:lnTo>
                    <a:pt x="747" y="910"/>
                  </a:lnTo>
                  <a:lnTo>
                    <a:pt x="743" y="908"/>
                  </a:lnTo>
                  <a:lnTo>
                    <a:pt x="738" y="908"/>
                  </a:lnTo>
                  <a:lnTo>
                    <a:pt x="735" y="907"/>
                  </a:lnTo>
                  <a:lnTo>
                    <a:pt x="731" y="907"/>
                  </a:lnTo>
                  <a:lnTo>
                    <a:pt x="728" y="907"/>
                  </a:lnTo>
                  <a:lnTo>
                    <a:pt x="727" y="905"/>
                  </a:lnTo>
                  <a:lnTo>
                    <a:pt x="725" y="905"/>
                  </a:lnTo>
                  <a:lnTo>
                    <a:pt x="724" y="907"/>
                  </a:lnTo>
                  <a:lnTo>
                    <a:pt x="721" y="913"/>
                  </a:lnTo>
                  <a:lnTo>
                    <a:pt x="718" y="916"/>
                  </a:lnTo>
                  <a:lnTo>
                    <a:pt x="718" y="917"/>
                  </a:lnTo>
                  <a:lnTo>
                    <a:pt x="716" y="920"/>
                  </a:lnTo>
                  <a:lnTo>
                    <a:pt x="718" y="923"/>
                  </a:lnTo>
                  <a:lnTo>
                    <a:pt x="719" y="924"/>
                  </a:lnTo>
                  <a:lnTo>
                    <a:pt x="721" y="926"/>
                  </a:lnTo>
                  <a:lnTo>
                    <a:pt x="719" y="926"/>
                  </a:lnTo>
                  <a:lnTo>
                    <a:pt x="719" y="927"/>
                  </a:lnTo>
                  <a:lnTo>
                    <a:pt x="718" y="929"/>
                  </a:lnTo>
                  <a:lnTo>
                    <a:pt x="716" y="932"/>
                  </a:lnTo>
                  <a:lnTo>
                    <a:pt x="714" y="933"/>
                  </a:lnTo>
                  <a:lnTo>
                    <a:pt x="712" y="936"/>
                  </a:lnTo>
                  <a:lnTo>
                    <a:pt x="711" y="937"/>
                  </a:lnTo>
                  <a:lnTo>
                    <a:pt x="709" y="942"/>
                  </a:lnTo>
                  <a:lnTo>
                    <a:pt x="706" y="945"/>
                  </a:lnTo>
                  <a:lnTo>
                    <a:pt x="705" y="948"/>
                  </a:lnTo>
                  <a:lnTo>
                    <a:pt x="703" y="952"/>
                  </a:lnTo>
                  <a:lnTo>
                    <a:pt x="700" y="956"/>
                  </a:lnTo>
                  <a:lnTo>
                    <a:pt x="699" y="959"/>
                  </a:lnTo>
                  <a:lnTo>
                    <a:pt x="696" y="964"/>
                  </a:lnTo>
                  <a:lnTo>
                    <a:pt x="693" y="968"/>
                  </a:lnTo>
                  <a:lnTo>
                    <a:pt x="692" y="971"/>
                  </a:lnTo>
                  <a:lnTo>
                    <a:pt x="689" y="974"/>
                  </a:lnTo>
                  <a:lnTo>
                    <a:pt x="687" y="977"/>
                  </a:lnTo>
                  <a:lnTo>
                    <a:pt x="686" y="980"/>
                  </a:lnTo>
                  <a:lnTo>
                    <a:pt x="684" y="981"/>
                  </a:lnTo>
                  <a:lnTo>
                    <a:pt x="680" y="985"/>
                  </a:lnTo>
                  <a:lnTo>
                    <a:pt x="677" y="990"/>
                  </a:lnTo>
                  <a:lnTo>
                    <a:pt x="674" y="993"/>
                  </a:lnTo>
                  <a:lnTo>
                    <a:pt x="673" y="996"/>
                  </a:lnTo>
                  <a:lnTo>
                    <a:pt x="671" y="998"/>
                  </a:lnTo>
                  <a:lnTo>
                    <a:pt x="670" y="1003"/>
                  </a:lnTo>
                  <a:lnTo>
                    <a:pt x="667" y="1006"/>
                  </a:lnTo>
                  <a:lnTo>
                    <a:pt x="666" y="1009"/>
                  </a:lnTo>
                  <a:lnTo>
                    <a:pt x="664" y="1012"/>
                  </a:lnTo>
                  <a:lnTo>
                    <a:pt x="663" y="1014"/>
                  </a:lnTo>
                  <a:lnTo>
                    <a:pt x="661" y="1017"/>
                  </a:lnTo>
                  <a:lnTo>
                    <a:pt x="661" y="1020"/>
                  </a:lnTo>
                  <a:lnTo>
                    <a:pt x="661" y="1022"/>
                  </a:lnTo>
                  <a:lnTo>
                    <a:pt x="661" y="1025"/>
                  </a:lnTo>
                  <a:lnTo>
                    <a:pt x="661" y="1027"/>
                  </a:lnTo>
                  <a:lnTo>
                    <a:pt x="661" y="1033"/>
                  </a:lnTo>
                  <a:lnTo>
                    <a:pt x="661" y="1036"/>
                  </a:lnTo>
                  <a:lnTo>
                    <a:pt x="663" y="1039"/>
                  </a:lnTo>
                  <a:lnTo>
                    <a:pt x="663" y="1042"/>
                  </a:lnTo>
                  <a:lnTo>
                    <a:pt x="664" y="1046"/>
                  </a:lnTo>
                  <a:lnTo>
                    <a:pt x="666" y="1048"/>
                  </a:lnTo>
                  <a:lnTo>
                    <a:pt x="666" y="1051"/>
                  </a:lnTo>
                  <a:lnTo>
                    <a:pt x="667" y="1054"/>
                  </a:lnTo>
                  <a:lnTo>
                    <a:pt x="668" y="1057"/>
                  </a:lnTo>
                  <a:lnTo>
                    <a:pt x="671" y="1061"/>
                  </a:lnTo>
                  <a:lnTo>
                    <a:pt x="674" y="1064"/>
                  </a:lnTo>
                  <a:lnTo>
                    <a:pt x="676" y="1065"/>
                  </a:lnTo>
                  <a:lnTo>
                    <a:pt x="679" y="1067"/>
                  </a:lnTo>
                  <a:lnTo>
                    <a:pt x="680" y="1068"/>
                  </a:lnTo>
                  <a:lnTo>
                    <a:pt x="683" y="1070"/>
                  </a:lnTo>
                  <a:lnTo>
                    <a:pt x="686" y="1071"/>
                  </a:lnTo>
                  <a:lnTo>
                    <a:pt x="689" y="1073"/>
                  </a:lnTo>
                  <a:lnTo>
                    <a:pt x="693" y="1074"/>
                  </a:lnTo>
                  <a:lnTo>
                    <a:pt x="696" y="1075"/>
                  </a:lnTo>
                  <a:lnTo>
                    <a:pt x="699" y="1077"/>
                  </a:lnTo>
                  <a:lnTo>
                    <a:pt x="703" y="1078"/>
                  </a:lnTo>
                  <a:lnTo>
                    <a:pt x="708" y="1080"/>
                  </a:lnTo>
                  <a:lnTo>
                    <a:pt x="712" y="1083"/>
                  </a:lnTo>
                  <a:lnTo>
                    <a:pt x="716" y="1084"/>
                  </a:lnTo>
                  <a:lnTo>
                    <a:pt x="721" y="1086"/>
                  </a:lnTo>
                  <a:lnTo>
                    <a:pt x="725" y="1086"/>
                  </a:lnTo>
                  <a:lnTo>
                    <a:pt x="730" y="1087"/>
                  </a:lnTo>
                  <a:lnTo>
                    <a:pt x="734" y="1090"/>
                  </a:lnTo>
                  <a:lnTo>
                    <a:pt x="738" y="1091"/>
                  </a:lnTo>
                  <a:lnTo>
                    <a:pt x="743" y="1091"/>
                  </a:lnTo>
                  <a:lnTo>
                    <a:pt x="746" y="1093"/>
                  </a:lnTo>
                  <a:lnTo>
                    <a:pt x="750" y="1094"/>
                  </a:lnTo>
                  <a:lnTo>
                    <a:pt x="754" y="1096"/>
                  </a:lnTo>
                  <a:lnTo>
                    <a:pt x="757" y="1096"/>
                  </a:lnTo>
                  <a:lnTo>
                    <a:pt x="762" y="1097"/>
                  </a:lnTo>
                  <a:lnTo>
                    <a:pt x="764" y="1097"/>
                  </a:lnTo>
                  <a:lnTo>
                    <a:pt x="767" y="1099"/>
                  </a:lnTo>
                  <a:lnTo>
                    <a:pt x="770" y="1097"/>
                  </a:lnTo>
                  <a:lnTo>
                    <a:pt x="773" y="1097"/>
                  </a:lnTo>
                  <a:lnTo>
                    <a:pt x="775" y="1097"/>
                  </a:lnTo>
                  <a:lnTo>
                    <a:pt x="778" y="1097"/>
                  </a:lnTo>
                  <a:lnTo>
                    <a:pt x="780" y="1096"/>
                  </a:lnTo>
                  <a:lnTo>
                    <a:pt x="786" y="1094"/>
                  </a:lnTo>
                  <a:lnTo>
                    <a:pt x="788" y="1093"/>
                  </a:lnTo>
                  <a:lnTo>
                    <a:pt x="791" y="1091"/>
                  </a:lnTo>
                  <a:lnTo>
                    <a:pt x="794" y="1090"/>
                  </a:lnTo>
                  <a:lnTo>
                    <a:pt x="796" y="1090"/>
                  </a:lnTo>
                  <a:lnTo>
                    <a:pt x="799" y="1087"/>
                  </a:lnTo>
                  <a:lnTo>
                    <a:pt x="802" y="1086"/>
                  </a:lnTo>
                  <a:lnTo>
                    <a:pt x="805" y="1084"/>
                  </a:lnTo>
                  <a:lnTo>
                    <a:pt x="808" y="1084"/>
                  </a:lnTo>
                  <a:lnTo>
                    <a:pt x="811" y="1083"/>
                  </a:lnTo>
                  <a:lnTo>
                    <a:pt x="814" y="1080"/>
                  </a:lnTo>
                  <a:lnTo>
                    <a:pt x="817" y="1078"/>
                  </a:lnTo>
                  <a:lnTo>
                    <a:pt x="820" y="1077"/>
                  </a:lnTo>
                  <a:lnTo>
                    <a:pt x="823" y="1075"/>
                  </a:lnTo>
                  <a:lnTo>
                    <a:pt x="827" y="1074"/>
                  </a:lnTo>
                  <a:lnTo>
                    <a:pt x="830" y="1073"/>
                  </a:lnTo>
                  <a:lnTo>
                    <a:pt x="833" y="1071"/>
                  </a:lnTo>
                  <a:lnTo>
                    <a:pt x="834" y="1070"/>
                  </a:lnTo>
                  <a:lnTo>
                    <a:pt x="837" y="1068"/>
                  </a:lnTo>
                  <a:lnTo>
                    <a:pt x="840" y="1067"/>
                  </a:lnTo>
                  <a:lnTo>
                    <a:pt x="843" y="1065"/>
                  </a:lnTo>
                  <a:lnTo>
                    <a:pt x="846" y="1062"/>
                  </a:lnTo>
                  <a:lnTo>
                    <a:pt x="850" y="1059"/>
                  </a:lnTo>
                  <a:lnTo>
                    <a:pt x="853" y="1057"/>
                  </a:lnTo>
                  <a:lnTo>
                    <a:pt x="855" y="1055"/>
                  </a:lnTo>
                  <a:lnTo>
                    <a:pt x="855" y="1051"/>
                  </a:lnTo>
                  <a:lnTo>
                    <a:pt x="856" y="1048"/>
                  </a:lnTo>
                  <a:lnTo>
                    <a:pt x="856" y="1043"/>
                  </a:lnTo>
                  <a:lnTo>
                    <a:pt x="856" y="1039"/>
                  </a:lnTo>
                  <a:lnTo>
                    <a:pt x="856" y="1035"/>
                  </a:lnTo>
                  <a:lnTo>
                    <a:pt x="855" y="1030"/>
                  </a:lnTo>
                  <a:lnTo>
                    <a:pt x="855" y="1025"/>
                  </a:lnTo>
                  <a:lnTo>
                    <a:pt x="855" y="1020"/>
                  </a:lnTo>
                  <a:lnTo>
                    <a:pt x="853" y="1016"/>
                  </a:lnTo>
                  <a:lnTo>
                    <a:pt x="853" y="1010"/>
                  </a:lnTo>
                  <a:lnTo>
                    <a:pt x="852" y="1006"/>
                  </a:lnTo>
                  <a:lnTo>
                    <a:pt x="852" y="1001"/>
                  </a:lnTo>
                  <a:lnTo>
                    <a:pt x="852" y="997"/>
                  </a:lnTo>
                  <a:lnTo>
                    <a:pt x="852" y="993"/>
                  </a:lnTo>
                  <a:lnTo>
                    <a:pt x="852" y="990"/>
                  </a:lnTo>
                  <a:lnTo>
                    <a:pt x="853" y="987"/>
                  </a:lnTo>
                  <a:lnTo>
                    <a:pt x="853" y="984"/>
                  </a:lnTo>
                  <a:lnTo>
                    <a:pt x="855" y="980"/>
                  </a:lnTo>
                  <a:lnTo>
                    <a:pt x="855" y="975"/>
                  </a:lnTo>
                  <a:lnTo>
                    <a:pt x="856" y="972"/>
                  </a:lnTo>
                  <a:lnTo>
                    <a:pt x="856" y="966"/>
                  </a:lnTo>
                  <a:lnTo>
                    <a:pt x="857" y="962"/>
                  </a:lnTo>
                  <a:lnTo>
                    <a:pt x="857" y="956"/>
                  </a:lnTo>
                  <a:lnTo>
                    <a:pt x="859" y="952"/>
                  </a:lnTo>
                  <a:lnTo>
                    <a:pt x="859" y="946"/>
                  </a:lnTo>
                  <a:lnTo>
                    <a:pt x="859" y="942"/>
                  </a:lnTo>
                  <a:lnTo>
                    <a:pt x="859" y="937"/>
                  </a:lnTo>
                  <a:lnTo>
                    <a:pt x="860" y="933"/>
                  </a:lnTo>
                  <a:lnTo>
                    <a:pt x="860" y="930"/>
                  </a:lnTo>
                  <a:lnTo>
                    <a:pt x="860" y="929"/>
                  </a:lnTo>
                  <a:lnTo>
                    <a:pt x="860" y="926"/>
                  </a:lnTo>
                  <a:lnTo>
                    <a:pt x="862" y="926"/>
                  </a:lnTo>
                  <a:lnTo>
                    <a:pt x="863" y="926"/>
                  </a:lnTo>
                  <a:lnTo>
                    <a:pt x="868" y="924"/>
                  </a:lnTo>
                  <a:lnTo>
                    <a:pt x="871" y="923"/>
                  </a:lnTo>
                  <a:lnTo>
                    <a:pt x="872" y="923"/>
                  </a:lnTo>
                  <a:lnTo>
                    <a:pt x="873" y="920"/>
                  </a:lnTo>
                  <a:lnTo>
                    <a:pt x="876" y="920"/>
                  </a:lnTo>
                  <a:lnTo>
                    <a:pt x="875" y="917"/>
                  </a:lnTo>
                  <a:lnTo>
                    <a:pt x="875" y="914"/>
                  </a:lnTo>
                  <a:lnTo>
                    <a:pt x="875" y="911"/>
                  </a:lnTo>
                  <a:lnTo>
                    <a:pt x="873" y="910"/>
                  </a:lnTo>
                  <a:lnTo>
                    <a:pt x="873" y="907"/>
                  </a:lnTo>
                  <a:lnTo>
                    <a:pt x="873" y="904"/>
                  </a:lnTo>
                  <a:lnTo>
                    <a:pt x="872" y="901"/>
                  </a:lnTo>
                  <a:lnTo>
                    <a:pt x="872" y="898"/>
                  </a:lnTo>
                  <a:lnTo>
                    <a:pt x="871" y="895"/>
                  </a:lnTo>
                  <a:lnTo>
                    <a:pt x="869" y="891"/>
                  </a:lnTo>
                  <a:lnTo>
                    <a:pt x="868" y="888"/>
                  </a:lnTo>
                  <a:lnTo>
                    <a:pt x="868" y="885"/>
                  </a:lnTo>
                  <a:lnTo>
                    <a:pt x="866" y="881"/>
                  </a:lnTo>
                  <a:lnTo>
                    <a:pt x="865" y="878"/>
                  </a:lnTo>
                  <a:lnTo>
                    <a:pt x="863" y="873"/>
                  </a:lnTo>
                  <a:lnTo>
                    <a:pt x="863" y="871"/>
                  </a:lnTo>
                  <a:lnTo>
                    <a:pt x="862" y="866"/>
                  </a:lnTo>
                  <a:lnTo>
                    <a:pt x="860" y="863"/>
                  </a:lnTo>
                  <a:lnTo>
                    <a:pt x="859" y="860"/>
                  </a:lnTo>
                  <a:lnTo>
                    <a:pt x="859" y="856"/>
                  </a:lnTo>
                  <a:lnTo>
                    <a:pt x="857" y="853"/>
                  </a:lnTo>
                  <a:lnTo>
                    <a:pt x="857" y="852"/>
                  </a:lnTo>
                  <a:lnTo>
                    <a:pt x="855" y="846"/>
                  </a:lnTo>
                  <a:lnTo>
                    <a:pt x="855" y="843"/>
                  </a:lnTo>
                  <a:lnTo>
                    <a:pt x="853" y="840"/>
                  </a:lnTo>
                  <a:lnTo>
                    <a:pt x="871" y="824"/>
                  </a:lnTo>
                  <a:lnTo>
                    <a:pt x="871" y="823"/>
                  </a:lnTo>
                  <a:lnTo>
                    <a:pt x="869" y="820"/>
                  </a:lnTo>
                  <a:lnTo>
                    <a:pt x="866" y="817"/>
                  </a:lnTo>
                  <a:lnTo>
                    <a:pt x="865" y="812"/>
                  </a:lnTo>
                  <a:lnTo>
                    <a:pt x="863" y="809"/>
                  </a:lnTo>
                  <a:lnTo>
                    <a:pt x="862" y="807"/>
                  </a:lnTo>
                  <a:lnTo>
                    <a:pt x="860" y="804"/>
                  </a:lnTo>
                  <a:lnTo>
                    <a:pt x="859" y="802"/>
                  </a:lnTo>
                  <a:lnTo>
                    <a:pt x="857" y="798"/>
                  </a:lnTo>
                  <a:lnTo>
                    <a:pt x="856" y="795"/>
                  </a:lnTo>
                  <a:lnTo>
                    <a:pt x="855" y="791"/>
                  </a:lnTo>
                  <a:lnTo>
                    <a:pt x="853" y="788"/>
                  </a:lnTo>
                  <a:lnTo>
                    <a:pt x="852" y="785"/>
                  </a:lnTo>
                  <a:lnTo>
                    <a:pt x="850" y="780"/>
                  </a:lnTo>
                  <a:lnTo>
                    <a:pt x="847" y="778"/>
                  </a:lnTo>
                  <a:lnTo>
                    <a:pt x="846" y="773"/>
                  </a:lnTo>
                  <a:lnTo>
                    <a:pt x="844" y="770"/>
                  </a:lnTo>
                  <a:lnTo>
                    <a:pt x="843" y="766"/>
                  </a:lnTo>
                  <a:lnTo>
                    <a:pt x="841" y="763"/>
                  </a:lnTo>
                  <a:lnTo>
                    <a:pt x="841" y="760"/>
                  </a:lnTo>
                  <a:lnTo>
                    <a:pt x="840" y="757"/>
                  </a:lnTo>
                  <a:lnTo>
                    <a:pt x="839" y="753"/>
                  </a:lnTo>
                  <a:lnTo>
                    <a:pt x="837" y="750"/>
                  </a:lnTo>
                  <a:lnTo>
                    <a:pt x="837" y="747"/>
                  </a:lnTo>
                  <a:lnTo>
                    <a:pt x="836" y="743"/>
                  </a:lnTo>
                  <a:lnTo>
                    <a:pt x="836" y="738"/>
                  </a:lnTo>
                  <a:lnTo>
                    <a:pt x="836" y="735"/>
                  </a:lnTo>
                  <a:lnTo>
                    <a:pt x="836" y="732"/>
                  </a:lnTo>
                  <a:lnTo>
                    <a:pt x="834" y="730"/>
                  </a:lnTo>
                  <a:lnTo>
                    <a:pt x="834" y="727"/>
                  </a:lnTo>
                  <a:lnTo>
                    <a:pt x="833" y="722"/>
                  </a:lnTo>
                  <a:lnTo>
                    <a:pt x="833" y="718"/>
                  </a:lnTo>
                  <a:lnTo>
                    <a:pt x="831" y="712"/>
                  </a:lnTo>
                  <a:lnTo>
                    <a:pt x="831" y="708"/>
                  </a:lnTo>
                  <a:lnTo>
                    <a:pt x="830" y="703"/>
                  </a:lnTo>
                  <a:lnTo>
                    <a:pt x="830" y="700"/>
                  </a:lnTo>
                  <a:lnTo>
                    <a:pt x="828" y="698"/>
                  </a:lnTo>
                  <a:lnTo>
                    <a:pt x="828" y="695"/>
                  </a:lnTo>
                  <a:lnTo>
                    <a:pt x="827" y="692"/>
                  </a:lnTo>
                  <a:lnTo>
                    <a:pt x="827" y="689"/>
                  </a:lnTo>
                  <a:lnTo>
                    <a:pt x="825" y="684"/>
                  </a:lnTo>
                  <a:lnTo>
                    <a:pt x="825" y="682"/>
                  </a:lnTo>
                  <a:lnTo>
                    <a:pt x="824" y="679"/>
                  </a:lnTo>
                  <a:lnTo>
                    <a:pt x="824" y="676"/>
                  </a:lnTo>
                  <a:lnTo>
                    <a:pt x="823" y="671"/>
                  </a:lnTo>
                  <a:lnTo>
                    <a:pt x="823" y="669"/>
                  </a:lnTo>
                  <a:lnTo>
                    <a:pt x="821" y="666"/>
                  </a:lnTo>
                  <a:lnTo>
                    <a:pt x="821" y="661"/>
                  </a:lnTo>
                  <a:lnTo>
                    <a:pt x="821" y="658"/>
                  </a:lnTo>
                  <a:lnTo>
                    <a:pt x="820" y="655"/>
                  </a:lnTo>
                  <a:lnTo>
                    <a:pt x="820" y="651"/>
                  </a:lnTo>
                  <a:lnTo>
                    <a:pt x="818" y="648"/>
                  </a:lnTo>
                  <a:lnTo>
                    <a:pt x="817" y="645"/>
                  </a:lnTo>
                  <a:lnTo>
                    <a:pt x="817" y="641"/>
                  </a:lnTo>
                  <a:lnTo>
                    <a:pt x="815" y="638"/>
                  </a:lnTo>
                  <a:lnTo>
                    <a:pt x="815" y="635"/>
                  </a:lnTo>
                  <a:lnTo>
                    <a:pt x="814" y="631"/>
                  </a:lnTo>
                  <a:lnTo>
                    <a:pt x="814" y="628"/>
                  </a:lnTo>
                  <a:lnTo>
                    <a:pt x="812" y="623"/>
                  </a:lnTo>
                  <a:lnTo>
                    <a:pt x="812" y="621"/>
                  </a:lnTo>
                  <a:lnTo>
                    <a:pt x="811" y="618"/>
                  </a:lnTo>
                  <a:lnTo>
                    <a:pt x="811" y="615"/>
                  </a:lnTo>
                  <a:lnTo>
                    <a:pt x="810" y="612"/>
                  </a:lnTo>
                  <a:lnTo>
                    <a:pt x="810" y="609"/>
                  </a:lnTo>
                  <a:lnTo>
                    <a:pt x="810" y="606"/>
                  </a:lnTo>
                  <a:lnTo>
                    <a:pt x="810" y="603"/>
                  </a:lnTo>
                  <a:lnTo>
                    <a:pt x="808" y="600"/>
                  </a:lnTo>
                  <a:lnTo>
                    <a:pt x="808" y="597"/>
                  </a:lnTo>
                  <a:lnTo>
                    <a:pt x="807" y="594"/>
                  </a:lnTo>
                  <a:lnTo>
                    <a:pt x="807" y="591"/>
                  </a:lnTo>
                  <a:lnTo>
                    <a:pt x="805" y="587"/>
                  </a:lnTo>
                  <a:lnTo>
                    <a:pt x="805" y="583"/>
                  </a:lnTo>
                  <a:lnTo>
                    <a:pt x="804" y="578"/>
                  </a:lnTo>
                  <a:lnTo>
                    <a:pt x="802" y="575"/>
                  </a:lnTo>
                  <a:lnTo>
                    <a:pt x="802" y="573"/>
                  </a:lnTo>
                  <a:lnTo>
                    <a:pt x="802" y="570"/>
                  </a:lnTo>
                  <a:lnTo>
                    <a:pt x="801" y="565"/>
                  </a:lnTo>
                  <a:lnTo>
                    <a:pt x="801" y="561"/>
                  </a:lnTo>
                  <a:lnTo>
                    <a:pt x="799" y="555"/>
                  </a:lnTo>
                  <a:lnTo>
                    <a:pt x="798" y="551"/>
                  </a:lnTo>
                  <a:lnTo>
                    <a:pt x="795" y="545"/>
                  </a:lnTo>
                  <a:lnTo>
                    <a:pt x="794" y="541"/>
                  </a:lnTo>
                  <a:lnTo>
                    <a:pt x="792" y="535"/>
                  </a:lnTo>
                  <a:lnTo>
                    <a:pt x="791" y="530"/>
                  </a:lnTo>
                  <a:lnTo>
                    <a:pt x="788" y="526"/>
                  </a:lnTo>
                  <a:lnTo>
                    <a:pt x="786" y="522"/>
                  </a:lnTo>
                  <a:lnTo>
                    <a:pt x="785" y="517"/>
                  </a:lnTo>
                  <a:lnTo>
                    <a:pt x="783" y="514"/>
                  </a:lnTo>
                  <a:lnTo>
                    <a:pt x="782" y="512"/>
                  </a:lnTo>
                  <a:lnTo>
                    <a:pt x="780" y="510"/>
                  </a:lnTo>
                  <a:lnTo>
                    <a:pt x="780" y="509"/>
                  </a:lnTo>
                  <a:lnTo>
                    <a:pt x="763" y="434"/>
                  </a:lnTo>
                  <a:lnTo>
                    <a:pt x="738" y="263"/>
                  </a:lnTo>
                  <a:lnTo>
                    <a:pt x="298" y="182"/>
                  </a:lnTo>
                  <a:lnTo>
                    <a:pt x="272" y="315"/>
                  </a:lnTo>
                  <a:lnTo>
                    <a:pt x="272" y="314"/>
                  </a:lnTo>
                  <a:lnTo>
                    <a:pt x="270" y="311"/>
                  </a:lnTo>
                  <a:lnTo>
                    <a:pt x="269" y="308"/>
                  </a:lnTo>
                  <a:lnTo>
                    <a:pt x="267" y="305"/>
                  </a:lnTo>
                  <a:lnTo>
                    <a:pt x="267" y="301"/>
                  </a:lnTo>
                  <a:lnTo>
                    <a:pt x="266" y="296"/>
                  </a:lnTo>
                  <a:lnTo>
                    <a:pt x="264" y="292"/>
                  </a:lnTo>
                  <a:lnTo>
                    <a:pt x="263" y="288"/>
                  </a:lnTo>
                  <a:lnTo>
                    <a:pt x="261" y="283"/>
                  </a:lnTo>
                  <a:lnTo>
                    <a:pt x="261" y="278"/>
                  </a:lnTo>
                  <a:lnTo>
                    <a:pt x="260" y="275"/>
                  </a:lnTo>
                  <a:lnTo>
                    <a:pt x="259" y="272"/>
                  </a:lnTo>
                  <a:lnTo>
                    <a:pt x="259" y="269"/>
                  </a:lnTo>
                  <a:lnTo>
                    <a:pt x="257" y="267"/>
                  </a:lnTo>
                  <a:lnTo>
                    <a:pt x="257" y="264"/>
                  </a:lnTo>
                  <a:lnTo>
                    <a:pt x="256" y="262"/>
                  </a:lnTo>
                  <a:lnTo>
                    <a:pt x="256" y="259"/>
                  </a:lnTo>
                  <a:lnTo>
                    <a:pt x="254" y="256"/>
                  </a:lnTo>
                  <a:lnTo>
                    <a:pt x="253" y="253"/>
                  </a:lnTo>
                  <a:lnTo>
                    <a:pt x="253" y="248"/>
                  </a:lnTo>
                  <a:lnTo>
                    <a:pt x="251" y="246"/>
                  </a:lnTo>
                  <a:lnTo>
                    <a:pt x="251" y="243"/>
                  </a:lnTo>
                  <a:lnTo>
                    <a:pt x="250" y="240"/>
                  </a:lnTo>
                  <a:lnTo>
                    <a:pt x="248" y="237"/>
                  </a:lnTo>
                  <a:lnTo>
                    <a:pt x="248" y="234"/>
                  </a:lnTo>
                  <a:lnTo>
                    <a:pt x="247" y="231"/>
                  </a:lnTo>
                  <a:lnTo>
                    <a:pt x="245" y="228"/>
                  </a:lnTo>
                  <a:lnTo>
                    <a:pt x="245" y="225"/>
                  </a:lnTo>
                  <a:lnTo>
                    <a:pt x="244" y="222"/>
                  </a:lnTo>
                  <a:lnTo>
                    <a:pt x="244" y="219"/>
                  </a:lnTo>
                  <a:lnTo>
                    <a:pt x="243" y="216"/>
                  </a:lnTo>
                  <a:lnTo>
                    <a:pt x="241" y="214"/>
                  </a:lnTo>
                  <a:lnTo>
                    <a:pt x="241" y="211"/>
                  </a:lnTo>
                  <a:lnTo>
                    <a:pt x="240" y="208"/>
                  </a:lnTo>
                  <a:lnTo>
                    <a:pt x="238" y="205"/>
                  </a:lnTo>
                  <a:lnTo>
                    <a:pt x="238" y="202"/>
                  </a:lnTo>
                  <a:lnTo>
                    <a:pt x="237" y="199"/>
                  </a:lnTo>
                  <a:lnTo>
                    <a:pt x="237" y="198"/>
                  </a:lnTo>
                  <a:lnTo>
                    <a:pt x="234" y="192"/>
                  </a:lnTo>
                  <a:lnTo>
                    <a:pt x="232" y="187"/>
                  </a:lnTo>
                  <a:lnTo>
                    <a:pt x="231" y="183"/>
                  </a:lnTo>
                  <a:lnTo>
                    <a:pt x="229" y="180"/>
                  </a:lnTo>
                  <a:lnTo>
                    <a:pt x="228" y="177"/>
                  </a:lnTo>
                  <a:lnTo>
                    <a:pt x="227" y="174"/>
                  </a:lnTo>
                  <a:lnTo>
                    <a:pt x="224" y="166"/>
                  </a:lnTo>
                  <a:lnTo>
                    <a:pt x="164" y="129"/>
                  </a:lnTo>
                  <a:lnTo>
                    <a:pt x="164" y="128"/>
                  </a:lnTo>
                  <a:lnTo>
                    <a:pt x="165" y="126"/>
                  </a:lnTo>
                  <a:lnTo>
                    <a:pt x="167" y="125"/>
                  </a:lnTo>
                  <a:lnTo>
                    <a:pt x="170" y="122"/>
                  </a:lnTo>
                  <a:lnTo>
                    <a:pt x="173" y="118"/>
                  </a:lnTo>
                  <a:lnTo>
                    <a:pt x="176" y="113"/>
                  </a:lnTo>
                  <a:lnTo>
                    <a:pt x="177" y="110"/>
                  </a:lnTo>
                  <a:lnTo>
                    <a:pt x="177" y="106"/>
                  </a:lnTo>
                  <a:lnTo>
                    <a:pt x="177" y="103"/>
                  </a:lnTo>
                  <a:lnTo>
                    <a:pt x="176" y="100"/>
                  </a:lnTo>
                  <a:lnTo>
                    <a:pt x="174" y="99"/>
                  </a:lnTo>
                  <a:lnTo>
                    <a:pt x="173" y="97"/>
                  </a:lnTo>
                  <a:lnTo>
                    <a:pt x="170" y="94"/>
                  </a:lnTo>
                  <a:lnTo>
                    <a:pt x="168" y="94"/>
                  </a:lnTo>
                  <a:lnTo>
                    <a:pt x="170" y="93"/>
                  </a:lnTo>
                  <a:lnTo>
                    <a:pt x="173" y="91"/>
                  </a:lnTo>
                  <a:lnTo>
                    <a:pt x="177" y="87"/>
                  </a:lnTo>
                  <a:lnTo>
                    <a:pt x="180" y="83"/>
                  </a:lnTo>
                  <a:lnTo>
                    <a:pt x="180" y="80"/>
                  </a:lnTo>
                  <a:lnTo>
                    <a:pt x="180" y="78"/>
                  </a:lnTo>
                  <a:lnTo>
                    <a:pt x="180" y="76"/>
                  </a:lnTo>
                  <a:lnTo>
                    <a:pt x="180" y="73"/>
                  </a:lnTo>
                  <a:lnTo>
                    <a:pt x="180" y="70"/>
                  </a:lnTo>
                  <a:lnTo>
                    <a:pt x="180" y="67"/>
                  </a:lnTo>
                  <a:lnTo>
                    <a:pt x="179" y="64"/>
                  </a:lnTo>
                  <a:lnTo>
                    <a:pt x="179" y="61"/>
                  </a:lnTo>
                  <a:lnTo>
                    <a:pt x="179" y="58"/>
                  </a:lnTo>
                  <a:lnTo>
                    <a:pt x="177" y="54"/>
                  </a:lnTo>
                  <a:lnTo>
                    <a:pt x="177" y="51"/>
                  </a:lnTo>
                  <a:lnTo>
                    <a:pt x="177" y="49"/>
                  </a:lnTo>
                  <a:lnTo>
                    <a:pt x="176" y="46"/>
                  </a:lnTo>
                  <a:lnTo>
                    <a:pt x="176" y="45"/>
                  </a:lnTo>
                  <a:lnTo>
                    <a:pt x="132" y="44"/>
                  </a:lnTo>
                  <a:lnTo>
                    <a:pt x="135" y="42"/>
                  </a:lnTo>
                  <a:lnTo>
                    <a:pt x="138" y="41"/>
                  </a:lnTo>
                  <a:lnTo>
                    <a:pt x="141" y="41"/>
                  </a:lnTo>
                  <a:lnTo>
                    <a:pt x="142" y="39"/>
                  </a:lnTo>
                  <a:lnTo>
                    <a:pt x="145" y="38"/>
                  </a:lnTo>
                  <a:lnTo>
                    <a:pt x="147" y="36"/>
                  </a:lnTo>
                  <a:lnTo>
                    <a:pt x="148" y="33"/>
                  </a:lnTo>
                  <a:lnTo>
                    <a:pt x="147" y="30"/>
                  </a:lnTo>
                  <a:lnTo>
                    <a:pt x="147" y="28"/>
                  </a:lnTo>
                  <a:lnTo>
                    <a:pt x="144" y="23"/>
                  </a:lnTo>
                  <a:lnTo>
                    <a:pt x="142" y="20"/>
                  </a:lnTo>
                  <a:lnTo>
                    <a:pt x="139" y="16"/>
                  </a:lnTo>
                  <a:lnTo>
                    <a:pt x="136" y="12"/>
                  </a:lnTo>
                  <a:lnTo>
                    <a:pt x="133" y="9"/>
                  </a:lnTo>
                  <a:lnTo>
                    <a:pt x="131" y="7"/>
                  </a:lnTo>
                  <a:lnTo>
                    <a:pt x="129" y="6"/>
                  </a:lnTo>
                  <a:lnTo>
                    <a:pt x="125" y="6"/>
                  </a:lnTo>
                  <a:lnTo>
                    <a:pt x="122" y="6"/>
                  </a:lnTo>
                  <a:lnTo>
                    <a:pt x="119" y="4"/>
                  </a:lnTo>
                  <a:lnTo>
                    <a:pt x="116" y="4"/>
                  </a:lnTo>
                  <a:lnTo>
                    <a:pt x="113" y="4"/>
                  </a:lnTo>
                  <a:lnTo>
                    <a:pt x="109" y="4"/>
                  </a:lnTo>
                  <a:lnTo>
                    <a:pt x="104" y="3"/>
                  </a:lnTo>
                  <a:lnTo>
                    <a:pt x="101" y="3"/>
                  </a:lnTo>
                  <a:lnTo>
                    <a:pt x="97" y="3"/>
                  </a:lnTo>
                  <a:lnTo>
                    <a:pt x="93" y="1"/>
                  </a:lnTo>
                  <a:lnTo>
                    <a:pt x="88" y="1"/>
                  </a:lnTo>
                  <a:lnTo>
                    <a:pt x="84" y="1"/>
                  </a:lnTo>
                  <a:lnTo>
                    <a:pt x="80" y="1"/>
                  </a:lnTo>
                  <a:lnTo>
                    <a:pt x="75" y="1"/>
                  </a:lnTo>
                  <a:lnTo>
                    <a:pt x="71" y="1"/>
                  </a:lnTo>
                  <a:lnTo>
                    <a:pt x="67" y="0"/>
                  </a:lnTo>
                  <a:lnTo>
                    <a:pt x="64" y="0"/>
                  </a:lnTo>
                  <a:lnTo>
                    <a:pt x="59" y="0"/>
                  </a:lnTo>
                  <a:lnTo>
                    <a:pt x="55" y="0"/>
                  </a:lnTo>
                  <a:lnTo>
                    <a:pt x="52" y="0"/>
                  </a:lnTo>
                  <a:lnTo>
                    <a:pt x="49" y="0"/>
                  </a:lnTo>
                  <a:lnTo>
                    <a:pt x="46" y="0"/>
                  </a:lnTo>
                  <a:lnTo>
                    <a:pt x="43" y="0"/>
                  </a:lnTo>
                  <a:lnTo>
                    <a:pt x="40" y="0"/>
                  </a:lnTo>
                  <a:lnTo>
                    <a:pt x="39" y="0"/>
                  </a:lnTo>
                  <a:lnTo>
                    <a:pt x="36" y="0"/>
                  </a:lnTo>
                  <a:lnTo>
                    <a:pt x="24" y="1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690" name="Freeform 95"/>
            <p:cNvSpPr>
              <a:spLocks/>
            </p:cNvSpPr>
            <p:nvPr/>
          </p:nvSpPr>
          <p:spPr bwMode="auto">
            <a:xfrm>
              <a:off x="526" y="3453"/>
              <a:ext cx="33" cy="102"/>
            </a:xfrm>
            <a:custGeom>
              <a:avLst/>
              <a:gdLst>
                <a:gd name="T0" fmla="*/ 0 w 67"/>
                <a:gd name="T1" fmla="*/ 0 h 205"/>
                <a:gd name="T2" fmla="*/ 0 w 67"/>
                <a:gd name="T3" fmla="*/ 0 h 205"/>
                <a:gd name="T4" fmla="*/ 0 w 67"/>
                <a:gd name="T5" fmla="*/ 0 h 205"/>
                <a:gd name="T6" fmla="*/ 0 w 67"/>
                <a:gd name="T7" fmla="*/ 0 h 205"/>
                <a:gd name="T8" fmla="*/ 0 w 67"/>
                <a:gd name="T9" fmla="*/ 0 h 205"/>
                <a:gd name="T10" fmla="*/ 0 w 67"/>
                <a:gd name="T11" fmla="*/ 0 h 205"/>
                <a:gd name="T12" fmla="*/ 0 w 67"/>
                <a:gd name="T13" fmla="*/ 0 h 205"/>
                <a:gd name="T14" fmla="*/ 0 w 67"/>
                <a:gd name="T15" fmla="*/ 0 h 205"/>
                <a:gd name="T16" fmla="*/ 0 w 67"/>
                <a:gd name="T17" fmla="*/ 0 h 205"/>
                <a:gd name="T18" fmla="*/ 0 w 67"/>
                <a:gd name="T19" fmla="*/ 0 h 205"/>
                <a:gd name="T20" fmla="*/ 0 w 67"/>
                <a:gd name="T21" fmla="*/ 0 h 205"/>
                <a:gd name="T22" fmla="*/ 0 w 67"/>
                <a:gd name="T23" fmla="*/ 0 h 205"/>
                <a:gd name="T24" fmla="*/ 0 w 67"/>
                <a:gd name="T25" fmla="*/ 0 h 205"/>
                <a:gd name="T26" fmla="*/ 0 w 67"/>
                <a:gd name="T27" fmla="*/ 0 h 205"/>
                <a:gd name="T28" fmla="*/ 0 w 67"/>
                <a:gd name="T29" fmla="*/ 0 h 205"/>
                <a:gd name="T30" fmla="*/ 0 w 67"/>
                <a:gd name="T31" fmla="*/ 0 h 205"/>
                <a:gd name="T32" fmla="*/ 0 w 67"/>
                <a:gd name="T33" fmla="*/ 0 h 205"/>
                <a:gd name="T34" fmla="*/ 0 w 67"/>
                <a:gd name="T35" fmla="*/ 0 h 205"/>
                <a:gd name="T36" fmla="*/ 0 w 67"/>
                <a:gd name="T37" fmla="*/ 0 h 205"/>
                <a:gd name="T38" fmla="*/ 0 w 67"/>
                <a:gd name="T39" fmla="*/ 0 h 205"/>
                <a:gd name="T40" fmla="*/ 0 w 67"/>
                <a:gd name="T41" fmla="*/ 0 h 205"/>
                <a:gd name="T42" fmla="*/ 0 w 67"/>
                <a:gd name="T43" fmla="*/ 0 h 205"/>
                <a:gd name="T44" fmla="*/ 0 w 67"/>
                <a:gd name="T45" fmla="*/ 0 h 205"/>
                <a:gd name="T46" fmla="*/ 0 w 67"/>
                <a:gd name="T47" fmla="*/ 0 h 205"/>
                <a:gd name="T48" fmla="*/ 0 w 67"/>
                <a:gd name="T49" fmla="*/ 0 h 205"/>
                <a:gd name="T50" fmla="*/ 0 w 67"/>
                <a:gd name="T51" fmla="*/ 0 h 205"/>
                <a:gd name="T52" fmla="*/ 0 w 67"/>
                <a:gd name="T53" fmla="*/ 0 h 205"/>
                <a:gd name="T54" fmla="*/ 0 w 67"/>
                <a:gd name="T55" fmla="*/ 0 h 205"/>
                <a:gd name="T56" fmla="*/ 0 w 67"/>
                <a:gd name="T57" fmla="*/ 0 h 205"/>
                <a:gd name="T58" fmla="*/ 0 w 67"/>
                <a:gd name="T59" fmla="*/ 0 h 205"/>
                <a:gd name="T60" fmla="*/ 0 w 67"/>
                <a:gd name="T61" fmla="*/ 0 h 205"/>
                <a:gd name="T62" fmla="*/ 0 w 67"/>
                <a:gd name="T63" fmla="*/ 0 h 205"/>
                <a:gd name="T64" fmla="*/ 0 w 67"/>
                <a:gd name="T65" fmla="*/ 0 h 205"/>
                <a:gd name="T66" fmla="*/ 0 w 67"/>
                <a:gd name="T67" fmla="*/ 0 h 205"/>
                <a:gd name="T68" fmla="*/ 0 w 67"/>
                <a:gd name="T69" fmla="*/ 0 h 205"/>
                <a:gd name="T70" fmla="*/ 0 w 67"/>
                <a:gd name="T71" fmla="*/ 0 h 205"/>
                <a:gd name="T72" fmla="*/ 0 w 67"/>
                <a:gd name="T73" fmla="*/ 0 h 205"/>
                <a:gd name="T74" fmla="*/ 0 w 67"/>
                <a:gd name="T75" fmla="*/ 0 h 205"/>
                <a:gd name="T76" fmla="*/ 0 w 67"/>
                <a:gd name="T77" fmla="*/ 0 h 205"/>
                <a:gd name="T78" fmla="*/ 0 w 67"/>
                <a:gd name="T79" fmla="*/ 0 h 205"/>
                <a:gd name="T80" fmla="*/ 0 w 67"/>
                <a:gd name="T81" fmla="*/ 0 h 205"/>
                <a:gd name="T82" fmla="*/ 0 w 67"/>
                <a:gd name="T83" fmla="*/ 0 h 205"/>
                <a:gd name="T84" fmla="*/ 0 w 67"/>
                <a:gd name="T85" fmla="*/ 0 h 205"/>
                <a:gd name="T86" fmla="*/ 0 w 67"/>
                <a:gd name="T87" fmla="*/ 0 h 205"/>
                <a:gd name="T88" fmla="*/ 0 w 67"/>
                <a:gd name="T89" fmla="*/ 0 h 205"/>
                <a:gd name="T90" fmla="*/ 0 w 67"/>
                <a:gd name="T91" fmla="*/ 0 h 205"/>
                <a:gd name="T92" fmla="*/ 0 w 67"/>
                <a:gd name="T93" fmla="*/ 0 h 205"/>
                <a:gd name="T94" fmla="*/ 0 w 67"/>
                <a:gd name="T95" fmla="*/ 0 h 205"/>
                <a:gd name="T96" fmla="*/ 0 w 67"/>
                <a:gd name="T97" fmla="*/ 0 h 205"/>
                <a:gd name="T98" fmla="*/ 0 w 67"/>
                <a:gd name="T99" fmla="*/ 0 h 205"/>
                <a:gd name="T100" fmla="*/ 0 w 67"/>
                <a:gd name="T101" fmla="*/ 0 h 205"/>
                <a:gd name="T102" fmla="*/ 0 w 67"/>
                <a:gd name="T103" fmla="*/ 0 h 205"/>
                <a:gd name="T104" fmla="*/ 0 w 67"/>
                <a:gd name="T105" fmla="*/ 0 h 205"/>
                <a:gd name="T106" fmla="*/ 0 w 67"/>
                <a:gd name="T107" fmla="*/ 0 h 205"/>
                <a:gd name="T108" fmla="*/ 0 w 67"/>
                <a:gd name="T109" fmla="*/ 0 h 205"/>
                <a:gd name="T110" fmla="*/ 0 w 67"/>
                <a:gd name="T111" fmla="*/ 0 h 205"/>
                <a:gd name="T112" fmla="*/ 0 w 67"/>
                <a:gd name="T113" fmla="*/ 0 h 205"/>
                <a:gd name="T114" fmla="*/ 0 w 67"/>
                <a:gd name="T115" fmla="*/ 0 h 205"/>
                <a:gd name="T116" fmla="*/ 0 w 67"/>
                <a:gd name="T117" fmla="*/ 0 h 205"/>
                <a:gd name="T118" fmla="*/ 0 w 67"/>
                <a:gd name="T119" fmla="*/ 0 h 205"/>
                <a:gd name="T120" fmla="*/ 0 w 67"/>
                <a:gd name="T121" fmla="*/ 0 h 20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67"/>
                <a:gd name="T184" fmla="*/ 0 h 205"/>
                <a:gd name="T185" fmla="*/ 67 w 67"/>
                <a:gd name="T186" fmla="*/ 205 h 20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67" h="205">
                  <a:moveTo>
                    <a:pt x="46" y="11"/>
                  </a:moveTo>
                  <a:lnTo>
                    <a:pt x="54" y="130"/>
                  </a:lnTo>
                  <a:lnTo>
                    <a:pt x="38" y="142"/>
                  </a:lnTo>
                  <a:lnTo>
                    <a:pt x="4" y="138"/>
                  </a:lnTo>
                  <a:lnTo>
                    <a:pt x="0" y="148"/>
                  </a:lnTo>
                  <a:lnTo>
                    <a:pt x="46" y="148"/>
                  </a:lnTo>
                  <a:lnTo>
                    <a:pt x="48" y="189"/>
                  </a:lnTo>
                  <a:lnTo>
                    <a:pt x="60" y="205"/>
                  </a:lnTo>
                  <a:lnTo>
                    <a:pt x="57" y="148"/>
                  </a:lnTo>
                  <a:lnTo>
                    <a:pt x="58" y="146"/>
                  </a:lnTo>
                  <a:lnTo>
                    <a:pt x="61" y="145"/>
                  </a:lnTo>
                  <a:lnTo>
                    <a:pt x="62" y="142"/>
                  </a:lnTo>
                  <a:lnTo>
                    <a:pt x="64" y="141"/>
                  </a:lnTo>
                  <a:lnTo>
                    <a:pt x="65" y="138"/>
                  </a:lnTo>
                  <a:lnTo>
                    <a:pt x="67" y="135"/>
                  </a:lnTo>
                  <a:lnTo>
                    <a:pt x="67" y="133"/>
                  </a:lnTo>
                  <a:lnTo>
                    <a:pt x="67" y="132"/>
                  </a:lnTo>
                  <a:lnTo>
                    <a:pt x="67" y="129"/>
                  </a:lnTo>
                  <a:lnTo>
                    <a:pt x="67" y="126"/>
                  </a:lnTo>
                  <a:lnTo>
                    <a:pt x="67" y="122"/>
                  </a:lnTo>
                  <a:lnTo>
                    <a:pt x="67" y="119"/>
                  </a:lnTo>
                  <a:lnTo>
                    <a:pt x="65" y="114"/>
                  </a:lnTo>
                  <a:lnTo>
                    <a:pt x="65" y="109"/>
                  </a:lnTo>
                  <a:lnTo>
                    <a:pt x="65" y="107"/>
                  </a:lnTo>
                  <a:lnTo>
                    <a:pt x="65" y="104"/>
                  </a:lnTo>
                  <a:lnTo>
                    <a:pt x="65" y="101"/>
                  </a:lnTo>
                  <a:lnTo>
                    <a:pt x="65" y="99"/>
                  </a:lnTo>
                  <a:lnTo>
                    <a:pt x="64" y="96"/>
                  </a:lnTo>
                  <a:lnTo>
                    <a:pt x="64" y="93"/>
                  </a:lnTo>
                  <a:lnTo>
                    <a:pt x="64" y="90"/>
                  </a:lnTo>
                  <a:lnTo>
                    <a:pt x="64" y="87"/>
                  </a:lnTo>
                  <a:lnTo>
                    <a:pt x="64" y="84"/>
                  </a:lnTo>
                  <a:lnTo>
                    <a:pt x="64" y="81"/>
                  </a:lnTo>
                  <a:lnTo>
                    <a:pt x="64" y="78"/>
                  </a:lnTo>
                  <a:lnTo>
                    <a:pt x="64" y="75"/>
                  </a:lnTo>
                  <a:lnTo>
                    <a:pt x="62" y="72"/>
                  </a:lnTo>
                  <a:lnTo>
                    <a:pt x="62" y="69"/>
                  </a:lnTo>
                  <a:lnTo>
                    <a:pt x="62" y="67"/>
                  </a:lnTo>
                  <a:lnTo>
                    <a:pt x="62" y="64"/>
                  </a:lnTo>
                  <a:lnTo>
                    <a:pt x="62" y="59"/>
                  </a:lnTo>
                  <a:lnTo>
                    <a:pt x="61" y="56"/>
                  </a:lnTo>
                  <a:lnTo>
                    <a:pt x="61" y="53"/>
                  </a:lnTo>
                  <a:lnTo>
                    <a:pt x="61" y="51"/>
                  </a:lnTo>
                  <a:lnTo>
                    <a:pt x="61" y="48"/>
                  </a:lnTo>
                  <a:lnTo>
                    <a:pt x="60" y="45"/>
                  </a:lnTo>
                  <a:lnTo>
                    <a:pt x="60" y="42"/>
                  </a:lnTo>
                  <a:lnTo>
                    <a:pt x="60" y="39"/>
                  </a:lnTo>
                  <a:lnTo>
                    <a:pt x="60" y="36"/>
                  </a:lnTo>
                  <a:lnTo>
                    <a:pt x="58" y="33"/>
                  </a:lnTo>
                  <a:lnTo>
                    <a:pt x="58" y="30"/>
                  </a:lnTo>
                  <a:lnTo>
                    <a:pt x="58" y="29"/>
                  </a:lnTo>
                  <a:lnTo>
                    <a:pt x="58" y="23"/>
                  </a:lnTo>
                  <a:lnTo>
                    <a:pt x="58" y="19"/>
                  </a:lnTo>
                  <a:lnTo>
                    <a:pt x="57" y="14"/>
                  </a:lnTo>
                  <a:lnTo>
                    <a:pt x="57" y="10"/>
                  </a:lnTo>
                  <a:lnTo>
                    <a:pt x="55" y="7"/>
                  </a:lnTo>
                  <a:lnTo>
                    <a:pt x="55" y="4"/>
                  </a:lnTo>
                  <a:lnTo>
                    <a:pt x="55" y="0"/>
                  </a:lnTo>
                  <a:lnTo>
                    <a:pt x="46" y="1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691" name="Freeform 96"/>
            <p:cNvSpPr>
              <a:spLocks/>
            </p:cNvSpPr>
            <p:nvPr/>
          </p:nvSpPr>
          <p:spPr bwMode="auto">
            <a:xfrm>
              <a:off x="389" y="3542"/>
              <a:ext cx="347" cy="494"/>
            </a:xfrm>
            <a:custGeom>
              <a:avLst/>
              <a:gdLst>
                <a:gd name="T0" fmla="*/ 0 w 695"/>
                <a:gd name="T1" fmla="*/ 1 h 987"/>
                <a:gd name="T2" fmla="*/ 0 w 695"/>
                <a:gd name="T3" fmla="*/ 1 h 987"/>
                <a:gd name="T4" fmla="*/ 0 w 695"/>
                <a:gd name="T5" fmla="*/ 1 h 987"/>
                <a:gd name="T6" fmla="*/ 0 w 695"/>
                <a:gd name="T7" fmla="*/ 1 h 987"/>
                <a:gd name="T8" fmla="*/ 0 w 695"/>
                <a:gd name="T9" fmla="*/ 1 h 987"/>
                <a:gd name="T10" fmla="*/ 0 w 695"/>
                <a:gd name="T11" fmla="*/ 1 h 987"/>
                <a:gd name="T12" fmla="*/ 0 w 695"/>
                <a:gd name="T13" fmla="*/ 1 h 987"/>
                <a:gd name="T14" fmla="*/ 0 w 695"/>
                <a:gd name="T15" fmla="*/ 1 h 987"/>
                <a:gd name="T16" fmla="*/ 0 w 695"/>
                <a:gd name="T17" fmla="*/ 1 h 987"/>
                <a:gd name="T18" fmla="*/ 0 w 695"/>
                <a:gd name="T19" fmla="*/ 1 h 987"/>
                <a:gd name="T20" fmla="*/ 0 w 695"/>
                <a:gd name="T21" fmla="*/ 1 h 987"/>
                <a:gd name="T22" fmla="*/ 0 w 695"/>
                <a:gd name="T23" fmla="*/ 1 h 987"/>
                <a:gd name="T24" fmla="*/ 0 w 695"/>
                <a:gd name="T25" fmla="*/ 1 h 987"/>
                <a:gd name="T26" fmla="*/ 0 w 695"/>
                <a:gd name="T27" fmla="*/ 1 h 987"/>
                <a:gd name="T28" fmla="*/ 0 w 695"/>
                <a:gd name="T29" fmla="*/ 1 h 987"/>
                <a:gd name="T30" fmla="*/ 0 w 695"/>
                <a:gd name="T31" fmla="*/ 1 h 987"/>
                <a:gd name="T32" fmla="*/ 0 w 695"/>
                <a:gd name="T33" fmla="*/ 1 h 987"/>
                <a:gd name="T34" fmla="*/ 0 w 695"/>
                <a:gd name="T35" fmla="*/ 1 h 987"/>
                <a:gd name="T36" fmla="*/ 0 w 695"/>
                <a:gd name="T37" fmla="*/ 1 h 987"/>
                <a:gd name="T38" fmla="*/ 0 w 695"/>
                <a:gd name="T39" fmla="*/ 1 h 987"/>
                <a:gd name="T40" fmla="*/ 0 w 695"/>
                <a:gd name="T41" fmla="*/ 1 h 987"/>
                <a:gd name="T42" fmla="*/ 0 w 695"/>
                <a:gd name="T43" fmla="*/ 1 h 987"/>
                <a:gd name="T44" fmla="*/ 0 w 695"/>
                <a:gd name="T45" fmla="*/ 1 h 987"/>
                <a:gd name="T46" fmla="*/ 0 w 695"/>
                <a:gd name="T47" fmla="*/ 1 h 987"/>
                <a:gd name="T48" fmla="*/ 0 w 695"/>
                <a:gd name="T49" fmla="*/ 1 h 987"/>
                <a:gd name="T50" fmla="*/ 0 w 695"/>
                <a:gd name="T51" fmla="*/ 1 h 987"/>
                <a:gd name="T52" fmla="*/ 0 w 695"/>
                <a:gd name="T53" fmla="*/ 1 h 987"/>
                <a:gd name="T54" fmla="*/ 0 w 695"/>
                <a:gd name="T55" fmla="*/ 1 h 987"/>
                <a:gd name="T56" fmla="*/ 0 w 695"/>
                <a:gd name="T57" fmla="*/ 1 h 987"/>
                <a:gd name="T58" fmla="*/ 0 w 695"/>
                <a:gd name="T59" fmla="*/ 1 h 987"/>
                <a:gd name="T60" fmla="*/ 0 w 695"/>
                <a:gd name="T61" fmla="*/ 1 h 987"/>
                <a:gd name="T62" fmla="*/ 0 w 695"/>
                <a:gd name="T63" fmla="*/ 1 h 987"/>
                <a:gd name="T64" fmla="*/ 0 w 695"/>
                <a:gd name="T65" fmla="*/ 1 h 987"/>
                <a:gd name="T66" fmla="*/ 0 w 695"/>
                <a:gd name="T67" fmla="*/ 1 h 987"/>
                <a:gd name="T68" fmla="*/ 0 w 695"/>
                <a:gd name="T69" fmla="*/ 1 h 987"/>
                <a:gd name="T70" fmla="*/ 0 w 695"/>
                <a:gd name="T71" fmla="*/ 1 h 987"/>
                <a:gd name="T72" fmla="*/ 0 w 695"/>
                <a:gd name="T73" fmla="*/ 1 h 987"/>
                <a:gd name="T74" fmla="*/ 0 w 695"/>
                <a:gd name="T75" fmla="*/ 1 h 987"/>
                <a:gd name="T76" fmla="*/ 0 w 695"/>
                <a:gd name="T77" fmla="*/ 1 h 987"/>
                <a:gd name="T78" fmla="*/ 0 w 695"/>
                <a:gd name="T79" fmla="*/ 1 h 987"/>
                <a:gd name="T80" fmla="*/ 0 w 695"/>
                <a:gd name="T81" fmla="*/ 1 h 987"/>
                <a:gd name="T82" fmla="*/ 0 w 695"/>
                <a:gd name="T83" fmla="*/ 1 h 987"/>
                <a:gd name="T84" fmla="*/ 0 w 695"/>
                <a:gd name="T85" fmla="*/ 1 h 987"/>
                <a:gd name="T86" fmla="*/ 0 w 695"/>
                <a:gd name="T87" fmla="*/ 1 h 987"/>
                <a:gd name="T88" fmla="*/ 0 w 695"/>
                <a:gd name="T89" fmla="*/ 1 h 987"/>
                <a:gd name="T90" fmla="*/ 0 w 695"/>
                <a:gd name="T91" fmla="*/ 1 h 987"/>
                <a:gd name="T92" fmla="*/ 0 w 695"/>
                <a:gd name="T93" fmla="*/ 1 h 987"/>
                <a:gd name="T94" fmla="*/ 0 w 695"/>
                <a:gd name="T95" fmla="*/ 1 h 987"/>
                <a:gd name="T96" fmla="*/ 0 w 695"/>
                <a:gd name="T97" fmla="*/ 1 h 987"/>
                <a:gd name="T98" fmla="*/ 0 w 695"/>
                <a:gd name="T99" fmla="*/ 1 h 987"/>
                <a:gd name="T100" fmla="*/ 0 w 695"/>
                <a:gd name="T101" fmla="*/ 1 h 987"/>
                <a:gd name="T102" fmla="*/ 0 w 695"/>
                <a:gd name="T103" fmla="*/ 1 h 987"/>
                <a:gd name="T104" fmla="*/ 0 w 695"/>
                <a:gd name="T105" fmla="*/ 1 h 987"/>
                <a:gd name="T106" fmla="*/ 0 w 695"/>
                <a:gd name="T107" fmla="*/ 1 h 987"/>
                <a:gd name="T108" fmla="*/ 0 w 695"/>
                <a:gd name="T109" fmla="*/ 1 h 987"/>
                <a:gd name="T110" fmla="*/ 0 w 695"/>
                <a:gd name="T111" fmla="*/ 1 h 987"/>
                <a:gd name="T112" fmla="*/ 0 w 695"/>
                <a:gd name="T113" fmla="*/ 1 h 987"/>
                <a:gd name="T114" fmla="*/ 0 w 695"/>
                <a:gd name="T115" fmla="*/ 1 h 987"/>
                <a:gd name="T116" fmla="*/ 0 w 695"/>
                <a:gd name="T117" fmla="*/ 1 h 987"/>
                <a:gd name="T118" fmla="*/ 0 w 695"/>
                <a:gd name="T119" fmla="*/ 1 h 987"/>
                <a:gd name="T120" fmla="*/ 0 w 695"/>
                <a:gd name="T121" fmla="*/ 1 h 987"/>
                <a:gd name="T122" fmla="*/ 0 w 695"/>
                <a:gd name="T123" fmla="*/ 1 h 987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695"/>
                <a:gd name="T187" fmla="*/ 0 h 987"/>
                <a:gd name="T188" fmla="*/ 695 w 695"/>
                <a:gd name="T189" fmla="*/ 987 h 987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695" h="987">
                  <a:moveTo>
                    <a:pt x="121" y="8"/>
                  </a:moveTo>
                  <a:lnTo>
                    <a:pt x="119" y="9"/>
                  </a:lnTo>
                  <a:lnTo>
                    <a:pt x="116" y="12"/>
                  </a:lnTo>
                  <a:lnTo>
                    <a:pt x="115" y="15"/>
                  </a:lnTo>
                  <a:lnTo>
                    <a:pt x="114" y="18"/>
                  </a:lnTo>
                  <a:lnTo>
                    <a:pt x="111" y="21"/>
                  </a:lnTo>
                  <a:lnTo>
                    <a:pt x="108" y="25"/>
                  </a:lnTo>
                  <a:lnTo>
                    <a:pt x="105" y="28"/>
                  </a:lnTo>
                  <a:lnTo>
                    <a:pt x="102" y="32"/>
                  </a:lnTo>
                  <a:lnTo>
                    <a:pt x="99" y="37"/>
                  </a:lnTo>
                  <a:lnTo>
                    <a:pt x="96" y="41"/>
                  </a:lnTo>
                  <a:lnTo>
                    <a:pt x="93" y="45"/>
                  </a:lnTo>
                  <a:lnTo>
                    <a:pt x="90" y="51"/>
                  </a:lnTo>
                  <a:lnTo>
                    <a:pt x="89" y="54"/>
                  </a:lnTo>
                  <a:lnTo>
                    <a:pt x="87" y="57"/>
                  </a:lnTo>
                  <a:lnTo>
                    <a:pt x="87" y="60"/>
                  </a:lnTo>
                  <a:lnTo>
                    <a:pt x="86" y="63"/>
                  </a:lnTo>
                  <a:lnTo>
                    <a:pt x="84" y="64"/>
                  </a:lnTo>
                  <a:lnTo>
                    <a:pt x="83" y="69"/>
                  </a:lnTo>
                  <a:lnTo>
                    <a:pt x="82" y="72"/>
                  </a:lnTo>
                  <a:lnTo>
                    <a:pt x="80" y="77"/>
                  </a:lnTo>
                  <a:lnTo>
                    <a:pt x="80" y="79"/>
                  </a:lnTo>
                  <a:lnTo>
                    <a:pt x="79" y="82"/>
                  </a:lnTo>
                  <a:lnTo>
                    <a:pt x="79" y="85"/>
                  </a:lnTo>
                  <a:lnTo>
                    <a:pt x="79" y="88"/>
                  </a:lnTo>
                  <a:lnTo>
                    <a:pt x="77" y="91"/>
                  </a:lnTo>
                  <a:lnTo>
                    <a:pt x="77" y="93"/>
                  </a:lnTo>
                  <a:lnTo>
                    <a:pt x="77" y="96"/>
                  </a:lnTo>
                  <a:lnTo>
                    <a:pt x="77" y="101"/>
                  </a:lnTo>
                  <a:lnTo>
                    <a:pt x="76" y="104"/>
                  </a:lnTo>
                  <a:lnTo>
                    <a:pt x="76" y="107"/>
                  </a:lnTo>
                  <a:lnTo>
                    <a:pt x="74" y="109"/>
                  </a:lnTo>
                  <a:lnTo>
                    <a:pt x="74" y="114"/>
                  </a:lnTo>
                  <a:lnTo>
                    <a:pt x="74" y="117"/>
                  </a:lnTo>
                  <a:lnTo>
                    <a:pt x="74" y="121"/>
                  </a:lnTo>
                  <a:lnTo>
                    <a:pt x="73" y="124"/>
                  </a:lnTo>
                  <a:lnTo>
                    <a:pt x="73" y="128"/>
                  </a:lnTo>
                  <a:lnTo>
                    <a:pt x="73" y="131"/>
                  </a:lnTo>
                  <a:lnTo>
                    <a:pt x="73" y="136"/>
                  </a:lnTo>
                  <a:lnTo>
                    <a:pt x="71" y="139"/>
                  </a:lnTo>
                  <a:lnTo>
                    <a:pt x="71" y="143"/>
                  </a:lnTo>
                  <a:lnTo>
                    <a:pt x="71" y="147"/>
                  </a:lnTo>
                  <a:lnTo>
                    <a:pt x="71" y="152"/>
                  </a:lnTo>
                  <a:lnTo>
                    <a:pt x="71" y="155"/>
                  </a:lnTo>
                  <a:lnTo>
                    <a:pt x="71" y="159"/>
                  </a:lnTo>
                  <a:lnTo>
                    <a:pt x="71" y="163"/>
                  </a:lnTo>
                  <a:lnTo>
                    <a:pt x="70" y="166"/>
                  </a:lnTo>
                  <a:lnTo>
                    <a:pt x="70" y="170"/>
                  </a:lnTo>
                  <a:lnTo>
                    <a:pt x="70" y="175"/>
                  </a:lnTo>
                  <a:lnTo>
                    <a:pt x="70" y="178"/>
                  </a:lnTo>
                  <a:lnTo>
                    <a:pt x="70" y="182"/>
                  </a:lnTo>
                  <a:lnTo>
                    <a:pt x="70" y="186"/>
                  </a:lnTo>
                  <a:lnTo>
                    <a:pt x="70" y="191"/>
                  </a:lnTo>
                  <a:lnTo>
                    <a:pt x="70" y="194"/>
                  </a:lnTo>
                  <a:lnTo>
                    <a:pt x="70" y="198"/>
                  </a:lnTo>
                  <a:lnTo>
                    <a:pt x="70" y="201"/>
                  </a:lnTo>
                  <a:lnTo>
                    <a:pt x="70" y="205"/>
                  </a:lnTo>
                  <a:lnTo>
                    <a:pt x="70" y="208"/>
                  </a:lnTo>
                  <a:lnTo>
                    <a:pt x="70" y="213"/>
                  </a:lnTo>
                  <a:lnTo>
                    <a:pt x="70" y="216"/>
                  </a:lnTo>
                  <a:lnTo>
                    <a:pt x="70" y="220"/>
                  </a:lnTo>
                  <a:lnTo>
                    <a:pt x="70" y="223"/>
                  </a:lnTo>
                  <a:lnTo>
                    <a:pt x="70" y="227"/>
                  </a:lnTo>
                  <a:lnTo>
                    <a:pt x="70" y="230"/>
                  </a:lnTo>
                  <a:lnTo>
                    <a:pt x="70" y="233"/>
                  </a:lnTo>
                  <a:lnTo>
                    <a:pt x="70" y="236"/>
                  </a:lnTo>
                  <a:lnTo>
                    <a:pt x="70" y="239"/>
                  </a:lnTo>
                  <a:lnTo>
                    <a:pt x="70" y="242"/>
                  </a:lnTo>
                  <a:lnTo>
                    <a:pt x="70" y="245"/>
                  </a:lnTo>
                  <a:lnTo>
                    <a:pt x="70" y="249"/>
                  </a:lnTo>
                  <a:lnTo>
                    <a:pt x="71" y="255"/>
                  </a:lnTo>
                  <a:lnTo>
                    <a:pt x="71" y="259"/>
                  </a:lnTo>
                  <a:lnTo>
                    <a:pt x="73" y="264"/>
                  </a:lnTo>
                  <a:lnTo>
                    <a:pt x="73" y="266"/>
                  </a:lnTo>
                  <a:lnTo>
                    <a:pt x="73" y="269"/>
                  </a:lnTo>
                  <a:lnTo>
                    <a:pt x="73" y="272"/>
                  </a:lnTo>
                  <a:lnTo>
                    <a:pt x="74" y="277"/>
                  </a:lnTo>
                  <a:lnTo>
                    <a:pt x="74" y="279"/>
                  </a:lnTo>
                  <a:lnTo>
                    <a:pt x="76" y="282"/>
                  </a:lnTo>
                  <a:lnTo>
                    <a:pt x="77" y="285"/>
                  </a:lnTo>
                  <a:lnTo>
                    <a:pt x="79" y="288"/>
                  </a:lnTo>
                  <a:lnTo>
                    <a:pt x="79" y="291"/>
                  </a:lnTo>
                  <a:lnTo>
                    <a:pt x="80" y="294"/>
                  </a:lnTo>
                  <a:lnTo>
                    <a:pt x="82" y="297"/>
                  </a:lnTo>
                  <a:lnTo>
                    <a:pt x="83" y="300"/>
                  </a:lnTo>
                  <a:lnTo>
                    <a:pt x="84" y="304"/>
                  </a:lnTo>
                  <a:lnTo>
                    <a:pt x="87" y="309"/>
                  </a:lnTo>
                  <a:lnTo>
                    <a:pt x="89" y="313"/>
                  </a:lnTo>
                  <a:lnTo>
                    <a:pt x="92" y="317"/>
                  </a:lnTo>
                  <a:lnTo>
                    <a:pt x="93" y="320"/>
                  </a:lnTo>
                  <a:lnTo>
                    <a:pt x="95" y="323"/>
                  </a:lnTo>
                  <a:lnTo>
                    <a:pt x="98" y="327"/>
                  </a:lnTo>
                  <a:lnTo>
                    <a:pt x="99" y="329"/>
                  </a:lnTo>
                  <a:lnTo>
                    <a:pt x="98" y="327"/>
                  </a:lnTo>
                  <a:lnTo>
                    <a:pt x="95" y="326"/>
                  </a:lnTo>
                  <a:lnTo>
                    <a:pt x="90" y="323"/>
                  </a:lnTo>
                  <a:lnTo>
                    <a:pt x="86" y="319"/>
                  </a:lnTo>
                  <a:lnTo>
                    <a:pt x="83" y="314"/>
                  </a:lnTo>
                  <a:lnTo>
                    <a:pt x="80" y="311"/>
                  </a:lnTo>
                  <a:lnTo>
                    <a:pt x="77" y="309"/>
                  </a:lnTo>
                  <a:lnTo>
                    <a:pt x="76" y="306"/>
                  </a:lnTo>
                  <a:lnTo>
                    <a:pt x="73" y="300"/>
                  </a:lnTo>
                  <a:lnTo>
                    <a:pt x="71" y="295"/>
                  </a:lnTo>
                  <a:lnTo>
                    <a:pt x="70" y="291"/>
                  </a:lnTo>
                  <a:lnTo>
                    <a:pt x="68" y="287"/>
                  </a:lnTo>
                  <a:lnTo>
                    <a:pt x="67" y="288"/>
                  </a:lnTo>
                  <a:lnTo>
                    <a:pt x="67" y="291"/>
                  </a:lnTo>
                  <a:lnTo>
                    <a:pt x="66" y="294"/>
                  </a:lnTo>
                  <a:lnTo>
                    <a:pt x="64" y="297"/>
                  </a:lnTo>
                  <a:lnTo>
                    <a:pt x="64" y="303"/>
                  </a:lnTo>
                  <a:lnTo>
                    <a:pt x="63" y="304"/>
                  </a:lnTo>
                  <a:lnTo>
                    <a:pt x="63" y="307"/>
                  </a:lnTo>
                  <a:lnTo>
                    <a:pt x="61" y="310"/>
                  </a:lnTo>
                  <a:lnTo>
                    <a:pt x="61" y="313"/>
                  </a:lnTo>
                  <a:lnTo>
                    <a:pt x="60" y="316"/>
                  </a:lnTo>
                  <a:lnTo>
                    <a:pt x="60" y="317"/>
                  </a:lnTo>
                  <a:lnTo>
                    <a:pt x="58" y="320"/>
                  </a:lnTo>
                  <a:lnTo>
                    <a:pt x="58" y="323"/>
                  </a:lnTo>
                  <a:lnTo>
                    <a:pt x="57" y="326"/>
                  </a:lnTo>
                  <a:lnTo>
                    <a:pt x="57" y="329"/>
                  </a:lnTo>
                  <a:lnTo>
                    <a:pt x="55" y="332"/>
                  </a:lnTo>
                  <a:lnTo>
                    <a:pt x="54" y="335"/>
                  </a:lnTo>
                  <a:lnTo>
                    <a:pt x="54" y="338"/>
                  </a:lnTo>
                  <a:lnTo>
                    <a:pt x="52" y="341"/>
                  </a:lnTo>
                  <a:lnTo>
                    <a:pt x="52" y="343"/>
                  </a:lnTo>
                  <a:lnTo>
                    <a:pt x="52" y="346"/>
                  </a:lnTo>
                  <a:lnTo>
                    <a:pt x="51" y="349"/>
                  </a:lnTo>
                  <a:lnTo>
                    <a:pt x="51" y="352"/>
                  </a:lnTo>
                  <a:lnTo>
                    <a:pt x="50" y="355"/>
                  </a:lnTo>
                  <a:lnTo>
                    <a:pt x="50" y="358"/>
                  </a:lnTo>
                  <a:lnTo>
                    <a:pt x="48" y="359"/>
                  </a:lnTo>
                  <a:lnTo>
                    <a:pt x="47" y="362"/>
                  </a:lnTo>
                  <a:lnTo>
                    <a:pt x="47" y="365"/>
                  </a:lnTo>
                  <a:lnTo>
                    <a:pt x="45" y="368"/>
                  </a:lnTo>
                  <a:lnTo>
                    <a:pt x="44" y="371"/>
                  </a:lnTo>
                  <a:lnTo>
                    <a:pt x="42" y="374"/>
                  </a:lnTo>
                  <a:lnTo>
                    <a:pt x="41" y="377"/>
                  </a:lnTo>
                  <a:lnTo>
                    <a:pt x="41" y="380"/>
                  </a:lnTo>
                  <a:lnTo>
                    <a:pt x="39" y="383"/>
                  </a:lnTo>
                  <a:lnTo>
                    <a:pt x="38" y="386"/>
                  </a:lnTo>
                  <a:lnTo>
                    <a:pt x="36" y="389"/>
                  </a:lnTo>
                  <a:lnTo>
                    <a:pt x="35" y="393"/>
                  </a:lnTo>
                  <a:lnTo>
                    <a:pt x="34" y="396"/>
                  </a:lnTo>
                  <a:lnTo>
                    <a:pt x="32" y="399"/>
                  </a:lnTo>
                  <a:lnTo>
                    <a:pt x="31" y="402"/>
                  </a:lnTo>
                  <a:lnTo>
                    <a:pt x="29" y="404"/>
                  </a:lnTo>
                  <a:lnTo>
                    <a:pt x="26" y="409"/>
                  </a:lnTo>
                  <a:lnTo>
                    <a:pt x="23" y="415"/>
                  </a:lnTo>
                  <a:lnTo>
                    <a:pt x="20" y="419"/>
                  </a:lnTo>
                  <a:lnTo>
                    <a:pt x="19" y="423"/>
                  </a:lnTo>
                  <a:lnTo>
                    <a:pt x="16" y="426"/>
                  </a:lnTo>
                  <a:lnTo>
                    <a:pt x="16" y="429"/>
                  </a:lnTo>
                  <a:lnTo>
                    <a:pt x="15" y="431"/>
                  </a:lnTo>
                  <a:lnTo>
                    <a:pt x="15" y="432"/>
                  </a:lnTo>
                  <a:lnTo>
                    <a:pt x="15" y="434"/>
                  </a:lnTo>
                  <a:lnTo>
                    <a:pt x="16" y="438"/>
                  </a:lnTo>
                  <a:lnTo>
                    <a:pt x="16" y="439"/>
                  </a:lnTo>
                  <a:lnTo>
                    <a:pt x="18" y="442"/>
                  </a:lnTo>
                  <a:lnTo>
                    <a:pt x="18" y="444"/>
                  </a:lnTo>
                  <a:lnTo>
                    <a:pt x="19" y="447"/>
                  </a:lnTo>
                  <a:lnTo>
                    <a:pt x="20" y="448"/>
                  </a:lnTo>
                  <a:lnTo>
                    <a:pt x="25" y="450"/>
                  </a:lnTo>
                  <a:lnTo>
                    <a:pt x="28" y="451"/>
                  </a:lnTo>
                  <a:lnTo>
                    <a:pt x="31" y="454"/>
                  </a:lnTo>
                  <a:lnTo>
                    <a:pt x="35" y="455"/>
                  </a:lnTo>
                  <a:lnTo>
                    <a:pt x="39" y="458"/>
                  </a:lnTo>
                  <a:lnTo>
                    <a:pt x="44" y="460"/>
                  </a:lnTo>
                  <a:lnTo>
                    <a:pt x="50" y="463"/>
                  </a:lnTo>
                  <a:lnTo>
                    <a:pt x="51" y="463"/>
                  </a:lnTo>
                  <a:lnTo>
                    <a:pt x="54" y="464"/>
                  </a:lnTo>
                  <a:lnTo>
                    <a:pt x="57" y="466"/>
                  </a:lnTo>
                  <a:lnTo>
                    <a:pt x="60" y="467"/>
                  </a:lnTo>
                  <a:lnTo>
                    <a:pt x="63" y="468"/>
                  </a:lnTo>
                  <a:lnTo>
                    <a:pt x="66" y="470"/>
                  </a:lnTo>
                  <a:lnTo>
                    <a:pt x="68" y="471"/>
                  </a:lnTo>
                  <a:lnTo>
                    <a:pt x="71" y="473"/>
                  </a:lnTo>
                  <a:lnTo>
                    <a:pt x="74" y="474"/>
                  </a:lnTo>
                  <a:lnTo>
                    <a:pt x="79" y="476"/>
                  </a:lnTo>
                  <a:lnTo>
                    <a:pt x="82" y="477"/>
                  </a:lnTo>
                  <a:lnTo>
                    <a:pt x="84" y="479"/>
                  </a:lnTo>
                  <a:lnTo>
                    <a:pt x="87" y="480"/>
                  </a:lnTo>
                  <a:lnTo>
                    <a:pt x="90" y="482"/>
                  </a:lnTo>
                  <a:lnTo>
                    <a:pt x="93" y="483"/>
                  </a:lnTo>
                  <a:lnTo>
                    <a:pt x="96" y="484"/>
                  </a:lnTo>
                  <a:lnTo>
                    <a:pt x="100" y="486"/>
                  </a:lnTo>
                  <a:lnTo>
                    <a:pt x="103" y="487"/>
                  </a:lnTo>
                  <a:lnTo>
                    <a:pt x="106" y="489"/>
                  </a:lnTo>
                  <a:lnTo>
                    <a:pt x="109" y="490"/>
                  </a:lnTo>
                  <a:lnTo>
                    <a:pt x="112" y="492"/>
                  </a:lnTo>
                  <a:lnTo>
                    <a:pt x="115" y="493"/>
                  </a:lnTo>
                  <a:lnTo>
                    <a:pt x="118" y="495"/>
                  </a:lnTo>
                  <a:lnTo>
                    <a:pt x="122" y="496"/>
                  </a:lnTo>
                  <a:lnTo>
                    <a:pt x="125" y="498"/>
                  </a:lnTo>
                  <a:lnTo>
                    <a:pt x="128" y="499"/>
                  </a:lnTo>
                  <a:lnTo>
                    <a:pt x="131" y="500"/>
                  </a:lnTo>
                  <a:lnTo>
                    <a:pt x="134" y="502"/>
                  </a:lnTo>
                  <a:lnTo>
                    <a:pt x="138" y="503"/>
                  </a:lnTo>
                  <a:lnTo>
                    <a:pt x="144" y="506"/>
                  </a:lnTo>
                  <a:lnTo>
                    <a:pt x="148" y="508"/>
                  </a:lnTo>
                  <a:lnTo>
                    <a:pt x="153" y="511"/>
                  </a:lnTo>
                  <a:lnTo>
                    <a:pt x="156" y="512"/>
                  </a:lnTo>
                  <a:lnTo>
                    <a:pt x="160" y="515"/>
                  </a:lnTo>
                  <a:lnTo>
                    <a:pt x="163" y="515"/>
                  </a:lnTo>
                  <a:lnTo>
                    <a:pt x="166" y="518"/>
                  </a:lnTo>
                  <a:lnTo>
                    <a:pt x="169" y="519"/>
                  </a:lnTo>
                  <a:lnTo>
                    <a:pt x="173" y="522"/>
                  </a:lnTo>
                  <a:lnTo>
                    <a:pt x="176" y="524"/>
                  </a:lnTo>
                  <a:lnTo>
                    <a:pt x="179" y="527"/>
                  </a:lnTo>
                  <a:lnTo>
                    <a:pt x="182" y="528"/>
                  </a:lnTo>
                  <a:lnTo>
                    <a:pt x="185" y="529"/>
                  </a:lnTo>
                  <a:lnTo>
                    <a:pt x="188" y="531"/>
                  </a:lnTo>
                  <a:lnTo>
                    <a:pt x="191" y="532"/>
                  </a:lnTo>
                  <a:lnTo>
                    <a:pt x="195" y="534"/>
                  </a:lnTo>
                  <a:lnTo>
                    <a:pt x="198" y="535"/>
                  </a:lnTo>
                  <a:lnTo>
                    <a:pt x="201" y="535"/>
                  </a:lnTo>
                  <a:lnTo>
                    <a:pt x="205" y="537"/>
                  </a:lnTo>
                  <a:lnTo>
                    <a:pt x="208" y="537"/>
                  </a:lnTo>
                  <a:lnTo>
                    <a:pt x="212" y="537"/>
                  </a:lnTo>
                  <a:lnTo>
                    <a:pt x="215" y="537"/>
                  </a:lnTo>
                  <a:lnTo>
                    <a:pt x="217" y="537"/>
                  </a:lnTo>
                  <a:lnTo>
                    <a:pt x="220" y="537"/>
                  </a:lnTo>
                  <a:lnTo>
                    <a:pt x="223" y="537"/>
                  </a:lnTo>
                  <a:lnTo>
                    <a:pt x="225" y="535"/>
                  </a:lnTo>
                  <a:lnTo>
                    <a:pt x="228" y="535"/>
                  </a:lnTo>
                  <a:lnTo>
                    <a:pt x="233" y="534"/>
                  </a:lnTo>
                  <a:lnTo>
                    <a:pt x="237" y="534"/>
                  </a:lnTo>
                  <a:lnTo>
                    <a:pt x="241" y="532"/>
                  </a:lnTo>
                  <a:lnTo>
                    <a:pt x="246" y="532"/>
                  </a:lnTo>
                  <a:lnTo>
                    <a:pt x="249" y="531"/>
                  </a:lnTo>
                  <a:lnTo>
                    <a:pt x="250" y="531"/>
                  </a:lnTo>
                  <a:lnTo>
                    <a:pt x="253" y="529"/>
                  </a:lnTo>
                  <a:lnTo>
                    <a:pt x="256" y="529"/>
                  </a:lnTo>
                  <a:lnTo>
                    <a:pt x="259" y="529"/>
                  </a:lnTo>
                  <a:lnTo>
                    <a:pt x="262" y="528"/>
                  </a:lnTo>
                  <a:lnTo>
                    <a:pt x="265" y="528"/>
                  </a:lnTo>
                  <a:lnTo>
                    <a:pt x="268" y="527"/>
                  </a:lnTo>
                  <a:lnTo>
                    <a:pt x="271" y="527"/>
                  </a:lnTo>
                  <a:lnTo>
                    <a:pt x="273" y="525"/>
                  </a:lnTo>
                  <a:lnTo>
                    <a:pt x="276" y="525"/>
                  </a:lnTo>
                  <a:lnTo>
                    <a:pt x="279" y="525"/>
                  </a:lnTo>
                  <a:lnTo>
                    <a:pt x="282" y="524"/>
                  </a:lnTo>
                  <a:lnTo>
                    <a:pt x="285" y="524"/>
                  </a:lnTo>
                  <a:lnTo>
                    <a:pt x="288" y="522"/>
                  </a:lnTo>
                  <a:lnTo>
                    <a:pt x="291" y="522"/>
                  </a:lnTo>
                  <a:lnTo>
                    <a:pt x="294" y="521"/>
                  </a:lnTo>
                  <a:lnTo>
                    <a:pt x="297" y="521"/>
                  </a:lnTo>
                  <a:lnTo>
                    <a:pt x="300" y="519"/>
                  </a:lnTo>
                  <a:lnTo>
                    <a:pt x="303" y="519"/>
                  </a:lnTo>
                  <a:lnTo>
                    <a:pt x="305" y="516"/>
                  </a:lnTo>
                  <a:lnTo>
                    <a:pt x="308" y="516"/>
                  </a:lnTo>
                  <a:lnTo>
                    <a:pt x="311" y="515"/>
                  </a:lnTo>
                  <a:lnTo>
                    <a:pt x="314" y="515"/>
                  </a:lnTo>
                  <a:lnTo>
                    <a:pt x="317" y="514"/>
                  </a:lnTo>
                  <a:lnTo>
                    <a:pt x="320" y="514"/>
                  </a:lnTo>
                  <a:lnTo>
                    <a:pt x="323" y="512"/>
                  </a:lnTo>
                  <a:lnTo>
                    <a:pt x="326" y="512"/>
                  </a:lnTo>
                  <a:lnTo>
                    <a:pt x="330" y="511"/>
                  </a:lnTo>
                  <a:lnTo>
                    <a:pt x="336" y="509"/>
                  </a:lnTo>
                  <a:lnTo>
                    <a:pt x="340" y="508"/>
                  </a:lnTo>
                  <a:lnTo>
                    <a:pt x="346" y="506"/>
                  </a:lnTo>
                  <a:lnTo>
                    <a:pt x="351" y="505"/>
                  </a:lnTo>
                  <a:lnTo>
                    <a:pt x="355" y="503"/>
                  </a:lnTo>
                  <a:lnTo>
                    <a:pt x="358" y="502"/>
                  </a:lnTo>
                  <a:lnTo>
                    <a:pt x="362" y="500"/>
                  </a:lnTo>
                  <a:lnTo>
                    <a:pt x="365" y="499"/>
                  </a:lnTo>
                  <a:lnTo>
                    <a:pt x="368" y="499"/>
                  </a:lnTo>
                  <a:lnTo>
                    <a:pt x="369" y="498"/>
                  </a:lnTo>
                  <a:lnTo>
                    <a:pt x="372" y="498"/>
                  </a:lnTo>
                  <a:lnTo>
                    <a:pt x="375" y="496"/>
                  </a:lnTo>
                  <a:lnTo>
                    <a:pt x="381" y="493"/>
                  </a:lnTo>
                  <a:lnTo>
                    <a:pt x="384" y="492"/>
                  </a:lnTo>
                  <a:lnTo>
                    <a:pt x="387" y="490"/>
                  </a:lnTo>
                  <a:lnTo>
                    <a:pt x="390" y="489"/>
                  </a:lnTo>
                  <a:lnTo>
                    <a:pt x="393" y="487"/>
                  </a:lnTo>
                  <a:lnTo>
                    <a:pt x="396" y="484"/>
                  </a:lnTo>
                  <a:lnTo>
                    <a:pt x="400" y="483"/>
                  </a:lnTo>
                  <a:lnTo>
                    <a:pt x="403" y="482"/>
                  </a:lnTo>
                  <a:lnTo>
                    <a:pt x="407" y="480"/>
                  </a:lnTo>
                  <a:lnTo>
                    <a:pt x="410" y="477"/>
                  </a:lnTo>
                  <a:lnTo>
                    <a:pt x="414" y="476"/>
                  </a:lnTo>
                  <a:lnTo>
                    <a:pt x="419" y="474"/>
                  </a:lnTo>
                  <a:lnTo>
                    <a:pt x="423" y="473"/>
                  </a:lnTo>
                  <a:lnTo>
                    <a:pt x="426" y="470"/>
                  </a:lnTo>
                  <a:lnTo>
                    <a:pt x="430" y="467"/>
                  </a:lnTo>
                  <a:lnTo>
                    <a:pt x="433" y="466"/>
                  </a:lnTo>
                  <a:lnTo>
                    <a:pt x="438" y="464"/>
                  </a:lnTo>
                  <a:lnTo>
                    <a:pt x="441" y="463"/>
                  </a:lnTo>
                  <a:lnTo>
                    <a:pt x="444" y="460"/>
                  </a:lnTo>
                  <a:lnTo>
                    <a:pt x="446" y="458"/>
                  </a:lnTo>
                  <a:lnTo>
                    <a:pt x="449" y="458"/>
                  </a:lnTo>
                  <a:lnTo>
                    <a:pt x="454" y="455"/>
                  </a:lnTo>
                  <a:lnTo>
                    <a:pt x="458" y="454"/>
                  </a:lnTo>
                  <a:lnTo>
                    <a:pt x="461" y="452"/>
                  </a:lnTo>
                  <a:lnTo>
                    <a:pt x="461" y="468"/>
                  </a:lnTo>
                  <a:lnTo>
                    <a:pt x="460" y="468"/>
                  </a:lnTo>
                  <a:lnTo>
                    <a:pt x="457" y="470"/>
                  </a:lnTo>
                  <a:lnTo>
                    <a:pt x="452" y="473"/>
                  </a:lnTo>
                  <a:lnTo>
                    <a:pt x="448" y="474"/>
                  </a:lnTo>
                  <a:lnTo>
                    <a:pt x="444" y="477"/>
                  </a:lnTo>
                  <a:lnTo>
                    <a:pt x="441" y="479"/>
                  </a:lnTo>
                  <a:lnTo>
                    <a:pt x="438" y="480"/>
                  </a:lnTo>
                  <a:lnTo>
                    <a:pt x="436" y="482"/>
                  </a:lnTo>
                  <a:lnTo>
                    <a:pt x="433" y="483"/>
                  </a:lnTo>
                  <a:lnTo>
                    <a:pt x="430" y="484"/>
                  </a:lnTo>
                  <a:lnTo>
                    <a:pt x="428" y="486"/>
                  </a:lnTo>
                  <a:lnTo>
                    <a:pt x="425" y="487"/>
                  </a:lnTo>
                  <a:lnTo>
                    <a:pt x="422" y="489"/>
                  </a:lnTo>
                  <a:lnTo>
                    <a:pt x="419" y="490"/>
                  </a:lnTo>
                  <a:lnTo>
                    <a:pt x="416" y="492"/>
                  </a:lnTo>
                  <a:lnTo>
                    <a:pt x="413" y="493"/>
                  </a:lnTo>
                  <a:lnTo>
                    <a:pt x="410" y="495"/>
                  </a:lnTo>
                  <a:lnTo>
                    <a:pt x="406" y="496"/>
                  </a:lnTo>
                  <a:lnTo>
                    <a:pt x="401" y="499"/>
                  </a:lnTo>
                  <a:lnTo>
                    <a:pt x="397" y="500"/>
                  </a:lnTo>
                  <a:lnTo>
                    <a:pt x="394" y="502"/>
                  </a:lnTo>
                  <a:lnTo>
                    <a:pt x="391" y="502"/>
                  </a:lnTo>
                  <a:lnTo>
                    <a:pt x="388" y="503"/>
                  </a:lnTo>
                  <a:lnTo>
                    <a:pt x="385" y="503"/>
                  </a:lnTo>
                  <a:lnTo>
                    <a:pt x="382" y="505"/>
                  </a:lnTo>
                  <a:lnTo>
                    <a:pt x="380" y="505"/>
                  </a:lnTo>
                  <a:lnTo>
                    <a:pt x="375" y="506"/>
                  </a:lnTo>
                  <a:lnTo>
                    <a:pt x="372" y="508"/>
                  </a:lnTo>
                  <a:lnTo>
                    <a:pt x="369" y="508"/>
                  </a:lnTo>
                  <a:lnTo>
                    <a:pt x="367" y="508"/>
                  </a:lnTo>
                  <a:lnTo>
                    <a:pt x="364" y="509"/>
                  </a:lnTo>
                  <a:lnTo>
                    <a:pt x="362" y="509"/>
                  </a:lnTo>
                  <a:lnTo>
                    <a:pt x="361" y="511"/>
                  </a:lnTo>
                  <a:lnTo>
                    <a:pt x="358" y="511"/>
                  </a:lnTo>
                  <a:lnTo>
                    <a:pt x="356" y="512"/>
                  </a:lnTo>
                  <a:lnTo>
                    <a:pt x="356" y="515"/>
                  </a:lnTo>
                  <a:lnTo>
                    <a:pt x="355" y="516"/>
                  </a:lnTo>
                  <a:lnTo>
                    <a:pt x="355" y="519"/>
                  </a:lnTo>
                  <a:lnTo>
                    <a:pt x="355" y="522"/>
                  </a:lnTo>
                  <a:lnTo>
                    <a:pt x="356" y="527"/>
                  </a:lnTo>
                  <a:lnTo>
                    <a:pt x="356" y="531"/>
                  </a:lnTo>
                  <a:lnTo>
                    <a:pt x="356" y="535"/>
                  </a:lnTo>
                  <a:lnTo>
                    <a:pt x="356" y="537"/>
                  </a:lnTo>
                  <a:lnTo>
                    <a:pt x="356" y="540"/>
                  </a:lnTo>
                  <a:lnTo>
                    <a:pt x="356" y="543"/>
                  </a:lnTo>
                  <a:lnTo>
                    <a:pt x="358" y="545"/>
                  </a:lnTo>
                  <a:lnTo>
                    <a:pt x="358" y="547"/>
                  </a:lnTo>
                  <a:lnTo>
                    <a:pt x="359" y="550"/>
                  </a:lnTo>
                  <a:lnTo>
                    <a:pt x="359" y="553"/>
                  </a:lnTo>
                  <a:lnTo>
                    <a:pt x="361" y="556"/>
                  </a:lnTo>
                  <a:lnTo>
                    <a:pt x="361" y="560"/>
                  </a:lnTo>
                  <a:lnTo>
                    <a:pt x="362" y="563"/>
                  </a:lnTo>
                  <a:lnTo>
                    <a:pt x="364" y="566"/>
                  </a:lnTo>
                  <a:lnTo>
                    <a:pt x="365" y="569"/>
                  </a:lnTo>
                  <a:lnTo>
                    <a:pt x="365" y="572"/>
                  </a:lnTo>
                  <a:lnTo>
                    <a:pt x="367" y="576"/>
                  </a:lnTo>
                  <a:lnTo>
                    <a:pt x="368" y="579"/>
                  </a:lnTo>
                  <a:lnTo>
                    <a:pt x="369" y="580"/>
                  </a:lnTo>
                  <a:lnTo>
                    <a:pt x="371" y="583"/>
                  </a:lnTo>
                  <a:lnTo>
                    <a:pt x="372" y="586"/>
                  </a:lnTo>
                  <a:lnTo>
                    <a:pt x="374" y="589"/>
                  </a:lnTo>
                  <a:lnTo>
                    <a:pt x="375" y="592"/>
                  </a:lnTo>
                  <a:lnTo>
                    <a:pt x="378" y="595"/>
                  </a:lnTo>
                  <a:lnTo>
                    <a:pt x="381" y="599"/>
                  </a:lnTo>
                  <a:lnTo>
                    <a:pt x="382" y="602"/>
                  </a:lnTo>
                  <a:lnTo>
                    <a:pt x="385" y="607"/>
                  </a:lnTo>
                  <a:lnTo>
                    <a:pt x="387" y="609"/>
                  </a:lnTo>
                  <a:lnTo>
                    <a:pt x="390" y="614"/>
                  </a:lnTo>
                  <a:lnTo>
                    <a:pt x="393" y="617"/>
                  </a:lnTo>
                  <a:lnTo>
                    <a:pt x="394" y="621"/>
                  </a:lnTo>
                  <a:lnTo>
                    <a:pt x="397" y="624"/>
                  </a:lnTo>
                  <a:lnTo>
                    <a:pt x="400" y="628"/>
                  </a:lnTo>
                  <a:lnTo>
                    <a:pt x="403" y="631"/>
                  </a:lnTo>
                  <a:lnTo>
                    <a:pt x="406" y="636"/>
                  </a:lnTo>
                  <a:lnTo>
                    <a:pt x="409" y="640"/>
                  </a:lnTo>
                  <a:lnTo>
                    <a:pt x="412" y="644"/>
                  </a:lnTo>
                  <a:lnTo>
                    <a:pt x="414" y="649"/>
                  </a:lnTo>
                  <a:lnTo>
                    <a:pt x="417" y="653"/>
                  </a:lnTo>
                  <a:lnTo>
                    <a:pt x="422" y="657"/>
                  </a:lnTo>
                  <a:lnTo>
                    <a:pt x="425" y="662"/>
                  </a:lnTo>
                  <a:lnTo>
                    <a:pt x="428" y="665"/>
                  </a:lnTo>
                  <a:lnTo>
                    <a:pt x="430" y="669"/>
                  </a:lnTo>
                  <a:lnTo>
                    <a:pt x="435" y="673"/>
                  </a:lnTo>
                  <a:lnTo>
                    <a:pt x="438" y="678"/>
                  </a:lnTo>
                  <a:lnTo>
                    <a:pt x="441" y="682"/>
                  </a:lnTo>
                  <a:lnTo>
                    <a:pt x="444" y="686"/>
                  </a:lnTo>
                  <a:lnTo>
                    <a:pt x="446" y="691"/>
                  </a:lnTo>
                  <a:lnTo>
                    <a:pt x="451" y="695"/>
                  </a:lnTo>
                  <a:lnTo>
                    <a:pt x="454" y="698"/>
                  </a:lnTo>
                  <a:lnTo>
                    <a:pt x="457" y="702"/>
                  </a:lnTo>
                  <a:lnTo>
                    <a:pt x="460" y="707"/>
                  </a:lnTo>
                  <a:lnTo>
                    <a:pt x="462" y="711"/>
                  </a:lnTo>
                  <a:lnTo>
                    <a:pt x="465" y="714"/>
                  </a:lnTo>
                  <a:lnTo>
                    <a:pt x="468" y="718"/>
                  </a:lnTo>
                  <a:lnTo>
                    <a:pt x="473" y="723"/>
                  </a:lnTo>
                  <a:lnTo>
                    <a:pt x="476" y="726"/>
                  </a:lnTo>
                  <a:lnTo>
                    <a:pt x="477" y="730"/>
                  </a:lnTo>
                  <a:lnTo>
                    <a:pt x="480" y="733"/>
                  </a:lnTo>
                  <a:lnTo>
                    <a:pt x="483" y="736"/>
                  </a:lnTo>
                  <a:lnTo>
                    <a:pt x="486" y="740"/>
                  </a:lnTo>
                  <a:lnTo>
                    <a:pt x="489" y="743"/>
                  </a:lnTo>
                  <a:lnTo>
                    <a:pt x="492" y="746"/>
                  </a:lnTo>
                  <a:lnTo>
                    <a:pt x="493" y="749"/>
                  </a:lnTo>
                  <a:lnTo>
                    <a:pt x="496" y="752"/>
                  </a:lnTo>
                  <a:lnTo>
                    <a:pt x="497" y="755"/>
                  </a:lnTo>
                  <a:lnTo>
                    <a:pt x="500" y="758"/>
                  </a:lnTo>
                  <a:lnTo>
                    <a:pt x="502" y="761"/>
                  </a:lnTo>
                  <a:lnTo>
                    <a:pt x="505" y="762"/>
                  </a:lnTo>
                  <a:lnTo>
                    <a:pt x="508" y="766"/>
                  </a:lnTo>
                  <a:lnTo>
                    <a:pt x="510" y="771"/>
                  </a:lnTo>
                  <a:lnTo>
                    <a:pt x="513" y="774"/>
                  </a:lnTo>
                  <a:lnTo>
                    <a:pt x="516" y="775"/>
                  </a:lnTo>
                  <a:lnTo>
                    <a:pt x="518" y="778"/>
                  </a:lnTo>
                  <a:lnTo>
                    <a:pt x="521" y="782"/>
                  </a:lnTo>
                  <a:lnTo>
                    <a:pt x="524" y="785"/>
                  </a:lnTo>
                  <a:lnTo>
                    <a:pt x="526" y="790"/>
                  </a:lnTo>
                  <a:lnTo>
                    <a:pt x="529" y="794"/>
                  </a:lnTo>
                  <a:lnTo>
                    <a:pt x="531" y="798"/>
                  </a:lnTo>
                  <a:lnTo>
                    <a:pt x="534" y="803"/>
                  </a:lnTo>
                  <a:lnTo>
                    <a:pt x="537" y="809"/>
                  </a:lnTo>
                  <a:lnTo>
                    <a:pt x="538" y="813"/>
                  </a:lnTo>
                  <a:lnTo>
                    <a:pt x="540" y="816"/>
                  </a:lnTo>
                  <a:lnTo>
                    <a:pt x="541" y="820"/>
                  </a:lnTo>
                  <a:lnTo>
                    <a:pt x="544" y="823"/>
                  </a:lnTo>
                  <a:lnTo>
                    <a:pt x="544" y="826"/>
                  </a:lnTo>
                  <a:lnTo>
                    <a:pt x="545" y="827"/>
                  </a:lnTo>
                  <a:lnTo>
                    <a:pt x="545" y="829"/>
                  </a:lnTo>
                  <a:lnTo>
                    <a:pt x="547" y="829"/>
                  </a:lnTo>
                  <a:lnTo>
                    <a:pt x="547" y="827"/>
                  </a:lnTo>
                  <a:lnTo>
                    <a:pt x="548" y="825"/>
                  </a:lnTo>
                  <a:lnTo>
                    <a:pt x="550" y="822"/>
                  </a:lnTo>
                  <a:lnTo>
                    <a:pt x="554" y="819"/>
                  </a:lnTo>
                  <a:lnTo>
                    <a:pt x="555" y="820"/>
                  </a:lnTo>
                  <a:lnTo>
                    <a:pt x="555" y="822"/>
                  </a:lnTo>
                  <a:lnTo>
                    <a:pt x="554" y="825"/>
                  </a:lnTo>
                  <a:lnTo>
                    <a:pt x="553" y="829"/>
                  </a:lnTo>
                  <a:lnTo>
                    <a:pt x="551" y="832"/>
                  </a:lnTo>
                  <a:lnTo>
                    <a:pt x="550" y="836"/>
                  </a:lnTo>
                  <a:lnTo>
                    <a:pt x="548" y="839"/>
                  </a:lnTo>
                  <a:lnTo>
                    <a:pt x="547" y="842"/>
                  </a:lnTo>
                  <a:lnTo>
                    <a:pt x="551" y="872"/>
                  </a:lnTo>
                  <a:lnTo>
                    <a:pt x="553" y="872"/>
                  </a:lnTo>
                  <a:lnTo>
                    <a:pt x="555" y="874"/>
                  </a:lnTo>
                  <a:lnTo>
                    <a:pt x="557" y="874"/>
                  </a:lnTo>
                  <a:lnTo>
                    <a:pt x="558" y="875"/>
                  </a:lnTo>
                  <a:lnTo>
                    <a:pt x="561" y="875"/>
                  </a:lnTo>
                  <a:lnTo>
                    <a:pt x="564" y="877"/>
                  </a:lnTo>
                  <a:lnTo>
                    <a:pt x="567" y="877"/>
                  </a:lnTo>
                  <a:lnTo>
                    <a:pt x="570" y="878"/>
                  </a:lnTo>
                  <a:lnTo>
                    <a:pt x="573" y="880"/>
                  </a:lnTo>
                  <a:lnTo>
                    <a:pt x="576" y="881"/>
                  </a:lnTo>
                  <a:lnTo>
                    <a:pt x="579" y="881"/>
                  </a:lnTo>
                  <a:lnTo>
                    <a:pt x="582" y="881"/>
                  </a:lnTo>
                  <a:lnTo>
                    <a:pt x="585" y="883"/>
                  </a:lnTo>
                  <a:lnTo>
                    <a:pt x="587" y="883"/>
                  </a:lnTo>
                  <a:lnTo>
                    <a:pt x="589" y="883"/>
                  </a:lnTo>
                  <a:lnTo>
                    <a:pt x="592" y="883"/>
                  </a:lnTo>
                  <a:lnTo>
                    <a:pt x="595" y="883"/>
                  </a:lnTo>
                  <a:lnTo>
                    <a:pt x="598" y="883"/>
                  </a:lnTo>
                  <a:lnTo>
                    <a:pt x="601" y="883"/>
                  </a:lnTo>
                  <a:lnTo>
                    <a:pt x="603" y="883"/>
                  </a:lnTo>
                  <a:lnTo>
                    <a:pt x="608" y="883"/>
                  </a:lnTo>
                  <a:lnTo>
                    <a:pt x="611" y="883"/>
                  </a:lnTo>
                  <a:lnTo>
                    <a:pt x="614" y="883"/>
                  </a:lnTo>
                  <a:lnTo>
                    <a:pt x="617" y="883"/>
                  </a:lnTo>
                  <a:lnTo>
                    <a:pt x="619" y="883"/>
                  </a:lnTo>
                  <a:lnTo>
                    <a:pt x="622" y="883"/>
                  </a:lnTo>
                  <a:lnTo>
                    <a:pt x="625" y="883"/>
                  </a:lnTo>
                  <a:lnTo>
                    <a:pt x="627" y="883"/>
                  </a:lnTo>
                  <a:lnTo>
                    <a:pt x="627" y="884"/>
                  </a:lnTo>
                  <a:lnTo>
                    <a:pt x="630" y="886"/>
                  </a:lnTo>
                  <a:lnTo>
                    <a:pt x="630" y="887"/>
                  </a:lnTo>
                  <a:lnTo>
                    <a:pt x="633" y="888"/>
                  </a:lnTo>
                  <a:lnTo>
                    <a:pt x="634" y="890"/>
                  </a:lnTo>
                  <a:lnTo>
                    <a:pt x="637" y="891"/>
                  </a:lnTo>
                  <a:lnTo>
                    <a:pt x="640" y="894"/>
                  </a:lnTo>
                  <a:lnTo>
                    <a:pt x="644" y="896"/>
                  </a:lnTo>
                  <a:lnTo>
                    <a:pt x="647" y="897"/>
                  </a:lnTo>
                  <a:lnTo>
                    <a:pt x="649" y="899"/>
                  </a:lnTo>
                  <a:lnTo>
                    <a:pt x="651" y="899"/>
                  </a:lnTo>
                  <a:lnTo>
                    <a:pt x="654" y="900"/>
                  </a:lnTo>
                  <a:lnTo>
                    <a:pt x="659" y="902"/>
                  </a:lnTo>
                  <a:lnTo>
                    <a:pt x="662" y="903"/>
                  </a:lnTo>
                  <a:lnTo>
                    <a:pt x="665" y="903"/>
                  </a:lnTo>
                  <a:lnTo>
                    <a:pt x="669" y="904"/>
                  </a:lnTo>
                  <a:lnTo>
                    <a:pt x="672" y="906"/>
                  </a:lnTo>
                  <a:lnTo>
                    <a:pt x="676" y="906"/>
                  </a:lnTo>
                  <a:lnTo>
                    <a:pt x="681" y="907"/>
                  </a:lnTo>
                  <a:lnTo>
                    <a:pt x="685" y="909"/>
                  </a:lnTo>
                  <a:lnTo>
                    <a:pt x="695" y="923"/>
                  </a:lnTo>
                  <a:lnTo>
                    <a:pt x="694" y="923"/>
                  </a:lnTo>
                  <a:lnTo>
                    <a:pt x="691" y="922"/>
                  </a:lnTo>
                  <a:lnTo>
                    <a:pt x="686" y="920"/>
                  </a:lnTo>
                  <a:lnTo>
                    <a:pt x="683" y="920"/>
                  </a:lnTo>
                  <a:lnTo>
                    <a:pt x="678" y="919"/>
                  </a:lnTo>
                  <a:lnTo>
                    <a:pt x="673" y="918"/>
                  </a:lnTo>
                  <a:lnTo>
                    <a:pt x="667" y="916"/>
                  </a:lnTo>
                  <a:lnTo>
                    <a:pt x="663" y="915"/>
                  </a:lnTo>
                  <a:lnTo>
                    <a:pt x="660" y="913"/>
                  </a:lnTo>
                  <a:lnTo>
                    <a:pt x="659" y="912"/>
                  </a:lnTo>
                  <a:lnTo>
                    <a:pt x="654" y="910"/>
                  </a:lnTo>
                  <a:lnTo>
                    <a:pt x="651" y="909"/>
                  </a:lnTo>
                  <a:lnTo>
                    <a:pt x="647" y="906"/>
                  </a:lnTo>
                  <a:lnTo>
                    <a:pt x="644" y="904"/>
                  </a:lnTo>
                  <a:lnTo>
                    <a:pt x="640" y="903"/>
                  </a:lnTo>
                  <a:lnTo>
                    <a:pt x="637" y="902"/>
                  </a:lnTo>
                  <a:lnTo>
                    <a:pt x="633" y="899"/>
                  </a:lnTo>
                  <a:lnTo>
                    <a:pt x="630" y="897"/>
                  </a:lnTo>
                  <a:lnTo>
                    <a:pt x="627" y="896"/>
                  </a:lnTo>
                  <a:lnTo>
                    <a:pt x="624" y="896"/>
                  </a:lnTo>
                  <a:lnTo>
                    <a:pt x="621" y="893"/>
                  </a:lnTo>
                  <a:lnTo>
                    <a:pt x="619" y="893"/>
                  </a:lnTo>
                  <a:lnTo>
                    <a:pt x="618" y="891"/>
                  </a:lnTo>
                  <a:lnTo>
                    <a:pt x="615" y="891"/>
                  </a:lnTo>
                  <a:lnTo>
                    <a:pt x="612" y="891"/>
                  </a:lnTo>
                  <a:lnTo>
                    <a:pt x="609" y="891"/>
                  </a:lnTo>
                  <a:lnTo>
                    <a:pt x="606" y="891"/>
                  </a:lnTo>
                  <a:lnTo>
                    <a:pt x="603" y="891"/>
                  </a:lnTo>
                  <a:lnTo>
                    <a:pt x="601" y="891"/>
                  </a:lnTo>
                  <a:lnTo>
                    <a:pt x="598" y="890"/>
                  </a:lnTo>
                  <a:lnTo>
                    <a:pt x="593" y="890"/>
                  </a:lnTo>
                  <a:lnTo>
                    <a:pt x="590" y="890"/>
                  </a:lnTo>
                  <a:lnTo>
                    <a:pt x="587" y="890"/>
                  </a:lnTo>
                  <a:lnTo>
                    <a:pt x="585" y="890"/>
                  </a:lnTo>
                  <a:lnTo>
                    <a:pt x="582" y="888"/>
                  </a:lnTo>
                  <a:lnTo>
                    <a:pt x="579" y="888"/>
                  </a:lnTo>
                  <a:lnTo>
                    <a:pt x="576" y="887"/>
                  </a:lnTo>
                  <a:lnTo>
                    <a:pt x="573" y="887"/>
                  </a:lnTo>
                  <a:lnTo>
                    <a:pt x="570" y="886"/>
                  </a:lnTo>
                  <a:lnTo>
                    <a:pt x="567" y="886"/>
                  </a:lnTo>
                  <a:lnTo>
                    <a:pt x="564" y="884"/>
                  </a:lnTo>
                  <a:lnTo>
                    <a:pt x="561" y="884"/>
                  </a:lnTo>
                  <a:lnTo>
                    <a:pt x="558" y="883"/>
                  </a:lnTo>
                  <a:lnTo>
                    <a:pt x="557" y="883"/>
                  </a:lnTo>
                  <a:lnTo>
                    <a:pt x="553" y="881"/>
                  </a:lnTo>
                  <a:lnTo>
                    <a:pt x="550" y="881"/>
                  </a:lnTo>
                  <a:lnTo>
                    <a:pt x="547" y="880"/>
                  </a:lnTo>
                  <a:lnTo>
                    <a:pt x="545" y="881"/>
                  </a:lnTo>
                  <a:lnTo>
                    <a:pt x="545" y="883"/>
                  </a:lnTo>
                  <a:lnTo>
                    <a:pt x="544" y="884"/>
                  </a:lnTo>
                  <a:lnTo>
                    <a:pt x="544" y="886"/>
                  </a:lnTo>
                  <a:lnTo>
                    <a:pt x="542" y="890"/>
                  </a:lnTo>
                  <a:lnTo>
                    <a:pt x="542" y="893"/>
                  </a:lnTo>
                  <a:lnTo>
                    <a:pt x="542" y="894"/>
                  </a:lnTo>
                  <a:lnTo>
                    <a:pt x="542" y="899"/>
                  </a:lnTo>
                  <a:lnTo>
                    <a:pt x="541" y="900"/>
                  </a:lnTo>
                  <a:lnTo>
                    <a:pt x="541" y="902"/>
                  </a:lnTo>
                  <a:lnTo>
                    <a:pt x="541" y="904"/>
                  </a:lnTo>
                  <a:lnTo>
                    <a:pt x="541" y="907"/>
                  </a:lnTo>
                  <a:lnTo>
                    <a:pt x="541" y="910"/>
                  </a:lnTo>
                  <a:lnTo>
                    <a:pt x="541" y="913"/>
                  </a:lnTo>
                  <a:lnTo>
                    <a:pt x="541" y="916"/>
                  </a:lnTo>
                  <a:lnTo>
                    <a:pt x="541" y="920"/>
                  </a:lnTo>
                  <a:lnTo>
                    <a:pt x="540" y="923"/>
                  </a:lnTo>
                  <a:lnTo>
                    <a:pt x="540" y="928"/>
                  </a:lnTo>
                  <a:lnTo>
                    <a:pt x="540" y="929"/>
                  </a:lnTo>
                  <a:lnTo>
                    <a:pt x="540" y="934"/>
                  </a:lnTo>
                  <a:lnTo>
                    <a:pt x="540" y="936"/>
                  </a:lnTo>
                  <a:lnTo>
                    <a:pt x="538" y="939"/>
                  </a:lnTo>
                  <a:lnTo>
                    <a:pt x="538" y="942"/>
                  </a:lnTo>
                  <a:lnTo>
                    <a:pt x="538" y="947"/>
                  </a:lnTo>
                  <a:lnTo>
                    <a:pt x="538" y="950"/>
                  </a:lnTo>
                  <a:lnTo>
                    <a:pt x="538" y="952"/>
                  </a:lnTo>
                  <a:lnTo>
                    <a:pt x="538" y="954"/>
                  </a:lnTo>
                  <a:lnTo>
                    <a:pt x="538" y="957"/>
                  </a:lnTo>
                  <a:lnTo>
                    <a:pt x="537" y="961"/>
                  </a:lnTo>
                  <a:lnTo>
                    <a:pt x="537" y="964"/>
                  </a:lnTo>
                  <a:lnTo>
                    <a:pt x="537" y="967"/>
                  </a:lnTo>
                  <a:lnTo>
                    <a:pt x="537" y="968"/>
                  </a:lnTo>
                  <a:lnTo>
                    <a:pt x="560" y="976"/>
                  </a:lnTo>
                  <a:lnTo>
                    <a:pt x="563" y="925"/>
                  </a:lnTo>
                  <a:lnTo>
                    <a:pt x="571" y="928"/>
                  </a:lnTo>
                  <a:lnTo>
                    <a:pt x="566" y="983"/>
                  </a:lnTo>
                  <a:lnTo>
                    <a:pt x="564" y="984"/>
                  </a:lnTo>
                  <a:lnTo>
                    <a:pt x="561" y="986"/>
                  </a:lnTo>
                  <a:lnTo>
                    <a:pt x="557" y="987"/>
                  </a:lnTo>
                  <a:lnTo>
                    <a:pt x="554" y="986"/>
                  </a:lnTo>
                  <a:lnTo>
                    <a:pt x="550" y="986"/>
                  </a:lnTo>
                  <a:lnTo>
                    <a:pt x="545" y="986"/>
                  </a:lnTo>
                  <a:lnTo>
                    <a:pt x="542" y="984"/>
                  </a:lnTo>
                  <a:lnTo>
                    <a:pt x="538" y="983"/>
                  </a:lnTo>
                  <a:lnTo>
                    <a:pt x="534" y="982"/>
                  </a:lnTo>
                  <a:lnTo>
                    <a:pt x="531" y="979"/>
                  </a:lnTo>
                  <a:lnTo>
                    <a:pt x="529" y="977"/>
                  </a:lnTo>
                  <a:lnTo>
                    <a:pt x="528" y="976"/>
                  </a:lnTo>
                  <a:lnTo>
                    <a:pt x="528" y="971"/>
                  </a:lnTo>
                  <a:lnTo>
                    <a:pt x="526" y="968"/>
                  </a:lnTo>
                  <a:lnTo>
                    <a:pt x="526" y="966"/>
                  </a:lnTo>
                  <a:lnTo>
                    <a:pt x="526" y="963"/>
                  </a:lnTo>
                  <a:lnTo>
                    <a:pt x="526" y="961"/>
                  </a:lnTo>
                  <a:lnTo>
                    <a:pt x="526" y="957"/>
                  </a:lnTo>
                  <a:lnTo>
                    <a:pt x="526" y="954"/>
                  </a:lnTo>
                  <a:lnTo>
                    <a:pt x="526" y="950"/>
                  </a:lnTo>
                  <a:lnTo>
                    <a:pt x="526" y="947"/>
                  </a:lnTo>
                  <a:lnTo>
                    <a:pt x="526" y="942"/>
                  </a:lnTo>
                  <a:lnTo>
                    <a:pt x="528" y="938"/>
                  </a:lnTo>
                  <a:lnTo>
                    <a:pt x="528" y="935"/>
                  </a:lnTo>
                  <a:lnTo>
                    <a:pt x="528" y="931"/>
                  </a:lnTo>
                  <a:lnTo>
                    <a:pt x="528" y="926"/>
                  </a:lnTo>
                  <a:lnTo>
                    <a:pt x="528" y="922"/>
                  </a:lnTo>
                  <a:lnTo>
                    <a:pt x="528" y="919"/>
                  </a:lnTo>
                  <a:lnTo>
                    <a:pt x="528" y="915"/>
                  </a:lnTo>
                  <a:lnTo>
                    <a:pt x="528" y="912"/>
                  </a:lnTo>
                  <a:lnTo>
                    <a:pt x="529" y="907"/>
                  </a:lnTo>
                  <a:lnTo>
                    <a:pt x="529" y="904"/>
                  </a:lnTo>
                  <a:lnTo>
                    <a:pt x="529" y="902"/>
                  </a:lnTo>
                  <a:lnTo>
                    <a:pt x="529" y="899"/>
                  </a:lnTo>
                  <a:lnTo>
                    <a:pt x="529" y="897"/>
                  </a:lnTo>
                  <a:lnTo>
                    <a:pt x="529" y="894"/>
                  </a:lnTo>
                  <a:lnTo>
                    <a:pt x="529" y="893"/>
                  </a:lnTo>
                  <a:lnTo>
                    <a:pt x="529" y="890"/>
                  </a:lnTo>
                  <a:lnTo>
                    <a:pt x="531" y="890"/>
                  </a:lnTo>
                  <a:lnTo>
                    <a:pt x="538" y="870"/>
                  </a:lnTo>
                  <a:lnTo>
                    <a:pt x="535" y="857"/>
                  </a:lnTo>
                  <a:lnTo>
                    <a:pt x="535" y="832"/>
                  </a:lnTo>
                  <a:lnTo>
                    <a:pt x="512" y="791"/>
                  </a:lnTo>
                  <a:lnTo>
                    <a:pt x="510" y="791"/>
                  </a:lnTo>
                  <a:lnTo>
                    <a:pt x="509" y="793"/>
                  </a:lnTo>
                  <a:lnTo>
                    <a:pt x="506" y="793"/>
                  </a:lnTo>
                  <a:lnTo>
                    <a:pt x="503" y="794"/>
                  </a:lnTo>
                  <a:lnTo>
                    <a:pt x="499" y="795"/>
                  </a:lnTo>
                  <a:lnTo>
                    <a:pt x="496" y="797"/>
                  </a:lnTo>
                  <a:lnTo>
                    <a:pt x="492" y="798"/>
                  </a:lnTo>
                  <a:lnTo>
                    <a:pt x="487" y="800"/>
                  </a:lnTo>
                  <a:lnTo>
                    <a:pt x="481" y="801"/>
                  </a:lnTo>
                  <a:lnTo>
                    <a:pt x="477" y="803"/>
                  </a:lnTo>
                  <a:lnTo>
                    <a:pt x="473" y="804"/>
                  </a:lnTo>
                  <a:lnTo>
                    <a:pt x="468" y="806"/>
                  </a:lnTo>
                  <a:lnTo>
                    <a:pt x="464" y="807"/>
                  </a:lnTo>
                  <a:lnTo>
                    <a:pt x="461" y="807"/>
                  </a:lnTo>
                  <a:lnTo>
                    <a:pt x="458" y="807"/>
                  </a:lnTo>
                  <a:lnTo>
                    <a:pt x="458" y="809"/>
                  </a:lnTo>
                  <a:lnTo>
                    <a:pt x="455" y="806"/>
                  </a:lnTo>
                  <a:lnTo>
                    <a:pt x="451" y="803"/>
                  </a:lnTo>
                  <a:lnTo>
                    <a:pt x="446" y="800"/>
                  </a:lnTo>
                  <a:lnTo>
                    <a:pt x="444" y="798"/>
                  </a:lnTo>
                  <a:lnTo>
                    <a:pt x="439" y="795"/>
                  </a:lnTo>
                  <a:lnTo>
                    <a:pt x="435" y="794"/>
                  </a:lnTo>
                  <a:lnTo>
                    <a:pt x="432" y="793"/>
                  </a:lnTo>
                  <a:lnTo>
                    <a:pt x="430" y="793"/>
                  </a:lnTo>
                  <a:lnTo>
                    <a:pt x="430" y="794"/>
                  </a:lnTo>
                  <a:lnTo>
                    <a:pt x="428" y="795"/>
                  </a:lnTo>
                  <a:lnTo>
                    <a:pt x="426" y="798"/>
                  </a:lnTo>
                  <a:lnTo>
                    <a:pt x="423" y="801"/>
                  </a:lnTo>
                  <a:lnTo>
                    <a:pt x="420" y="804"/>
                  </a:lnTo>
                  <a:lnTo>
                    <a:pt x="417" y="809"/>
                  </a:lnTo>
                  <a:lnTo>
                    <a:pt x="414" y="811"/>
                  </a:lnTo>
                  <a:lnTo>
                    <a:pt x="410" y="816"/>
                  </a:lnTo>
                  <a:lnTo>
                    <a:pt x="407" y="819"/>
                  </a:lnTo>
                  <a:lnTo>
                    <a:pt x="404" y="823"/>
                  </a:lnTo>
                  <a:lnTo>
                    <a:pt x="401" y="826"/>
                  </a:lnTo>
                  <a:lnTo>
                    <a:pt x="398" y="829"/>
                  </a:lnTo>
                  <a:lnTo>
                    <a:pt x="397" y="832"/>
                  </a:lnTo>
                  <a:lnTo>
                    <a:pt x="396" y="833"/>
                  </a:lnTo>
                  <a:lnTo>
                    <a:pt x="394" y="836"/>
                  </a:lnTo>
                  <a:lnTo>
                    <a:pt x="393" y="836"/>
                  </a:lnTo>
                  <a:lnTo>
                    <a:pt x="388" y="838"/>
                  </a:lnTo>
                  <a:lnTo>
                    <a:pt x="385" y="838"/>
                  </a:lnTo>
                  <a:lnTo>
                    <a:pt x="384" y="839"/>
                  </a:lnTo>
                  <a:lnTo>
                    <a:pt x="380" y="841"/>
                  </a:lnTo>
                  <a:lnTo>
                    <a:pt x="377" y="842"/>
                  </a:lnTo>
                  <a:lnTo>
                    <a:pt x="372" y="842"/>
                  </a:lnTo>
                  <a:lnTo>
                    <a:pt x="369" y="843"/>
                  </a:lnTo>
                  <a:lnTo>
                    <a:pt x="365" y="845"/>
                  </a:lnTo>
                  <a:lnTo>
                    <a:pt x="361" y="846"/>
                  </a:lnTo>
                  <a:lnTo>
                    <a:pt x="356" y="848"/>
                  </a:lnTo>
                  <a:lnTo>
                    <a:pt x="352" y="849"/>
                  </a:lnTo>
                  <a:lnTo>
                    <a:pt x="346" y="851"/>
                  </a:lnTo>
                  <a:lnTo>
                    <a:pt x="342" y="852"/>
                  </a:lnTo>
                  <a:lnTo>
                    <a:pt x="337" y="854"/>
                  </a:lnTo>
                  <a:lnTo>
                    <a:pt x="332" y="855"/>
                  </a:lnTo>
                  <a:lnTo>
                    <a:pt x="326" y="857"/>
                  </a:lnTo>
                  <a:lnTo>
                    <a:pt x="321" y="858"/>
                  </a:lnTo>
                  <a:lnTo>
                    <a:pt x="317" y="858"/>
                  </a:lnTo>
                  <a:lnTo>
                    <a:pt x="313" y="859"/>
                  </a:lnTo>
                  <a:lnTo>
                    <a:pt x="308" y="861"/>
                  </a:lnTo>
                  <a:lnTo>
                    <a:pt x="304" y="862"/>
                  </a:lnTo>
                  <a:lnTo>
                    <a:pt x="300" y="862"/>
                  </a:lnTo>
                  <a:lnTo>
                    <a:pt x="295" y="864"/>
                  </a:lnTo>
                  <a:lnTo>
                    <a:pt x="291" y="865"/>
                  </a:lnTo>
                  <a:lnTo>
                    <a:pt x="288" y="865"/>
                  </a:lnTo>
                  <a:lnTo>
                    <a:pt x="284" y="867"/>
                  </a:lnTo>
                  <a:lnTo>
                    <a:pt x="281" y="867"/>
                  </a:lnTo>
                  <a:lnTo>
                    <a:pt x="278" y="867"/>
                  </a:lnTo>
                  <a:lnTo>
                    <a:pt x="275" y="868"/>
                  </a:lnTo>
                  <a:lnTo>
                    <a:pt x="271" y="868"/>
                  </a:lnTo>
                  <a:lnTo>
                    <a:pt x="266" y="868"/>
                  </a:lnTo>
                  <a:lnTo>
                    <a:pt x="262" y="868"/>
                  </a:lnTo>
                  <a:lnTo>
                    <a:pt x="257" y="868"/>
                  </a:lnTo>
                  <a:lnTo>
                    <a:pt x="253" y="867"/>
                  </a:lnTo>
                  <a:lnTo>
                    <a:pt x="250" y="867"/>
                  </a:lnTo>
                  <a:lnTo>
                    <a:pt x="246" y="865"/>
                  </a:lnTo>
                  <a:lnTo>
                    <a:pt x="243" y="865"/>
                  </a:lnTo>
                  <a:lnTo>
                    <a:pt x="240" y="864"/>
                  </a:lnTo>
                  <a:lnTo>
                    <a:pt x="237" y="864"/>
                  </a:lnTo>
                  <a:lnTo>
                    <a:pt x="236" y="862"/>
                  </a:lnTo>
                  <a:lnTo>
                    <a:pt x="233" y="862"/>
                  </a:lnTo>
                  <a:lnTo>
                    <a:pt x="230" y="861"/>
                  </a:lnTo>
                  <a:lnTo>
                    <a:pt x="228" y="859"/>
                  </a:lnTo>
                  <a:lnTo>
                    <a:pt x="227" y="855"/>
                  </a:lnTo>
                  <a:lnTo>
                    <a:pt x="227" y="854"/>
                  </a:lnTo>
                  <a:lnTo>
                    <a:pt x="225" y="851"/>
                  </a:lnTo>
                  <a:lnTo>
                    <a:pt x="224" y="848"/>
                  </a:lnTo>
                  <a:lnTo>
                    <a:pt x="224" y="845"/>
                  </a:lnTo>
                  <a:lnTo>
                    <a:pt x="223" y="842"/>
                  </a:lnTo>
                  <a:lnTo>
                    <a:pt x="221" y="838"/>
                  </a:lnTo>
                  <a:lnTo>
                    <a:pt x="220" y="835"/>
                  </a:lnTo>
                  <a:lnTo>
                    <a:pt x="220" y="833"/>
                  </a:lnTo>
                  <a:lnTo>
                    <a:pt x="220" y="830"/>
                  </a:lnTo>
                  <a:lnTo>
                    <a:pt x="220" y="827"/>
                  </a:lnTo>
                  <a:lnTo>
                    <a:pt x="220" y="826"/>
                  </a:lnTo>
                  <a:lnTo>
                    <a:pt x="221" y="825"/>
                  </a:lnTo>
                  <a:lnTo>
                    <a:pt x="223" y="822"/>
                  </a:lnTo>
                  <a:lnTo>
                    <a:pt x="227" y="817"/>
                  </a:lnTo>
                  <a:lnTo>
                    <a:pt x="230" y="814"/>
                  </a:lnTo>
                  <a:lnTo>
                    <a:pt x="233" y="811"/>
                  </a:lnTo>
                  <a:lnTo>
                    <a:pt x="237" y="809"/>
                  </a:lnTo>
                  <a:lnTo>
                    <a:pt x="240" y="806"/>
                  </a:lnTo>
                  <a:lnTo>
                    <a:pt x="244" y="801"/>
                  </a:lnTo>
                  <a:lnTo>
                    <a:pt x="249" y="798"/>
                  </a:lnTo>
                  <a:lnTo>
                    <a:pt x="255" y="794"/>
                  </a:lnTo>
                  <a:lnTo>
                    <a:pt x="259" y="790"/>
                  </a:lnTo>
                  <a:lnTo>
                    <a:pt x="265" y="785"/>
                  </a:lnTo>
                  <a:lnTo>
                    <a:pt x="269" y="782"/>
                  </a:lnTo>
                  <a:lnTo>
                    <a:pt x="272" y="779"/>
                  </a:lnTo>
                  <a:lnTo>
                    <a:pt x="275" y="778"/>
                  </a:lnTo>
                  <a:lnTo>
                    <a:pt x="278" y="775"/>
                  </a:lnTo>
                  <a:lnTo>
                    <a:pt x="281" y="774"/>
                  </a:lnTo>
                  <a:lnTo>
                    <a:pt x="285" y="769"/>
                  </a:lnTo>
                  <a:lnTo>
                    <a:pt x="291" y="765"/>
                  </a:lnTo>
                  <a:lnTo>
                    <a:pt x="295" y="761"/>
                  </a:lnTo>
                  <a:lnTo>
                    <a:pt x="301" y="758"/>
                  </a:lnTo>
                  <a:lnTo>
                    <a:pt x="305" y="753"/>
                  </a:lnTo>
                  <a:lnTo>
                    <a:pt x="310" y="750"/>
                  </a:lnTo>
                  <a:lnTo>
                    <a:pt x="314" y="748"/>
                  </a:lnTo>
                  <a:lnTo>
                    <a:pt x="319" y="745"/>
                  </a:lnTo>
                  <a:lnTo>
                    <a:pt x="323" y="740"/>
                  </a:lnTo>
                  <a:lnTo>
                    <a:pt x="326" y="739"/>
                  </a:lnTo>
                  <a:lnTo>
                    <a:pt x="330" y="736"/>
                  </a:lnTo>
                  <a:lnTo>
                    <a:pt x="332" y="734"/>
                  </a:lnTo>
                  <a:lnTo>
                    <a:pt x="336" y="732"/>
                  </a:lnTo>
                  <a:lnTo>
                    <a:pt x="339" y="732"/>
                  </a:lnTo>
                  <a:lnTo>
                    <a:pt x="340" y="730"/>
                  </a:lnTo>
                  <a:lnTo>
                    <a:pt x="342" y="730"/>
                  </a:lnTo>
                  <a:lnTo>
                    <a:pt x="345" y="730"/>
                  </a:lnTo>
                  <a:lnTo>
                    <a:pt x="348" y="730"/>
                  </a:lnTo>
                  <a:lnTo>
                    <a:pt x="351" y="729"/>
                  </a:lnTo>
                  <a:lnTo>
                    <a:pt x="353" y="729"/>
                  </a:lnTo>
                  <a:lnTo>
                    <a:pt x="356" y="729"/>
                  </a:lnTo>
                  <a:lnTo>
                    <a:pt x="361" y="729"/>
                  </a:lnTo>
                  <a:lnTo>
                    <a:pt x="364" y="729"/>
                  </a:lnTo>
                  <a:lnTo>
                    <a:pt x="367" y="729"/>
                  </a:lnTo>
                  <a:lnTo>
                    <a:pt x="369" y="729"/>
                  </a:lnTo>
                  <a:lnTo>
                    <a:pt x="372" y="729"/>
                  </a:lnTo>
                  <a:lnTo>
                    <a:pt x="375" y="729"/>
                  </a:lnTo>
                  <a:lnTo>
                    <a:pt x="378" y="729"/>
                  </a:lnTo>
                  <a:lnTo>
                    <a:pt x="352" y="717"/>
                  </a:lnTo>
                  <a:lnTo>
                    <a:pt x="387" y="695"/>
                  </a:lnTo>
                  <a:lnTo>
                    <a:pt x="384" y="695"/>
                  </a:lnTo>
                  <a:lnTo>
                    <a:pt x="381" y="692"/>
                  </a:lnTo>
                  <a:lnTo>
                    <a:pt x="378" y="691"/>
                  </a:lnTo>
                  <a:lnTo>
                    <a:pt x="375" y="689"/>
                  </a:lnTo>
                  <a:lnTo>
                    <a:pt x="372" y="688"/>
                  </a:lnTo>
                  <a:lnTo>
                    <a:pt x="369" y="686"/>
                  </a:lnTo>
                  <a:lnTo>
                    <a:pt x="367" y="684"/>
                  </a:lnTo>
                  <a:lnTo>
                    <a:pt x="364" y="682"/>
                  </a:lnTo>
                  <a:lnTo>
                    <a:pt x="361" y="681"/>
                  </a:lnTo>
                  <a:lnTo>
                    <a:pt x="359" y="678"/>
                  </a:lnTo>
                  <a:lnTo>
                    <a:pt x="356" y="675"/>
                  </a:lnTo>
                  <a:lnTo>
                    <a:pt x="356" y="673"/>
                  </a:lnTo>
                  <a:lnTo>
                    <a:pt x="356" y="670"/>
                  </a:lnTo>
                  <a:lnTo>
                    <a:pt x="356" y="668"/>
                  </a:lnTo>
                  <a:lnTo>
                    <a:pt x="358" y="663"/>
                  </a:lnTo>
                  <a:lnTo>
                    <a:pt x="358" y="660"/>
                  </a:lnTo>
                  <a:lnTo>
                    <a:pt x="358" y="657"/>
                  </a:lnTo>
                  <a:lnTo>
                    <a:pt x="359" y="654"/>
                  </a:lnTo>
                  <a:lnTo>
                    <a:pt x="359" y="652"/>
                  </a:lnTo>
                  <a:lnTo>
                    <a:pt x="361" y="649"/>
                  </a:lnTo>
                  <a:lnTo>
                    <a:pt x="361" y="646"/>
                  </a:lnTo>
                  <a:lnTo>
                    <a:pt x="361" y="643"/>
                  </a:lnTo>
                  <a:lnTo>
                    <a:pt x="362" y="640"/>
                  </a:lnTo>
                  <a:lnTo>
                    <a:pt x="362" y="636"/>
                  </a:lnTo>
                  <a:lnTo>
                    <a:pt x="362" y="633"/>
                  </a:lnTo>
                  <a:lnTo>
                    <a:pt x="364" y="630"/>
                  </a:lnTo>
                  <a:lnTo>
                    <a:pt x="364" y="627"/>
                  </a:lnTo>
                  <a:lnTo>
                    <a:pt x="365" y="624"/>
                  </a:lnTo>
                  <a:lnTo>
                    <a:pt x="365" y="621"/>
                  </a:lnTo>
                  <a:lnTo>
                    <a:pt x="365" y="618"/>
                  </a:lnTo>
                  <a:lnTo>
                    <a:pt x="365" y="615"/>
                  </a:lnTo>
                  <a:lnTo>
                    <a:pt x="367" y="614"/>
                  </a:lnTo>
                  <a:lnTo>
                    <a:pt x="367" y="609"/>
                  </a:lnTo>
                  <a:lnTo>
                    <a:pt x="368" y="607"/>
                  </a:lnTo>
                  <a:lnTo>
                    <a:pt x="368" y="605"/>
                  </a:lnTo>
                  <a:lnTo>
                    <a:pt x="368" y="604"/>
                  </a:lnTo>
                  <a:lnTo>
                    <a:pt x="368" y="602"/>
                  </a:lnTo>
                  <a:lnTo>
                    <a:pt x="367" y="601"/>
                  </a:lnTo>
                  <a:lnTo>
                    <a:pt x="364" y="596"/>
                  </a:lnTo>
                  <a:lnTo>
                    <a:pt x="361" y="592"/>
                  </a:lnTo>
                  <a:lnTo>
                    <a:pt x="359" y="589"/>
                  </a:lnTo>
                  <a:lnTo>
                    <a:pt x="358" y="586"/>
                  </a:lnTo>
                  <a:lnTo>
                    <a:pt x="356" y="583"/>
                  </a:lnTo>
                  <a:lnTo>
                    <a:pt x="356" y="580"/>
                  </a:lnTo>
                  <a:lnTo>
                    <a:pt x="353" y="575"/>
                  </a:lnTo>
                  <a:lnTo>
                    <a:pt x="352" y="570"/>
                  </a:lnTo>
                  <a:lnTo>
                    <a:pt x="352" y="567"/>
                  </a:lnTo>
                  <a:lnTo>
                    <a:pt x="351" y="564"/>
                  </a:lnTo>
                  <a:lnTo>
                    <a:pt x="349" y="560"/>
                  </a:lnTo>
                  <a:lnTo>
                    <a:pt x="349" y="556"/>
                  </a:lnTo>
                  <a:lnTo>
                    <a:pt x="348" y="553"/>
                  </a:lnTo>
                  <a:lnTo>
                    <a:pt x="348" y="547"/>
                  </a:lnTo>
                  <a:lnTo>
                    <a:pt x="346" y="543"/>
                  </a:lnTo>
                  <a:lnTo>
                    <a:pt x="345" y="538"/>
                  </a:lnTo>
                  <a:lnTo>
                    <a:pt x="343" y="534"/>
                  </a:lnTo>
                  <a:lnTo>
                    <a:pt x="343" y="531"/>
                  </a:lnTo>
                  <a:lnTo>
                    <a:pt x="342" y="527"/>
                  </a:lnTo>
                  <a:lnTo>
                    <a:pt x="342" y="524"/>
                  </a:lnTo>
                  <a:lnTo>
                    <a:pt x="340" y="519"/>
                  </a:lnTo>
                  <a:lnTo>
                    <a:pt x="340" y="518"/>
                  </a:lnTo>
                  <a:lnTo>
                    <a:pt x="339" y="518"/>
                  </a:lnTo>
                  <a:lnTo>
                    <a:pt x="336" y="519"/>
                  </a:lnTo>
                  <a:lnTo>
                    <a:pt x="332" y="519"/>
                  </a:lnTo>
                  <a:lnTo>
                    <a:pt x="330" y="521"/>
                  </a:lnTo>
                  <a:lnTo>
                    <a:pt x="326" y="521"/>
                  </a:lnTo>
                  <a:lnTo>
                    <a:pt x="323" y="522"/>
                  </a:lnTo>
                  <a:lnTo>
                    <a:pt x="319" y="524"/>
                  </a:lnTo>
                  <a:lnTo>
                    <a:pt x="314" y="525"/>
                  </a:lnTo>
                  <a:lnTo>
                    <a:pt x="308" y="527"/>
                  </a:lnTo>
                  <a:lnTo>
                    <a:pt x="304" y="528"/>
                  </a:lnTo>
                  <a:lnTo>
                    <a:pt x="301" y="528"/>
                  </a:lnTo>
                  <a:lnTo>
                    <a:pt x="300" y="529"/>
                  </a:lnTo>
                  <a:lnTo>
                    <a:pt x="297" y="529"/>
                  </a:lnTo>
                  <a:lnTo>
                    <a:pt x="294" y="531"/>
                  </a:lnTo>
                  <a:lnTo>
                    <a:pt x="288" y="532"/>
                  </a:lnTo>
                  <a:lnTo>
                    <a:pt x="284" y="534"/>
                  </a:lnTo>
                  <a:lnTo>
                    <a:pt x="281" y="534"/>
                  </a:lnTo>
                  <a:lnTo>
                    <a:pt x="278" y="535"/>
                  </a:lnTo>
                  <a:lnTo>
                    <a:pt x="275" y="535"/>
                  </a:lnTo>
                  <a:lnTo>
                    <a:pt x="272" y="537"/>
                  </a:lnTo>
                  <a:lnTo>
                    <a:pt x="269" y="537"/>
                  </a:lnTo>
                  <a:lnTo>
                    <a:pt x="266" y="538"/>
                  </a:lnTo>
                  <a:lnTo>
                    <a:pt x="263" y="538"/>
                  </a:lnTo>
                  <a:lnTo>
                    <a:pt x="262" y="540"/>
                  </a:lnTo>
                  <a:lnTo>
                    <a:pt x="259" y="540"/>
                  </a:lnTo>
                  <a:lnTo>
                    <a:pt x="256" y="541"/>
                  </a:lnTo>
                  <a:lnTo>
                    <a:pt x="253" y="541"/>
                  </a:lnTo>
                  <a:lnTo>
                    <a:pt x="250" y="543"/>
                  </a:lnTo>
                  <a:lnTo>
                    <a:pt x="246" y="544"/>
                  </a:lnTo>
                  <a:lnTo>
                    <a:pt x="240" y="545"/>
                  </a:lnTo>
                  <a:lnTo>
                    <a:pt x="236" y="545"/>
                  </a:lnTo>
                  <a:lnTo>
                    <a:pt x="231" y="547"/>
                  </a:lnTo>
                  <a:lnTo>
                    <a:pt x="227" y="548"/>
                  </a:lnTo>
                  <a:lnTo>
                    <a:pt x="224" y="548"/>
                  </a:lnTo>
                  <a:lnTo>
                    <a:pt x="220" y="550"/>
                  </a:lnTo>
                  <a:lnTo>
                    <a:pt x="218" y="550"/>
                  </a:lnTo>
                  <a:lnTo>
                    <a:pt x="215" y="551"/>
                  </a:lnTo>
                  <a:lnTo>
                    <a:pt x="214" y="551"/>
                  </a:lnTo>
                  <a:lnTo>
                    <a:pt x="209" y="551"/>
                  </a:lnTo>
                  <a:lnTo>
                    <a:pt x="207" y="551"/>
                  </a:lnTo>
                  <a:lnTo>
                    <a:pt x="202" y="550"/>
                  </a:lnTo>
                  <a:lnTo>
                    <a:pt x="198" y="550"/>
                  </a:lnTo>
                  <a:lnTo>
                    <a:pt x="193" y="548"/>
                  </a:lnTo>
                  <a:lnTo>
                    <a:pt x="189" y="547"/>
                  </a:lnTo>
                  <a:lnTo>
                    <a:pt x="185" y="545"/>
                  </a:lnTo>
                  <a:lnTo>
                    <a:pt x="180" y="545"/>
                  </a:lnTo>
                  <a:lnTo>
                    <a:pt x="176" y="543"/>
                  </a:lnTo>
                  <a:lnTo>
                    <a:pt x="172" y="541"/>
                  </a:lnTo>
                  <a:lnTo>
                    <a:pt x="167" y="540"/>
                  </a:lnTo>
                  <a:lnTo>
                    <a:pt x="164" y="538"/>
                  </a:lnTo>
                  <a:lnTo>
                    <a:pt x="160" y="537"/>
                  </a:lnTo>
                  <a:lnTo>
                    <a:pt x="159" y="535"/>
                  </a:lnTo>
                  <a:lnTo>
                    <a:pt x="156" y="534"/>
                  </a:lnTo>
                  <a:lnTo>
                    <a:pt x="154" y="532"/>
                  </a:lnTo>
                  <a:lnTo>
                    <a:pt x="153" y="531"/>
                  </a:lnTo>
                  <a:lnTo>
                    <a:pt x="151" y="531"/>
                  </a:lnTo>
                  <a:lnTo>
                    <a:pt x="150" y="529"/>
                  </a:lnTo>
                  <a:lnTo>
                    <a:pt x="147" y="528"/>
                  </a:lnTo>
                  <a:lnTo>
                    <a:pt x="144" y="527"/>
                  </a:lnTo>
                  <a:lnTo>
                    <a:pt x="140" y="524"/>
                  </a:lnTo>
                  <a:lnTo>
                    <a:pt x="135" y="522"/>
                  </a:lnTo>
                  <a:lnTo>
                    <a:pt x="131" y="521"/>
                  </a:lnTo>
                  <a:lnTo>
                    <a:pt x="128" y="519"/>
                  </a:lnTo>
                  <a:lnTo>
                    <a:pt x="125" y="516"/>
                  </a:lnTo>
                  <a:lnTo>
                    <a:pt x="122" y="515"/>
                  </a:lnTo>
                  <a:lnTo>
                    <a:pt x="119" y="515"/>
                  </a:lnTo>
                  <a:lnTo>
                    <a:pt x="116" y="514"/>
                  </a:lnTo>
                  <a:lnTo>
                    <a:pt x="114" y="512"/>
                  </a:lnTo>
                  <a:lnTo>
                    <a:pt x="111" y="511"/>
                  </a:lnTo>
                  <a:lnTo>
                    <a:pt x="108" y="509"/>
                  </a:lnTo>
                  <a:lnTo>
                    <a:pt x="105" y="508"/>
                  </a:lnTo>
                  <a:lnTo>
                    <a:pt x="102" y="506"/>
                  </a:lnTo>
                  <a:lnTo>
                    <a:pt x="99" y="505"/>
                  </a:lnTo>
                  <a:lnTo>
                    <a:pt x="96" y="505"/>
                  </a:lnTo>
                  <a:lnTo>
                    <a:pt x="92" y="503"/>
                  </a:lnTo>
                  <a:lnTo>
                    <a:pt x="89" y="502"/>
                  </a:lnTo>
                  <a:lnTo>
                    <a:pt x="86" y="500"/>
                  </a:lnTo>
                  <a:lnTo>
                    <a:pt x="83" y="499"/>
                  </a:lnTo>
                  <a:lnTo>
                    <a:pt x="80" y="498"/>
                  </a:lnTo>
                  <a:lnTo>
                    <a:pt x="77" y="496"/>
                  </a:lnTo>
                  <a:lnTo>
                    <a:pt x="73" y="495"/>
                  </a:lnTo>
                  <a:lnTo>
                    <a:pt x="70" y="493"/>
                  </a:lnTo>
                  <a:lnTo>
                    <a:pt x="67" y="492"/>
                  </a:lnTo>
                  <a:lnTo>
                    <a:pt x="64" y="490"/>
                  </a:lnTo>
                  <a:lnTo>
                    <a:pt x="61" y="489"/>
                  </a:lnTo>
                  <a:lnTo>
                    <a:pt x="58" y="489"/>
                  </a:lnTo>
                  <a:lnTo>
                    <a:pt x="55" y="487"/>
                  </a:lnTo>
                  <a:lnTo>
                    <a:pt x="52" y="486"/>
                  </a:lnTo>
                  <a:lnTo>
                    <a:pt x="50" y="484"/>
                  </a:lnTo>
                  <a:lnTo>
                    <a:pt x="47" y="483"/>
                  </a:lnTo>
                  <a:lnTo>
                    <a:pt x="44" y="482"/>
                  </a:lnTo>
                  <a:lnTo>
                    <a:pt x="42" y="480"/>
                  </a:lnTo>
                  <a:lnTo>
                    <a:pt x="39" y="480"/>
                  </a:lnTo>
                  <a:lnTo>
                    <a:pt x="38" y="479"/>
                  </a:lnTo>
                  <a:lnTo>
                    <a:pt x="32" y="477"/>
                  </a:lnTo>
                  <a:lnTo>
                    <a:pt x="29" y="476"/>
                  </a:lnTo>
                  <a:lnTo>
                    <a:pt x="25" y="474"/>
                  </a:lnTo>
                  <a:lnTo>
                    <a:pt x="22" y="473"/>
                  </a:lnTo>
                  <a:lnTo>
                    <a:pt x="18" y="470"/>
                  </a:lnTo>
                  <a:lnTo>
                    <a:pt x="16" y="470"/>
                  </a:lnTo>
                  <a:lnTo>
                    <a:pt x="13" y="467"/>
                  </a:lnTo>
                  <a:lnTo>
                    <a:pt x="10" y="464"/>
                  </a:lnTo>
                  <a:lnTo>
                    <a:pt x="7" y="460"/>
                  </a:lnTo>
                  <a:lnTo>
                    <a:pt x="4" y="455"/>
                  </a:lnTo>
                  <a:lnTo>
                    <a:pt x="2" y="450"/>
                  </a:lnTo>
                  <a:lnTo>
                    <a:pt x="0" y="445"/>
                  </a:lnTo>
                  <a:lnTo>
                    <a:pt x="0" y="441"/>
                  </a:lnTo>
                  <a:lnTo>
                    <a:pt x="2" y="436"/>
                  </a:lnTo>
                  <a:lnTo>
                    <a:pt x="4" y="432"/>
                  </a:lnTo>
                  <a:lnTo>
                    <a:pt x="6" y="428"/>
                  </a:lnTo>
                  <a:lnTo>
                    <a:pt x="7" y="426"/>
                  </a:lnTo>
                  <a:lnTo>
                    <a:pt x="9" y="423"/>
                  </a:lnTo>
                  <a:lnTo>
                    <a:pt x="10" y="420"/>
                  </a:lnTo>
                  <a:lnTo>
                    <a:pt x="12" y="415"/>
                  </a:lnTo>
                  <a:lnTo>
                    <a:pt x="15" y="412"/>
                  </a:lnTo>
                  <a:lnTo>
                    <a:pt x="15" y="407"/>
                  </a:lnTo>
                  <a:lnTo>
                    <a:pt x="16" y="406"/>
                  </a:lnTo>
                  <a:lnTo>
                    <a:pt x="16" y="404"/>
                  </a:lnTo>
                  <a:lnTo>
                    <a:pt x="16" y="403"/>
                  </a:lnTo>
                  <a:lnTo>
                    <a:pt x="18" y="399"/>
                  </a:lnTo>
                  <a:lnTo>
                    <a:pt x="19" y="396"/>
                  </a:lnTo>
                  <a:lnTo>
                    <a:pt x="20" y="391"/>
                  </a:lnTo>
                  <a:lnTo>
                    <a:pt x="22" y="387"/>
                  </a:lnTo>
                  <a:lnTo>
                    <a:pt x="23" y="383"/>
                  </a:lnTo>
                  <a:lnTo>
                    <a:pt x="26" y="378"/>
                  </a:lnTo>
                  <a:lnTo>
                    <a:pt x="28" y="373"/>
                  </a:lnTo>
                  <a:lnTo>
                    <a:pt x="29" y="368"/>
                  </a:lnTo>
                  <a:lnTo>
                    <a:pt x="32" y="362"/>
                  </a:lnTo>
                  <a:lnTo>
                    <a:pt x="34" y="358"/>
                  </a:lnTo>
                  <a:lnTo>
                    <a:pt x="36" y="354"/>
                  </a:lnTo>
                  <a:lnTo>
                    <a:pt x="38" y="349"/>
                  </a:lnTo>
                  <a:lnTo>
                    <a:pt x="39" y="345"/>
                  </a:lnTo>
                  <a:lnTo>
                    <a:pt x="41" y="342"/>
                  </a:lnTo>
                  <a:lnTo>
                    <a:pt x="42" y="339"/>
                  </a:lnTo>
                  <a:lnTo>
                    <a:pt x="44" y="335"/>
                  </a:lnTo>
                  <a:lnTo>
                    <a:pt x="44" y="332"/>
                  </a:lnTo>
                  <a:lnTo>
                    <a:pt x="45" y="330"/>
                  </a:lnTo>
                  <a:lnTo>
                    <a:pt x="45" y="327"/>
                  </a:lnTo>
                  <a:lnTo>
                    <a:pt x="47" y="325"/>
                  </a:lnTo>
                  <a:lnTo>
                    <a:pt x="48" y="322"/>
                  </a:lnTo>
                  <a:lnTo>
                    <a:pt x="50" y="319"/>
                  </a:lnTo>
                  <a:lnTo>
                    <a:pt x="50" y="316"/>
                  </a:lnTo>
                  <a:lnTo>
                    <a:pt x="51" y="313"/>
                  </a:lnTo>
                  <a:lnTo>
                    <a:pt x="51" y="309"/>
                  </a:lnTo>
                  <a:lnTo>
                    <a:pt x="52" y="306"/>
                  </a:lnTo>
                  <a:lnTo>
                    <a:pt x="52" y="303"/>
                  </a:lnTo>
                  <a:lnTo>
                    <a:pt x="54" y="300"/>
                  </a:lnTo>
                  <a:lnTo>
                    <a:pt x="54" y="297"/>
                  </a:lnTo>
                  <a:lnTo>
                    <a:pt x="54" y="294"/>
                  </a:lnTo>
                  <a:lnTo>
                    <a:pt x="55" y="291"/>
                  </a:lnTo>
                  <a:lnTo>
                    <a:pt x="57" y="288"/>
                  </a:lnTo>
                  <a:lnTo>
                    <a:pt x="58" y="282"/>
                  </a:lnTo>
                  <a:lnTo>
                    <a:pt x="60" y="278"/>
                  </a:lnTo>
                  <a:lnTo>
                    <a:pt x="60" y="274"/>
                  </a:lnTo>
                  <a:lnTo>
                    <a:pt x="61" y="271"/>
                  </a:lnTo>
                  <a:lnTo>
                    <a:pt x="61" y="269"/>
                  </a:lnTo>
                  <a:lnTo>
                    <a:pt x="61" y="268"/>
                  </a:lnTo>
                  <a:lnTo>
                    <a:pt x="61" y="266"/>
                  </a:lnTo>
                  <a:lnTo>
                    <a:pt x="61" y="265"/>
                  </a:lnTo>
                  <a:lnTo>
                    <a:pt x="61" y="262"/>
                  </a:lnTo>
                  <a:lnTo>
                    <a:pt x="61" y="258"/>
                  </a:lnTo>
                  <a:lnTo>
                    <a:pt x="61" y="253"/>
                  </a:lnTo>
                  <a:lnTo>
                    <a:pt x="60" y="249"/>
                  </a:lnTo>
                  <a:lnTo>
                    <a:pt x="60" y="245"/>
                  </a:lnTo>
                  <a:lnTo>
                    <a:pt x="60" y="242"/>
                  </a:lnTo>
                  <a:lnTo>
                    <a:pt x="60" y="239"/>
                  </a:lnTo>
                  <a:lnTo>
                    <a:pt x="60" y="236"/>
                  </a:lnTo>
                  <a:lnTo>
                    <a:pt x="60" y="233"/>
                  </a:lnTo>
                  <a:lnTo>
                    <a:pt x="60" y="229"/>
                  </a:lnTo>
                  <a:lnTo>
                    <a:pt x="60" y="226"/>
                  </a:lnTo>
                  <a:lnTo>
                    <a:pt x="60" y="221"/>
                  </a:lnTo>
                  <a:lnTo>
                    <a:pt x="60" y="218"/>
                  </a:lnTo>
                  <a:lnTo>
                    <a:pt x="58" y="216"/>
                  </a:lnTo>
                  <a:lnTo>
                    <a:pt x="58" y="211"/>
                  </a:lnTo>
                  <a:lnTo>
                    <a:pt x="58" y="208"/>
                  </a:lnTo>
                  <a:lnTo>
                    <a:pt x="58" y="204"/>
                  </a:lnTo>
                  <a:lnTo>
                    <a:pt x="58" y="201"/>
                  </a:lnTo>
                  <a:lnTo>
                    <a:pt x="58" y="197"/>
                  </a:lnTo>
                  <a:lnTo>
                    <a:pt x="58" y="194"/>
                  </a:lnTo>
                  <a:lnTo>
                    <a:pt x="58" y="189"/>
                  </a:lnTo>
                  <a:lnTo>
                    <a:pt x="58" y="185"/>
                  </a:lnTo>
                  <a:lnTo>
                    <a:pt x="58" y="181"/>
                  </a:lnTo>
                  <a:lnTo>
                    <a:pt x="58" y="178"/>
                  </a:lnTo>
                  <a:lnTo>
                    <a:pt x="58" y="173"/>
                  </a:lnTo>
                  <a:lnTo>
                    <a:pt x="58" y="169"/>
                  </a:lnTo>
                  <a:lnTo>
                    <a:pt x="58" y="166"/>
                  </a:lnTo>
                  <a:lnTo>
                    <a:pt x="58" y="162"/>
                  </a:lnTo>
                  <a:lnTo>
                    <a:pt x="58" y="159"/>
                  </a:lnTo>
                  <a:lnTo>
                    <a:pt x="58" y="155"/>
                  </a:lnTo>
                  <a:lnTo>
                    <a:pt x="58" y="152"/>
                  </a:lnTo>
                  <a:lnTo>
                    <a:pt x="58" y="147"/>
                  </a:lnTo>
                  <a:lnTo>
                    <a:pt x="58" y="144"/>
                  </a:lnTo>
                  <a:lnTo>
                    <a:pt x="58" y="140"/>
                  </a:lnTo>
                  <a:lnTo>
                    <a:pt x="58" y="137"/>
                  </a:lnTo>
                  <a:lnTo>
                    <a:pt x="58" y="133"/>
                  </a:lnTo>
                  <a:lnTo>
                    <a:pt x="58" y="130"/>
                  </a:lnTo>
                  <a:lnTo>
                    <a:pt x="58" y="125"/>
                  </a:lnTo>
                  <a:lnTo>
                    <a:pt x="58" y="123"/>
                  </a:lnTo>
                  <a:lnTo>
                    <a:pt x="58" y="120"/>
                  </a:lnTo>
                  <a:lnTo>
                    <a:pt x="58" y="117"/>
                  </a:lnTo>
                  <a:lnTo>
                    <a:pt x="58" y="114"/>
                  </a:lnTo>
                  <a:lnTo>
                    <a:pt x="58" y="111"/>
                  </a:lnTo>
                  <a:lnTo>
                    <a:pt x="58" y="108"/>
                  </a:lnTo>
                  <a:lnTo>
                    <a:pt x="58" y="107"/>
                  </a:lnTo>
                  <a:lnTo>
                    <a:pt x="58" y="101"/>
                  </a:lnTo>
                  <a:lnTo>
                    <a:pt x="58" y="96"/>
                  </a:lnTo>
                  <a:lnTo>
                    <a:pt x="60" y="93"/>
                  </a:lnTo>
                  <a:lnTo>
                    <a:pt x="60" y="91"/>
                  </a:lnTo>
                  <a:lnTo>
                    <a:pt x="60" y="88"/>
                  </a:lnTo>
                  <a:lnTo>
                    <a:pt x="61" y="85"/>
                  </a:lnTo>
                  <a:lnTo>
                    <a:pt x="61" y="82"/>
                  </a:lnTo>
                  <a:lnTo>
                    <a:pt x="63" y="79"/>
                  </a:lnTo>
                  <a:lnTo>
                    <a:pt x="63" y="76"/>
                  </a:lnTo>
                  <a:lnTo>
                    <a:pt x="64" y="73"/>
                  </a:lnTo>
                  <a:lnTo>
                    <a:pt x="64" y="70"/>
                  </a:lnTo>
                  <a:lnTo>
                    <a:pt x="66" y="69"/>
                  </a:lnTo>
                  <a:lnTo>
                    <a:pt x="68" y="63"/>
                  </a:lnTo>
                  <a:lnTo>
                    <a:pt x="70" y="59"/>
                  </a:lnTo>
                  <a:lnTo>
                    <a:pt x="73" y="53"/>
                  </a:lnTo>
                  <a:lnTo>
                    <a:pt x="76" y="48"/>
                  </a:lnTo>
                  <a:lnTo>
                    <a:pt x="79" y="43"/>
                  </a:lnTo>
                  <a:lnTo>
                    <a:pt x="82" y="38"/>
                  </a:lnTo>
                  <a:lnTo>
                    <a:pt x="83" y="34"/>
                  </a:lnTo>
                  <a:lnTo>
                    <a:pt x="86" y="31"/>
                  </a:lnTo>
                  <a:lnTo>
                    <a:pt x="89" y="27"/>
                  </a:lnTo>
                  <a:lnTo>
                    <a:pt x="90" y="24"/>
                  </a:lnTo>
                  <a:lnTo>
                    <a:pt x="93" y="21"/>
                  </a:lnTo>
                  <a:lnTo>
                    <a:pt x="95" y="19"/>
                  </a:lnTo>
                  <a:lnTo>
                    <a:pt x="98" y="14"/>
                  </a:lnTo>
                  <a:lnTo>
                    <a:pt x="102" y="11"/>
                  </a:lnTo>
                  <a:lnTo>
                    <a:pt x="106" y="6"/>
                  </a:lnTo>
                  <a:lnTo>
                    <a:pt x="109" y="5"/>
                  </a:lnTo>
                  <a:lnTo>
                    <a:pt x="112" y="2"/>
                  </a:lnTo>
                  <a:lnTo>
                    <a:pt x="115" y="0"/>
                  </a:lnTo>
                  <a:lnTo>
                    <a:pt x="116" y="0"/>
                  </a:lnTo>
                  <a:lnTo>
                    <a:pt x="121" y="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692" name="Freeform 97"/>
            <p:cNvSpPr>
              <a:spLocks/>
            </p:cNvSpPr>
            <p:nvPr/>
          </p:nvSpPr>
          <p:spPr bwMode="auto">
            <a:xfrm>
              <a:off x="340" y="3787"/>
              <a:ext cx="103" cy="204"/>
            </a:xfrm>
            <a:custGeom>
              <a:avLst/>
              <a:gdLst>
                <a:gd name="T0" fmla="*/ 1 w 206"/>
                <a:gd name="T1" fmla="*/ 0 h 409"/>
                <a:gd name="T2" fmla="*/ 1 w 206"/>
                <a:gd name="T3" fmla="*/ 0 h 409"/>
                <a:gd name="T4" fmla="*/ 1 w 206"/>
                <a:gd name="T5" fmla="*/ 0 h 409"/>
                <a:gd name="T6" fmla="*/ 1 w 206"/>
                <a:gd name="T7" fmla="*/ 0 h 409"/>
                <a:gd name="T8" fmla="*/ 1 w 206"/>
                <a:gd name="T9" fmla="*/ 0 h 409"/>
                <a:gd name="T10" fmla="*/ 1 w 206"/>
                <a:gd name="T11" fmla="*/ 0 h 409"/>
                <a:gd name="T12" fmla="*/ 1 w 206"/>
                <a:gd name="T13" fmla="*/ 0 h 409"/>
                <a:gd name="T14" fmla="*/ 1 w 206"/>
                <a:gd name="T15" fmla="*/ 0 h 409"/>
                <a:gd name="T16" fmla="*/ 1 w 206"/>
                <a:gd name="T17" fmla="*/ 0 h 409"/>
                <a:gd name="T18" fmla="*/ 1 w 206"/>
                <a:gd name="T19" fmla="*/ 0 h 409"/>
                <a:gd name="T20" fmla="*/ 1 w 206"/>
                <a:gd name="T21" fmla="*/ 0 h 409"/>
                <a:gd name="T22" fmla="*/ 1 w 206"/>
                <a:gd name="T23" fmla="*/ 0 h 409"/>
                <a:gd name="T24" fmla="*/ 1 w 206"/>
                <a:gd name="T25" fmla="*/ 0 h 409"/>
                <a:gd name="T26" fmla="*/ 1 w 206"/>
                <a:gd name="T27" fmla="*/ 0 h 409"/>
                <a:gd name="T28" fmla="*/ 1 w 206"/>
                <a:gd name="T29" fmla="*/ 0 h 409"/>
                <a:gd name="T30" fmla="*/ 1 w 206"/>
                <a:gd name="T31" fmla="*/ 0 h 409"/>
                <a:gd name="T32" fmla="*/ 1 w 206"/>
                <a:gd name="T33" fmla="*/ 0 h 409"/>
                <a:gd name="T34" fmla="*/ 1 w 206"/>
                <a:gd name="T35" fmla="*/ 0 h 409"/>
                <a:gd name="T36" fmla="*/ 1 w 206"/>
                <a:gd name="T37" fmla="*/ 0 h 409"/>
                <a:gd name="T38" fmla="*/ 1 w 206"/>
                <a:gd name="T39" fmla="*/ 0 h 409"/>
                <a:gd name="T40" fmla="*/ 1 w 206"/>
                <a:gd name="T41" fmla="*/ 0 h 409"/>
                <a:gd name="T42" fmla="*/ 1 w 206"/>
                <a:gd name="T43" fmla="*/ 0 h 409"/>
                <a:gd name="T44" fmla="*/ 1 w 206"/>
                <a:gd name="T45" fmla="*/ 0 h 409"/>
                <a:gd name="T46" fmla="*/ 1 w 206"/>
                <a:gd name="T47" fmla="*/ 0 h 409"/>
                <a:gd name="T48" fmla="*/ 1 w 206"/>
                <a:gd name="T49" fmla="*/ 0 h 409"/>
                <a:gd name="T50" fmla="*/ 1 w 206"/>
                <a:gd name="T51" fmla="*/ 0 h 409"/>
                <a:gd name="T52" fmla="*/ 1 w 206"/>
                <a:gd name="T53" fmla="*/ 0 h 409"/>
                <a:gd name="T54" fmla="*/ 1 w 206"/>
                <a:gd name="T55" fmla="*/ 0 h 409"/>
                <a:gd name="T56" fmla="*/ 1 w 206"/>
                <a:gd name="T57" fmla="*/ 0 h 409"/>
                <a:gd name="T58" fmla="*/ 1 w 206"/>
                <a:gd name="T59" fmla="*/ 0 h 409"/>
                <a:gd name="T60" fmla="*/ 1 w 206"/>
                <a:gd name="T61" fmla="*/ 0 h 409"/>
                <a:gd name="T62" fmla="*/ 1 w 206"/>
                <a:gd name="T63" fmla="*/ 0 h 409"/>
                <a:gd name="T64" fmla="*/ 1 w 206"/>
                <a:gd name="T65" fmla="*/ 0 h 409"/>
                <a:gd name="T66" fmla="*/ 1 w 206"/>
                <a:gd name="T67" fmla="*/ 0 h 409"/>
                <a:gd name="T68" fmla="*/ 1 w 206"/>
                <a:gd name="T69" fmla="*/ 0 h 409"/>
                <a:gd name="T70" fmla="*/ 1 w 206"/>
                <a:gd name="T71" fmla="*/ 0 h 409"/>
                <a:gd name="T72" fmla="*/ 1 w 206"/>
                <a:gd name="T73" fmla="*/ 0 h 409"/>
                <a:gd name="T74" fmla="*/ 1 w 206"/>
                <a:gd name="T75" fmla="*/ 0 h 409"/>
                <a:gd name="T76" fmla="*/ 1 w 206"/>
                <a:gd name="T77" fmla="*/ 0 h 409"/>
                <a:gd name="T78" fmla="*/ 1 w 206"/>
                <a:gd name="T79" fmla="*/ 0 h 409"/>
                <a:gd name="T80" fmla="*/ 1 w 206"/>
                <a:gd name="T81" fmla="*/ 0 h 409"/>
                <a:gd name="T82" fmla="*/ 1 w 206"/>
                <a:gd name="T83" fmla="*/ 0 h 409"/>
                <a:gd name="T84" fmla="*/ 1 w 206"/>
                <a:gd name="T85" fmla="*/ 0 h 409"/>
                <a:gd name="T86" fmla="*/ 1 w 206"/>
                <a:gd name="T87" fmla="*/ 0 h 409"/>
                <a:gd name="T88" fmla="*/ 1 w 206"/>
                <a:gd name="T89" fmla="*/ 0 h 409"/>
                <a:gd name="T90" fmla="*/ 1 w 206"/>
                <a:gd name="T91" fmla="*/ 0 h 409"/>
                <a:gd name="T92" fmla="*/ 1 w 206"/>
                <a:gd name="T93" fmla="*/ 0 h 409"/>
                <a:gd name="T94" fmla="*/ 1 w 206"/>
                <a:gd name="T95" fmla="*/ 0 h 409"/>
                <a:gd name="T96" fmla="*/ 1 w 206"/>
                <a:gd name="T97" fmla="*/ 0 h 409"/>
                <a:gd name="T98" fmla="*/ 1 w 206"/>
                <a:gd name="T99" fmla="*/ 0 h 409"/>
                <a:gd name="T100" fmla="*/ 1 w 206"/>
                <a:gd name="T101" fmla="*/ 0 h 409"/>
                <a:gd name="T102" fmla="*/ 1 w 206"/>
                <a:gd name="T103" fmla="*/ 0 h 409"/>
                <a:gd name="T104" fmla="*/ 1 w 206"/>
                <a:gd name="T105" fmla="*/ 0 h 409"/>
                <a:gd name="T106" fmla="*/ 1 w 206"/>
                <a:gd name="T107" fmla="*/ 0 h 409"/>
                <a:gd name="T108" fmla="*/ 1 w 206"/>
                <a:gd name="T109" fmla="*/ 0 h 40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206"/>
                <a:gd name="T166" fmla="*/ 0 h 409"/>
                <a:gd name="T167" fmla="*/ 206 w 206"/>
                <a:gd name="T168" fmla="*/ 409 h 40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206" h="409">
                  <a:moveTo>
                    <a:pt x="193" y="0"/>
                  </a:moveTo>
                  <a:lnTo>
                    <a:pt x="192" y="2"/>
                  </a:lnTo>
                  <a:lnTo>
                    <a:pt x="189" y="6"/>
                  </a:lnTo>
                  <a:lnTo>
                    <a:pt x="187" y="9"/>
                  </a:lnTo>
                  <a:lnTo>
                    <a:pt x="184" y="12"/>
                  </a:lnTo>
                  <a:lnTo>
                    <a:pt x="183" y="16"/>
                  </a:lnTo>
                  <a:lnTo>
                    <a:pt x="180" y="21"/>
                  </a:lnTo>
                  <a:lnTo>
                    <a:pt x="177" y="25"/>
                  </a:lnTo>
                  <a:lnTo>
                    <a:pt x="174" y="29"/>
                  </a:lnTo>
                  <a:lnTo>
                    <a:pt x="171" y="35"/>
                  </a:lnTo>
                  <a:lnTo>
                    <a:pt x="170" y="39"/>
                  </a:lnTo>
                  <a:lnTo>
                    <a:pt x="168" y="44"/>
                  </a:lnTo>
                  <a:lnTo>
                    <a:pt x="167" y="48"/>
                  </a:lnTo>
                  <a:lnTo>
                    <a:pt x="165" y="53"/>
                  </a:lnTo>
                  <a:lnTo>
                    <a:pt x="165" y="57"/>
                  </a:lnTo>
                  <a:lnTo>
                    <a:pt x="165" y="58"/>
                  </a:lnTo>
                  <a:lnTo>
                    <a:pt x="164" y="61"/>
                  </a:lnTo>
                  <a:lnTo>
                    <a:pt x="164" y="64"/>
                  </a:lnTo>
                  <a:lnTo>
                    <a:pt x="164" y="67"/>
                  </a:lnTo>
                  <a:lnTo>
                    <a:pt x="164" y="70"/>
                  </a:lnTo>
                  <a:lnTo>
                    <a:pt x="163" y="74"/>
                  </a:lnTo>
                  <a:lnTo>
                    <a:pt x="163" y="77"/>
                  </a:lnTo>
                  <a:lnTo>
                    <a:pt x="163" y="82"/>
                  </a:lnTo>
                  <a:lnTo>
                    <a:pt x="161" y="85"/>
                  </a:lnTo>
                  <a:lnTo>
                    <a:pt x="161" y="89"/>
                  </a:lnTo>
                  <a:lnTo>
                    <a:pt x="161" y="93"/>
                  </a:lnTo>
                  <a:lnTo>
                    <a:pt x="161" y="98"/>
                  </a:lnTo>
                  <a:lnTo>
                    <a:pt x="160" y="101"/>
                  </a:lnTo>
                  <a:lnTo>
                    <a:pt x="160" y="105"/>
                  </a:lnTo>
                  <a:lnTo>
                    <a:pt x="158" y="111"/>
                  </a:lnTo>
                  <a:lnTo>
                    <a:pt x="158" y="115"/>
                  </a:lnTo>
                  <a:lnTo>
                    <a:pt x="158" y="118"/>
                  </a:lnTo>
                  <a:lnTo>
                    <a:pt x="157" y="122"/>
                  </a:lnTo>
                  <a:lnTo>
                    <a:pt x="157" y="127"/>
                  </a:lnTo>
                  <a:lnTo>
                    <a:pt x="155" y="131"/>
                  </a:lnTo>
                  <a:lnTo>
                    <a:pt x="155" y="135"/>
                  </a:lnTo>
                  <a:lnTo>
                    <a:pt x="154" y="138"/>
                  </a:lnTo>
                  <a:lnTo>
                    <a:pt x="154" y="143"/>
                  </a:lnTo>
                  <a:lnTo>
                    <a:pt x="154" y="147"/>
                  </a:lnTo>
                  <a:lnTo>
                    <a:pt x="152" y="151"/>
                  </a:lnTo>
                  <a:lnTo>
                    <a:pt x="151" y="154"/>
                  </a:lnTo>
                  <a:lnTo>
                    <a:pt x="151" y="157"/>
                  </a:lnTo>
                  <a:lnTo>
                    <a:pt x="149" y="162"/>
                  </a:lnTo>
                  <a:lnTo>
                    <a:pt x="149" y="164"/>
                  </a:lnTo>
                  <a:lnTo>
                    <a:pt x="149" y="167"/>
                  </a:lnTo>
                  <a:lnTo>
                    <a:pt x="148" y="170"/>
                  </a:lnTo>
                  <a:lnTo>
                    <a:pt x="148" y="173"/>
                  </a:lnTo>
                  <a:lnTo>
                    <a:pt x="147" y="175"/>
                  </a:lnTo>
                  <a:lnTo>
                    <a:pt x="147" y="178"/>
                  </a:lnTo>
                  <a:lnTo>
                    <a:pt x="144" y="180"/>
                  </a:lnTo>
                  <a:lnTo>
                    <a:pt x="144" y="185"/>
                  </a:lnTo>
                  <a:lnTo>
                    <a:pt x="142" y="188"/>
                  </a:lnTo>
                  <a:lnTo>
                    <a:pt x="141" y="191"/>
                  </a:lnTo>
                  <a:lnTo>
                    <a:pt x="139" y="194"/>
                  </a:lnTo>
                  <a:lnTo>
                    <a:pt x="138" y="199"/>
                  </a:lnTo>
                  <a:lnTo>
                    <a:pt x="135" y="202"/>
                  </a:lnTo>
                  <a:lnTo>
                    <a:pt x="133" y="207"/>
                  </a:lnTo>
                  <a:lnTo>
                    <a:pt x="131" y="210"/>
                  </a:lnTo>
                  <a:lnTo>
                    <a:pt x="129" y="214"/>
                  </a:lnTo>
                  <a:lnTo>
                    <a:pt x="126" y="218"/>
                  </a:lnTo>
                  <a:lnTo>
                    <a:pt x="125" y="221"/>
                  </a:lnTo>
                  <a:lnTo>
                    <a:pt x="123" y="226"/>
                  </a:lnTo>
                  <a:lnTo>
                    <a:pt x="122" y="230"/>
                  </a:lnTo>
                  <a:lnTo>
                    <a:pt x="119" y="233"/>
                  </a:lnTo>
                  <a:lnTo>
                    <a:pt x="117" y="237"/>
                  </a:lnTo>
                  <a:lnTo>
                    <a:pt x="115" y="240"/>
                  </a:lnTo>
                  <a:lnTo>
                    <a:pt x="113" y="244"/>
                  </a:lnTo>
                  <a:lnTo>
                    <a:pt x="112" y="247"/>
                  </a:lnTo>
                  <a:lnTo>
                    <a:pt x="110" y="250"/>
                  </a:lnTo>
                  <a:lnTo>
                    <a:pt x="109" y="253"/>
                  </a:lnTo>
                  <a:lnTo>
                    <a:pt x="107" y="256"/>
                  </a:lnTo>
                  <a:lnTo>
                    <a:pt x="104" y="260"/>
                  </a:lnTo>
                  <a:lnTo>
                    <a:pt x="101" y="265"/>
                  </a:lnTo>
                  <a:lnTo>
                    <a:pt x="100" y="266"/>
                  </a:lnTo>
                  <a:lnTo>
                    <a:pt x="100" y="268"/>
                  </a:lnTo>
                  <a:lnTo>
                    <a:pt x="99" y="266"/>
                  </a:lnTo>
                  <a:lnTo>
                    <a:pt x="97" y="263"/>
                  </a:lnTo>
                  <a:lnTo>
                    <a:pt x="93" y="262"/>
                  </a:lnTo>
                  <a:lnTo>
                    <a:pt x="88" y="265"/>
                  </a:lnTo>
                  <a:lnTo>
                    <a:pt x="87" y="266"/>
                  </a:lnTo>
                  <a:lnTo>
                    <a:pt x="84" y="269"/>
                  </a:lnTo>
                  <a:lnTo>
                    <a:pt x="80" y="272"/>
                  </a:lnTo>
                  <a:lnTo>
                    <a:pt x="75" y="278"/>
                  </a:lnTo>
                  <a:lnTo>
                    <a:pt x="72" y="279"/>
                  </a:lnTo>
                  <a:lnTo>
                    <a:pt x="70" y="282"/>
                  </a:lnTo>
                  <a:lnTo>
                    <a:pt x="67" y="285"/>
                  </a:lnTo>
                  <a:lnTo>
                    <a:pt x="65" y="288"/>
                  </a:lnTo>
                  <a:lnTo>
                    <a:pt x="62" y="291"/>
                  </a:lnTo>
                  <a:lnTo>
                    <a:pt x="58" y="294"/>
                  </a:lnTo>
                  <a:lnTo>
                    <a:pt x="56" y="297"/>
                  </a:lnTo>
                  <a:lnTo>
                    <a:pt x="52" y="300"/>
                  </a:lnTo>
                  <a:lnTo>
                    <a:pt x="49" y="303"/>
                  </a:lnTo>
                  <a:lnTo>
                    <a:pt x="46" y="305"/>
                  </a:lnTo>
                  <a:lnTo>
                    <a:pt x="43" y="308"/>
                  </a:lnTo>
                  <a:lnTo>
                    <a:pt x="40" y="313"/>
                  </a:lnTo>
                  <a:lnTo>
                    <a:pt x="38" y="316"/>
                  </a:lnTo>
                  <a:lnTo>
                    <a:pt x="35" y="319"/>
                  </a:lnTo>
                  <a:lnTo>
                    <a:pt x="32" y="321"/>
                  </a:lnTo>
                  <a:lnTo>
                    <a:pt x="29" y="324"/>
                  </a:lnTo>
                  <a:lnTo>
                    <a:pt x="24" y="329"/>
                  </a:lnTo>
                  <a:lnTo>
                    <a:pt x="22" y="333"/>
                  </a:lnTo>
                  <a:lnTo>
                    <a:pt x="19" y="336"/>
                  </a:lnTo>
                  <a:lnTo>
                    <a:pt x="17" y="339"/>
                  </a:lnTo>
                  <a:lnTo>
                    <a:pt x="16" y="340"/>
                  </a:lnTo>
                  <a:lnTo>
                    <a:pt x="14" y="343"/>
                  </a:lnTo>
                  <a:lnTo>
                    <a:pt x="13" y="346"/>
                  </a:lnTo>
                  <a:lnTo>
                    <a:pt x="11" y="349"/>
                  </a:lnTo>
                  <a:lnTo>
                    <a:pt x="10" y="352"/>
                  </a:lnTo>
                  <a:lnTo>
                    <a:pt x="8" y="355"/>
                  </a:lnTo>
                  <a:lnTo>
                    <a:pt x="7" y="359"/>
                  </a:lnTo>
                  <a:lnTo>
                    <a:pt x="6" y="362"/>
                  </a:lnTo>
                  <a:lnTo>
                    <a:pt x="4" y="365"/>
                  </a:lnTo>
                  <a:lnTo>
                    <a:pt x="3" y="368"/>
                  </a:lnTo>
                  <a:lnTo>
                    <a:pt x="1" y="371"/>
                  </a:lnTo>
                  <a:lnTo>
                    <a:pt x="1" y="374"/>
                  </a:lnTo>
                  <a:lnTo>
                    <a:pt x="0" y="378"/>
                  </a:lnTo>
                  <a:lnTo>
                    <a:pt x="0" y="380"/>
                  </a:lnTo>
                  <a:lnTo>
                    <a:pt x="14" y="394"/>
                  </a:lnTo>
                  <a:lnTo>
                    <a:pt x="48" y="351"/>
                  </a:lnTo>
                  <a:lnTo>
                    <a:pt x="61" y="345"/>
                  </a:lnTo>
                  <a:lnTo>
                    <a:pt x="59" y="332"/>
                  </a:lnTo>
                  <a:lnTo>
                    <a:pt x="36" y="349"/>
                  </a:lnTo>
                  <a:lnTo>
                    <a:pt x="14" y="384"/>
                  </a:lnTo>
                  <a:lnTo>
                    <a:pt x="8" y="374"/>
                  </a:lnTo>
                  <a:lnTo>
                    <a:pt x="27" y="339"/>
                  </a:lnTo>
                  <a:lnTo>
                    <a:pt x="90" y="275"/>
                  </a:lnTo>
                  <a:lnTo>
                    <a:pt x="91" y="276"/>
                  </a:lnTo>
                  <a:lnTo>
                    <a:pt x="94" y="279"/>
                  </a:lnTo>
                  <a:lnTo>
                    <a:pt x="97" y="282"/>
                  </a:lnTo>
                  <a:lnTo>
                    <a:pt x="99" y="285"/>
                  </a:lnTo>
                  <a:lnTo>
                    <a:pt x="101" y="288"/>
                  </a:lnTo>
                  <a:lnTo>
                    <a:pt x="103" y="292"/>
                  </a:lnTo>
                  <a:lnTo>
                    <a:pt x="104" y="294"/>
                  </a:lnTo>
                  <a:lnTo>
                    <a:pt x="104" y="298"/>
                  </a:lnTo>
                  <a:lnTo>
                    <a:pt x="106" y="301"/>
                  </a:lnTo>
                  <a:lnTo>
                    <a:pt x="106" y="304"/>
                  </a:lnTo>
                  <a:lnTo>
                    <a:pt x="106" y="307"/>
                  </a:lnTo>
                  <a:lnTo>
                    <a:pt x="107" y="310"/>
                  </a:lnTo>
                  <a:lnTo>
                    <a:pt x="107" y="313"/>
                  </a:lnTo>
                  <a:lnTo>
                    <a:pt x="109" y="317"/>
                  </a:lnTo>
                  <a:lnTo>
                    <a:pt x="109" y="321"/>
                  </a:lnTo>
                  <a:lnTo>
                    <a:pt x="110" y="326"/>
                  </a:lnTo>
                  <a:lnTo>
                    <a:pt x="110" y="330"/>
                  </a:lnTo>
                  <a:lnTo>
                    <a:pt x="112" y="335"/>
                  </a:lnTo>
                  <a:lnTo>
                    <a:pt x="112" y="339"/>
                  </a:lnTo>
                  <a:lnTo>
                    <a:pt x="113" y="343"/>
                  </a:lnTo>
                  <a:lnTo>
                    <a:pt x="115" y="346"/>
                  </a:lnTo>
                  <a:lnTo>
                    <a:pt x="115" y="351"/>
                  </a:lnTo>
                  <a:lnTo>
                    <a:pt x="116" y="355"/>
                  </a:lnTo>
                  <a:lnTo>
                    <a:pt x="116" y="359"/>
                  </a:lnTo>
                  <a:lnTo>
                    <a:pt x="117" y="364"/>
                  </a:lnTo>
                  <a:lnTo>
                    <a:pt x="117" y="367"/>
                  </a:lnTo>
                  <a:lnTo>
                    <a:pt x="119" y="371"/>
                  </a:lnTo>
                  <a:lnTo>
                    <a:pt x="120" y="375"/>
                  </a:lnTo>
                  <a:lnTo>
                    <a:pt x="120" y="378"/>
                  </a:lnTo>
                  <a:lnTo>
                    <a:pt x="122" y="381"/>
                  </a:lnTo>
                  <a:lnTo>
                    <a:pt x="122" y="382"/>
                  </a:lnTo>
                  <a:lnTo>
                    <a:pt x="123" y="385"/>
                  </a:lnTo>
                  <a:lnTo>
                    <a:pt x="125" y="390"/>
                  </a:lnTo>
                  <a:lnTo>
                    <a:pt x="126" y="393"/>
                  </a:lnTo>
                  <a:lnTo>
                    <a:pt x="129" y="396"/>
                  </a:lnTo>
                  <a:lnTo>
                    <a:pt x="132" y="400"/>
                  </a:lnTo>
                  <a:lnTo>
                    <a:pt x="135" y="401"/>
                  </a:lnTo>
                  <a:lnTo>
                    <a:pt x="138" y="404"/>
                  </a:lnTo>
                  <a:lnTo>
                    <a:pt x="141" y="406"/>
                  </a:lnTo>
                  <a:lnTo>
                    <a:pt x="144" y="407"/>
                  </a:lnTo>
                  <a:lnTo>
                    <a:pt x="145" y="407"/>
                  </a:lnTo>
                  <a:lnTo>
                    <a:pt x="147" y="409"/>
                  </a:lnTo>
                  <a:lnTo>
                    <a:pt x="147" y="385"/>
                  </a:lnTo>
                  <a:lnTo>
                    <a:pt x="144" y="385"/>
                  </a:lnTo>
                  <a:lnTo>
                    <a:pt x="141" y="387"/>
                  </a:lnTo>
                  <a:lnTo>
                    <a:pt x="138" y="385"/>
                  </a:lnTo>
                  <a:lnTo>
                    <a:pt x="136" y="385"/>
                  </a:lnTo>
                  <a:lnTo>
                    <a:pt x="133" y="382"/>
                  </a:lnTo>
                  <a:lnTo>
                    <a:pt x="133" y="380"/>
                  </a:lnTo>
                  <a:lnTo>
                    <a:pt x="132" y="377"/>
                  </a:lnTo>
                  <a:lnTo>
                    <a:pt x="131" y="374"/>
                  </a:lnTo>
                  <a:lnTo>
                    <a:pt x="131" y="369"/>
                  </a:lnTo>
                  <a:lnTo>
                    <a:pt x="129" y="367"/>
                  </a:lnTo>
                  <a:lnTo>
                    <a:pt x="128" y="362"/>
                  </a:lnTo>
                  <a:lnTo>
                    <a:pt x="128" y="358"/>
                  </a:lnTo>
                  <a:lnTo>
                    <a:pt x="126" y="353"/>
                  </a:lnTo>
                  <a:lnTo>
                    <a:pt x="126" y="349"/>
                  </a:lnTo>
                  <a:lnTo>
                    <a:pt x="125" y="345"/>
                  </a:lnTo>
                  <a:lnTo>
                    <a:pt x="125" y="342"/>
                  </a:lnTo>
                  <a:lnTo>
                    <a:pt x="123" y="337"/>
                  </a:lnTo>
                  <a:lnTo>
                    <a:pt x="123" y="336"/>
                  </a:lnTo>
                  <a:lnTo>
                    <a:pt x="122" y="333"/>
                  </a:lnTo>
                  <a:lnTo>
                    <a:pt x="122" y="332"/>
                  </a:lnTo>
                  <a:lnTo>
                    <a:pt x="122" y="330"/>
                  </a:lnTo>
                  <a:lnTo>
                    <a:pt x="139" y="348"/>
                  </a:lnTo>
                  <a:lnTo>
                    <a:pt x="141" y="335"/>
                  </a:lnTo>
                  <a:lnTo>
                    <a:pt x="116" y="308"/>
                  </a:lnTo>
                  <a:lnTo>
                    <a:pt x="115" y="307"/>
                  </a:lnTo>
                  <a:lnTo>
                    <a:pt x="115" y="304"/>
                  </a:lnTo>
                  <a:lnTo>
                    <a:pt x="113" y="300"/>
                  </a:lnTo>
                  <a:lnTo>
                    <a:pt x="112" y="295"/>
                  </a:lnTo>
                  <a:lnTo>
                    <a:pt x="110" y="289"/>
                  </a:lnTo>
                  <a:lnTo>
                    <a:pt x="110" y="285"/>
                  </a:lnTo>
                  <a:lnTo>
                    <a:pt x="110" y="281"/>
                  </a:lnTo>
                  <a:lnTo>
                    <a:pt x="112" y="278"/>
                  </a:lnTo>
                  <a:lnTo>
                    <a:pt x="113" y="275"/>
                  </a:lnTo>
                  <a:lnTo>
                    <a:pt x="115" y="271"/>
                  </a:lnTo>
                  <a:lnTo>
                    <a:pt x="115" y="269"/>
                  </a:lnTo>
                  <a:lnTo>
                    <a:pt x="116" y="266"/>
                  </a:lnTo>
                  <a:lnTo>
                    <a:pt x="117" y="263"/>
                  </a:lnTo>
                  <a:lnTo>
                    <a:pt x="119" y="260"/>
                  </a:lnTo>
                  <a:lnTo>
                    <a:pt x="120" y="258"/>
                  </a:lnTo>
                  <a:lnTo>
                    <a:pt x="122" y="255"/>
                  </a:lnTo>
                  <a:lnTo>
                    <a:pt x="123" y="252"/>
                  </a:lnTo>
                  <a:lnTo>
                    <a:pt x="126" y="247"/>
                  </a:lnTo>
                  <a:lnTo>
                    <a:pt x="128" y="244"/>
                  </a:lnTo>
                  <a:lnTo>
                    <a:pt x="129" y="240"/>
                  </a:lnTo>
                  <a:lnTo>
                    <a:pt x="132" y="237"/>
                  </a:lnTo>
                  <a:lnTo>
                    <a:pt x="133" y="233"/>
                  </a:lnTo>
                  <a:lnTo>
                    <a:pt x="135" y="228"/>
                  </a:lnTo>
                  <a:lnTo>
                    <a:pt x="138" y="224"/>
                  </a:lnTo>
                  <a:lnTo>
                    <a:pt x="139" y="221"/>
                  </a:lnTo>
                  <a:lnTo>
                    <a:pt x="141" y="217"/>
                  </a:lnTo>
                  <a:lnTo>
                    <a:pt x="142" y="214"/>
                  </a:lnTo>
                  <a:lnTo>
                    <a:pt x="145" y="210"/>
                  </a:lnTo>
                  <a:lnTo>
                    <a:pt x="147" y="207"/>
                  </a:lnTo>
                  <a:lnTo>
                    <a:pt x="149" y="204"/>
                  </a:lnTo>
                  <a:lnTo>
                    <a:pt x="151" y="199"/>
                  </a:lnTo>
                  <a:lnTo>
                    <a:pt x="152" y="196"/>
                  </a:lnTo>
                  <a:lnTo>
                    <a:pt x="154" y="194"/>
                  </a:lnTo>
                  <a:lnTo>
                    <a:pt x="155" y="191"/>
                  </a:lnTo>
                  <a:lnTo>
                    <a:pt x="158" y="186"/>
                  </a:lnTo>
                  <a:lnTo>
                    <a:pt x="160" y="183"/>
                  </a:lnTo>
                  <a:lnTo>
                    <a:pt x="161" y="180"/>
                  </a:lnTo>
                  <a:lnTo>
                    <a:pt x="161" y="179"/>
                  </a:lnTo>
                  <a:lnTo>
                    <a:pt x="161" y="176"/>
                  </a:lnTo>
                  <a:lnTo>
                    <a:pt x="163" y="173"/>
                  </a:lnTo>
                  <a:lnTo>
                    <a:pt x="163" y="169"/>
                  </a:lnTo>
                  <a:lnTo>
                    <a:pt x="164" y="166"/>
                  </a:lnTo>
                  <a:lnTo>
                    <a:pt x="164" y="162"/>
                  </a:lnTo>
                  <a:lnTo>
                    <a:pt x="165" y="159"/>
                  </a:lnTo>
                  <a:lnTo>
                    <a:pt x="165" y="154"/>
                  </a:lnTo>
                  <a:lnTo>
                    <a:pt x="167" y="150"/>
                  </a:lnTo>
                  <a:lnTo>
                    <a:pt x="167" y="144"/>
                  </a:lnTo>
                  <a:lnTo>
                    <a:pt x="167" y="140"/>
                  </a:lnTo>
                  <a:lnTo>
                    <a:pt x="167" y="134"/>
                  </a:lnTo>
                  <a:lnTo>
                    <a:pt x="168" y="130"/>
                  </a:lnTo>
                  <a:lnTo>
                    <a:pt x="168" y="125"/>
                  </a:lnTo>
                  <a:lnTo>
                    <a:pt x="170" y="119"/>
                  </a:lnTo>
                  <a:lnTo>
                    <a:pt x="170" y="115"/>
                  </a:lnTo>
                  <a:lnTo>
                    <a:pt x="170" y="109"/>
                  </a:lnTo>
                  <a:lnTo>
                    <a:pt x="170" y="103"/>
                  </a:lnTo>
                  <a:lnTo>
                    <a:pt x="171" y="99"/>
                  </a:lnTo>
                  <a:lnTo>
                    <a:pt x="171" y="95"/>
                  </a:lnTo>
                  <a:lnTo>
                    <a:pt x="171" y="90"/>
                  </a:lnTo>
                  <a:lnTo>
                    <a:pt x="171" y="86"/>
                  </a:lnTo>
                  <a:lnTo>
                    <a:pt x="173" y="83"/>
                  </a:lnTo>
                  <a:lnTo>
                    <a:pt x="173" y="79"/>
                  </a:lnTo>
                  <a:lnTo>
                    <a:pt x="174" y="74"/>
                  </a:lnTo>
                  <a:lnTo>
                    <a:pt x="174" y="71"/>
                  </a:lnTo>
                  <a:lnTo>
                    <a:pt x="174" y="69"/>
                  </a:lnTo>
                  <a:lnTo>
                    <a:pt x="176" y="66"/>
                  </a:lnTo>
                  <a:lnTo>
                    <a:pt x="176" y="64"/>
                  </a:lnTo>
                  <a:lnTo>
                    <a:pt x="177" y="63"/>
                  </a:lnTo>
                  <a:lnTo>
                    <a:pt x="177" y="61"/>
                  </a:lnTo>
                  <a:lnTo>
                    <a:pt x="179" y="58"/>
                  </a:lnTo>
                  <a:lnTo>
                    <a:pt x="180" y="55"/>
                  </a:lnTo>
                  <a:lnTo>
                    <a:pt x="183" y="51"/>
                  </a:lnTo>
                  <a:lnTo>
                    <a:pt x="184" y="48"/>
                  </a:lnTo>
                  <a:lnTo>
                    <a:pt x="187" y="44"/>
                  </a:lnTo>
                  <a:lnTo>
                    <a:pt x="189" y="39"/>
                  </a:lnTo>
                  <a:lnTo>
                    <a:pt x="192" y="35"/>
                  </a:lnTo>
                  <a:lnTo>
                    <a:pt x="195" y="32"/>
                  </a:lnTo>
                  <a:lnTo>
                    <a:pt x="196" y="26"/>
                  </a:lnTo>
                  <a:lnTo>
                    <a:pt x="199" y="24"/>
                  </a:lnTo>
                  <a:lnTo>
                    <a:pt x="200" y="19"/>
                  </a:lnTo>
                  <a:lnTo>
                    <a:pt x="202" y="18"/>
                  </a:lnTo>
                  <a:lnTo>
                    <a:pt x="203" y="15"/>
                  </a:lnTo>
                  <a:lnTo>
                    <a:pt x="205" y="13"/>
                  </a:lnTo>
                  <a:lnTo>
                    <a:pt x="205" y="12"/>
                  </a:lnTo>
                  <a:lnTo>
                    <a:pt x="206" y="12"/>
                  </a:lnTo>
                  <a:lnTo>
                    <a:pt x="193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693" name="Freeform 98"/>
            <p:cNvSpPr>
              <a:spLocks/>
            </p:cNvSpPr>
            <p:nvPr/>
          </p:nvSpPr>
          <p:spPr bwMode="auto">
            <a:xfrm>
              <a:off x="367" y="3814"/>
              <a:ext cx="131" cy="222"/>
            </a:xfrm>
            <a:custGeom>
              <a:avLst/>
              <a:gdLst>
                <a:gd name="T0" fmla="*/ 1 w 260"/>
                <a:gd name="T1" fmla="*/ 0 h 445"/>
                <a:gd name="T2" fmla="*/ 1 w 260"/>
                <a:gd name="T3" fmla="*/ 0 h 445"/>
                <a:gd name="T4" fmla="*/ 1 w 260"/>
                <a:gd name="T5" fmla="*/ 0 h 445"/>
                <a:gd name="T6" fmla="*/ 1 w 260"/>
                <a:gd name="T7" fmla="*/ 0 h 445"/>
                <a:gd name="T8" fmla="*/ 1 w 260"/>
                <a:gd name="T9" fmla="*/ 0 h 445"/>
                <a:gd name="T10" fmla="*/ 1 w 260"/>
                <a:gd name="T11" fmla="*/ 0 h 445"/>
                <a:gd name="T12" fmla="*/ 1 w 260"/>
                <a:gd name="T13" fmla="*/ 0 h 445"/>
                <a:gd name="T14" fmla="*/ 1 w 260"/>
                <a:gd name="T15" fmla="*/ 0 h 445"/>
                <a:gd name="T16" fmla="*/ 1 w 260"/>
                <a:gd name="T17" fmla="*/ 0 h 445"/>
                <a:gd name="T18" fmla="*/ 1 w 260"/>
                <a:gd name="T19" fmla="*/ 0 h 445"/>
                <a:gd name="T20" fmla="*/ 1 w 260"/>
                <a:gd name="T21" fmla="*/ 0 h 445"/>
                <a:gd name="T22" fmla="*/ 1 w 260"/>
                <a:gd name="T23" fmla="*/ 0 h 445"/>
                <a:gd name="T24" fmla="*/ 1 w 260"/>
                <a:gd name="T25" fmla="*/ 0 h 445"/>
                <a:gd name="T26" fmla="*/ 1 w 260"/>
                <a:gd name="T27" fmla="*/ 0 h 445"/>
                <a:gd name="T28" fmla="*/ 1 w 260"/>
                <a:gd name="T29" fmla="*/ 0 h 445"/>
                <a:gd name="T30" fmla="*/ 1 w 260"/>
                <a:gd name="T31" fmla="*/ 0 h 445"/>
                <a:gd name="T32" fmla="*/ 1 w 260"/>
                <a:gd name="T33" fmla="*/ 0 h 445"/>
                <a:gd name="T34" fmla="*/ 1 w 260"/>
                <a:gd name="T35" fmla="*/ 0 h 445"/>
                <a:gd name="T36" fmla="*/ 1 w 260"/>
                <a:gd name="T37" fmla="*/ 0 h 445"/>
                <a:gd name="T38" fmla="*/ 1 w 260"/>
                <a:gd name="T39" fmla="*/ 0 h 445"/>
                <a:gd name="T40" fmla="*/ 1 w 260"/>
                <a:gd name="T41" fmla="*/ 0 h 445"/>
                <a:gd name="T42" fmla="*/ 1 w 260"/>
                <a:gd name="T43" fmla="*/ 0 h 445"/>
                <a:gd name="T44" fmla="*/ 1 w 260"/>
                <a:gd name="T45" fmla="*/ 0 h 445"/>
                <a:gd name="T46" fmla="*/ 1 w 260"/>
                <a:gd name="T47" fmla="*/ 0 h 445"/>
                <a:gd name="T48" fmla="*/ 1 w 260"/>
                <a:gd name="T49" fmla="*/ 0 h 445"/>
                <a:gd name="T50" fmla="*/ 1 w 260"/>
                <a:gd name="T51" fmla="*/ 0 h 445"/>
                <a:gd name="T52" fmla="*/ 1 w 260"/>
                <a:gd name="T53" fmla="*/ 0 h 445"/>
                <a:gd name="T54" fmla="*/ 1 w 260"/>
                <a:gd name="T55" fmla="*/ 0 h 445"/>
                <a:gd name="T56" fmla="*/ 1 w 260"/>
                <a:gd name="T57" fmla="*/ 0 h 445"/>
                <a:gd name="T58" fmla="*/ 1 w 260"/>
                <a:gd name="T59" fmla="*/ 0 h 445"/>
                <a:gd name="T60" fmla="*/ 1 w 260"/>
                <a:gd name="T61" fmla="*/ 0 h 445"/>
                <a:gd name="T62" fmla="*/ 1 w 260"/>
                <a:gd name="T63" fmla="*/ 0 h 445"/>
                <a:gd name="T64" fmla="*/ 1 w 260"/>
                <a:gd name="T65" fmla="*/ 0 h 445"/>
                <a:gd name="T66" fmla="*/ 1 w 260"/>
                <a:gd name="T67" fmla="*/ 0 h 445"/>
                <a:gd name="T68" fmla="*/ 1 w 260"/>
                <a:gd name="T69" fmla="*/ 0 h 445"/>
                <a:gd name="T70" fmla="*/ 1 w 260"/>
                <a:gd name="T71" fmla="*/ 0 h 445"/>
                <a:gd name="T72" fmla="*/ 1 w 260"/>
                <a:gd name="T73" fmla="*/ 0 h 445"/>
                <a:gd name="T74" fmla="*/ 1 w 260"/>
                <a:gd name="T75" fmla="*/ 0 h 445"/>
                <a:gd name="T76" fmla="*/ 1 w 260"/>
                <a:gd name="T77" fmla="*/ 0 h 445"/>
                <a:gd name="T78" fmla="*/ 1 w 260"/>
                <a:gd name="T79" fmla="*/ 0 h 445"/>
                <a:gd name="T80" fmla="*/ 1 w 260"/>
                <a:gd name="T81" fmla="*/ 0 h 445"/>
                <a:gd name="T82" fmla="*/ 1 w 260"/>
                <a:gd name="T83" fmla="*/ 0 h 445"/>
                <a:gd name="T84" fmla="*/ 1 w 260"/>
                <a:gd name="T85" fmla="*/ 0 h 445"/>
                <a:gd name="T86" fmla="*/ 1 w 260"/>
                <a:gd name="T87" fmla="*/ 0 h 445"/>
                <a:gd name="T88" fmla="*/ 1 w 260"/>
                <a:gd name="T89" fmla="*/ 0 h 445"/>
                <a:gd name="T90" fmla="*/ 1 w 260"/>
                <a:gd name="T91" fmla="*/ 0 h 445"/>
                <a:gd name="T92" fmla="*/ 1 w 260"/>
                <a:gd name="T93" fmla="*/ 0 h 445"/>
                <a:gd name="T94" fmla="*/ 1 w 260"/>
                <a:gd name="T95" fmla="*/ 0 h 445"/>
                <a:gd name="T96" fmla="*/ 1 w 260"/>
                <a:gd name="T97" fmla="*/ 0 h 445"/>
                <a:gd name="T98" fmla="*/ 1 w 260"/>
                <a:gd name="T99" fmla="*/ 0 h 445"/>
                <a:gd name="T100" fmla="*/ 1 w 260"/>
                <a:gd name="T101" fmla="*/ 0 h 445"/>
                <a:gd name="T102" fmla="*/ 1 w 260"/>
                <a:gd name="T103" fmla="*/ 0 h 445"/>
                <a:gd name="T104" fmla="*/ 1 w 260"/>
                <a:gd name="T105" fmla="*/ 0 h 445"/>
                <a:gd name="T106" fmla="*/ 1 w 260"/>
                <a:gd name="T107" fmla="*/ 0 h 445"/>
                <a:gd name="T108" fmla="*/ 1 w 260"/>
                <a:gd name="T109" fmla="*/ 0 h 445"/>
                <a:gd name="T110" fmla="*/ 1 w 260"/>
                <a:gd name="T111" fmla="*/ 0 h 445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60"/>
                <a:gd name="T169" fmla="*/ 0 h 445"/>
                <a:gd name="T170" fmla="*/ 260 w 260"/>
                <a:gd name="T171" fmla="*/ 445 h 445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60" h="445">
                  <a:moveTo>
                    <a:pt x="244" y="0"/>
                  </a:moveTo>
                  <a:lnTo>
                    <a:pt x="243" y="0"/>
                  </a:lnTo>
                  <a:lnTo>
                    <a:pt x="241" y="3"/>
                  </a:lnTo>
                  <a:lnTo>
                    <a:pt x="241" y="4"/>
                  </a:lnTo>
                  <a:lnTo>
                    <a:pt x="240" y="7"/>
                  </a:lnTo>
                  <a:lnTo>
                    <a:pt x="238" y="9"/>
                  </a:lnTo>
                  <a:lnTo>
                    <a:pt x="237" y="12"/>
                  </a:lnTo>
                  <a:lnTo>
                    <a:pt x="235" y="16"/>
                  </a:lnTo>
                  <a:lnTo>
                    <a:pt x="234" y="19"/>
                  </a:lnTo>
                  <a:lnTo>
                    <a:pt x="231" y="22"/>
                  </a:lnTo>
                  <a:lnTo>
                    <a:pt x="230" y="26"/>
                  </a:lnTo>
                  <a:lnTo>
                    <a:pt x="228" y="31"/>
                  </a:lnTo>
                  <a:lnTo>
                    <a:pt x="225" y="35"/>
                  </a:lnTo>
                  <a:lnTo>
                    <a:pt x="224" y="39"/>
                  </a:lnTo>
                  <a:lnTo>
                    <a:pt x="222" y="44"/>
                  </a:lnTo>
                  <a:lnTo>
                    <a:pt x="220" y="48"/>
                  </a:lnTo>
                  <a:lnTo>
                    <a:pt x="217" y="52"/>
                  </a:lnTo>
                  <a:lnTo>
                    <a:pt x="215" y="57"/>
                  </a:lnTo>
                  <a:lnTo>
                    <a:pt x="212" y="63"/>
                  </a:lnTo>
                  <a:lnTo>
                    <a:pt x="209" y="67"/>
                  </a:lnTo>
                  <a:lnTo>
                    <a:pt x="208" y="71"/>
                  </a:lnTo>
                  <a:lnTo>
                    <a:pt x="205" y="76"/>
                  </a:lnTo>
                  <a:lnTo>
                    <a:pt x="204" y="80"/>
                  </a:lnTo>
                  <a:lnTo>
                    <a:pt x="201" y="84"/>
                  </a:lnTo>
                  <a:lnTo>
                    <a:pt x="198" y="89"/>
                  </a:lnTo>
                  <a:lnTo>
                    <a:pt x="196" y="92"/>
                  </a:lnTo>
                  <a:lnTo>
                    <a:pt x="193" y="96"/>
                  </a:lnTo>
                  <a:lnTo>
                    <a:pt x="192" y="100"/>
                  </a:lnTo>
                  <a:lnTo>
                    <a:pt x="189" y="103"/>
                  </a:lnTo>
                  <a:lnTo>
                    <a:pt x="188" y="106"/>
                  </a:lnTo>
                  <a:lnTo>
                    <a:pt x="186" y="110"/>
                  </a:lnTo>
                  <a:lnTo>
                    <a:pt x="183" y="112"/>
                  </a:lnTo>
                  <a:lnTo>
                    <a:pt x="182" y="116"/>
                  </a:lnTo>
                  <a:lnTo>
                    <a:pt x="179" y="119"/>
                  </a:lnTo>
                  <a:lnTo>
                    <a:pt x="176" y="124"/>
                  </a:lnTo>
                  <a:lnTo>
                    <a:pt x="173" y="128"/>
                  </a:lnTo>
                  <a:lnTo>
                    <a:pt x="170" y="132"/>
                  </a:lnTo>
                  <a:lnTo>
                    <a:pt x="166" y="138"/>
                  </a:lnTo>
                  <a:lnTo>
                    <a:pt x="163" y="144"/>
                  </a:lnTo>
                  <a:lnTo>
                    <a:pt x="160" y="148"/>
                  </a:lnTo>
                  <a:lnTo>
                    <a:pt x="156" y="154"/>
                  </a:lnTo>
                  <a:lnTo>
                    <a:pt x="154" y="156"/>
                  </a:lnTo>
                  <a:lnTo>
                    <a:pt x="151" y="158"/>
                  </a:lnTo>
                  <a:lnTo>
                    <a:pt x="150" y="161"/>
                  </a:lnTo>
                  <a:lnTo>
                    <a:pt x="148" y="164"/>
                  </a:lnTo>
                  <a:lnTo>
                    <a:pt x="145" y="167"/>
                  </a:lnTo>
                  <a:lnTo>
                    <a:pt x="144" y="170"/>
                  </a:lnTo>
                  <a:lnTo>
                    <a:pt x="142" y="173"/>
                  </a:lnTo>
                  <a:lnTo>
                    <a:pt x="140" y="176"/>
                  </a:lnTo>
                  <a:lnTo>
                    <a:pt x="138" y="179"/>
                  </a:lnTo>
                  <a:lnTo>
                    <a:pt x="137" y="182"/>
                  </a:lnTo>
                  <a:lnTo>
                    <a:pt x="134" y="185"/>
                  </a:lnTo>
                  <a:lnTo>
                    <a:pt x="132" y="188"/>
                  </a:lnTo>
                  <a:lnTo>
                    <a:pt x="128" y="192"/>
                  </a:lnTo>
                  <a:lnTo>
                    <a:pt x="125" y="198"/>
                  </a:lnTo>
                  <a:lnTo>
                    <a:pt x="124" y="201"/>
                  </a:lnTo>
                  <a:lnTo>
                    <a:pt x="121" y="204"/>
                  </a:lnTo>
                  <a:lnTo>
                    <a:pt x="119" y="205"/>
                  </a:lnTo>
                  <a:lnTo>
                    <a:pt x="118" y="208"/>
                  </a:lnTo>
                  <a:lnTo>
                    <a:pt x="113" y="212"/>
                  </a:lnTo>
                  <a:lnTo>
                    <a:pt x="110" y="218"/>
                  </a:lnTo>
                  <a:lnTo>
                    <a:pt x="108" y="222"/>
                  </a:lnTo>
                  <a:lnTo>
                    <a:pt x="105" y="227"/>
                  </a:lnTo>
                  <a:lnTo>
                    <a:pt x="102" y="230"/>
                  </a:lnTo>
                  <a:lnTo>
                    <a:pt x="99" y="234"/>
                  </a:lnTo>
                  <a:lnTo>
                    <a:pt x="96" y="237"/>
                  </a:lnTo>
                  <a:lnTo>
                    <a:pt x="94" y="240"/>
                  </a:lnTo>
                  <a:lnTo>
                    <a:pt x="93" y="244"/>
                  </a:lnTo>
                  <a:lnTo>
                    <a:pt x="92" y="246"/>
                  </a:lnTo>
                  <a:lnTo>
                    <a:pt x="90" y="247"/>
                  </a:lnTo>
                  <a:lnTo>
                    <a:pt x="89" y="249"/>
                  </a:lnTo>
                  <a:lnTo>
                    <a:pt x="89" y="251"/>
                  </a:lnTo>
                  <a:lnTo>
                    <a:pt x="87" y="254"/>
                  </a:lnTo>
                  <a:lnTo>
                    <a:pt x="86" y="257"/>
                  </a:lnTo>
                  <a:lnTo>
                    <a:pt x="86" y="260"/>
                  </a:lnTo>
                  <a:lnTo>
                    <a:pt x="84" y="263"/>
                  </a:lnTo>
                  <a:lnTo>
                    <a:pt x="84" y="267"/>
                  </a:lnTo>
                  <a:lnTo>
                    <a:pt x="83" y="270"/>
                  </a:lnTo>
                  <a:lnTo>
                    <a:pt x="83" y="273"/>
                  </a:lnTo>
                  <a:lnTo>
                    <a:pt x="81" y="276"/>
                  </a:lnTo>
                  <a:lnTo>
                    <a:pt x="81" y="281"/>
                  </a:lnTo>
                  <a:lnTo>
                    <a:pt x="80" y="282"/>
                  </a:lnTo>
                  <a:lnTo>
                    <a:pt x="80" y="285"/>
                  </a:lnTo>
                  <a:lnTo>
                    <a:pt x="80" y="286"/>
                  </a:lnTo>
                  <a:lnTo>
                    <a:pt x="80" y="288"/>
                  </a:lnTo>
                  <a:lnTo>
                    <a:pt x="80" y="289"/>
                  </a:lnTo>
                  <a:lnTo>
                    <a:pt x="80" y="291"/>
                  </a:lnTo>
                  <a:lnTo>
                    <a:pt x="80" y="294"/>
                  </a:lnTo>
                  <a:lnTo>
                    <a:pt x="81" y="297"/>
                  </a:lnTo>
                  <a:lnTo>
                    <a:pt x="81" y="299"/>
                  </a:lnTo>
                  <a:lnTo>
                    <a:pt x="81" y="302"/>
                  </a:lnTo>
                  <a:lnTo>
                    <a:pt x="81" y="307"/>
                  </a:lnTo>
                  <a:lnTo>
                    <a:pt x="83" y="311"/>
                  </a:lnTo>
                  <a:lnTo>
                    <a:pt x="83" y="314"/>
                  </a:lnTo>
                  <a:lnTo>
                    <a:pt x="84" y="317"/>
                  </a:lnTo>
                  <a:lnTo>
                    <a:pt x="84" y="320"/>
                  </a:lnTo>
                  <a:lnTo>
                    <a:pt x="84" y="324"/>
                  </a:lnTo>
                  <a:lnTo>
                    <a:pt x="86" y="327"/>
                  </a:lnTo>
                  <a:lnTo>
                    <a:pt x="86" y="330"/>
                  </a:lnTo>
                  <a:lnTo>
                    <a:pt x="86" y="328"/>
                  </a:lnTo>
                  <a:lnTo>
                    <a:pt x="89" y="328"/>
                  </a:lnTo>
                  <a:lnTo>
                    <a:pt x="90" y="327"/>
                  </a:lnTo>
                  <a:lnTo>
                    <a:pt x="93" y="328"/>
                  </a:lnTo>
                  <a:lnTo>
                    <a:pt x="94" y="330"/>
                  </a:lnTo>
                  <a:lnTo>
                    <a:pt x="96" y="334"/>
                  </a:lnTo>
                  <a:lnTo>
                    <a:pt x="97" y="336"/>
                  </a:lnTo>
                  <a:lnTo>
                    <a:pt x="99" y="339"/>
                  </a:lnTo>
                  <a:lnTo>
                    <a:pt x="100" y="342"/>
                  </a:lnTo>
                  <a:lnTo>
                    <a:pt x="102" y="346"/>
                  </a:lnTo>
                  <a:lnTo>
                    <a:pt x="105" y="349"/>
                  </a:lnTo>
                  <a:lnTo>
                    <a:pt x="106" y="353"/>
                  </a:lnTo>
                  <a:lnTo>
                    <a:pt x="109" y="359"/>
                  </a:lnTo>
                  <a:lnTo>
                    <a:pt x="112" y="363"/>
                  </a:lnTo>
                  <a:lnTo>
                    <a:pt x="113" y="368"/>
                  </a:lnTo>
                  <a:lnTo>
                    <a:pt x="116" y="372"/>
                  </a:lnTo>
                  <a:lnTo>
                    <a:pt x="118" y="378"/>
                  </a:lnTo>
                  <a:lnTo>
                    <a:pt x="121" y="382"/>
                  </a:lnTo>
                  <a:lnTo>
                    <a:pt x="122" y="387"/>
                  </a:lnTo>
                  <a:lnTo>
                    <a:pt x="125" y="391"/>
                  </a:lnTo>
                  <a:lnTo>
                    <a:pt x="126" y="395"/>
                  </a:lnTo>
                  <a:lnTo>
                    <a:pt x="128" y="398"/>
                  </a:lnTo>
                  <a:lnTo>
                    <a:pt x="129" y="401"/>
                  </a:lnTo>
                  <a:lnTo>
                    <a:pt x="131" y="404"/>
                  </a:lnTo>
                  <a:lnTo>
                    <a:pt x="132" y="407"/>
                  </a:lnTo>
                  <a:lnTo>
                    <a:pt x="134" y="410"/>
                  </a:lnTo>
                  <a:lnTo>
                    <a:pt x="137" y="414"/>
                  </a:lnTo>
                  <a:lnTo>
                    <a:pt x="140" y="419"/>
                  </a:lnTo>
                  <a:lnTo>
                    <a:pt x="142" y="423"/>
                  </a:lnTo>
                  <a:lnTo>
                    <a:pt x="144" y="426"/>
                  </a:lnTo>
                  <a:lnTo>
                    <a:pt x="142" y="429"/>
                  </a:lnTo>
                  <a:lnTo>
                    <a:pt x="141" y="432"/>
                  </a:lnTo>
                  <a:lnTo>
                    <a:pt x="138" y="433"/>
                  </a:lnTo>
                  <a:lnTo>
                    <a:pt x="134" y="435"/>
                  </a:lnTo>
                  <a:lnTo>
                    <a:pt x="129" y="433"/>
                  </a:lnTo>
                  <a:lnTo>
                    <a:pt x="125" y="433"/>
                  </a:lnTo>
                  <a:lnTo>
                    <a:pt x="121" y="433"/>
                  </a:lnTo>
                  <a:lnTo>
                    <a:pt x="115" y="432"/>
                  </a:lnTo>
                  <a:lnTo>
                    <a:pt x="110" y="430"/>
                  </a:lnTo>
                  <a:lnTo>
                    <a:pt x="105" y="429"/>
                  </a:lnTo>
                  <a:lnTo>
                    <a:pt x="102" y="429"/>
                  </a:lnTo>
                  <a:lnTo>
                    <a:pt x="97" y="427"/>
                  </a:lnTo>
                  <a:lnTo>
                    <a:pt x="93" y="426"/>
                  </a:lnTo>
                  <a:lnTo>
                    <a:pt x="87" y="424"/>
                  </a:lnTo>
                  <a:lnTo>
                    <a:pt x="84" y="423"/>
                  </a:lnTo>
                  <a:lnTo>
                    <a:pt x="83" y="422"/>
                  </a:lnTo>
                  <a:lnTo>
                    <a:pt x="80" y="422"/>
                  </a:lnTo>
                  <a:lnTo>
                    <a:pt x="77" y="420"/>
                  </a:lnTo>
                  <a:lnTo>
                    <a:pt x="71" y="419"/>
                  </a:lnTo>
                  <a:lnTo>
                    <a:pt x="67" y="416"/>
                  </a:lnTo>
                  <a:lnTo>
                    <a:pt x="64" y="414"/>
                  </a:lnTo>
                  <a:lnTo>
                    <a:pt x="61" y="413"/>
                  </a:lnTo>
                  <a:lnTo>
                    <a:pt x="58" y="411"/>
                  </a:lnTo>
                  <a:lnTo>
                    <a:pt x="57" y="410"/>
                  </a:lnTo>
                  <a:lnTo>
                    <a:pt x="51" y="407"/>
                  </a:lnTo>
                  <a:lnTo>
                    <a:pt x="46" y="406"/>
                  </a:lnTo>
                  <a:lnTo>
                    <a:pt x="42" y="403"/>
                  </a:lnTo>
                  <a:lnTo>
                    <a:pt x="39" y="400"/>
                  </a:lnTo>
                  <a:lnTo>
                    <a:pt x="36" y="397"/>
                  </a:lnTo>
                  <a:lnTo>
                    <a:pt x="35" y="394"/>
                  </a:lnTo>
                  <a:lnTo>
                    <a:pt x="33" y="388"/>
                  </a:lnTo>
                  <a:lnTo>
                    <a:pt x="32" y="385"/>
                  </a:lnTo>
                  <a:lnTo>
                    <a:pt x="31" y="381"/>
                  </a:lnTo>
                  <a:lnTo>
                    <a:pt x="31" y="378"/>
                  </a:lnTo>
                  <a:lnTo>
                    <a:pt x="29" y="375"/>
                  </a:lnTo>
                  <a:lnTo>
                    <a:pt x="29" y="372"/>
                  </a:lnTo>
                  <a:lnTo>
                    <a:pt x="28" y="368"/>
                  </a:lnTo>
                  <a:lnTo>
                    <a:pt x="28" y="365"/>
                  </a:lnTo>
                  <a:lnTo>
                    <a:pt x="26" y="362"/>
                  </a:lnTo>
                  <a:lnTo>
                    <a:pt x="26" y="358"/>
                  </a:lnTo>
                  <a:lnTo>
                    <a:pt x="25" y="355"/>
                  </a:lnTo>
                  <a:lnTo>
                    <a:pt x="25" y="350"/>
                  </a:lnTo>
                  <a:lnTo>
                    <a:pt x="23" y="346"/>
                  </a:lnTo>
                  <a:lnTo>
                    <a:pt x="23" y="343"/>
                  </a:lnTo>
                  <a:lnTo>
                    <a:pt x="22" y="339"/>
                  </a:lnTo>
                  <a:lnTo>
                    <a:pt x="22" y="334"/>
                  </a:lnTo>
                  <a:lnTo>
                    <a:pt x="20" y="331"/>
                  </a:lnTo>
                  <a:lnTo>
                    <a:pt x="20" y="327"/>
                  </a:lnTo>
                  <a:lnTo>
                    <a:pt x="20" y="324"/>
                  </a:lnTo>
                  <a:lnTo>
                    <a:pt x="19" y="321"/>
                  </a:lnTo>
                  <a:lnTo>
                    <a:pt x="19" y="318"/>
                  </a:lnTo>
                  <a:lnTo>
                    <a:pt x="19" y="315"/>
                  </a:lnTo>
                  <a:lnTo>
                    <a:pt x="17" y="313"/>
                  </a:lnTo>
                  <a:lnTo>
                    <a:pt x="17" y="310"/>
                  </a:lnTo>
                  <a:lnTo>
                    <a:pt x="17" y="307"/>
                  </a:lnTo>
                  <a:lnTo>
                    <a:pt x="17" y="305"/>
                  </a:lnTo>
                  <a:lnTo>
                    <a:pt x="16" y="301"/>
                  </a:lnTo>
                  <a:lnTo>
                    <a:pt x="16" y="299"/>
                  </a:lnTo>
                  <a:lnTo>
                    <a:pt x="15" y="297"/>
                  </a:lnTo>
                  <a:lnTo>
                    <a:pt x="13" y="294"/>
                  </a:lnTo>
                  <a:lnTo>
                    <a:pt x="12" y="289"/>
                  </a:lnTo>
                  <a:lnTo>
                    <a:pt x="10" y="286"/>
                  </a:lnTo>
                  <a:lnTo>
                    <a:pt x="9" y="283"/>
                  </a:lnTo>
                  <a:lnTo>
                    <a:pt x="7" y="281"/>
                  </a:lnTo>
                  <a:lnTo>
                    <a:pt x="6" y="279"/>
                  </a:lnTo>
                  <a:lnTo>
                    <a:pt x="3" y="279"/>
                  </a:lnTo>
                  <a:lnTo>
                    <a:pt x="1" y="282"/>
                  </a:lnTo>
                  <a:lnTo>
                    <a:pt x="0" y="286"/>
                  </a:lnTo>
                  <a:lnTo>
                    <a:pt x="0" y="291"/>
                  </a:lnTo>
                  <a:lnTo>
                    <a:pt x="1" y="292"/>
                  </a:lnTo>
                  <a:lnTo>
                    <a:pt x="3" y="297"/>
                  </a:lnTo>
                  <a:lnTo>
                    <a:pt x="4" y="298"/>
                  </a:lnTo>
                  <a:lnTo>
                    <a:pt x="6" y="301"/>
                  </a:lnTo>
                  <a:lnTo>
                    <a:pt x="6" y="305"/>
                  </a:lnTo>
                  <a:lnTo>
                    <a:pt x="7" y="308"/>
                  </a:lnTo>
                  <a:lnTo>
                    <a:pt x="9" y="311"/>
                  </a:lnTo>
                  <a:lnTo>
                    <a:pt x="9" y="314"/>
                  </a:lnTo>
                  <a:lnTo>
                    <a:pt x="10" y="317"/>
                  </a:lnTo>
                  <a:lnTo>
                    <a:pt x="12" y="320"/>
                  </a:lnTo>
                  <a:lnTo>
                    <a:pt x="12" y="323"/>
                  </a:lnTo>
                  <a:lnTo>
                    <a:pt x="12" y="327"/>
                  </a:lnTo>
                  <a:lnTo>
                    <a:pt x="13" y="330"/>
                  </a:lnTo>
                  <a:lnTo>
                    <a:pt x="13" y="333"/>
                  </a:lnTo>
                  <a:lnTo>
                    <a:pt x="13" y="334"/>
                  </a:lnTo>
                  <a:lnTo>
                    <a:pt x="13" y="339"/>
                  </a:lnTo>
                  <a:lnTo>
                    <a:pt x="15" y="343"/>
                  </a:lnTo>
                  <a:lnTo>
                    <a:pt x="15" y="347"/>
                  </a:lnTo>
                  <a:lnTo>
                    <a:pt x="16" y="352"/>
                  </a:lnTo>
                  <a:lnTo>
                    <a:pt x="16" y="358"/>
                  </a:lnTo>
                  <a:lnTo>
                    <a:pt x="16" y="360"/>
                  </a:lnTo>
                  <a:lnTo>
                    <a:pt x="17" y="363"/>
                  </a:lnTo>
                  <a:lnTo>
                    <a:pt x="17" y="366"/>
                  </a:lnTo>
                  <a:lnTo>
                    <a:pt x="19" y="369"/>
                  </a:lnTo>
                  <a:lnTo>
                    <a:pt x="19" y="371"/>
                  </a:lnTo>
                  <a:lnTo>
                    <a:pt x="19" y="374"/>
                  </a:lnTo>
                  <a:lnTo>
                    <a:pt x="19" y="376"/>
                  </a:lnTo>
                  <a:lnTo>
                    <a:pt x="20" y="379"/>
                  </a:lnTo>
                  <a:lnTo>
                    <a:pt x="20" y="385"/>
                  </a:lnTo>
                  <a:lnTo>
                    <a:pt x="22" y="390"/>
                  </a:lnTo>
                  <a:lnTo>
                    <a:pt x="23" y="394"/>
                  </a:lnTo>
                  <a:lnTo>
                    <a:pt x="25" y="398"/>
                  </a:lnTo>
                  <a:lnTo>
                    <a:pt x="26" y="403"/>
                  </a:lnTo>
                  <a:lnTo>
                    <a:pt x="28" y="407"/>
                  </a:lnTo>
                  <a:lnTo>
                    <a:pt x="29" y="410"/>
                  </a:lnTo>
                  <a:lnTo>
                    <a:pt x="33" y="413"/>
                  </a:lnTo>
                  <a:lnTo>
                    <a:pt x="35" y="414"/>
                  </a:lnTo>
                  <a:lnTo>
                    <a:pt x="38" y="416"/>
                  </a:lnTo>
                  <a:lnTo>
                    <a:pt x="39" y="417"/>
                  </a:lnTo>
                  <a:lnTo>
                    <a:pt x="42" y="419"/>
                  </a:lnTo>
                  <a:lnTo>
                    <a:pt x="45" y="420"/>
                  </a:lnTo>
                  <a:lnTo>
                    <a:pt x="49" y="422"/>
                  </a:lnTo>
                  <a:lnTo>
                    <a:pt x="52" y="424"/>
                  </a:lnTo>
                  <a:lnTo>
                    <a:pt x="55" y="426"/>
                  </a:lnTo>
                  <a:lnTo>
                    <a:pt x="58" y="427"/>
                  </a:lnTo>
                  <a:lnTo>
                    <a:pt x="62" y="429"/>
                  </a:lnTo>
                  <a:lnTo>
                    <a:pt x="65" y="430"/>
                  </a:lnTo>
                  <a:lnTo>
                    <a:pt x="70" y="433"/>
                  </a:lnTo>
                  <a:lnTo>
                    <a:pt x="73" y="433"/>
                  </a:lnTo>
                  <a:lnTo>
                    <a:pt x="76" y="435"/>
                  </a:lnTo>
                  <a:lnTo>
                    <a:pt x="78" y="436"/>
                  </a:lnTo>
                  <a:lnTo>
                    <a:pt x="83" y="438"/>
                  </a:lnTo>
                  <a:lnTo>
                    <a:pt x="86" y="439"/>
                  </a:lnTo>
                  <a:lnTo>
                    <a:pt x="90" y="439"/>
                  </a:lnTo>
                  <a:lnTo>
                    <a:pt x="93" y="440"/>
                  </a:lnTo>
                  <a:lnTo>
                    <a:pt x="96" y="442"/>
                  </a:lnTo>
                  <a:lnTo>
                    <a:pt x="99" y="442"/>
                  </a:lnTo>
                  <a:lnTo>
                    <a:pt x="102" y="443"/>
                  </a:lnTo>
                  <a:lnTo>
                    <a:pt x="103" y="443"/>
                  </a:lnTo>
                  <a:lnTo>
                    <a:pt x="106" y="443"/>
                  </a:lnTo>
                  <a:lnTo>
                    <a:pt x="110" y="443"/>
                  </a:lnTo>
                  <a:lnTo>
                    <a:pt x="113" y="445"/>
                  </a:lnTo>
                  <a:lnTo>
                    <a:pt x="115" y="443"/>
                  </a:lnTo>
                  <a:lnTo>
                    <a:pt x="116" y="443"/>
                  </a:lnTo>
                  <a:lnTo>
                    <a:pt x="119" y="443"/>
                  </a:lnTo>
                  <a:lnTo>
                    <a:pt x="122" y="443"/>
                  </a:lnTo>
                  <a:lnTo>
                    <a:pt x="125" y="443"/>
                  </a:lnTo>
                  <a:lnTo>
                    <a:pt x="129" y="445"/>
                  </a:lnTo>
                  <a:lnTo>
                    <a:pt x="132" y="445"/>
                  </a:lnTo>
                  <a:lnTo>
                    <a:pt x="135" y="445"/>
                  </a:lnTo>
                  <a:lnTo>
                    <a:pt x="138" y="445"/>
                  </a:lnTo>
                  <a:lnTo>
                    <a:pt x="142" y="445"/>
                  </a:lnTo>
                  <a:lnTo>
                    <a:pt x="145" y="445"/>
                  </a:lnTo>
                  <a:lnTo>
                    <a:pt x="148" y="445"/>
                  </a:lnTo>
                  <a:lnTo>
                    <a:pt x="153" y="443"/>
                  </a:lnTo>
                  <a:lnTo>
                    <a:pt x="156" y="442"/>
                  </a:lnTo>
                  <a:lnTo>
                    <a:pt x="157" y="439"/>
                  </a:lnTo>
                  <a:lnTo>
                    <a:pt x="158" y="436"/>
                  </a:lnTo>
                  <a:lnTo>
                    <a:pt x="158" y="433"/>
                  </a:lnTo>
                  <a:lnTo>
                    <a:pt x="160" y="432"/>
                  </a:lnTo>
                  <a:lnTo>
                    <a:pt x="160" y="426"/>
                  </a:lnTo>
                  <a:lnTo>
                    <a:pt x="158" y="423"/>
                  </a:lnTo>
                  <a:lnTo>
                    <a:pt x="157" y="420"/>
                  </a:lnTo>
                  <a:lnTo>
                    <a:pt x="156" y="417"/>
                  </a:lnTo>
                  <a:lnTo>
                    <a:pt x="154" y="414"/>
                  </a:lnTo>
                  <a:lnTo>
                    <a:pt x="153" y="411"/>
                  </a:lnTo>
                  <a:lnTo>
                    <a:pt x="151" y="408"/>
                  </a:lnTo>
                  <a:lnTo>
                    <a:pt x="150" y="406"/>
                  </a:lnTo>
                  <a:lnTo>
                    <a:pt x="147" y="403"/>
                  </a:lnTo>
                  <a:lnTo>
                    <a:pt x="145" y="398"/>
                  </a:lnTo>
                  <a:lnTo>
                    <a:pt x="142" y="395"/>
                  </a:lnTo>
                  <a:lnTo>
                    <a:pt x="140" y="391"/>
                  </a:lnTo>
                  <a:lnTo>
                    <a:pt x="138" y="387"/>
                  </a:lnTo>
                  <a:lnTo>
                    <a:pt x="135" y="382"/>
                  </a:lnTo>
                  <a:lnTo>
                    <a:pt x="132" y="378"/>
                  </a:lnTo>
                  <a:lnTo>
                    <a:pt x="131" y="375"/>
                  </a:lnTo>
                  <a:lnTo>
                    <a:pt x="128" y="371"/>
                  </a:lnTo>
                  <a:lnTo>
                    <a:pt x="125" y="366"/>
                  </a:lnTo>
                  <a:lnTo>
                    <a:pt x="122" y="362"/>
                  </a:lnTo>
                  <a:lnTo>
                    <a:pt x="121" y="358"/>
                  </a:lnTo>
                  <a:lnTo>
                    <a:pt x="118" y="353"/>
                  </a:lnTo>
                  <a:lnTo>
                    <a:pt x="115" y="350"/>
                  </a:lnTo>
                  <a:lnTo>
                    <a:pt x="113" y="346"/>
                  </a:lnTo>
                  <a:lnTo>
                    <a:pt x="112" y="343"/>
                  </a:lnTo>
                  <a:lnTo>
                    <a:pt x="109" y="339"/>
                  </a:lnTo>
                  <a:lnTo>
                    <a:pt x="108" y="336"/>
                  </a:lnTo>
                  <a:lnTo>
                    <a:pt x="106" y="333"/>
                  </a:lnTo>
                  <a:lnTo>
                    <a:pt x="105" y="330"/>
                  </a:lnTo>
                  <a:lnTo>
                    <a:pt x="102" y="327"/>
                  </a:lnTo>
                  <a:lnTo>
                    <a:pt x="102" y="324"/>
                  </a:lnTo>
                  <a:lnTo>
                    <a:pt x="99" y="320"/>
                  </a:lnTo>
                  <a:lnTo>
                    <a:pt x="97" y="315"/>
                  </a:lnTo>
                  <a:lnTo>
                    <a:pt x="96" y="311"/>
                  </a:lnTo>
                  <a:lnTo>
                    <a:pt x="94" y="307"/>
                  </a:lnTo>
                  <a:lnTo>
                    <a:pt x="93" y="302"/>
                  </a:lnTo>
                  <a:lnTo>
                    <a:pt x="92" y="299"/>
                  </a:lnTo>
                  <a:lnTo>
                    <a:pt x="92" y="297"/>
                  </a:lnTo>
                  <a:lnTo>
                    <a:pt x="102" y="249"/>
                  </a:lnTo>
                  <a:lnTo>
                    <a:pt x="102" y="247"/>
                  </a:lnTo>
                  <a:lnTo>
                    <a:pt x="105" y="243"/>
                  </a:lnTo>
                  <a:lnTo>
                    <a:pt x="106" y="240"/>
                  </a:lnTo>
                  <a:lnTo>
                    <a:pt x="109" y="237"/>
                  </a:lnTo>
                  <a:lnTo>
                    <a:pt x="110" y="234"/>
                  </a:lnTo>
                  <a:lnTo>
                    <a:pt x="113" y="230"/>
                  </a:lnTo>
                  <a:lnTo>
                    <a:pt x="116" y="225"/>
                  </a:lnTo>
                  <a:lnTo>
                    <a:pt x="121" y="221"/>
                  </a:lnTo>
                  <a:lnTo>
                    <a:pt x="124" y="215"/>
                  </a:lnTo>
                  <a:lnTo>
                    <a:pt x="128" y="211"/>
                  </a:lnTo>
                  <a:lnTo>
                    <a:pt x="129" y="208"/>
                  </a:lnTo>
                  <a:lnTo>
                    <a:pt x="131" y="205"/>
                  </a:lnTo>
                  <a:lnTo>
                    <a:pt x="134" y="202"/>
                  </a:lnTo>
                  <a:lnTo>
                    <a:pt x="135" y="199"/>
                  </a:lnTo>
                  <a:lnTo>
                    <a:pt x="138" y="196"/>
                  </a:lnTo>
                  <a:lnTo>
                    <a:pt x="140" y="193"/>
                  </a:lnTo>
                  <a:lnTo>
                    <a:pt x="142" y="190"/>
                  </a:lnTo>
                  <a:lnTo>
                    <a:pt x="145" y="188"/>
                  </a:lnTo>
                  <a:lnTo>
                    <a:pt x="147" y="185"/>
                  </a:lnTo>
                  <a:lnTo>
                    <a:pt x="150" y="180"/>
                  </a:lnTo>
                  <a:lnTo>
                    <a:pt x="151" y="177"/>
                  </a:lnTo>
                  <a:lnTo>
                    <a:pt x="154" y="174"/>
                  </a:lnTo>
                  <a:lnTo>
                    <a:pt x="156" y="172"/>
                  </a:lnTo>
                  <a:lnTo>
                    <a:pt x="158" y="169"/>
                  </a:lnTo>
                  <a:lnTo>
                    <a:pt x="160" y="166"/>
                  </a:lnTo>
                  <a:lnTo>
                    <a:pt x="163" y="163"/>
                  </a:lnTo>
                  <a:lnTo>
                    <a:pt x="164" y="160"/>
                  </a:lnTo>
                  <a:lnTo>
                    <a:pt x="166" y="157"/>
                  </a:lnTo>
                  <a:lnTo>
                    <a:pt x="169" y="154"/>
                  </a:lnTo>
                  <a:lnTo>
                    <a:pt x="170" y="151"/>
                  </a:lnTo>
                  <a:lnTo>
                    <a:pt x="173" y="148"/>
                  </a:lnTo>
                  <a:lnTo>
                    <a:pt x="174" y="145"/>
                  </a:lnTo>
                  <a:lnTo>
                    <a:pt x="176" y="142"/>
                  </a:lnTo>
                  <a:lnTo>
                    <a:pt x="179" y="140"/>
                  </a:lnTo>
                  <a:lnTo>
                    <a:pt x="180" y="137"/>
                  </a:lnTo>
                  <a:lnTo>
                    <a:pt x="182" y="134"/>
                  </a:lnTo>
                  <a:lnTo>
                    <a:pt x="185" y="131"/>
                  </a:lnTo>
                  <a:lnTo>
                    <a:pt x="186" y="129"/>
                  </a:lnTo>
                  <a:lnTo>
                    <a:pt x="189" y="125"/>
                  </a:lnTo>
                  <a:lnTo>
                    <a:pt x="193" y="121"/>
                  </a:lnTo>
                  <a:lnTo>
                    <a:pt x="196" y="116"/>
                  </a:lnTo>
                  <a:lnTo>
                    <a:pt x="199" y="113"/>
                  </a:lnTo>
                  <a:lnTo>
                    <a:pt x="201" y="109"/>
                  </a:lnTo>
                  <a:lnTo>
                    <a:pt x="204" y="108"/>
                  </a:lnTo>
                  <a:lnTo>
                    <a:pt x="205" y="105"/>
                  </a:lnTo>
                  <a:lnTo>
                    <a:pt x="206" y="102"/>
                  </a:lnTo>
                  <a:lnTo>
                    <a:pt x="209" y="99"/>
                  </a:lnTo>
                  <a:lnTo>
                    <a:pt x="211" y="94"/>
                  </a:lnTo>
                  <a:lnTo>
                    <a:pt x="214" y="90"/>
                  </a:lnTo>
                  <a:lnTo>
                    <a:pt x="215" y="87"/>
                  </a:lnTo>
                  <a:lnTo>
                    <a:pt x="218" y="83"/>
                  </a:lnTo>
                  <a:lnTo>
                    <a:pt x="220" y="80"/>
                  </a:lnTo>
                  <a:lnTo>
                    <a:pt x="222" y="76"/>
                  </a:lnTo>
                  <a:lnTo>
                    <a:pt x="224" y="71"/>
                  </a:lnTo>
                  <a:lnTo>
                    <a:pt x="227" y="67"/>
                  </a:lnTo>
                  <a:lnTo>
                    <a:pt x="230" y="63"/>
                  </a:lnTo>
                  <a:lnTo>
                    <a:pt x="231" y="58"/>
                  </a:lnTo>
                  <a:lnTo>
                    <a:pt x="234" y="54"/>
                  </a:lnTo>
                  <a:lnTo>
                    <a:pt x="237" y="49"/>
                  </a:lnTo>
                  <a:lnTo>
                    <a:pt x="238" y="45"/>
                  </a:lnTo>
                  <a:lnTo>
                    <a:pt x="241" y="41"/>
                  </a:lnTo>
                  <a:lnTo>
                    <a:pt x="243" y="36"/>
                  </a:lnTo>
                  <a:lnTo>
                    <a:pt x="244" y="33"/>
                  </a:lnTo>
                  <a:lnTo>
                    <a:pt x="247" y="29"/>
                  </a:lnTo>
                  <a:lnTo>
                    <a:pt x="249" y="26"/>
                  </a:lnTo>
                  <a:lnTo>
                    <a:pt x="250" y="22"/>
                  </a:lnTo>
                  <a:lnTo>
                    <a:pt x="251" y="19"/>
                  </a:lnTo>
                  <a:lnTo>
                    <a:pt x="253" y="17"/>
                  </a:lnTo>
                  <a:lnTo>
                    <a:pt x="254" y="13"/>
                  </a:lnTo>
                  <a:lnTo>
                    <a:pt x="256" y="12"/>
                  </a:lnTo>
                  <a:lnTo>
                    <a:pt x="257" y="9"/>
                  </a:lnTo>
                  <a:lnTo>
                    <a:pt x="259" y="6"/>
                  </a:lnTo>
                  <a:lnTo>
                    <a:pt x="260" y="4"/>
                  </a:lnTo>
                  <a:lnTo>
                    <a:pt x="244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694" name="Freeform 99"/>
            <p:cNvSpPr>
              <a:spLocks/>
            </p:cNvSpPr>
            <p:nvPr/>
          </p:nvSpPr>
          <p:spPr bwMode="auto">
            <a:xfrm>
              <a:off x="826" y="3269"/>
              <a:ext cx="18" cy="7"/>
            </a:xfrm>
            <a:custGeom>
              <a:avLst/>
              <a:gdLst>
                <a:gd name="T0" fmla="*/ 0 w 35"/>
                <a:gd name="T1" fmla="*/ 1 h 13"/>
                <a:gd name="T2" fmla="*/ 1 w 35"/>
                <a:gd name="T3" fmla="*/ 1 h 13"/>
                <a:gd name="T4" fmla="*/ 1 w 35"/>
                <a:gd name="T5" fmla="*/ 1 h 13"/>
                <a:gd name="T6" fmla="*/ 1 w 35"/>
                <a:gd name="T7" fmla="*/ 1 h 13"/>
                <a:gd name="T8" fmla="*/ 1 w 35"/>
                <a:gd name="T9" fmla="*/ 1 h 13"/>
                <a:gd name="T10" fmla="*/ 1 w 35"/>
                <a:gd name="T11" fmla="*/ 1 h 13"/>
                <a:gd name="T12" fmla="*/ 1 w 35"/>
                <a:gd name="T13" fmla="*/ 1 h 13"/>
                <a:gd name="T14" fmla="*/ 1 w 35"/>
                <a:gd name="T15" fmla="*/ 1 h 13"/>
                <a:gd name="T16" fmla="*/ 1 w 35"/>
                <a:gd name="T17" fmla="*/ 1 h 13"/>
                <a:gd name="T18" fmla="*/ 1 w 35"/>
                <a:gd name="T19" fmla="*/ 1 h 13"/>
                <a:gd name="T20" fmla="*/ 1 w 35"/>
                <a:gd name="T21" fmla="*/ 1 h 13"/>
                <a:gd name="T22" fmla="*/ 1 w 35"/>
                <a:gd name="T23" fmla="*/ 1 h 13"/>
                <a:gd name="T24" fmla="*/ 1 w 35"/>
                <a:gd name="T25" fmla="*/ 1 h 13"/>
                <a:gd name="T26" fmla="*/ 1 w 35"/>
                <a:gd name="T27" fmla="*/ 1 h 13"/>
                <a:gd name="T28" fmla="*/ 1 w 35"/>
                <a:gd name="T29" fmla="*/ 1 h 13"/>
                <a:gd name="T30" fmla="*/ 1 w 35"/>
                <a:gd name="T31" fmla="*/ 0 h 13"/>
                <a:gd name="T32" fmla="*/ 1 w 35"/>
                <a:gd name="T33" fmla="*/ 0 h 13"/>
                <a:gd name="T34" fmla="*/ 1 w 35"/>
                <a:gd name="T35" fmla="*/ 0 h 13"/>
                <a:gd name="T36" fmla="*/ 1 w 35"/>
                <a:gd name="T37" fmla="*/ 1 h 13"/>
                <a:gd name="T38" fmla="*/ 1 w 35"/>
                <a:gd name="T39" fmla="*/ 1 h 13"/>
                <a:gd name="T40" fmla="*/ 1 w 35"/>
                <a:gd name="T41" fmla="*/ 1 h 13"/>
                <a:gd name="T42" fmla="*/ 1 w 35"/>
                <a:gd name="T43" fmla="*/ 1 h 13"/>
                <a:gd name="T44" fmla="*/ 1 w 35"/>
                <a:gd name="T45" fmla="*/ 1 h 13"/>
                <a:gd name="T46" fmla="*/ 0 w 35"/>
                <a:gd name="T47" fmla="*/ 1 h 13"/>
                <a:gd name="T48" fmla="*/ 0 w 35"/>
                <a:gd name="T49" fmla="*/ 1 h 13"/>
                <a:gd name="T50" fmla="*/ 0 w 35"/>
                <a:gd name="T51" fmla="*/ 1 h 13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35"/>
                <a:gd name="T79" fmla="*/ 0 h 13"/>
                <a:gd name="T80" fmla="*/ 35 w 35"/>
                <a:gd name="T81" fmla="*/ 13 h 13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35" h="13">
                  <a:moveTo>
                    <a:pt x="0" y="7"/>
                  </a:moveTo>
                  <a:lnTo>
                    <a:pt x="2" y="7"/>
                  </a:lnTo>
                  <a:lnTo>
                    <a:pt x="5" y="9"/>
                  </a:lnTo>
                  <a:lnTo>
                    <a:pt x="6" y="9"/>
                  </a:lnTo>
                  <a:lnTo>
                    <a:pt x="11" y="10"/>
                  </a:lnTo>
                  <a:lnTo>
                    <a:pt x="15" y="13"/>
                  </a:lnTo>
                  <a:lnTo>
                    <a:pt x="19" y="12"/>
                  </a:lnTo>
                  <a:lnTo>
                    <a:pt x="22" y="10"/>
                  </a:lnTo>
                  <a:lnTo>
                    <a:pt x="27" y="7"/>
                  </a:lnTo>
                  <a:lnTo>
                    <a:pt x="29" y="6"/>
                  </a:lnTo>
                  <a:lnTo>
                    <a:pt x="34" y="6"/>
                  </a:lnTo>
                  <a:lnTo>
                    <a:pt x="35" y="4"/>
                  </a:lnTo>
                  <a:lnTo>
                    <a:pt x="34" y="3"/>
                  </a:lnTo>
                  <a:lnTo>
                    <a:pt x="31" y="1"/>
                  </a:lnTo>
                  <a:lnTo>
                    <a:pt x="29" y="1"/>
                  </a:lnTo>
                  <a:lnTo>
                    <a:pt x="27" y="0"/>
                  </a:lnTo>
                  <a:lnTo>
                    <a:pt x="24" y="0"/>
                  </a:lnTo>
                  <a:lnTo>
                    <a:pt x="19" y="0"/>
                  </a:lnTo>
                  <a:lnTo>
                    <a:pt x="15" y="1"/>
                  </a:lnTo>
                  <a:lnTo>
                    <a:pt x="12" y="1"/>
                  </a:lnTo>
                  <a:lnTo>
                    <a:pt x="8" y="3"/>
                  </a:lnTo>
                  <a:lnTo>
                    <a:pt x="5" y="4"/>
                  </a:lnTo>
                  <a:lnTo>
                    <a:pt x="2" y="6"/>
                  </a:lnTo>
                  <a:lnTo>
                    <a:pt x="0" y="6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695" name="Freeform 100"/>
            <p:cNvSpPr>
              <a:spLocks/>
            </p:cNvSpPr>
            <p:nvPr/>
          </p:nvSpPr>
          <p:spPr bwMode="auto">
            <a:xfrm>
              <a:off x="839" y="3254"/>
              <a:ext cx="56" cy="67"/>
            </a:xfrm>
            <a:custGeom>
              <a:avLst/>
              <a:gdLst>
                <a:gd name="T0" fmla="*/ 1 w 111"/>
                <a:gd name="T1" fmla="*/ 1 h 132"/>
                <a:gd name="T2" fmla="*/ 1 w 111"/>
                <a:gd name="T3" fmla="*/ 1 h 132"/>
                <a:gd name="T4" fmla="*/ 1 w 111"/>
                <a:gd name="T5" fmla="*/ 1 h 132"/>
                <a:gd name="T6" fmla="*/ 1 w 111"/>
                <a:gd name="T7" fmla="*/ 1 h 132"/>
                <a:gd name="T8" fmla="*/ 1 w 111"/>
                <a:gd name="T9" fmla="*/ 1 h 132"/>
                <a:gd name="T10" fmla="*/ 1 w 111"/>
                <a:gd name="T11" fmla="*/ 1 h 132"/>
                <a:gd name="T12" fmla="*/ 1 w 111"/>
                <a:gd name="T13" fmla="*/ 1 h 132"/>
                <a:gd name="T14" fmla="*/ 1 w 111"/>
                <a:gd name="T15" fmla="*/ 1 h 132"/>
                <a:gd name="T16" fmla="*/ 1 w 111"/>
                <a:gd name="T17" fmla="*/ 1 h 132"/>
                <a:gd name="T18" fmla="*/ 1 w 111"/>
                <a:gd name="T19" fmla="*/ 1 h 132"/>
                <a:gd name="T20" fmla="*/ 1 w 111"/>
                <a:gd name="T21" fmla="*/ 1 h 132"/>
                <a:gd name="T22" fmla="*/ 1 w 111"/>
                <a:gd name="T23" fmla="*/ 1 h 132"/>
                <a:gd name="T24" fmla="*/ 1 w 111"/>
                <a:gd name="T25" fmla="*/ 1 h 132"/>
                <a:gd name="T26" fmla="*/ 1 w 111"/>
                <a:gd name="T27" fmla="*/ 0 h 132"/>
                <a:gd name="T28" fmla="*/ 1 w 111"/>
                <a:gd name="T29" fmla="*/ 1 h 132"/>
                <a:gd name="T30" fmla="*/ 1 w 111"/>
                <a:gd name="T31" fmla="*/ 1 h 132"/>
                <a:gd name="T32" fmla="*/ 1 w 111"/>
                <a:gd name="T33" fmla="*/ 1 h 132"/>
                <a:gd name="T34" fmla="*/ 1 w 111"/>
                <a:gd name="T35" fmla="*/ 1 h 132"/>
                <a:gd name="T36" fmla="*/ 1 w 111"/>
                <a:gd name="T37" fmla="*/ 1 h 132"/>
                <a:gd name="T38" fmla="*/ 1 w 111"/>
                <a:gd name="T39" fmla="*/ 1 h 132"/>
                <a:gd name="T40" fmla="*/ 1 w 111"/>
                <a:gd name="T41" fmla="*/ 1 h 132"/>
                <a:gd name="T42" fmla="*/ 1 w 111"/>
                <a:gd name="T43" fmla="*/ 1 h 132"/>
                <a:gd name="T44" fmla="*/ 1 w 111"/>
                <a:gd name="T45" fmla="*/ 1 h 132"/>
                <a:gd name="T46" fmla="*/ 1 w 111"/>
                <a:gd name="T47" fmla="*/ 1 h 132"/>
                <a:gd name="T48" fmla="*/ 1 w 111"/>
                <a:gd name="T49" fmla="*/ 1 h 132"/>
                <a:gd name="T50" fmla="*/ 1 w 111"/>
                <a:gd name="T51" fmla="*/ 1 h 132"/>
                <a:gd name="T52" fmla="*/ 1 w 111"/>
                <a:gd name="T53" fmla="*/ 1 h 132"/>
                <a:gd name="T54" fmla="*/ 1 w 111"/>
                <a:gd name="T55" fmla="*/ 1 h 132"/>
                <a:gd name="T56" fmla="*/ 1 w 111"/>
                <a:gd name="T57" fmla="*/ 1 h 132"/>
                <a:gd name="T58" fmla="*/ 0 w 111"/>
                <a:gd name="T59" fmla="*/ 1 h 132"/>
                <a:gd name="T60" fmla="*/ 0 w 111"/>
                <a:gd name="T61" fmla="*/ 1 h 132"/>
                <a:gd name="T62" fmla="*/ 1 w 111"/>
                <a:gd name="T63" fmla="*/ 1 h 132"/>
                <a:gd name="T64" fmla="*/ 1 w 111"/>
                <a:gd name="T65" fmla="*/ 1 h 132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11"/>
                <a:gd name="T100" fmla="*/ 0 h 132"/>
                <a:gd name="T101" fmla="*/ 111 w 111"/>
                <a:gd name="T102" fmla="*/ 132 h 132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11" h="132">
                  <a:moveTo>
                    <a:pt x="1" y="9"/>
                  </a:moveTo>
                  <a:lnTo>
                    <a:pt x="58" y="12"/>
                  </a:lnTo>
                  <a:lnTo>
                    <a:pt x="101" y="83"/>
                  </a:lnTo>
                  <a:lnTo>
                    <a:pt x="74" y="115"/>
                  </a:lnTo>
                  <a:lnTo>
                    <a:pt x="68" y="132"/>
                  </a:lnTo>
                  <a:lnTo>
                    <a:pt x="111" y="80"/>
                  </a:lnTo>
                  <a:lnTo>
                    <a:pt x="69" y="12"/>
                  </a:lnTo>
                  <a:lnTo>
                    <a:pt x="68" y="10"/>
                  </a:lnTo>
                  <a:lnTo>
                    <a:pt x="65" y="7"/>
                  </a:lnTo>
                  <a:lnTo>
                    <a:pt x="62" y="6"/>
                  </a:lnTo>
                  <a:lnTo>
                    <a:pt x="59" y="3"/>
                  </a:lnTo>
                  <a:lnTo>
                    <a:pt x="56" y="1"/>
                  </a:lnTo>
                  <a:lnTo>
                    <a:pt x="53" y="0"/>
                  </a:lnTo>
                  <a:lnTo>
                    <a:pt x="52" y="1"/>
                  </a:lnTo>
                  <a:lnTo>
                    <a:pt x="49" y="1"/>
                  </a:lnTo>
                  <a:lnTo>
                    <a:pt x="47" y="1"/>
                  </a:lnTo>
                  <a:lnTo>
                    <a:pt x="45" y="1"/>
                  </a:lnTo>
                  <a:lnTo>
                    <a:pt x="42" y="1"/>
                  </a:lnTo>
                  <a:lnTo>
                    <a:pt x="37" y="1"/>
                  </a:lnTo>
                  <a:lnTo>
                    <a:pt x="33" y="1"/>
                  </a:lnTo>
                  <a:lnTo>
                    <a:pt x="29" y="1"/>
                  </a:lnTo>
                  <a:lnTo>
                    <a:pt x="24" y="1"/>
                  </a:lnTo>
                  <a:lnTo>
                    <a:pt x="18" y="1"/>
                  </a:lnTo>
                  <a:lnTo>
                    <a:pt x="14" y="1"/>
                  </a:lnTo>
                  <a:lnTo>
                    <a:pt x="10" y="1"/>
                  </a:lnTo>
                  <a:lnTo>
                    <a:pt x="7" y="1"/>
                  </a:lnTo>
                  <a:lnTo>
                    <a:pt x="4" y="1"/>
                  </a:lnTo>
                  <a:lnTo>
                    <a:pt x="2" y="1"/>
                  </a:lnTo>
                  <a:lnTo>
                    <a:pt x="0" y="1"/>
                  </a:lnTo>
                  <a:lnTo>
                    <a:pt x="0" y="3"/>
                  </a:lnTo>
                  <a:lnTo>
                    <a:pt x="1" y="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696" name="Freeform 101"/>
            <p:cNvSpPr>
              <a:spLocks/>
            </p:cNvSpPr>
            <p:nvPr/>
          </p:nvSpPr>
          <p:spPr bwMode="auto">
            <a:xfrm>
              <a:off x="850" y="3275"/>
              <a:ext cx="29" cy="4"/>
            </a:xfrm>
            <a:custGeom>
              <a:avLst/>
              <a:gdLst>
                <a:gd name="T0" fmla="*/ 0 w 58"/>
                <a:gd name="T1" fmla="*/ 1 h 8"/>
                <a:gd name="T2" fmla="*/ 1 w 58"/>
                <a:gd name="T3" fmla="*/ 1 h 8"/>
                <a:gd name="T4" fmla="*/ 1 w 58"/>
                <a:gd name="T5" fmla="*/ 1 h 8"/>
                <a:gd name="T6" fmla="*/ 1 w 58"/>
                <a:gd name="T7" fmla="*/ 1 h 8"/>
                <a:gd name="T8" fmla="*/ 1 w 58"/>
                <a:gd name="T9" fmla="*/ 1 h 8"/>
                <a:gd name="T10" fmla="*/ 1 w 58"/>
                <a:gd name="T11" fmla="*/ 1 h 8"/>
                <a:gd name="T12" fmla="*/ 1 w 58"/>
                <a:gd name="T13" fmla="*/ 1 h 8"/>
                <a:gd name="T14" fmla="*/ 1 w 58"/>
                <a:gd name="T15" fmla="*/ 1 h 8"/>
                <a:gd name="T16" fmla="*/ 1 w 58"/>
                <a:gd name="T17" fmla="*/ 0 h 8"/>
                <a:gd name="T18" fmla="*/ 1 w 58"/>
                <a:gd name="T19" fmla="*/ 0 h 8"/>
                <a:gd name="T20" fmla="*/ 1 w 58"/>
                <a:gd name="T21" fmla="*/ 0 h 8"/>
                <a:gd name="T22" fmla="*/ 1 w 58"/>
                <a:gd name="T23" fmla="*/ 0 h 8"/>
                <a:gd name="T24" fmla="*/ 1 w 58"/>
                <a:gd name="T25" fmla="*/ 0 h 8"/>
                <a:gd name="T26" fmla="*/ 1 w 58"/>
                <a:gd name="T27" fmla="*/ 0 h 8"/>
                <a:gd name="T28" fmla="*/ 1 w 58"/>
                <a:gd name="T29" fmla="*/ 0 h 8"/>
                <a:gd name="T30" fmla="*/ 1 w 58"/>
                <a:gd name="T31" fmla="*/ 0 h 8"/>
                <a:gd name="T32" fmla="*/ 1 w 58"/>
                <a:gd name="T33" fmla="*/ 0 h 8"/>
                <a:gd name="T34" fmla="*/ 1 w 58"/>
                <a:gd name="T35" fmla="*/ 0 h 8"/>
                <a:gd name="T36" fmla="*/ 1 w 58"/>
                <a:gd name="T37" fmla="*/ 0 h 8"/>
                <a:gd name="T38" fmla="*/ 1 w 58"/>
                <a:gd name="T39" fmla="*/ 0 h 8"/>
                <a:gd name="T40" fmla="*/ 1 w 58"/>
                <a:gd name="T41" fmla="*/ 0 h 8"/>
                <a:gd name="T42" fmla="*/ 1 w 58"/>
                <a:gd name="T43" fmla="*/ 1 h 8"/>
                <a:gd name="T44" fmla="*/ 1 w 58"/>
                <a:gd name="T45" fmla="*/ 1 h 8"/>
                <a:gd name="T46" fmla="*/ 1 w 58"/>
                <a:gd name="T47" fmla="*/ 1 h 8"/>
                <a:gd name="T48" fmla="*/ 1 w 58"/>
                <a:gd name="T49" fmla="*/ 1 h 8"/>
                <a:gd name="T50" fmla="*/ 1 w 58"/>
                <a:gd name="T51" fmla="*/ 1 h 8"/>
                <a:gd name="T52" fmla="*/ 1 w 58"/>
                <a:gd name="T53" fmla="*/ 1 h 8"/>
                <a:gd name="T54" fmla="*/ 1 w 58"/>
                <a:gd name="T55" fmla="*/ 1 h 8"/>
                <a:gd name="T56" fmla="*/ 1 w 58"/>
                <a:gd name="T57" fmla="*/ 1 h 8"/>
                <a:gd name="T58" fmla="*/ 1 w 58"/>
                <a:gd name="T59" fmla="*/ 1 h 8"/>
                <a:gd name="T60" fmla="*/ 1 w 58"/>
                <a:gd name="T61" fmla="*/ 1 h 8"/>
                <a:gd name="T62" fmla="*/ 1 w 58"/>
                <a:gd name="T63" fmla="*/ 1 h 8"/>
                <a:gd name="T64" fmla="*/ 1 w 58"/>
                <a:gd name="T65" fmla="*/ 1 h 8"/>
                <a:gd name="T66" fmla="*/ 1 w 58"/>
                <a:gd name="T67" fmla="*/ 1 h 8"/>
                <a:gd name="T68" fmla="*/ 1 w 58"/>
                <a:gd name="T69" fmla="*/ 1 h 8"/>
                <a:gd name="T70" fmla="*/ 1 w 58"/>
                <a:gd name="T71" fmla="*/ 1 h 8"/>
                <a:gd name="T72" fmla="*/ 1 w 58"/>
                <a:gd name="T73" fmla="*/ 1 h 8"/>
                <a:gd name="T74" fmla="*/ 1 w 58"/>
                <a:gd name="T75" fmla="*/ 1 h 8"/>
                <a:gd name="T76" fmla="*/ 1 w 58"/>
                <a:gd name="T77" fmla="*/ 1 h 8"/>
                <a:gd name="T78" fmla="*/ 1 w 58"/>
                <a:gd name="T79" fmla="*/ 1 h 8"/>
                <a:gd name="T80" fmla="*/ 1 w 58"/>
                <a:gd name="T81" fmla="*/ 1 h 8"/>
                <a:gd name="T82" fmla="*/ 1 w 58"/>
                <a:gd name="T83" fmla="*/ 1 h 8"/>
                <a:gd name="T84" fmla="*/ 1 w 58"/>
                <a:gd name="T85" fmla="*/ 1 h 8"/>
                <a:gd name="T86" fmla="*/ 0 w 58"/>
                <a:gd name="T87" fmla="*/ 1 h 8"/>
                <a:gd name="T88" fmla="*/ 0 w 58"/>
                <a:gd name="T89" fmla="*/ 1 h 8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58"/>
                <a:gd name="T136" fmla="*/ 0 h 8"/>
                <a:gd name="T137" fmla="*/ 58 w 58"/>
                <a:gd name="T138" fmla="*/ 8 h 8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58" h="8">
                  <a:moveTo>
                    <a:pt x="0" y="8"/>
                  </a:moveTo>
                  <a:lnTo>
                    <a:pt x="2" y="8"/>
                  </a:lnTo>
                  <a:lnTo>
                    <a:pt x="6" y="5"/>
                  </a:lnTo>
                  <a:lnTo>
                    <a:pt x="9" y="4"/>
                  </a:lnTo>
                  <a:lnTo>
                    <a:pt x="13" y="2"/>
                  </a:lnTo>
                  <a:lnTo>
                    <a:pt x="15" y="1"/>
                  </a:lnTo>
                  <a:lnTo>
                    <a:pt x="18" y="1"/>
                  </a:lnTo>
                  <a:lnTo>
                    <a:pt x="19" y="1"/>
                  </a:lnTo>
                  <a:lnTo>
                    <a:pt x="22" y="0"/>
                  </a:lnTo>
                  <a:lnTo>
                    <a:pt x="24" y="0"/>
                  </a:lnTo>
                  <a:lnTo>
                    <a:pt x="26" y="0"/>
                  </a:lnTo>
                  <a:lnTo>
                    <a:pt x="29" y="0"/>
                  </a:lnTo>
                  <a:lnTo>
                    <a:pt x="34" y="0"/>
                  </a:lnTo>
                  <a:lnTo>
                    <a:pt x="37" y="0"/>
                  </a:lnTo>
                  <a:lnTo>
                    <a:pt x="40" y="0"/>
                  </a:lnTo>
                  <a:lnTo>
                    <a:pt x="42" y="0"/>
                  </a:lnTo>
                  <a:lnTo>
                    <a:pt x="45" y="0"/>
                  </a:lnTo>
                  <a:lnTo>
                    <a:pt x="48" y="0"/>
                  </a:lnTo>
                  <a:lnTo>
                    <a:pt x="51" y="0"/>
                  </a:lnTo>
                  <a:lnTo>
                    <a:pt x="56" y="0"/>
                  </a:lnTo>
                  <a:lnTo>
                    <a:pt x="57" y="0"/>
                  </a:lnTo>
                  <a:lnTo>
                    <a:pt x="58" y="7"/>
                  </a:lnTo>
                  <a:lnTo>
                    <a:pt x="57" y="7"/>
                  </a:lnTo>
                  <a:lnTo>
                    <a:pt x="53" y="7"/>
                  </a:lnTo>
                  <a:lnTo>
                    <a:pt x="48" y="7"/>
                  </a:lnTo>
                  <a:lnTo>
                    <a:pt x="45" y="7"/>
                  </a:lnTo>
                  <a:lnTo>
                    <a:pt x="42" y="7"/>
                  </a:lnTo>
                  <a:lnTo>
                    <a:pt x="40" y="7"/>
                  </a:lnTo>
                  <a:lnTo>
                    <a:pt x="35" y="7"/>
                  </a:lnTo>
                  <a:lnTo>
                    <a:pt x="32" y="7"/>
                  </a:lnTo>
                  <a:lnTo>
                    <a:pt x="29" y="7"/>
                  </a:lnTo>
                  <a:lnTo>
                    <a:pt x="26" y="7"/>
                  </a:lnTo>
                  <a:lnTo>
                    <a:pt x="24" y="7"/>
                  </a:lnTo>
                  <a:lnTo>
                    <a:pt x="21" y="7"/>
                  </a:lnTo>
                  <a:lnTo>
                    <a:pt x="19" y="7"/>
                  </a:lnTo>
                  <a:lnTo>
                    <a:pt x="18" y="7"/>
                  </a:lnTo>
                  <a:lnTo>
                    <a:pt x="16" y="7"/>
                  </a:lnTo>
                  <a:lnTo>
                    <a:pt x="13" y="7"/>
                  </a:lnTo>
                  <a:lnTo>
                    <a:pt x="10" y="7"/>
                  </a:lnTo>
                  <a:lnTo>
                    <a:pt x="8" y="8"/>
                  </a:lnTo>
                  <a:lnTo>
                    <a:pt x="5" y="8"/>
                  </a:lnTo>
                  <a:lnTo>
                    <a:pt x="3" y="8"/>
                  </a:lnTo>
                  <a:lnTo>
                    <a:pt x="2" y="8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697" name="Freeform 102"/>
            <p:cNvSpPr>
              <a:spLocks/>
            </p:cNvSpPr>
            <p:nvPr/>
          </p:nvSpPr>
          <p:spPr bwMode="auto">
            <a:xfrm>
              <a:off x="860" y="3284"/>
              <a:ext cx="29" cy="10"/>
            </a:xfrm>
            <a:custGeom>
              <a:avLst/>
              <a:gdLst>
                <a:gd name="T0" fmla="*/ 0 w 56"/>
                <a:gd name="T1" fmla="*/ 1 h 19"/>
                <a:gd name="T2" fmla="*/ 1 w 56"/>
                <a:gd name="T3" fmla="*/ 1 h 19"/>
                <a:gd name="T4" fmla="*/ 1 w 56"/>
                <a:gd name="T5" fmla="*/ 1 h 19"/>
                <a:gd name="T6" fmla="*/ 1 w 56"/>
                <a:gd name="T7" fmla="*/ 1 h 19"/>
                <a:gd name="T8" fmla="*/ 1 w 56"/>
                <a:gd name="T9" fmla="*/ 1 h 19"/>
                <a:gd name="T10" fmla="*/ 1 w 56"/>
                <a:gd name="T11" fmla="*/ 1 h 19"/>
                <a:gd name="T12" fmla="*/ 1 w 56"/>
                <a:gd name="T13" fmla="*/ 1 h 19"/>
                <a:gd name="T14" fmla="*/ 1 w 56"/>
                <a:gd name="T15" fmla="*/ 1 h 19"/>
                <a:gd name="T16" fmla="*/ 1 w 56"/>
                <a:gd name="T17" fmla="*/ 1 h 19"/>
                <a:gd name="T18" fmla="*/ 1 w 56"/>
                <a:gd name="T19" fmla="*/ 1 h 19"/>
                <a:gd name="T20" fmla="*/ 1 w 56"/>
                <a:gd name="T21" fmla="*/ 1 h 19"/>
                <a:gd name="T22" fmla="*/ 1 w 56"/>
                <a:gd name="T23" fmla="*/ 0 h 19"/>
                <a:gd name="T24" fmla="*/ 1 w 56"/>
                <a:gd name="T25" fmla="*/ 0 h 19"/>
                <a:gd name="T26" fmla="*/ 1 w 56"/>
                <a:gd name="T27" fmla="*/ 0 h 19"/>
                <a:gd name="T28" fmla="*/ 1 w 56"/>
                <a:gd name="T29" fmla="*/ 0 h 19"/>
                <a:gd name="T30" fmla="*/ 1 w 56"/>
                <a:gd name="T31" fmla="*/ 0 h 19"/>
                <a:gd name="T32" fmla="*/ 1 w 56"/>
                <a:gd name="T33" fmla="*/ 0 h 19"/>
                <a:gd name="T34" fmla="*/ 1 w 56"/>
                <a:gd name="T35" fmla="*/ 0 h 19"/>
                <a:gd name="T36" fmla="*/ 1 w 56"/>
                <a:gd name="T37" fmla="*/ 1 h 19"/>
                <a:gd name="T38" fmla="*/ 1 w 56"/>
                <a:gd name="T39" fmla="*/ 1 h 19"/>
                <a:gd name="T40" fmla="*/ 1 w 56"/>
                <a:gd name="T41" fmla="*/ 1 h 19"/>
                <a:gd name="T42" fmla="*/ 0 w 56"/>
                <a:gd name="T43" fmla="*/ 1 h 19"/>
                <a:gd name="T44" fmla="*/ 0 w 56"/>
                <a:gd name="T45" fmla="*/ 1 h 19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56"/>
                <a:gd name="T70" fmla="*/ 0 h 19"/>
                <a:gd name="T71" fmla="*/ 56 w 56"/>
                <a:gd name="T72" fmla="*/ 19 h 19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56" h="19">
                  <a:moveTo>
                    <a:pt x="0" y="19"/>
                  </a:moveTo>
                  <a:lnTo>
                    <a:pt x="1" y="18"/>
                  </a:lnTo>
                  <a:lnTo>
                    <a:pt x="4" y="16"/>
                  </a:lnTo>
                  <a:lnTo>
                    <a:pt x="7" y="14"/>
                  </a:lnTo>
                  <a:lnTo>
                    <a:pt x="10" y="12"/>
                  </a:lnTo>
                  <a:lnTo>
                    <a:pt x="13" y="9"/>
                  </a:lnTo>
                  <a:lnTo>
                    <a:pt x="16" y="8"/>
                  </a:lnTo>
                  <a:lnTo>
                    <a:pt x="19" y="5"/>
                  </a:lnTo>
                  <a:lnTo>
                    <a:pt x="21" y="3"/>
                  </a:lnTo>
                  <a:lnTo>
                    <a:pt x="24" y="2"/>
                  </a:lnTo>
                  <a:lnTo>
                    <a:pt x="29" y="2"/>
                  </a:lnTo>
                  <a:lnTo>
                    <a:pt x="30" y="0"/>
                  </a:lnTo>
                  <a:lnTo>
                    <a:pt x="35" y="0"/>
                  </a:lnTo>
                  <a:lnTo>
                    <a:pt x="36" y="0"/>
                  </a:lnTo>
                  <a:lnTo>
                    <a:pt x="39" y="0"/>
                  </a:lnTo>
                  <a:lnTo>
                    <a:pt x="43" y="0"/>
                  </a:lnTo>
                  <a:lnTo>
                    <a:pt x="48" y="0"/>
                  </a:lnTo>
                  <a:lnTo>
                    <a:pt x="51" y="0"/>
                  </a:lnTo>
                  <a:lnTo>
                    <a:pt x="52" y="2"/>
                  </a:lnTo>
                  <a:lnTo>
                    <a:pt x="56" y="11"/>
                  </a:lnTo>
                  <a:lnTo>
                    <a:pt x="27" y="12"/>
                  </a:lnTo>
                  <a:lnTo>
                    <a:pt x="0" y="1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698" name="Freeform 103"/>
            <p:cNvSpPr>
              <a:spLocks/>
            </p:cNvSpPr>
            <p:nvPr/>
          </p:nvSpPr>
          <p:spPr bwMode="auto">
            <a:xfrm>
              <a:off x="847" y="3267"/>
              <a:ext cx="29" cy="5"/>
            </a:xfrm>
            <a:custGeom>
              <a:avLst/>
              <a:gdLst>
                <a:gd name="T0" fmla="*/ 0 w 58"/>
                <a:gd name="T1" fmla="*/ 1 h 10"/>
                <a:gd name="T2" fmla="*/ 1 w 58"/>
                <a:gd name="T3" fmla="*/ 1 h 10"/>
                <a:gd name="T4" fmla="*/ 1 w 58"/>
                <a:gd name="T5" fmla="*/ 1 h 10"/>
                <a:gd name="T6" fmla="*/ 1 w 58"/>
                <a:gd name="T7" fmla="*/ 1 h 10"/>
                <a:gd name="T8" fmla="*/ 1 w 58"/>
                <a:gd name="T9" fmla="*/ 1 h 10"/>
                <a:gd name="T10" fmla="*/ 1 w 58"/>
                <a:gd name="T11" fmla="*/ 1 h 10"/>
                <a:gd name="T12" fmla="*/ 1 w 58"/>
                <a:gd name="T13" fmla="*/ 1 h 10"/>
                <a:gd name="T14" fmla="*/ 1 w 58"/>
                <a:gd name="T15" fmla="*/ 1 h 10"/>
                <a:gd name="T16" fmla="*/ 1 w 58"/>
                <a:gd name="T17" fmla="*/ 1 h 10"/>
                <a:gd name="T18" fmla="*/ 1 w 58"/>
                <a:gd name="T19" fmla="*/ 0 h 10"/>
                <a:gd name="T20" fmla="*/ 1 w 58"/>
                <a:gd name="T21" fmla="*/ 0 h 10"/>
                <a:gd name="T22" fmla="*/ 1 w 58"/>
                <a:gd name="T23" fmla="*/ 0 h 10"/>
                <a:gd name="T24" fmla="*/ 1 w 58"/>
                <a:gd name="T25" fmla="*/ 0 h 10"/>
                <a:gd name="T26" fmla="*/ 1 w 58"/>
                <a:gd name="T27" fmla="*/ 0 h 10"/>
                <a:gd name="T28" fmla="*/ 1 w 58"/>
                <a:gd name="T29" fmla="*/ 0 h 10"/>
                <a:gd name="T30" fmla="*/ 1 w 58"/>
                <a:gd name="T31" fmla="*/ 0 h 10"/>
                <a:gd name="T32" fmla="*/ 1 w 58"/>
                <a:gd name="T33" fmla="*/ 0 h 10"/>
                <a:gd name="T34" fmla="*/ 1 w 58"/>
                <a:gd name="T35" fmla="*/ 0 h 10"/>
                <a:gd name="T36" fmla="*/ 1 w 58"/>
                <a:gd name="T37" fmla="*/ 0 h 10"/>
                <a:gd name="T38" fmla="*/ 1 w 58"/>
                <a:gd name="T39" fmla="*/ 0 h 10"/>
                <a:gd name="T40" fmla="*/ 1 w 58"/>
                <a:gd name="T41" fmla="*/ 0 h 10"/>
                <a:gd name="T42" fmla="*/ 1 w 58"/>
                <a:gd name="T43" fmla="*/ 1 h 10"/>
                <a:gd name="T44" fmla="*/ 1 w 58"/>
                <a:gd name="T45" fmla="*/ 1 h 10"/>
                <a:gd name="T46" fmla="*/ 1 w 58"/>
                <a:gd name="T47" fmla="*/ 1 h 10"/>
                <a:gd name="T48" fmla="*/ 1 w 58"/>
                <a:gd name="T49" fmla="*/ 1 h 10"/>
                <a:gd name="T50" fmla="*/ 1 w 58"/>
                <a:gd name="T51" fmla="*/ 1 h 10"/>
                <a:gd name="T52" fmla="*/ 1 w 58"/>
                <a:gd name="T53" fmla="*/ 1 h 10"/>
                <a:gd name="T54" fmla="*/ 1 w 58"/>
                <a:gd name="T55" fmla="*/ 1 h 10"/>
                <a:gd name="T56" fmla="*/ 1 w 58"/>
                <a:gd name="T57" fmla="*/ 1 h 10"/>
                <a:gd name="T58" fmla="*/ 1 w 58"/>
                <a:gd name="T59" fmla="*/ 1 h 10"/>
                <a:gd name="T60" fmla="*/ 1 w 58"/>
                <a:gd name="T61" fmla="*/ 1 h 10"/>
                <a:gd name="T62" fmla="*/ 1 w 58"/>
                <a:gd name="T63" fmla="*/ 1 h 10"/>
                <a:gd name="T64" fmla="*/ 1 w 58"/>
                <a:gd name="T65" fmla="*/ 1 h 10"/>
                <a:gd name="T66" fmla="*/ 1 w 58"/>
                <a:gd name="T67" fmla="*/ 1 h 10"/>
                <a:gd name="T68" fmla="*/ 1 w 58"/>
                <a:gd name="T69" fmla="*/ 1 h 10"/>
                <a:gd name="T70" fmla="*/ 1 w 58"/>
                <a:gd name="T71" fmla="*/ 1 h 10"/>
                <a:gd name="T72" fmla="*/ 1 w 58"/>
                <a:gd name="T73" fmla="*/ 1 h 10"/>
                <a:gd name="T74" fmla="*/ 1 w 58"/>
                <a:gd name="T75" fmla="*/ 1 h 10"/>
                <a:gd name="T76" fmla="*/ 1 w 58"/>
                <a:gd name="T77" fmla="*/ 1 h 10"/>
                <a:gd name="T78" fmla="*/ 1 w 58"/>
                <a:gd name="T79" fmla="*/ 1 h 10"/>
                <a:gd name="T80" fmla="*/ 1 w 58"/>
                <a:gd name="T81" fmla="*/ 1 h 10"/>
                <a:gd name="T82" fmla="*/ 1 w 58"/>
                <a:gd name="T83" fmla="*/ 1 h 10"/>
                <a:gd name="T84" fmla="*/ 1 w 58"/>
                <a:gd name="T85" fmla="*/ 1 h 10"/>
                <a:gd name="T86" fmla="*/ 0 w 58"/>
                <a:gd name="T87" fmla="*/ 1 h 10"/>
                <a:gd name="T88" fmla="*/ 0 w 58"/>
                <a:gd name="T89" fmla="*/ 1 h 10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58"/>
                <a:gd name="T136" fmla="*/ 0 h 10"/>
                <a:gd name="T137" fmla="*/ 58 w 58"/>
                <a:gd name="T138" fmla="*/ 10 h 10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58" h="10">
                  <a:moveTo>
                    <a:pt x="0" y="10"/>
                  </a:moveTo>
                  <a:lnTo>
                    <a:pt x="2" y="8"/>
                  </a:lnTo>
                  <a:lnTo>
                    <a:pt x="6" y="7"/>
                  </a:lnTo>
                  <a:lnTo>
                    <a:pt x="9" y="5"/>
                  </a:lnTo>
                  <a:lnTo>
                    <a:pt x="12" y="4"/>
                  </a:lnTo>
                  <a:lnTo>
                    <a:pt x="15" y="3"/>
                  </a:lnTo>
                  <a:lnTo>
                    <a:pt x="19" y="1"/>
                  </a:lnTo>
                  <a:lnTo>
                    <a:pt x="20" y="1"/>
                  </a:lnTo>
                  <a:lnTo>
                    <a:pt x="23" y="0"/>
                  </a:lnTo>
                  <a:lnTo>
                    <a:pt x="26" y="0"/>
                  </a:lnTo>
                  <a:lnTo>
                    <a:pt x="29" y="0"/>
                  </a:lnTo>
                  <a:lnTo>
                    <a:pt x="32" y="0"/>
                  </a:lnTo>
                  <a:lnTo>
                    <a:pt x="35" y="0"/>
                  </a:lnTo>
                  <a:lnTo>
                    <a:pt x="39" y="0"/>
                  </a:lnTo>
                  <a:lnTo>
                    <a:pt x="42" y="0"/>
                  </a:lnTo>
                  <a:lnTo>
                    <a:pt x="45" y="0"/>
                  </a:lnTo>
                  <a:lnTo>
                    <a:pt x="48" y="0"/>
                  </a:lnTo>
                  <a:lnTo>
                    <a:pt x="51" y="0"/>
                  </a:lnTo>
                  <a:lnTo>
                    <a:pt x="54" y="0"/>
                  </a:lnTo>
                  <a:lnTo>
                    <a:pt x="55" y="0"/>
                  </a:lnTo>
                  <a:lnTo>
                    <a:pt x="58" y="8"/>
                  </a:lnTo>
                  <a:lnTo>
                    <a:pt x="57" y="8"/>
                  </a:lnTo>
                  <a:lnTo>
                    <a:pt x="52" y="7"/>
                  </a:lnTo>
                  <a:lnTo>
                    <a:pt x="49" y="7"/>
                  </a:lnTo>
                  <a:lnTo>
                    <a:pt x="47" y="7"/>
                  </a:lnTo>
                  <a:lnTo>
                    <a:pt x="44" y="7"/>
                  </a:lnTo>
                  <a:lnTo>
                    <a:pt x="39" y="7"/>
                  </a:lnTo>
                  <a:lnTo>
                    <a:pt x="36" y="7"/>
                  </a:lnTo>
                  <a:lnTo>
                    <a:pt x="32" y="7"/>
                  </a:lnTo>
                  <a:lnTo>
                    <a:pt x="29" y="5"/>
                  </a:lnTo>
                  <a:lnTo>
                    <a:pt x="26" y="5"/>
                  </a:lnTo>
                  <a:lnTo>
                    <a:pt x="23" y="5"/>
                  </a:lnTo>
                  <a:lnTo>
                    <a:pt x="20" y="5"/>
                  </a:lnTo>
                  <a:lnTo>
                    <a:pt x="19" y="7"/>
                  </a:lnTo>
                  <a:lnTo>
                    <a:pt x="16" y="7"/>
                  </a:lnTo>
                  <a:lnTo>
                    <a:pt x="13" y="8"/>
                  </a:lnTo>
                  <a:lnTo>
                    <a:pt x="10" y="8"/>
                  </a:lnTo>
                  <a:lnTo>
                    <a:pt x="7" y="8"/>
                  </a:lnTo>
                  <a:lnTo>
                    <a:pt x="4" y="8"/>
                  </a:lnTo>
                  <a:lnTo>
                    <a:pt x="3" y="10"/>
                  </a:lnTo>
                  <a:lnTo>
                    <a:pt x="2" y="1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699" name="Freeform 104"/>
            <p:cNvSpPr>
              <a:spLocks/>
            </p:cNvSpPr>
            <p:nvPr/>
          </p:nvSpPr>
          <p:spPr bwMode="auto">
            <a:xfrm>
              <a:off x="862" y="3242"/>
              <a:ext cx="84" cy="39"/>
            </a:xfrm>
            <a:custGeom>
              <a:avLst/>
              <a:gdLst>
                <a:gd name="T0" fmla="*/ 1 w 168"/>
                <a:gd name="T1" fmla="*/ 0 h 79"/>
                <a:gd name="T2" fmla="*/ 1 w 168"/>
                <a:gd name="T3" fmla="*/ 0 h 79"/>
                <a:gd name="T4" fmla="*/ 1 w 168"/>
                <a:gd name="T5" fmla="*/ 0 h 79"/>
                <a:gd name="T6" fmla="*/ 1 w 168"/>
                <a:gd name="T7" fmla="*/ 0 h 79"/>
                <a:gd name="T8" fmla="*/ 1 w 168"/>
                <a:gd name="T9" fmla="*/ 0 h 79"/>
                <a:gd name="T10" fmla="*/ 1 w 168"/>
                <a:gd name="T11" fmla="*/ 0 h 79"/>
                <a:gd name="T12" fmla="*/ 1 w 168"/>
                <a:gd name="T13" fmla="*/ 0 h 79"/>
                <a:gd name="T14" fmla="*/ 1 w 168"/>
                <a:gd name="T15" fmla="*/ 0 h 79"/>
                <a:gd name="T16" fmla="*/ 1 w 168"/>
                <a:gd name="T17" fmla="*/ 0 h 79"/>
                <a:gd name="T18" fmla="*/ 1 w 168"/>
                <a:gd name="T19" fmla="*/ 0 h 79"/>
                <a:gd name="T20" fmla="*/ 1 w 168"/>
                <a:gd name="T21" fmla="*/ 0 h 79"/>
                <a:gd name="T22" fmla="*/ 1 w 168"/>
                <a:gd name="T23" fmla="*/ 0 h 79"/>
                <a:gd name="T24" fmla="*/ 1 w 168"/>
                <a:gd name="T25" fmla="*/ 0 h 79"/>
                <a:gd name="T26" fmla="*/ 1 w 168"/>
                <a:gd name="T27" fmla="*/ 0 h 79"/>
                <a:gd name="T28" fmla="*/ 1 w 168"/>
                <a:gd name="T29" fmla="*/ 0 h 79"/>
                <a:gd name="T30" fmla="*/ 1 w 168"/>
                <a:gd name="T31" fmla="*/ 0 h 79"/>
                <a:gd name="T32" fmla="*/ 1 w 168"/>
                <a:gd name="T33" fmla="*/ 0 h 79"/>
                <a:gd name="T34" fmla="*/ 1 w 168"/>
                <a:gd name="T35" fmla="*/ 0 h 79"/>
                <a:gd name="T36" fmla="*/ 1 w 168"/>
                <a:gd name="T37" fmla="*/ 0 h 79"/>
                <a:gd name="T38" fmla="*/ 1 w 168"/>
                <a:gd name="T39" fmla="*/ 0 h 79"/>
                <a:gd name="T40" fmla="*/ 1 w 168"/>
                <a:gd name="T41" fmla="*/ 0 h 79"/>
                <a:gd name="T42" fmla="*/ 1 w 168"/>
                <a:gd name="T43" fmla="*/ 0 h 79"/>
                <a:gd name="T44" fmla="*/ 1 w 168"/>
                <a:gd name="T45" fmla="*/ 0 h 79"/>
                <a:gd name="T46" fmla="*/ 1 w 168"/>
                <a:gd name="T47" fmla="*/ 0 h 79"/>
                <a:gd name="T48" fmla="*/ 1 w 168"/>
                <a:gd name="T49" fmla="*/ 0 h 79"/>
                <a:gd name="T50" fmla="*/ 1 w 168"/>
                <a:gd name="T51" fmla="*/ 0 h 79"/>
                <a:gd name="T52" fmla="*/ 1 w 168"/>
                <a:gd name="T53" fmla="*/ 0 h 79"/>
                <a:gd name="T54" fmla="*/ 1 w 168"/>
                <a:gd name="T55" fmla="*/ 0 h 79"/>
                <a:gd name="T56" fmla="*/ 1 w 168"/>
                <a:gd name="T57" fmla="*/ 0 h 79"/>
                <a:gd name="T58" fmla="*/ 1 w 168"/>
                <a:gd name="T59" fmla="*/ 0 h 79"/>
                <a:gd name="T60" fmla="*/ 1 w 168"/>
                <a:gd name="T61" fmla="*/ 0 h 79"/>
                <a:gd name="T62" fmla="*/ 1 w 168"/>
                <a:gd name="T63" fmla="*/ 0 h 79"/>
                <a:gd name="T64" fmla="*/ 1 w 168"/>
                <a:gd name="T65" fmla="*/ 0 h 79"/>
                <a:gd name="T66" fmla="*/ 1 w 168"/>
                <a:gd name="T67" fmla="*/ 0 h 79"/>
                <a:gd name="T68" fmla="*/ 1 w 168"/>
                <a:gd name="T69" fmla="*/ 0 h 79"/>
                <a:gd name="T70" fmla="*/ 1 w 168"/>
                <a:gd name="T71" fmla="*/ 0 h 79"/>
                <a:gd name="T72" fmla="*/ 1 w 168"/>
                <a:gd name="T73" fmla="*/ 0 h 79"/>
                <a:gd name="T74" fmla="*/ 1 w 168"/>
                <a:gd name="T75" fmla="*/ 0 h 79"/>
                <a:gd name="T76" fmla="*/ 1 w 168"/>
                <a:gd name="T77" fmla="*/ 0 h 79"/>
                <a:gd name="T78" fmla="*/ 1 w 168"/>
                <a:gd name="T79" fmla="*/ 0 h 79"/>
                <a:gd name="T80" fmla="*/ 1 w 168"/>
                <a:gd name="T81" fmla="*/ 0 h 79"/>
                <a:gd name="T82" fmla="*/ 1 w 168"/>
                <a:gd name="T83" fmla="*/ 0 h 79"/>
                <a:gd name="T84" fmla="*/ 1 w 168"/>
                <a:gd name="T85" fmla="*/ 0 h 79"/>
                <a:gd name="T86" fmla="*/ 1 w 168"/>
                <a:gd name="T87" fmla="*/ 0 h 79"/>
                <a:gd name="T88" fmla="*/ 1 w 168"/>
                <a:gd name="T89" fmla="*/ 0 h 79"/>
                <a:gd name="T90" fmla="*/ 1 w 168"/>
                <a:gd name="T91" fmla="*/ 0 h 79"/>
                <a:gd name="T92" fmla="*/ 1 w 168"/>
                <a:gd name="T93" fmla="*/ 0 h 79"/>
                <a:gd name="T94" fmla="*/ 1 w 168"/>
                <a:gd name="T95" fmla="*/ 0 h 79"/>
                <a:gd name="T96" fmla="*/ 1 w 168"/>
                <a:gd name="T97" fmla="*/ 0 h 79"/>
                <a:gd name="T98" fmla="*/ 1 w 168"/>
                <a:gd name="T99" fmla="*/ 0 h 79"/>
                <a:gd name="T100" fmla="*/ 1 w 168"/>
                <a:gd name="T101" fmla="*/ 0 h 79"/>
                <a:gd name="T102" fmla="*/ 1 w 168"/>
                <a:gd name="T103" fmla="*/ 0 h 79"/>
                <a:gd name="T104" fmla="*/ 1 w 168"/>
                <a:gd name="T105" fmla="*/ 0 h 79"/>
                <a:gd name="T106" fmla="*/ 1 w 168"/>
                <a:gd name="T107" fmla="*/ 0 h 79"/>
                <a:gd name="T108" fmla="*/ 1 w 168"/>
                <a:gd name="T109" fmla="*/ 0 h 79"/>
                <a:gd name="T110" fmla="*/ 1 w 168"/>
                <a:gd name="T111" fmla="*/ 0 h 79"/>
                <a:gd name="T112" fmla="*/ 1 w 168"/>
                <a:gd name="T113" fmla="*/ 0 h 79"/>
                <a:gd name="T114" fmla="*/ 0 w 168"/>
                <a:gd name="T115" fmla="*/ 0 h 79"/>
                <a:gd name="T116" fmla="*/ 1 w 168"/>
                <a:gd name="T117" fmla="*/ 0 h 79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68"/>
                <a:gd name="T178" fmla="*/ 0 h 79"/>
                <a:gd name="T179" fmla="*/ 168 w 168"/>
                <a:gd name="T180" fmla="*/ 79 h 79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68" h="79">
                  <a:moveTo>
                    <a:pt x="11" y="29"/>
                  </a:moveTo>
                  <a:lnTo>
                    <a:pt x="11" y="26"/>
                  </a:lnTo>
                  <a:lnTo>
                    <a:pt x="10" y="25"/>
                  </a:lnTo>
                  <a:lnTo>
                    <a:pt x="10" y="21"/>
                  </a:lnTo>
                  <a:lnTo>
                    <a:pt x="10" y="18"/>
                  </a:lnTo>
                  <a:lnTo>
                    <a:pt x="10" y="15"/>
                  </a:lnTo>
                  <a:lnTo>
                    <a:pt x="11" y="13"/>
                  </a:lnTo>
                  <a:lnTo>
                    <a:pt x="14" y="12"/>
                  </a:lnTo>
                  <a:lnTo>
                    <a:pt x="18" y="12"/>
                  </a:lnTo>
                  <a:lnTo>
                    <a:pt x="20" y="12"/>
                  </a:lnTo>
                  <a:lnTo>
                    <a:pt x="24" y="13"/>
                  </a:lnTo>
                  <a:lnTo>
                    <a:pt x="27" y="15"/>
                  </a:lnTo>
                  <a:lnTo>
                    <a:pt x="30" y="16"/>
                  </a:lnTo>
                  <a:lnTo>
                    <a:pt x="33" y="19"/>
                  </a:lnTo>
                  <a:lnTo>
                    <a:pt x="36" y="22"/>
                  </a:lnTo>
                  <a:lnTo>
                    <a:pt x="39" y="23"/>
                  </a:lnTo>
                  <a:lnTo>
                    <a:pt x="42" y="26"/>
                  </a:lnTo>
                  <a:lnTo>
                    <a:pt x="45" y="29"/>
                  </a:lnTo>
                  <a:lnTo>
                    <a:pt x="48" y="32"/>
                  </a:lnTo>
                  <a:lnTo>
                    <a:pt x="50" y="35"/>
                  </a:lnTo>
                  <a:lnTo>
                    <a:pt x="55" y="38"/>
                  </a:lnTo>
                  <a:lnTo>
                    <a:pt x="58" y="41"/>
                  </a:lnTo>
                  <a:lnTo>
                    <a:pt x="62" y="45"/>
                  </a:lnTo>
                  <a:lnTo>
                    <a:pt x="65" y="48"/>
                  </a:lnTo>
                  <a:lnTo>
                    <a:pt x="68" y="51"/>
                  </a:lnTo>
                  <a:lnTo>
                    <a:pt x="71" y="54"/>
                  </a:lnTo>
                  <a:lnTo>
                    <a:pt x="74" y="57"/>
                  </a:lnTo>
                  <a:lnTo>
                    <a:pt x="77" y="60"/>
                  </a:lnTo>
                  <a:lnTo>
                    <a:pt x="80" y="63"/>
                  </a:lnTo>
                  <a:lnTo>
                    <a:pt x="82" y="64"/>
                  </a:lnTo>
                  <a:lnTo>
                    <a:pt x="85" y="67"/>
                  </a:lnTo>
                  <a:lnTo>
                    <a:pt x="88" y="71"/>
                  </a:lnTo>
                  <a:lnTo>
                    <a:pt x="93" y="76"/>
                  </a:lnTo>
                  <a:lnTo>
                    <a:pt x="94" y="77"/>
                  </a:lnTo>
                  <a:lnTo>
                    <a:pt x="96" y="79"/>
                  </a:lnTo>
                  <a:lnTo>
                    <a:pt x="96" y="76"/>
                  </a:lnTo>
                  <a:lnTo>
                    <a:pt x="97" y="71"/>
                  </a:lnTo>
                  <a:lnTo>
                    <a:pt x="97" y="68"/>
                  </a:lnTo>
                  <a:lnTo>
                    <a:pt x="98" y="67"/>
                  </a:lnTo>
                  <a:lnTo>
                    <a:pt x="100" y="64"/>
                  </a:lnTo>
                  <a:lnTo>
                    <a:pt x="103" y="64"/>
                  </a:lnTo>
                  <a:lnTo>
                    <a:pt x="106" y="63"/>
                  </a:lnTo>
                  <a:lnTo>
                    <a:pt x="109" y="61"/>
                  </a:lnTo>
                  <a:lnTo>
                    <a:pt x="113" y="61"/>
                  </a:lnTo>
                  <a:lnTo>
                    <a:pt x="116" y="63"/>
                  </a:lnTo>
                  <a:lnTo>
                    <a:pt x="119" y="63"/>
                  </a:lnTo>
                  <a:lnTo>
                    <a:pt x="122" y="64"/>
                  </a:lnTo>
                  <a:lnTo>
                    <a:pt x="125" y="64"/>
                  </a:lnTo>
                  <a:lnTo>
                    <a:pt x="128" y="66"/>
                  </a:lnTo>
                  <a:lnTo>
                    <a:pt x="128" y="64"/>
                  </a:lnTo>
                  <a:lnTo>
                    <a:pt x="130" y="64"/>
                  </a:lnTo>
                  <a:lnTo>
                    <a:pt x="133" y="63"/>
                  </a:lnTo>
                  <a:lnTo>
                    <a:pt x="136" y="63"/>
                  </a:lnTo>
                  <a:lnTo>
                    <a:pt x="139" y="61"/>
                  </a:lnTo>
                  <a:lnTo>
                    <a:pt x="144" y="61"/>
                  </a:lnTo>
                  <a:lnTo>
                    <a:pt x="146" y="60"/>
                  </a:lnTo>
                  <a:lnTo>
                    <a:pt x="151" y="58"/>
                  </a:lnTo>
                  <a:lnTo>
                    <a:pt x="155" y="57"/>
                  </a:lnTo>
                  <a:lnTo>
                    <a:pt x="158" y="57"/>
                  </a:lnTo>
                  <a:lnTo>
                    <a:pt x="161" y="55"/>
                  </a:lnTo>
                  <a:lnTo>
                    <a:pt x="165" y="54"/>
                  </a:lnTo>
                  <a:lnTo>
                    <a:pt x="168" y="53"/>
                  </a:lnTo>
                  <a:lnTo>
                    <a:pt x="165" y="53"/>
                  </a:lnTo>
                  <a:lnTo>
                    <a:pt x="162" y="54"/>
                  </a:lnTo>
                  <a:lnTo>
                    <a:pt x="157" y="54"/>
                  </a:lnTo>
                  <a:lnTo>
                    <a:pt x="152" y="55"/>
                  </a:lnTo>
                  <a:lnTo>
                    <a:pt x="149" y="55"/>
                  </a:lnTo>
                  <a:lnTo>
                    <a:pt x="146" y="55"/>
                  </a:lnTo>
                  <a:lnTo>
                    <a:pt x="144" y="55"/>
                  </a:lnTo>
                  <a:lnTo>
                    <a:pt x="142" y="57"/>
                  </a:lnTo>
                  <a:lnTo>
                    <a:pt x="138" y="57"/>
                  </a:lnTo>
                  <a:lnTo>
                    <a:pt x="136" y="57"/>
                  </a:lnTo>
                  <a:lnTo>
                    <a:pt x="133" y="55"/>
                  </a:lnTo>
                  <a:lnTo>
                    <a:pt x="129" y="55"/>
                  </a:lnTo>
                  <a:lnTo>
                    <a:pt x="125" y="54"/>
                  </a:lnTo>
                  <a:lnTo>
                    <a:pt x="120" y="54"/>
                  </a:lnTo>
                  <a:lnTo>
                    <a:pt x="114" y="53"/>
                  </a:lnTo>
                  <a:lnTo>
                    <a:pt x="110" y="53"/>
                  </a:lnTo>
                  <a:lnTo>
                    <a:pt x="106" y="53"/>
                  </a:lnTo>
                  <a:lnTo>
                    <a:pt x="103" y="54"/>
                  </a:lnTo>
                  <a:lnTo>
                    <a:pt x="98" y="55"/>
                  </a:lnTo>
                  <a:lnTo>
                    <a:pt x="94" y="60"/>
                  </a:lnTo>
                  <a:lnTo>
                    <a:pt x="91" y="63"/>
                  </a:lnTo>
                  <a:lnTo>
                    <a:pt x="90" y="64"/>
                  </a:lnTo>
                  <a:lnTo>
                    <a:pt x="88" y="63"/>
                  </a:lnTo>
                  <a:lnTo>
                    <a:pt x="87" y="61"/>
                  </a:lnTo>
                  <a:lnTo>
                    <a:pt x="84" y="58"/>
                  </a:lnTo>
                  <a:lnTo>
                    <a:pt x="81" y="55"/>
                  </a:lnTo>
                  <a:lnTo>
                    <a:pt x="77" y="51"/>
                  </a:lnTo>
                  <a:lnTo>
                    <a:pt x="72" y="47"/>
                  </a:lnTo>
                  <a:lnTo>
                    <a:pt x="68" y="41"/>
                  </a:lnTo>
                  <a:lnTo>
                    <a:pt x="62" y="37"/>
                  </a:lnTo>
                  <a:lnTo>
                    <a:pt x="59" y="34"/>
                  </a:lnTo>
                  <a:lnTo>
                    <a:pt x="58" y="31"/>
                  </a:lnTo>
                  <a:lnTo>
                    <a:pt x="55" y="28"/>
                  </a:lnTo>
                  <a:lnTo>
                    <a:pt x="52" y="25"/>
                  </a:lnTo>
                  <a:lnTo>
                    <a:pt x="48" y="21"/>
                  </a:lnTo>
                  <a:lnTo>
                    <a:pt x="43" y="16"/>
                  </a:lnTo>
                  <a:lnTo>
                    <a:pt x="39" y="12"/>
                  </a:lnTo>
                  <a:lnTo>
                    <a:pt x="34" y="9"/>
                  </a:lnTo>
                  <a:lnTo>
                    <a:pt x="33" y="7"/>
                  </a:lnTo>
                  <a:lnTo>
                    <a:pt x="32" y="6"/>
                  </a:lnTo>
                  <a:lnTo>
                    <a:pt x="27" y="3"/>
                  </a:lnTo>
                  <a:lnTo>
                    <a:pt x="23" y="2"/>
                  </a:lnTo>
                  <a:lnTo>
                    <a:pt x="20" y="0"/>
                  </a:lnTo>
                  <a:lnTo>
                    <a:pt x="17" y="2"/>
                  </a:lnTo>
                  <a:lnTo>
                    <a:pt x="14" y="2"/>
                  </a:lnTo>
                  <a:lnTo>
                    <a:pt x="11" y="3"/>
                  </a:lnTo>
                  <a:lnTo>
                    <a:pt x="8" y="5"/>
                  </a:lnTo>
                  <a:lnTo>
                    <a:pt x="7" y="7"/>
                  </a:lnTo>
                  <a:lnTo>
                    <a:pt x="4" y="12"/>
                  </a:lnTo>
                  <a:lnTo>
                    <a:pt x="2" y="18"/>
                  </a:lnTo>
                  <a:lnTo>
                    <a:pt x="1" y="22"/>
                  </a:lnTo>
                  <a:lnTo>
                    <a:pt x="0" y="25"/>
                  </a:lnTo>
                  <a:lnTo>
                    <a:pt x="0" y="28"/>
                  </a:lnTo>
                  <a:lnTo>
                    <a:pt x="0" y="29"/>
                  </a:lnTo>
                  <a:lnTo>
                    <a:pt x="11" y="2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700" name="Freeform 105"/>
            <p:cNvSpPr>
              <a:spLocks/>
            </p:cNvSpPr>
            <p:nvPr/>
          </p:nvSpPr>
          <p:spPr bwMode="auto">
            <a:xfrm>
              <a:off x="873" y="3240"/>
              <a:ext cx="101" cy="134"/>
            </a:xfrm>
            <a:custGeom>
              <a:avLst/>
              <a:gdLst>
                <a:gd name="T0" fmla="*/ 1 w 202"/>
                <a:gd name="T1" fmla="*/ 1 h 267"/>
                <a:gd name="T2" fmla="*/ 1 w 202"/>
                <a:gd name="T3" fmla="*/ 0 h 267"/>
                <a:gd name="T4" fmla="*/ 1 w 202"/>
                <a:gd name="T5" fmla="*/ 0 h 267"/>
                <a:gd name="T6" fmla="*/ 1 w 202"/>
                <a:gd name="T7" fmla="*/ 0 h 267"/>
                <a:gd name="T8" fmla="*/ 1 w 202"/>
                <a:gd name="T9" fmla="*/ 1 h 267"/>
                <a:gd name="T10" fmla="*/ 1 w 202"/>
                <a:gd name="T11" fmla="*/ 1 h 267"/>
                <a:gd name="T12" fmla="*/ 1 w 202"/>
                <a:gd name="T13" fmla="*/ 1 h 267"/>
                <a:gd name="T14" fmla="*/ 1 w 202"/>
                <a:gd name="T15" fmla="*/ 1 h 267"/>
                <a:gd name="T16" fmla="*/ 1 w 202"/>
                <a:gd name="T17" fmla="*/ 1 h 267"/>
                <a:gd name="T18" fmla="*/ 1 w 202"/>
                <a:gd name="T19" fmla="*/ 1 h 267"/>
                <a:gd name="T20" fmla="*/ 1 w 202"/>
                <a:gd name="T21" fmla="*/ 1 h 267"/>
                <a:gd name="T22" fmla="*/ 1 w 202"/>
                <a:gd name="T23" fmla="*/ 1 h 267"/>
                <a:gd name="T24" fmla="*/ 1 w 202"/>
                <a:gd name="T25" fmla="*/ 1 h 267"/>
                <a:gd name="T26" fmla="*/ 1 w 202"/>
                <a:gd name="T27" fmla="*/ 1 h 267"/>
                <a:gd name="T28" fmla="*/ 1 w 202"/>
                <a:gd name="T29" fmla="*/ 1 h 267"/>
                <a:gd name="T30" fmla="*/ 1 w 202"/>
                <a:gd name="T31" fmla="*/ 1 h 267"/>
                <a:gd name="T32" fmla="*/ 1 w 202"/>
                <a:gd name="T33" fmla="*/ 1 h 267"/>
                <a:gd name="T34" fmla="*/ 1 w 202"/>
                <a:gd name="T35" fmla="*/ 1 h 267"/>
                <a:gd name="T36" fmla="*/ 1 w 202"/>
                <a:gd name="T37" fmla="*/ 1 h 267"/>
                <a:gd name="T38" fmla="*/ 1 w 202"/>
                <a:gd name="T39" fmla="*/ 1 h 267"/>
                <a:gd name="T40" fmla="*/ 1 w 202"/>
                <a:gd name="T41" fmla="*/ 1 h 267"/>
                <a:gd name="T42" fmla="*/ 1 w 202"/>
                <a:gd name="T43" fmla="*/ 1 h 267"/>
                <a:gd name="T44" fmla="*/ 1 w 202"/>
                <a:gd name="T45" fmla="*/ 1 h 267"/>
                <a:gd name="T46" fmla="*/ 1 w 202"/>
                <a:gd name="T47" fmla="*/ 1 h 267"/>
                <a:gd name="T48" fmla="*/ 1 w 202"/>
                <a:gd name="T49" fmla="*/ 1 h 267"/>
                <a:gd name="T50" fmla="*/ 1 w 202"/>
                <a:gd name="T51" fmla="*/ 1 h 267"/>
                <a:gd name="T52" fmla="*/ 1 w 202"/>
                <a:gd name="T53" fmla="*/ 1 h 267"/>
                <a:gd name="T54" fmla="*/ 1 w 202"/>
                <a:gd name="T55" fmla="*/ 1 h 267"/>
                <a:gd name="T56" fmla="*/ 0 w 202"/>
                <a:gd name="T57" fmla="*/ 1 h 267"/>
                <a:gd name="T58" fmla="*/ 1 w 202"/>
                <a:gd name="T59" fmla="*/ 1 h 267"/>
                <a:gd name="T60" fmla="*/ 1 w 202"/>
                <a:gd name="T61" fmla="*/ 1 h 267"/>
                <a:gd name="T62" fmla="*/ 1 w 202"/>
                <a:gd name="T63" fmla="*/ 1 h 267"/>
                <a:gd name="T64" fmla="*/ 1 w 202"/>
                <a:gd name="T65" fmla="*/ 1 h 267"/>
                <a:gd name="T66" fmla="*/ 1 w 202"/>
                <a:gd name="T67" fmla="*/ 1 h 267"/>
                <a:gd name="T68" fmla="*/ 1 w 202"/>
                <a:gd name="T69" fmla="*/ 1 h 267"/>
                <a:gd name="T70" fmla="*/ 1 w 202"/>
                <a:gd name="T71" fmla="*/ 1 h 267"/>
                <a:gd name="T72" fmla="*/ 1 w 202"/>
                <a:gd name="T73" fmla="*/ 1 h 267"/>
                <a:gd name="T74" fmla="*/ 1 w 202"/>
                <a:gd name="T75" fmla="*/ 1 h 267"/>
                <a:gd name="T76" fmla="*/ 1 w 202"/>
                <a:gd name="T77" fmla="*/ 1 h 267"/>
                <a:gd name="T78" fmla="*/ 1 w 202"/>
                <a:gd name="T79" fmla="*/ 1 h 267"/>
                <a:gd name="T80" fmla="*/ 1 w 202"/>
                <a:gd name="T81" fmla="*/ 1 h 267"/>
                <a:gd name="T82" fmla="*/ 1 w 202"/>
                <a:gd name="T83" fmla="*/ 1 h 267"/>
                <a:gd name="T84" fmla="*/ 1 w 202"/>
                <a:gd name="T85" fmla="*/ 1 h 267"/>
                <a:gd name="T86" fmla="*/ 1 w 202"/>
                <a:gd name="T87" fmla="*/ 1 h 267"/>
                <a:gd name="T88" fmla="*/ 1 w 202"/>
                <a:gd name="T89" fmla="*/ 1 h 267"/>
                <a:gd name="T90" fmla="*/ 1 w 202"/>
                <a:gd name="T91" fmla="*/ 1 h 267"/>
                <a:gd name="T92" fmla="*/ 1 w 202"/>
                <a:gd name="T93" fmla="*/ 1 h 267"/>
                <a:gd name="T94" fmla="*/ 1 w 202"/>
                <a:gd name="T95" fmla="*/ 1 h 267"/>
                <a:gd name="T96" fmla="*/ 1 w 202"/>
                <a:gd name="T97" fmla="*/ 1 h 267"/>
                <a:gd name="T98" fmla="*/ 1 w 202"/>
                <a:gd name="T99" fmla="*/ 1 h 267"/>
                <a:gd name="T100" fmla="*/ 1 w 202"/>
                <a:gd name="T101" fmla="*/ 1 h 267"/>
                <a:gd name="T102" fmla="*/ 1 w 202"/>
                <a:gd name="T103" fmla="*/ 1 h 267"/>
                <a:gd name="T104" fmla="*/ 1 w 202"/>
                <a:gd name="T105" fmla="*/ 1 h 267"/>
                <a:gd name="T106" fmla="*/ 1 w 202"/>
                <a:gd name="T107" fmla="*/ 1 h 267"/>
                <a:gd name="T108" fmla="*/ 1 w 202"/>
                <a:gd name="T109" fmla="*/ 1 h 267"/>
                <a:gd name="T110" fmla="*/ 1 w 202"/>
                <a:gd name="T111" fmla="*/ 1 h 267"/>
                <a:gd name="T112" fmla="*/ 1 w 202"/>
                <a:gd name="T113" fmla="*/ 1 h 267"/>
                <a:gd name="T114" fmla="*/ 1 w 202"/>
                <a:gd name="T115" fmla="*/ 1 h 267"/>
                <a:gd name="T116" fmla="*/ 1 w 202"/>
                <a:gd name="T117" fmla="*/ 1 h 267"/>
                <a:gd name="T118" fmla="*/ 1 w 202"/>
                <a:gd name="T119" fmla="*/ 1 h 267"/>
                <a:gd name="T120" fmla="*/ 1 w 202"/>
                <a:gd name="T121" fmla="*/ 1 h 267"/>
                <a:gd name="T122" fmla="*/ 1 w 202"/>
                <a:gd name="T123" fmla="*/ 1 h 267"/>
                <a:gd name="T124" fmla="*/ 1 w 202"/>
                <a:gd name="T125" fmla="*/ 1 h 26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202"/>
                <a:gd name="T190" fmla="*/ 0 h 267"/>
                <a:gd name="T191" fmla="*/ 202 w 202"/>
                <a:gd name="T192" fmla="*/ 267 h 267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202" h="267">
                  <a:moveTo>
                    <a:pt x="11" y="16"/>
                  </a:moveTo>
                  <a:lnTo>
                    <a:pt x="32" y="14"/>
                  </a:lnTo>
                  <a:lnTo>
                    <a:pt x="30" y="11"/>
                  </a:lnTo>
                  <a:lnTo>
                    <a:pt x="30" y="9"/>
                  </a:lnTo>
                  <a:lnTo>
                    <a:pt x="30" y="4"/>
                  </a:lnTo>
                  <a:lnTo>
                    <a:pt x="35" y="1"/>
                  </a:lnTo>
                  <a:lnTo>
                    <a:pt x="36" y="1"/>
                  </a:lnTo>
                  <a:lnTo>
                    <a:pt x="39" y="0"/>
                  </a:lnTo>
                  <a:lnTo>
                    <a:pt x="42" y="0"/>
                  </a:lnTo>
                  <a:lnTo>
                    <a:pt x="48" y="0"/>
                  </a:lnTo>
                  <a:lnTo>
                    <a:pt x="49" y="0"/>
                  </a:lnTo>
                  <a:lnTo>
                    <a:pt x="52" y="0"/>
                  </a:lnTo>
                  <a:lnTo>
                    <a:pt x="55" y="0"/>
                  </a:lnTo>
                  <a:lnTo>
                    <a:pt x="58" y="0"/>
                  </a:lnTo>
                  <a:lnTo>
                    <a:pt x="61" y="0"/>
                  </a:lnTo>
                  <a:lnTo>
                    <a:pt x="64" y="0"/>
                  </a:lnTo>
                  <a:lnTo>
                    <a:pt x="67" y="0"/>
                  </a:lnTo>
                  <a:lnTo>
                    <a:pt x="70" y="0"/>
                  </a:lnTo>
                  <a:lnTo>
                    <a:pt x="73" y="0"/>
                  </a:lnTo>
                  <a:lnTo>
                    <a:pt x="75" y="0"/>
                  </a:lnTo>
                  <a:lnTo>
                    <a:pt x="78" y="0"/>
                  </a:lnTo>
                  <a:lnTo>
                    <a:pt x="81" y="0"/>
                  </a:lnTo>
                  <a:lnTo>
                    <a:pt x="84" y="0"/>
                  </a:lnTo>
                  <a:lnTo>
                    <a:pt x="87" y="1"/>
                  </a:lnTo>
                  <a:lnTo>
                    <a:pt x="89" y="1"/>
                  </a:lnTo>
                  <a:lnTo>
                    <a:pt x="91" y="1"/>
                  </a:lnTo>
                  <a:lnTo>
                    <a:pt x="96" y="1"/>
                  </a:lnTo>
                  <a:lnTo>
                    <a:pt x="100" y="3"/>
                  </a:lnTo>
                  <a:lnTo>
                    <a:pt x="103" y="3"/>
                  </a:lnTo>
                  <a:lnTo>
                    <a:pt x="106" y="4"/>
                  </a:lnTo>
                  <a:lnTo>
                    <a:pt x="107" y="6"/>
                  </a:lnTo>
                  <a:lnTo>
                    <a:pt x="110" y="7"/>
                  </a:lnTo>
                  <a:lnTo>
                    <a:pt x="113" y="9"/>
                  </a:lnTo>
                  <a:lnTo>
                    <a:pt x="116" y="11"/>
                  </a:lnTo>
                  <a:lnTo>
                    <a:pt x="119" y="14"/>
                  </a:lnTo>
                  <a:lnTo>
                    <a:pt x="123" y="17"/>
                  </a:lnTo>
                  <a:lnTo>
                    <a:pt x="128" y="20"/>
                  </a:lnTo>
                  <a:lnTo>
                    <a:pt x="132" y="25"/>
                  </a:lnTo>
                  <a:lnTo>
                    <a:pt x="137" y="27"/>
                  </a:lnTo>
                  <a:lnTo>
                    <a:pt x="141" y="30"/>
                  </a:lnTo>
                  <a:lnTo>
                    <a:pt x="144" y="32"/>
                  </a:lnTo>
                  <a:lnTo>
                    <a:pt x="147" y="35"/>
                  </a:lnTo>
                  <a:lnTo>
                    <a:pt x="150" y="38"/>
                  </a:lnTo>
                  <a:lnTo>
                    <a:pt x="152" y="39"/>
                  </a:lnTo>
                  <a:lnTo>
                    <a:pt x="154" y="41"/>
                  </a:lnTo>
                  <a:lnTo>
                    <a:pt x="173" y="33"/>
                  </a:lnTo>
                  <a:lnTo>
                    <a:pt x="174" y="35"/>
                  </a:lnTo>
                  <a:lnTo>
                    <a:pt x="179" y="39"/>
                  </a:lnTo>
                  <a:lnTo>
                    <a:pt x="180" y="42"/>
                  </a:lnTo>
                  <a:lnTo>
                    <a:pt x="183" y="45"/>
                  </a:lnTo>
                  <a:lnTo>
                    <a:pt x="186" y="48"/>
                  </a:lnTo>
                  <a:lnTo>
                    <a:pt x="189" y="52"/>
                  </a:lnTo>
                  <a:lnTo>
                    <a:pt x="192" y="57"/>
                  </a:lnTo>
                  <a:lnTo>
                    <a:pt x="195" y="61"/>
                  </a:lnTo>
                  <a:lnTo>
                    <a:pt x="196" y="64"/>
                  </a:lnTo>
                  <a:lnTo>
                    <a:pt x="199" y="68"/>
                  </a:lnTo>
                  <a:lnTo>
                    <a:pt x="200" y="71"/>
                  </a:lnTo>
                  <a:lnTo>
                    <a:pt x="202" y="75"/>
                  </a:lnTo>
                  <a:lnTo>
                    <a:pt x="202" y="80"/>
                  </a:lnTo>
                  <a:lnTo>
                    <a:pt x="202" y="83"/>
                  </a:lnTo>
                  <a:lnTo>
                    <a:pt x="199" y="86"/>
                  </a:lnTo>
                  <a:lnTo>
                    <a:pt x="198" y="90"/>
                  </a:lnTo>
                  <a:lnTo>
                    <a:pt x="195" y="93"/>
                  </a:lnTo>
                  <a:lnTo>
                    <a:pt x="192" y="97"/>
                  </a:lnTo>
                  <a:lnTo>
                    <a:pt x="189" y="102"/>
                  </a:lnTo>
                  <a:lnTo>
                    <a:pt x="184" y="106"/>
                  </a:lnTo>
                  <a:lnTo>
                    <a:pt x="182" y="112"/>
                  </a:lnTo>
                  <a:lnTo>
                    <a:pt x="177" y="116"/>
                  </a:lnTo>
                  <a:lnTo>
                    <a:pt x="173" y="120"/>
                  </a:lnTo>
                  <a:lnTo>
                    <a:pt x="170" y="125"/>
                  </a:lnTo>
                  <a:lnTo>
                    <a:pt x="166" y="129"/>
                  </a:lnTo>
                  <a:lnTo>
                    <a:pt x="163" y="134"/>
                  </a:lnTo>
                  <a:lnTo>
                    <a:pt x="160" y="136"/>
                  </a:lnTo>
                  <a:lnTo>
                    <a:pt x="157" y="139"/>
                  </a:lnTo>
                  <a:lnTo>
                    <a:pt x="154" y="142"/>
                  </a:lnTo>
                  <a:lnTo>
                    <a:pt x="152" y="145"/>
                  </a:lnTo>
                  <a:lnTo>
                    <a:pt x="151" y="147"/>
                  </a:lnTo>
                  <a:lnTo>
                    <a:pt x="148" y="148"/>
                  </a:lnTo>
                  <a:lnTo>
                    <a:pt x="147" y="151"/>
                  </a:lnTo>
                  <a:lnTo>
                    <a:pt x="145" y="154"/>
                  </a:lnTo>
                  <a:lnTo>
                    <a:pt x="142" y="157"/>
                  </a:lnTo>
                  <a:lnTo>
                    <a:pt x="141" y="160"/>
                  </a:lnTo>
                  <a:lnTo>
                    <a:pt x="139" y="164"/>
                  </a:lnTo>
                  <a:lnTo>
                    <a:pt x="138" y="168"/>
                  </a:lnTo>
                  <a:lnTo>
                    <a:pt x="135" y="171"/>
                  </a:lnTo>
                  <a:lnTo>
                    <a:pt x="134" y="174"/>
                  </a:lnTo>
                  <a:lnTo>
                    <a:pt x="132" y="177"/>
                  </a:lnTo>
                  <a:lnTo>
                    <a:pt x="131" y="180"/>
                  </a:lnTo>
                  <a:lnTo>
                    <a:pt x="129" y="183"/>
                  </a:lnTo>
                  <a:lnTo>
                    <a:pt x="129" y="184"/>
                  </a:lnTo>
                  <a:lnTo>
                    <a:pt x="118" y="190"/>
                  </a:lnTo>
                  <a:lnTo>
                    <a:pt x="119" y="190"/>
                  </a:lnTo>
                  <a:lnTo>
                    <a:pt x="121" y="193"/>
                  </a:lnTo>
                  <a:lnTo>
                    <a:pt x="122" y="197"/>
                  </a:lnTo>
                  <a:lnTo>
                    <a:pt x="122" y="202"/>
                  </a:lnTo>
                  <a:lnTo>
                    <a:pt x="121" y="203"/>
                  </a:lnTo>
                  <a:lnTo>
                    <a:pt x="119" y="206"/>
                  </a:lnTo>
                  <a:lnTo>
                    <a:pt x="118" y="209"/>
                  </a:lnTo>
                  <a:lnTo>
                    <a:pt x="116" y="213"/>
                  </a:lnTo>
                  <a:lnTo>
                    <a:pt x="113" y="216"/>
                  </a:lnTo>
                  <a:lnTo>
                    <a:pt x="112" y="222"/>
                  </a:lnTo>
                  <a:lnTo>
                    <a:pt x="109" y="227"/>
                  </a:lnTo>
                  <a:lnTo>
                    <a:pt x="107" y="232"/>
                  </a:lnTo>
                  <a:lnTo>
                    <a:pt x="105" y="237"/>
                  </a:lnTo>
                  <a:lnTo>
                    <a:pt x="102" y="241"/>
                  </a:lnTo>
                  <a:lnTo>
                    <a:pt x="100" y="245"/>
                  </a:lnTo>
                  <a:lnTo>
                    <a:pt x="99" y="250"/>
                  </a:lnTo>
                  <a:lnTo>
                    <a:pt x="97" y="253"/>
                  </a:lnTo>
                  <a:lnTo>
                    <a:pt x="96" y="256"/>
                  </a:lnTo>
                  <a:lnTo>
                    <a:pt x="94" y="257"/>
                  </a:lnTo>
                  <a:lnTo>
                    <a:pt x="94" y="259"/>
                  </a:lnTo>
                  <a:lnTo>
                    <a:pt x="75" y="267"/>
                  </a:lnTo>
                  <a:lnTo>
                    <a:pt x="109" y="205"/>
                  </a:lnTo>
                  <a:lnTo>
                    <a:pt x="103" y="197"/>
                  </a:lnTo>
                  <a:lnTo>
                    <a:pt x="102" y="197"/>
                  </a:lnTo>
                  <a:lnTo>
                    <a:pt x="99" y="200"/>
                  </a:lnTo>
                  <a:lnTo>
                    <a:pt x="97" y="202"/>
                  </a:lnTo>
                  <a:lnTo>
                    <a:pt x="96" y="205"/>
                  </a:lnTo>
                  <a:lnTo>
                    <a:pt x="93" y="206"/>
                  </a:lnTo>
                  <a:lnTo>
                    <a:pt x="90" y="209"/>
                  </a:lnTo>
                  <a:lnTo>
                    <a:pt x="87" y="211"/>
                  </a:lnTo>
                  <a:lnTo>
                    <a:pt x="84" y="212"/>
                  </a:lnTo>
                  <a:lnTo>
                    <a:pt x="80" y="215"/>
                  </a:lnTo>
                  <a:lnTo>
                    <a:pt x="75" y="216"/>
                  </a:lnTo>
                  <a:lnTo>
                    <a:pt x="71" y="218"/>
                  </a:lnTo>
                  <a:lnTo>
                    <a:pt x="67" y="221"/>
                  </a:lnTo>
                  <a:lnTo>
                    <a:pt x="62" y="221"/>
                  </a:lnTo>
                  <a:lnTo>
                    <a:pt x="58" y="222"/>
                  </a:lnTo>
                  <a:lnTo>
                    <a:pt x="54" y="222"/>
                  </a:lnTo>
                  <a:lnTo>
                    <a:pt x="51" y="222"/>
                  </a:lnTo>
                  <a:lnTo>
                    <a:pt x="48" y="222"/>
                  </a:lnTo>
                  <a:lnTo>
                    <a:pt x="45" y="222"/>
                  </a:lnTo>
                  <a:lnTo>
                    <a:pt x="41" y="221"/>
                  </a:lnTo>
                  <a:lnTo>
                    <a:pt x="35" y="221"/>
                  </a:lnTo>
                  <a:lnTo>
                    <a:pt x="30" y="218"/>
                  </a:lnTo>
                  <a:lnTo>
                    <a:pt x="26" y="216"/>
                  </a:lnTo>
                  <a:lnTo>
                    <a:pt x="22" y="213"/>
                  </a:lnTo>
                  <a:lnTo>
                    <a:pt x="17" y="212"/>
                  </a:lnTo>
                  <a:lnTo>
                    <a:pt x="13" y="209"/>
                  </a:lnTo>
                  <a:lnTo>
                    <a:pt x="10" y="206"/>
                  </a:lnTo>
                  <a:lnTo>
                    <a:pt x="6" y="203"/>
                  </a:lnTo>
                  <a:lnTo>
                    <a:pt x="4" y="202"/>
                  </a:lnTo>
                  <a:lnTo>
                    <a:pt x="0" y="197"/>
                  </a:lnTo>
                  <a:lnTo>
                    <a:pt x="1" y="197"/>
                  </a:lnTo>
                  <a:lnTo>
                    <a:pt x="3" y="197"/>
                  </a:lnTo>
                  <a:lnTo>
                    <a:pt x="6" y="199"/>
                  </a:lnTo>
                  <a:lnTo>
                    <a:pt x="10" y="200"/>
                  </a:lnTo>
                  <a:lnTo>
                    <a:pt x="13" y="202"/>
                  </a:lnTo>
                  <a:lnTo>
                    <a:pt x="17" y="205"/>
                  </a:lnTo>
                  <a:lnTo>
                    <a:pt x="23" y="206"/>
                  </a:lnTo>
                  <a:lnTo>
                    <a:pt x="27" y="208"/>
                  </a:lnTo>
                  <a:lnTo>
                    <a:pt x="32" y="209"/>
                  </a:lnTo>
                  <a:lnTo>
                    <a:pt x="36" y="209"/>
                  </a:lnTo>
                  <a:lnTo>
                    <a:pt x="42" y="211"/>
                  </a:lnTo>
                  <a:lnTo>
                    <a:pt x="45" y="212"/>
                  </a:lnTo>
                  <a:lnTo>
                    <a:pt x="49" y="212"/>
                  </a:lnTo>
                  <a:lnTo>
                    <a:pt x="54" y="212"/>
                  </a:lnTo>
                  <a:lnTo>
                    <a:pt x="58" y="212"/>
                  </a:lnTo>
                  <a:lnTo>
                    <a:pt x="59" y="211"/>
                  </a:lnTo>
                  <a:lnTo>
                    <a:pt x="62" y="211"/>
                  </a:lnTo>
                  <a:lnTo>
                    <a:pt x="65" y="209"/>
                  </a:lnTo>
                  <a:lnTo>
                    <a:pt x="70" y="208"/>
                  </a:lnTo>
                  <a:lnTo>
                    <a:pt x="73" y="205"/>
                  </a:lnTo>
                  <a:lnTo>
                    <a:pt x="75" y="203"/>
                  </a:lnTo>
                  <a:lnTo>
                    <a:pt x="78" y="200"/>
                  </a:lnTo>
                  <a:lnTo>
                    <a:pt x="83" y="199"/>
                  </a:lnTo>
                  <a:lnTo>
                    <a:pt x="84" y="197"/>
                  </a:lnTo>
                  <a:lnTo>
                    <a:pt x="87" y="195"/>
                  </a:lnTo>
                  <a:lnTo>
                    <a:pt x="90" y="193"/>
                  </a:lnTo>
                  <a:lnTo>
                    <a:pt x="93" y="192"/>
                  </a:lnTo>
                  <a:lnTo>
                    <a:pt x="97" y="189"/>
                  </a:lnTo>
                  <a:lnTo>
                    <a:pt x="100" y="187"/>
                  </a:lnTo>
                  <a:lnTo>
                    <a:pt x="103" y="186"/>
                  </a:lnTo>
                  <a:lnTo>
                    <a:pt x="106" y="184"/>
                  </a:lnTo>
                  <a:lnTo>
                    <a:pt x="109" y="183"/>
                  </a:lnTo>
                  <a:lnTo>
                    <a:pt x="113" y="183"/>
                  </a:lnTo>
                  <a:lnTo>
                    <a:pt x="116" y="181"/>
                  </a:lnTo>
                  <a:lnTo>
                    <a:pt x="119" y="180"/>
                  </a:lnTo>
                  <a:lnTo>
                    <a:pt x="121" y="179"/>
                  </a:lnTo>
                  <a:lnTo>
                    <a:pt x="122" y="177"/>
                  </a:lnTo>
                  <a:lnTo>
                    <a:pt x="123" y="174"/>
                  </a:lnTo>
                  <a:lnTo>
                    <a:pt x="125" y="170"/>
                  </a:lnTo>
                  <a:lnTo>
                    <a:pt x="126" y="167"/>
                  </a:lnTo>
                  <a:lnTo>
                    <a:pt x="126" y="164"/>
                  </a:lnTo>
                  <a:lnTo>
                    <a:pt x="128" y="160"/>
                  </a:lnTo>
                  <a:lnTo>
                    <a:pt x="129" y="158"/>
                  </a:lnTo>
                  <a:lnTo>
                    <a:pt x="131" y="154"/>
                  </a:lnTo>
                  <a:lnTo>
                    <a:pt x="132" y="151"/>
                  </a:lnTo>
                  <a:lnTo>
                    <a:pt x="134" y="148"/>
                  </a:lnTo>
                  <a:lnTo>
                    <a:pt x="135" y="145"/>
                  </a:lnTo>
                  <a:lnTo>
                    <a:pt x="138" y="141"/>
                  </a:lnTo>
                  <a:lnTo>
                    <a:pt x="141" y="138"/>
                  </a:lnTo>
                  <a:lnTo>
                    <a:pt x="141" y="135"/>
                  </a:lnTo>
                  <a:lnTo>
                    <a:pt x="144" y="132"/>
                  </a:lnTo>
                  <a:lnTo>
                    <a:pt x="147" y="129"/>
                  </a:lnTo>
                  <a:lnTo>
                    <a:pt x="151" y="126"/>
                  </a:lnTo>
                  <a:lnTo>
                    <a:pt x="154" y="120"/>
                  </a:lnTo>
                  <a:lnTo>
                    <a:pt x="158" y="116"/>
                  </a:lnTo>
                  <a:lnTo>
                    <a:pt x="163" y="112"/>
                  </a:lnTo>
                  <a:lnTo>
                    <a:pt x="167" y="107"/>
                  </a:lnTo>
                  <a:lnTo>
                    <a:pt x="171" y="102"/>
                  </a:lnTo>
                  <a:lnTo>
                    <a:pt x="174" y="97"/>
                  </a:lnTo>
                  <a:lnTo>
                    <a:pt x="179" y="93"/>
                  </a:lnTo>
                  <a:lnTo>
                    <a:pt x="182" y="90"/>
                  </a:lnTo>
                  <a:lnTo>
                    <a:pt x="184" y="86"/>
                  </a:lnTo>
                  <a:lnTo>
                    <a:pt x="187" y="83"/>
                  </a:lnTo>
                  <a:lnTo>
                    <a:pt x="187" y="81"/>
                  </a:lnTo>
                  <a:lnTo>
                    <a:pt x="189" y="80"/>
                  </a:lnTo>
                  <a:lnTo>
                    <a:pt x="189" y="78"/>
                  </a:lnTo>
                  <a:lnTo>
                    <a:pt x="187" y="77"/>
                  </a:lnTo>
                  <a:lnTo>
                    <a:pt x="187" y="74"/>
                  </a:lnTo>
                  <a:lnTo>
                    <a:pt x="186" y="71"/>
                  </a:lnTo>
                  <a:lnTo>
                    <a:pt x="184" y="68"/>
                  </a:lnTo>
                  <a:lnTo>
                    <a:pt x="183" y="65"/>
                  </a:lnTo>
                  <a:lnTo>
                    <a:pt x="182" y="62"/>
                  </a:lnTo>
                  <a:lnTo>
                    <a:pt x="180" y="59"/>
                  </a:lnTo>
                  <a:lnTo>
                    <a:pt x="179" y="57"/>
                  </a:lnTo>
                  <a:lnTo>
                    <a:pt x="177" y="52"/>
                  </a:lnTo>
                  <a:lnTo>
                    <a:pt x="176" y="49"/>
                  </a:lnTo>
                  <a:lnTo>
                    <a:pt x="176" y="48"/>
                  </a:lnTo>
                  <a:lnTo>
                    <a:pt x="173" y="43"/>
                  </a:lnTo>
                  <a:lnTo>
                    <a:pt x="173" y="42"/>
                  </a:lnTo>
                  <a:lnTo>
                    <a:pt x="171" y="42"/>
                  </a:lnTo>
                  <a:lnTo>
                    <a:pt x="170" y="43"/>
                  </a:lnTo>
                  <a:lnTo>
                    <a:pt x="167" y="45"/>
                  </a:lnTo>
                  <a:lnTo>
                    <a:pt x="164" y="48"/>
                  </a:lnTo>
                  <a:lnTo>
                    <a:pt x="161" y="49"/>
                  </a:lnTo>
                  <a:lnTo>
                    <a:pt x="158" y="51"/>
                  </a:lnTo>
                  <a:lnTo>
                    <a:pt x="155" y="51"/>
                  </a:lnTo>
                  <a:lnTo>
                    <a:pt x="154" y="51"/>
                  </a:lnTo>
                  <a:lnTo>
                    <a:pt x="152" y="49"/>
                  </a:lnTo>
                  <a:lnTo>
                    <a:pt x="152" y="48"/>
                  </a:lnTo>
                  <a:lnTo>
                    <a:pt x="150" y="45"/>
                  </a:lnTo>
                  <a:lnTo>
                    <a:pt x="147" y="43"/>
                  </a:lnTo>
                  <a:lnTo>
                    <a:pt x="142" y="41"/>
                  </a:lnTo>
                  <a:lnTo>
                    <a:pt x="139" y="38"/>
                  </a:lnTo>
                  <a:lnTo>
                    <a:pt x="135" y="33"/>
                  </a:lnTo>
                  <a:lnTo>
                    <a:pt x="132" y="30"/>
                  </a:lnTo>
                  <a:lnTo>
                    <a:pt x="128" y="27"/>
                  </a:lnTo>
                  <a:lnTo>
                    <a:pt x="123" y="25"/>
                  </a:lnTo>
                  <a:lnTo>
                    <a:pt x="119" y="22"/>
                  </a:lnTo>
                  <a:lnTo>
                    <a:pt x="116" y="19"/>
                  </a:lnTo>
                  <a:lnTo>
                    <a:pt x="113" y="16"/>
                  </a:lnTo>
                  <a:lnTo>
                    <a:pt x="110" y="14"/>
                  </a:lnTo>
                  <a:lnTo>
                    <a:pt x="109" y="13"/>
                  </a:lnTo>
                  <a:lnTo>
                    <a:pt x="107" y="13"/>
                  </a:lnTo>
                  <a:lnTo>
                    <a:pt x="105" y="11"/>
                  </a:lnTo>
                  <a:lnTo>
                    <a:pt x="102" y="11"/>
                  </a:lnTo>
                  <a:lnTo>
                    <a:pt x="99" y="10"/>
                  </a:lnTo>
                  <a:lnTo>
                    <a:pt x="96" y="10"/>
                  </a:lnTo>
                  <a:lnTo>
                    <a:pt x="91" y="9"/>
                  </a:lnTo>
                  <a:lnTo>
                    <a:pt x="87" y="9"/>
                  </a:lnTo>
                  <a:lnTo>
                    <a:pt x="83" y="7"/>
                  </a:lnTo>
                  <a:lnTo>
                    <a:pt x="78" y="7"/>
                  </a:lnTo>
                  <a:lnTo>
                    <a:pt x="73" y="7"/>
                  </a:lnTo>
                  <a:lnTo>
                    <a:pt x="68" y="6"/>
                  </a:lnTo>
                  <a:lnTo>
                    <a:pt x="64" y="6"/>
                  </a:lnTo>
                  <a:lnTo>
                    <a:pt x="59" y="6"/>
                  </a:lnTo>
                  <a:lnTo>
                    <a:pt x="55" y="6"/>
                  </a:lnTo>
                  <a:lnTo>
                    <a:pt x="52" y="6"/>
                  </a:lnTo>
                  <a:lnTo>
                    <a:pt x="49" y="6"/>
                  </a:lnTo>
                  <a:lnTo>
                    <a:pt x="48" y="7"/>
                  </a:lnTo>
                  <a:lnTo>
                    <a:pt x="45" y="9"/>
                  </a:lnTo>
                  <a:lnTo>
                    <a:pt x="43" y="10"/>
                  </a:lnTo>
                  <a:lnTo>
                    <a:pt x="45" y="11"/>
                  </a:lnTo>
                  <a:lnTo>
                    <a:pt x="46" y="13"/>
                  </a:lnTo>
                  <a:lnTo>
                    <a:pt x="48" y="14"/>
                  </a:lnTo>
                  <a:lnTo>
                    <a:pt x="49" y="14"/>
                  </a:lnTo>
                  <a:lnTo>
                    <a:pt x="51" y="14"/>
                  </a:lnTo>
                  <a:lnTo>
                    <a:pt x="54" y="14"/>
                  </a:lnTo>
                  <a:lnTo>
                    <a:pt x="57" y="16"/>
                  </a:lnTo>
                  <a:lnTo>
                    <a:pt x="59" y="16"/>
                  </a:lnTo>
                  <a:lnTo>
                    <a:pt x="64" y="17"/>
                  </a:lnTo>
                  <a:lnTo>
                    <a:pt x="68" y="19"/>
                  </a:lnTo>
                  <a:lnTo>
                    <a:pt x="71" y="20"/>
                  </a:lnTo>
                  <a:lnTo>
                    <a:pt x="75" y="22"/>
                  </a:lnTo>
                  <a:lnTo>
                    <a:pt x="78" y="23"/>
                  </a:lnTo>
                  <a:lnTo>
                    <a:pt x="83" y="25"/>
                  </a:lnTo>
                  <a:lnTo>
                    <a:pt x="86" y="26"/>
                  </a:lnTo>
                  <a:lnTo>
                    <a:pt x="89" y="27"/>
                  </a:lnTo>
                  <a:lnTo>
                    <a:pt x="90" y="29"/>
                  </a:lnTo>
                  <a:lnTo>
                    <a:pt x="91" y="32"/>
                  </a:lnTo>
                  <a:lnTo>
                    <a:pt x="93" y="35"/>
                  </a:lnTo>
                  <a:lnTo>
                    <a:pt x="94" y="38"/>
                  </a:lnTo>
                  <a:lnTo>
                    <a:pt x="96" y="41"/>
                  </a:lnTo>
                  <a:lnTo>
                    <a:pt x="97" y="42"/>
                  </a:lnTo>
                  <a:lnTo>
                    <a:pt x="96" y="43"/>
                  </a:lnTo>
                  <a:lnTo>
                    <a:pt x="96" y="45"/>
                  </a:lnTo>
                  <a:lnTo>
                    <a:pt x="93" y="43"/>
                  </a:lnTo>
                  <a:lnTo>
                    <a:pt x="91" y="43"/>
                  </a:lnTo>
                  <a:lnTo>
                    <a:pt x="89" y="42"/>
                  </a:lnTo>
                  <a:lnTo>
                    <a:pt x="86" y="41"/>
                  </a:lnTo>
                  <a:lnTo>
                    <a:pt x="83" y="39"/>
                  </a:lnTo>
                  <a:lnTo>
                    <a:pt x="80" y="38"/>
                  </a:lnTo>
                  <a:lnTo>
                    <a:pt x="77" y="36"/>
                  </a:lnTo>
                  <a:lnTo>
                    <a:pt x="74" y="33"/>
                  </a:lnTo>
                  <a:lnTo>
                    <a:pt x="70" y="32"/>
                  </a:lnTo>
                  <a:lnTo>
                    <a:pt x="67" y="30"/>
                  </a:lnTo>
                  <a:lnTo>
                    <a:pt x="64" y="27"/>
                  </a:lnTo>
                  <a:lnTo>
                    <a:pt x="59" y="26"/>
                  </a:lnTo>
                  <a:lnTo>
                    <a:pt x="57" y="25"/>
                  </a:lnTo>
                  <a:lnTo>
                    <a:pt x="54" y="23"/>
                  </a:lnTo>
                  <a:lnTo>
                    <a:pt x="51" y="22"/>
                  </a:lnTo>
                  <a:lnTo>
                    <a:pt x="48" y="22"/>
                  </a:lnTo>
                  <a:lnTo>
                    <a:pt x="45" y="20"/>
                  </a:lnTo>
                  <a:lnTo>
                    <a:pt x="43" y="20"/>
                  </a:lnTo>
                  <a:lnTo>
                    <a:pt x="39" y="20"/>
                  </a:lnTo>
                  <a:lnTo>
                    <a:pt x="35" y="22"/>
                  </a:lnTo>
                  <a:lnTo>
                    <a:pt x="30" y="22"/>
                  </a:lnTo>
                  <a:lnTo>
                    <a:pt x="26" y="23"/>
                  </a:lnTo>
                  <a:lnTo>
                    <a:pt x="22" y="23"/>
                  </a:lnTo>
                  <a:lnTo>
                    <a:pt x="19" y="23"/>
                  </a:lnTo>
                  <a:lnTo>
                    <a:pt x="17" y="25"/>
                  </a:lnTo>
                  <a:lnTo>
                    <a:pt x="11" y="1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701" name="Freeform 106"/>
            <p:cNvSpPr>
              <a:spLocks/>
            </p:cNvSpPr>
            <p:nvPr/>
          </p:nvSpPr>
          <p:spPr bwMode="auto">
            <a:xfrm>
              <a:off x="620" y="3013"/>
              <a:ext cx="50" cy="22"/>
            </a:xfrm>
            <a:custGeom>
              <a:avLst/>
              <a:gdLst>
                <a:gd name="T0" fmla="*/ 0 w 99"/>
                <a:gd name="T1" fmla="*/ 1 h 44"/>
                <a:gd name="T2" fmla="*/ 1 w 99"/>
                <a:gd name="T3" fmla="*/ 1 h 44"/>
                <a:gd name="T4" fmla="*/ 1 w 99"/>
                <a:gd name="T5" fmla="*/ 1 h 44"/>
                <a:gd name="T6" fmla="*/ 1 w 99"/>
                <a:gd name="T7" fmla="*/ 1 h 44"/>
                <a:gd name="T8" fmla="*/ 1 w 99"/>
                <a:gd name="T9" fmla="*/ 1 h 44"/>
                <a:gd name="T10" fmla="*/ 1 w 99"/>
                <a:gd name="T11" fmla="*/ 1 h 44"/>
                <a:gd name="T12" fmla="*/ 1 w 99"/>
                <a:gd name="T13" fmla="*/ 1 h 44"/>
                <a:gd name="T14" fmla="*/ 1 w 99"/>
                <a:gd name="T15" fmla="*/ 1 h 44"/>
                <a:gd name="T16" fmla="*/ 1 w 99"/>
                <a:gd name="T17" fmla="*/ 1 h 44"/>
                <a:gd name="T18" fmla="*/ 1 w 99"/>
                <a:gd name="T19" fmla="*/ 1 h 44"/>
                <a:gd name="T20" fmla="*/ 1 w 99"/>
                <a:gd name="T21" fmla="*/ 1 h 44"/>
                <a:gd name="T22" fmla="*/ 1 w 99"/>
                <a:gd name="T23" fmla="*/ 1 h 44"/>
                <a:gd name="T24" fmla="*/ 1 w 99"/>
                <a:gd name="T25" fmla="*/ 1 h 44"/>
                <a:gd name="T26" fmla="*/ 1 w 99"/>
                <a:gd name="T27" fmla="*/ 1 h 44"/>
                <a:gd name="T28" fmla="*/ 1 w 99"/>
                <a:gd name="T29" fmla="*/ 1 h 44"/>
                <a:gd name="T30" fmla="*/ 1 w 99"/>
                <a:gd name="T31" fmla="*/ 1 h 44"/>
                <a:gd name="T32" fmla="*/ 1 w 99"/>
                <a:gd name="T33" fmla="*/ 1 h 44"/>
                <a:gd name="T34" fmla="*/ 1 w 99"/>
                <a:gd name="T35" fmla="*/ 1 h 44"/>
                <a:gd name="T36" fmla="*/ 1 w 99"/>
                <a:gd name="T37" fmla="*/ 1 h 44"/>
                <a:gd name="T38" fmla="*/ 1 w 99"/>
                <a:gd name="T39" fmla="*/ 1 h 44"/>
                <a:gd name="T40" fmla="*/ 1 w 99"/>
                <a:gd name="T41" fmla="*/ 1 h 44"/>
                <a:gd name="T42" fmla="*/ 1 w 99"/>
                <a:gd name="T43" fmla="*/ 1 h 44"/>
                <a:gd name="T44" fmla="*/ 1 w 99"/>
                <a:gd name="T45" fmla="*/ 1 h 44"/>
                <a:gd name="T46" fmla="*/ 1 w 99"/>
                <a:gd name="T47" fmla="*/ 1 h 44"/>
                <a:gd name="T48" fmla="*/ 1 w 99"/>
                <a:gd name="T49" fmla="*/ 1 h 44"/>
                <a:gd name="T50" fmla="*/ 1 w 99"/>
                <a:gd name="T51" fmla="*/ 1 h 44"/>
                <a:gd name="T52" fmla="*/ 1 w 99"/>
                <a:gd name="T53" fmla="*/ 1 h 44"/>
                <a:gd name="T54" fmla="*/ 1 w 99"/>
                <a:gd name="T55" fmla="*/ 1 h 44"/>
                <a:gd name="T56" fmla="*/ 1 w 99"/>
                <a:gd name="T57" fmla="*/ 1 h 44"/>
                <a:gd name="T58" fmla="*/ 1 w 99"/>
                <a:gd name="T59" fmla="*/ 1 h 44"/>
                <a:gd name="T60" fmla="*/ 1 w 99"/>
                <a:gd name="T61" fmla="*/ 1 h 44"/>
                <a:gd name="T62" fmla="*/ 1 w 99"/>
                <a:gd name="T63" fmla="*/ 1 h 44"/>
                <a:gd name="T64" fmla="*/ 1 w 99"/>
                <a:gd name="T65" fmla="*/ 1 h 44"/>
                <a:gd name="T66" fmla="*/ 1 w 99"/>
                <a:gd name="T67" fmla="*/ 1 h 44"/>
                <a:gd name="T68" fmla="*/ 1 w 99"/>
                <a:gd name="T69" fmla="*/ 1 h 44"/>
                <a:gd name="T70" fmla="*/ 1 w 99"/>
                <a:gd name="T71" fmla="*/ 1 h 44"/>
                <a:gd name="T72" fmla="*/ 1 w 99"/>
                <a:gd name="T73" fmla="*/ 1 h 44"/>
                <a:gd name="T74" fmla="*/ 1 w 99"/>
                <a:gd name="T75" fmla="*/ 1 h 44"/>
                <a:gd name="T76" fmla="*/ 1 w 99"/>
                <a:gd name="T77" fmla="*/ 1 h 44"/>
                <a:gd name="T78" fmla="*/ 1 w 99"/>
                <a:gd name="T79" fmla="*/ 1 h 44"/>
                <a:gd name="T80" fmla="*/ 1 w 99"/>
                <a:gd name="T81" fmla="*/ 1 h 44"/>
                <a:gd name="T82" fmla="*/ 1 w 99"/>
                <a:gd name="T83" fmla="*/ 1 h 44"/>
                <a:gd name="T84" fmla="*/ 1 w 99"/>
                <a:gd name="T85" fmla="*/ 1 h 44"/>
                <a:gd name="T86" fmla="*/ 1 w 99"/>
                <a:gd name="T87" fmla="*/ 1 h 44"/>
                <a:gd name="T88" fmla="*/ 1 w 99"/>
                <a:gd name="T89" fmla="*/ 1 h 44"/>
                <a:gd name="T90" fmla="*/ 1 w 99"/>
                <a:gd name="T91" fmla="*/ 1 h 44"/>
                <a:gd name="T92" fmla="*/ 1 w 99"/>
                <a:gd name="T93" fmla="*/ 1 h 44"/>
                <a:gd name="T94" fmla="*/ 1 w 99"/>
                <a:gd name="T95" fmla="*/ 1 h 44"/>
                <a:gd name="T96" fmla="*/ 1 w 99"/>
                <a:gd name="T97" fmla="*/ 1 h 44"/>
                <a:gd name="T98" fmla="*/ 1 w 99"/>
                <a:gd name="T99" fmla="*/ 0 h 44"/>
                <a:gd name="T100" fmla="*/ 1 w 99"/>
                <a:gd name="T101" fmla="*/ 0 h 44"/>
                <a:gd name="T102" fmla="*/ 1 w 99"/>
                <a:gd name="T103" fmla="*/ 0 h 44"/>
                <a:gd name="T104" fmla="*/ 1 w 99"/>
                <a:gd name="T105" fmla="*/ 0 h 44"/>
                <a:gd name="T106" fmla="*/ 1 w 99"/>
                <a:gd name="T107" fmla="*/ 0 h 44"/>
                <a:gd name="T108" fmla="*/ 1 w 99"/>
                <a:gd name="T109" fmla="*/ 0 h 44"/>
                <a:gd name="T110" fmla="*/ 1 w 99"/>
                <a:gd name="T111" fmla="*/ 0 h 44"/>
                <a:gd name="T112" fmla="*/ 1 w 99"/>
                <a:gd name="T113" fmla="*/ 0 h 44"/>
                <a:gd name="T114" fmla="*/ 1 w 99"/>
                <a:gd name="T115" fmla="*/ 1 h 44"/>
                <a:gd name="T116" fmla="*/ 1 w 99"/>
                <a:gd name="T117" fmla="*/ 1 h 44"/>
                <a:gd name="T118" fmla="*/ 1 w 99"/>
                <a:gd name="T119" fmla="*/ 1 h 44"/>
                <a:gd name="T120" fmla="*/ 1 w 99"/>
                <a:gd name="T121" fmla="*/ 1 h 44"/>
                <a:gd name="T122" fmla="*/ 0 w 99"/>
                <a:gd name="T123" fmla="*/ 1 h 44"/>
                <a:gd name="T124" fmla="*/ 0 w 99"/>
                <a:gd name="T125" fmla="*/ 1 h 4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99"/>
                <a:gd name="T190" fmla="*/ 0 h 44"/>
                <a:gd name="T191" fmla="*/ 99 w 99"/>
                <a:gd name="T192" fmla="*/ 44 h 4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99" h="44">
                  <a:moveTo>
                    <a:pt x="0" y="8"/>
                  </a:moveTo>
                  <a:lnTo>
                    <a:pt x="12" y="44"/>
                  </a:lnTo>
                  <a:lnTo>
                    <a:pt x="13" y="41"/>
                  </a:lnTo>
                  <a:lnTo>
                    <a:pt x="17" y="38"/>
                  </a:lnTo>
                  <a:lnTo>
                    <a:pt x="19" y="35"/>
                  </a:lnTo>
                  <a:lnTo>
                    <a:pt x="22" y="34"/>
                  </a:lnTo>
                  <a:lnTo>
                    <a:pt x="25" y="32"/>
                  </a:lnTo>
                  <a:lnTo>
                    <a:pt x="29" y="31"/>
                  </a:lnTo>
                  <a:lnTo>
                    <a:pt x="30" y="29"/>
                  </a:lnTo>
                  <a:lnTo>
                    <a:pt x="33" y="29"/>
                  </a:lnTo>
                  <a:lnTo>
                    <a:pt x="38" y="29"/>
                  </a:lnTo>
                  <a:lnTo>
                    <a:pt x="42" y="31"/>
                  </a:lnTo>
                  <a:lnTo>
                    <a:pt x="45" y="31"/>
                  </a:lnTo>
                  <a:lnTo>
                    <a:pt x="48" y="31"/>
                  </a:lnTo>
                  <a:lnTo>
                    <a:pt x="51" y="31"/>
                  </a:lnTo>
                  <a:lnTo>
                    <a:pt x="54" y="32"/>
                  </a:lnTo>
                  <a:lnTo>
                    <a:pt x="57" y="32"/>
                  </a:lnTo>
                  <a:lnTo>
                    <a:pt x="60" y="32"/>
                  </a:lnTo>
                  <a:lnTo>
                    <a:pt x="62" y="34"/>
                  </a:lnTo>
                  <a:lnTo>
                    <a:pt x="67" y="35"/>
                  </a:lnTo>
                  <a:lnTo>
                    <a:pt x="70" y="35"/>
                  </a:lnTo>
                  <a:lnTo>
                    <a:pt x="73" y="35"/>
                  </a:lnTo>
                  <a:lnTo>
                    <a:pt x="76" y="35"/>
                  </a:lnTo>
                  <a:lnTo>
                    <a:pt x="78" y="37"/>
                  </a:lnTo>
                  <a:lnTo>
                    <a:pt x="80" y="37"/>
                  </a:lnTo>
                  <a:lnTo>
                    <a:pt x="83" y="37"/>
                  </a:lnTo>
                  <a:lnTo>
                    <a:pt x="86" y="37"/>
                  </a:lnTo>
                  <a:lnTo>
                    <a:pt x="89" y="38"/>
                  </a:lnTo>
                  <a:lnTo>
                    <a:pt x="91" y="38"/>
                  </a:lnTo>
                  <a:lnTo>
                    <a:pt x="96" y="40"/>
                  </a:lnTo>
                  <a:lnTo>
                    <a:pt x="97" y="40"/>
                  </a:lnTo>
                  <a:lnTo>
                    <a:pt x="99" y="41"/>
                  </a:lnTo>
                  <a:lnTo>
                    <a:pt x="97" y="40"/>
                  </a:lnTo>
                  <a:lnTo>
                    <a:pt x="94" y="37"/>
                  </a:lnTo>
                  <a:lnTo>
                    <a:pt x="93" y="34"/>
                  </a:lnTo>
                  <a:lnTo>
                    <a:pt x="90" y="31"/>
                  </a:lnTo>
                  <a:lnTo>
                    <a:pt x="89" y="29"/>
                  </a:lnTo>
                  <a:lnTo>
                    <a:pt x="87" y="27"/>
                  </a:lnTo>
                  <a:lnTo>
                    <a:pt x="84" y="24"/>
                  </a:lnTo>
                  <a:lnTo>
                    <a:pt x="81" y="21"/>
                  </a:lnTo>
                  <a:lnTo>
                    <a:pt x="78" y="18"/>
                  </a:lnTo>
                  <a:lnTo>
                    <a:pt x="77" y="15"/>
                  </a:lnTo>
                  <a:lnTo>
                    <a:pt x="73" y="11"/>
                  </a:lnTo>
                  <a:lnTo>
                    <a:pt x="70" y="6"/>
                  </a:lnTo>
                  <a:lnTo>
                    <a:pt x="68" y="5"/>
                  </a:lnTo>
                  <a:lnTo>
                    <a:pt x="65" y="3"/>
                  </a:lnTo>
                  <a:lnTo>
                    <a:pt x="62" y="3"/>
                  </a:lnTo>
                  <a:lnTo>
                    <a:pt x="60" y="2"/>
                  </a:lnTo>
                  <a:lnTo>
                    <a:pt x="55" y="2"/>
                  </a:lnTo>
                  <a:lnTo>
                    <a:pt x="52" y="0"/>
                  </a:lnTo>
                  <a:lnTo>
                    <a:pt x="48" y="0"/>
                  </a:lnTo>
                  <a:lnTo>
                    <a:pt x="44" y="0"/>
                  </a:lnTo>
                  <a:lnTo>
                    <a:pt x="39" y="0"/>
                  </a:lnTo>
                  <a:lnTo>
                    <a:pt x="36" y="0"/>
                  </a:lnTo>
                  <a:lnTo>
                    <a:pt x="32" y="0"/>
                  </a:lnTo>
                  <a:lnTo>
                    <a:pt x="29" y="0"/>
                  </a:lnTo>
                  <a:lnTo>
                    <a:pt x="25" y="0"/>
                  </a:lnTo>
                  <a:lnTo>
                    <a:pt x="23" y="2"/>
                  </a:lnTo>
                  <a:lnTo>
                    <a:pt x="16" y="6"/>
                  </a:lnTo>
                  <a:lnTo>
                    <a:pt x="16" y="32"/>
                  </a:lnTo>
                  <a:lnTo>
                    <a:pt x="7" y="6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702" name="Freeform 107"/>
            <p:cNvSpPr>
              <a:spLocks/>
            </p:cNvSpPr>
            <p:nvPr/>
          </p:nvSpPr>
          <p:spPr bwMode="auto">
            <a:xfrm>
              <a:off x="554" y="3027"/>
              <a:ext cx="26" cy="35"/>
            </a:xfrm>
            <a:custGeom>
              <a:avLst/>
              <a:gdLst>
                <a:gd name="T0" fmla="*/ 1 w 52"/>
                <a:gd name="T1" fmla="*/ 1 h 70"/>
                <a:gd name="T2" fmla="*/ 1 w 52"/>
                <a:gd name="T3" fmla="*/ 1 h 70"/>
                <a:gd name="T4" fmla="*/ 1 w 52"/>
                <a:gd name="T5" fmla="*/ 1 h 70"/>
                <a:gd name="T6" fmla="*/ 1 w 52"/>
                <a:gd name="T7" fmla="*/ 1 h 70"/>
                <a:gd name="T8" fmla="*/ 1 w 52"/>
                <a:gd name="T9" fmla="*/ 1 h 70"/>
                <a:gd name="T10" fmla="*/ 1 w 52"/>
                <a:gd name="T11" fmla="*/ 1 h 70"/>
                <a:gd name="T12" fmla="*/ 1 w 52"/>
                <a:gd name="T13" fmla="*/ 1 h 70"/>
                <a:gd name="T14" fmla="*/ 1 w 52"/>
                <a:gd name="T15" fmla="*/ 1 h 70"/>
                <a:gd name="T16" fmla="*/ 1 w 52"/>
                <a:gd name="T17" fmla="*/ 1 h 70"/>
                <a:gd name="T18" fmla="*/ 1 w 52"/>
                <a:gd name="T19" fmla="*/ 1 h 70"/>
                <a:gd name="T20" fmla="*/ 1 w 52"/>
                <a:gd name="T21" fmla="*/ 1 h 70"/>
                <a:gd name="T22" fmla="*/ 1 w 52"/>
                <a:gd name="T23" fmla="*/ 1 h 70"/>
                <a:gd name="T24" fmla="*/ 1 w 52"/>
                <a:gd name="T25" fmla="*/ 1 h 70"/>
                <a:gd name="T26" fmla="*/ 1 w 52"/>
                <a:gd name="T27" fmla="*/ 1 h 70"/>
                <a:gd name="T28" fmla="*/ 1 w 52"/>
                <a:gd name="T29" fmla="*/ 1 h 70"/>
                <a:gd name="T30" fmla="*/ 1 w 52"/>
                <a:gd name="T31" fmla="*/ 1 h 70"/>
                <a:gd name="T32" fmla="*/ 1 w 52"/>
                <a:gd name="T33" fmla="*/ 1 h 70"/>
                <a:gd name="T34" fmla="*/ 1 w 52"/>
                <a:gd name="T35" fmla="*/ 1 h 70"/>
                <a:gd name="T36" fmla="*/ 1 w 52"/>
                <a:gd name="T37" fmla="*/ 1 h 70"/>
                <a:gd name="T38" fmla="*/ 1 w 52"/>
                <a:gd name="T39" fmla="*/ 0 h 70"/>
                <a:gd name="T40" fmla="*/ 1 w 52"/>
                <a:gd name="T41" fmla="*/ 0 h 70"/>
                <a:gd name="T42" fmla="*/ 1 w 52"/>
                <a:gd name="T43" fmla="*/ 0 h 70"/>
                <a:gd name="T44" fmla="*/ 1 w 52"/>
                <a:gd name="T45" fmla="*/ 0 h 70"/>
                <a:gd name="T46" fmla="*/ 1 w 52"/>
                <a:gd name="T47" fmla="*/ 1 h 70"/>
                <a:gd name="T48" fmla="*/ 1 w 52"/>
                <a:gd name="T49" fmla="*/ 1 h 70"/>
                <a:gd name="T50" fmla="*/ 1 w 52"/>
                <a:gd name="T51" fmla="*/ 1 h 70"/>
                <a:gd name="T52" fmla="*/ 1 w 52"/>
                <a:gd name="T53" fmla="*/ 1 h 70"/>
                <a:gd name="T54" fmla="*/ 1 w 52"/>
                <a:gd name="T55" fmla="*/ 1 h 70"/>
                <a:gd name="T56" fmla="*/ 1 w 52"/>
                <a:gd name="T57" fmla="*/ 1 h 70"/>
                <a:gd name="T58" fmla="*/ 1 w 52"/>
                <a:gd name="T59" fmla="*/ 1 h 70"/>
                <a:gd name="T60" fmla="*/ 1 w 52"/>
                <a:gd name="T61" fmla="*/ 1 h 70"/>
                <a:gd name="T62" fmla="*/ 1 w 52"/>
                <a:gd name="T63" fmla="*/ 1 h 70"/>
                <a:gd name="T64" fmla="*/ 1 w 52"/>
                <a:gd name="T65" fmla="*/ 1 h 70"/>
                <a:gd name="T66" fmla="*/ 1 w 52"/>
                <a:gd name="T67" fmla="*/ 1 h 70"/>
                <a:gd name="T68" fmla="*/ 1 w 52"/>
                <a:gd name="T69" fmla="*/ 1 h 70"/>
                <a:gd name="T70" fmla="*/ 1 w 52"/>
                <a:gd name="T71" fmla="*/ 1 h 70"/>
                <a:gd name="T72" fmla="*/ 0 w 52"/>
                <a:gd name="T73" fmla="*/ 1 h 70"/>
                <a:gd name="T74" fmla="*/ 0 w 52"/>
                <a:gd name="T75" fmla="*/ 1 h 70"/>
                <a:gd name="T76" fmla="*/ 0 w 52"/>
                <a:gd name="T77" fmla="*/ 1 h 70"/>
                <a:gd name="T78" fmla="*/ 0 w 52"/>
                <a:gd name="T79" fmla="*/ 1 h 70"/>
                <a:gd name="T80" fmla="*/ 0 w 52"/>
                <a:gd name="T81" fmla="*/ 1 h 70"/>
                <a:gd name="T82" fmla="*/ 1 w 52"/>
                <a:gd name="T83" fmla="*/ 1 h 70"/>
                <a:gd name="T84" fmla="*/ 1 w 52"/>
                <a:gd name="T85" fmla="*/ 1 h 70"/>
                <a:gd name="T86" fmla="*/ 1 w 52"/>
                <a:gd name="T87" fmla="*/ 1 h 70"/>
                <a:gd name="T88" fmla="*/ 1 w 52"/>
                <a:gd name="T89" fmla="*/ 1 h 70"/>
                <a:gd name="T90" fmla="*/ 1 w 52"/>
                <a:gd name="T91" fmla="*/ 1 h 7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52"/>
                <a:gd name="T139" fmla="*/ 0 h 70"/>
                <a:gd name="T140" fmla="*/ 52 w 52"/>
                <a:gd name="T141" fmla="*/ 70 h 7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52" h="70">
                  <a:moveTo>
                    <a:pt x="7" y="70"/>
                  </a:moveTo>
                  <a:lnTo>
                    <a:pt x="7" y="68"/>
                  </a:lnTo>
                  <a:lnTo>
                    <a:pt x="8" y="65"/>
                  </a:lnTo>
                  <a:lnTo>
                    <a:pt x="8" y="61"/>
                  </a:lnTo>
                  <a:lnTo>
                    <a:pt x="10" y="57"/>
                  </a:lnTo>
                  <a:lnTo>
                    <a:pt x="11" y="54"/>
                  </a:lnTo>
                  <a:lnTo>
                    <a:pt x="11" y="52"/>
                  </a:lnTo>
                  <a:lnTo>
                    <a:pt x="13" y="49"/>
                  </a:lnTo>
                  <a:lnTo>
                    <a:pt x="14" y="46"/>
                  </a:lnTo>
                  <a:lnTo>
                    <a:pt x="17" y="42"/>
                  </a:lnTo>
                  <a:lnTo>
                    <a:pt x="20" y="39"/>
                  </a:lnTo>
                  <a:lnTo>
                    <a:pt x="24" y="36"/>
                  </a:lnTo>
                  <a:lnTo>
                    <a:pt x="29" y="33"/>
                  </a:lnTo>
                  <a:lnTo>
                    <a:pt x="33" y="30"/>
                  </a:lnTo>
                  <a:lnTo>
                    <a:pt x="39" y="29"/>
                  </a:lnTo>
                  <a:lnTo>
                    <a:pt x="43" y="28"/>
                  </a:lnTo>
                  <a:lnTo>
                    <a:pt x="48" y="26"/>
                  </a:lnTo>
                  <a:lnTo>
                    <a:pt x="50" y="25"/>
                  </a:lnTo>
                  <a:lnTo>
                    <a:pt x="52" y="25"/>
                  </a:lnTo>
                  <a:lnTo>
                    <a:pt x="46" y="0"/>
                  </a:lnTo>
                  <a:lnTo>
                    <a:pt x="45" y="0"/>
                  </a:lnTo>
                  <a:lnTo>
                    <a:pt x="43" y="0"/>
                  </a:lnTo>
                  <a:lnTo>
                    <a:pt x="40" y="0"/>
                  </a:lnTo>
                  <a:lnTo>
                    <a:pt x="37" y="1"/>
                  </a:lnTo>
                  <a:lnTo>
                    <a:pt x="33" y="3"/>
                  </a:lnTo>
                  <a:lnTo>
                    <a:pt x="30" y="4"/>
                  </a:lnTo>
                  <a:lnTo>
                    <a:pt x="26" y="7"/>
                  </a:lnTo>
                  <a:lnTo>
                    <a:pt x="21" y="10"/>
                  </a:lnTo>
                  <a:lnTo>
                    <a:pt x="17" y="12"/>
                  </a:lnTo>
                  <a:lnTo>
                    <a:pt x="14" y="14"/>
                  </a:lnTo>
                  <a:lnTo>
                    <a:pt x="11" y="17"/>
                  </a:lnTo>
                  <a:lnTo>
                    <a:pt x="8" y="22"/>
                  </a:lnTo>
                  <a:lnTo>
                    <a:pt x="5" y="25"/>
                  </a:lnTo>
                  <a:lnTo>
                    <a:pt x="4" y="29"/>
                  </a:lnTo>
                  <a:lnTo>
                    <a:pt x="1" y="30"/>
                  </a:lnTo>
                  <a:lnTo>
                    <a:pt x="1" y="33"/>
                  </a:lnTo>
                  <a:lnTo>
                    <a:pt x="0" y="36"/>
                  </a:lnTo>
                  <a:lnTo>
                    <a:pt x="0" y="41"/>
                  </a:lnTo>
                  <a:lnTo>
                    <a:pt x="0" y="44"/>
                  </a:lnTo>
                  <a:lnTo>
                    <a:pt x="0" y="49"/>
                  </a:lnTo>
                  <a:lnTo>
                    <a:pt x="0" y="52"/>
                  </a:lnTo>
                  <a:lnTo>
                    <a:pt x="1" y="55"/>
                  </a:lnTo>
                  <a:lnTo>
                    <a:pt x="1" y="58"/>
                  </a:lnTo>
                  <a:lnTo>
                    <a:pt x="7" y="7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703" name="Freeform 108"/>
            <p:cNvSpPr>
              <a:spLocks/>
            </p:cNvSpPr>
            <p:nvPr/>
          </p:nvSpPr>
          <p:spPr bwMode="auto">
            <a:xfrm>
              <a:off x="580" y="3025"/>
              <a:ext cx="3" cy="14"/>
            </a:xfrm>
            <a:custGeom>
              <a:avLst/>
              <a:gdLst>
                <a:gd name="T0" fmla="*/ 0 w 6"/>
                <a:gd name="T1" fmla="*/ 0 h 29"/>
                <a:gd name="T2" fmla="*/ 1 w 6"/>
                <a:gd name="T3" fmla="*/ 0 h 29"/>
                <a:gd name="T4" fmla="*/ 1 w 6"/>
                <a:gd name="T5" fmla="*/ 0 h 29"/>
                <a:gd name="T6" fmla="*/ 1 w 6"/>
                <a:gd name="T7" fmla="*/ 0 h 29"/>
                <a:gd name="T8" fmla="*/ 0 w 6"/>
                <a:gd name="T9" fmla="*/ 0 h 29"/>
                <a:gd name="T10" fmla="*/ 0 w 6"/>
                <a:gd name="T11" fmla="*/ 0 h 2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"/>
                <a:gd name="T19" fmla="*/ 0 h 29"/>
                <a:gd name="T20" fmla="*/ 6 w 6"/>
                <a:gd name="T21" fmla="*/ 29 h 2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" h="29">
                  <a:moveTo>
                    <a:pt x="0" y="4"/>
                  </a:moveTo>
                  <a:lnTo>
                    <a:pt x="3" y="29"/>
                  </a:lnTo>
                  <a:lnTo>
                    <a:pt x="6" y="27"/>
                  </a:lnTo>
                  <a:lnTo>
                    <a:pt x="4" y="0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704" name="Freeform 109"/>
            <p:cNvSpPr>
              <a:spLocks/>
            </p:cNvSpPr>
            <p:nvPr/>
          </p:nvSpPr>
          <p:spPr bwMode="auto">
            <a:xfrm>
              <a:off x="559" y="3009"/>
              <a:ext cx="23" cy="11"/>
            </a:xfrm>
            <a:custGeom>
              <a:avLst/>
              <a:gdLst>
                <a:gd name="T0" fmla="*/ 1 w 45"/>
                <a:gd name="T1" fmla="*/ 0 h 23"/>
                <a:gd name="T2" fmla="*/ 1 w 45"/>
                <a:gd name="T3" fmla="*/ 0 h 23"/>
                <a:gd name="T4" fmla="*/ 1 w 45"/>
                <a:gd name="T5" fmla="*/ 0 h 23"/>
                <a:gd name="T6" fmla="*/ 1 w 45"/>
                <a:gd name="T7" fmla="*/ 0 h 23"/>
                <a:gd name="T8" fmla="*/ 1 w 45"/>
                <a:gd name="T9" fmla="*/ 0 h 23"/>
                <a:gd name="T10" fmla="*/ 1 w 45"/>
                <a:gd name="T11" fmla="*/ 0 h 23"/>
                <a:gd name="T12" fmla="*/ 1 w 45"/>
                <a:gd name="T13" fmla="*/ 0 h 23"/>
                <a:gd name="T14" fmla="*/ 1 w 45"/>
                <a:gd name="T15" fmla="*/ 0 h 23"/>
                <a:gd name="T16" fmla="*/ 1 w 45"/>
                <a:gd name="T17" fmla="*/ 0 h 23"/>
                <a:gd name="T18" fmla="*/ 1 w 45"/>
                <a:gd name="T19" fmla="*/ 0 h 23"/>
                <a:gd name="T20" fmla="*/ 1 w 45"/>
                <a:gd name="T21" fmla="*/ 0 h 23"/>
                <a:gd name="T22" fmla="*/ 1 w 45"/>
                <a:gd name="T23" fmla="*/ 0 h 23"/>
                <a:gd name="T24" fmla="*/ 1 w 45"/>
                <a:gd name="T25" fmla="*/ 0 h 23"/>
                <a:gd name="T26" fmla="*/ 1 w 45"/>
                <a:gd name="T27" fmla="*/ 0 h 23"/>
                <a:gd name="T28" fmla="*/ 1 w 45"/>
                <a:gd name="T29" fmla="*/ 0 h 23"/>
                <a:gd name="T30" fmla="*/ 1 w 45"/>
                <a:gd name="T31" fmla="*/ 0 h 23"/>
                <a:gd name="T32" fmla="*/ 1 w 45"/>
                <a:gd name="T33" fmla="*/ 0 h 23"/>
                <a:gd name="T34" fmla="*/ 1 w 45"/>
                <a:gd name="T35" fmla="*/ 0 h 23"/>
                <a:gd name="T36" fmla="*/ 1 w 45"/>
                <a:gd name="T37" fmla="*/ 0 h 23"/>
                <a:gd name="T38" fmla="*/ 1 w 45"/>
                <a:gd name="T39" fmla="*/ 0 h 23"/>
                <a:gd name="T40" fmla="*/ 1 w 45"/>
                <a:gd name="T41" fmla="*/ 0 h 23"/>
                <a:gd name="T42" fmla="*/ 1 w 45"/>
                <a:gd name="T43" fmla="*/ 0 h 23"/>
                <a:gd name="T44" fmla="*/ 1 w 45"/>
                <a:gd name="T45" fmla="*/ 0 h 23"/>
                <a:gd name="T46" fmla="*/ 1 w 45"/>
                <a:gd name="T47" fmla="*/ 0 h 23"/>
                <a:gd name="T48" fmla="*/ 1 w 45"/>
                <a:gd name="T49" fmla="*/ 0 h 23"/>
                <a:gd name="T50" fmla="*/ 1 w 45"/>
                <a:gd name="T51" fmla="*/ 0 h 23"/>
                <a:gd name="T52" fmla="*/ 0 w 45"/>
                <a:gd name="T53" fmla="*/ 0 h 23"/>
                <a:gd name="T54" fmla="*/ 0 w 45"/>
                <a:gd name="T55" fmla="*/ 0 h 23"/>
                <a:gd name="T56" fmla="*/ 1 w 45"/>
                <a:gd name="T57" fmla="*/ 0 h 23"/>
                <a:gd name="T58" fmla="*/ 1 w 45"/>
                <a:gd name="T59" fmla="*/ 0 h 23"/>
                <a:gd name="T60" fmla="*/ 1 w 45"/>
                <a:gd name="T61" fmla="*/ 0 h 23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45"/>
                <a:gd name="T94" fmla="*/ 0 h 23"/>
                <a:gd name="T95" fmla="*/ 45 w 45"/>
                <a:gd name="T96" fmla="*/ 23 h 23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45" h="23">
                  <a:moveTo>
                    <a:pt x="6" y="23"/>
                  </a:moveTo>
                  <a:lnTo>
                    <a:pt x="9" y="21"/>
                  </a:lnTo>
                  <a:lnTo>
                    <a:pt x="11" y="19"/>
                  </a:lnTo>
                  <a:lnTo>
                    <a:pt x="16" y="14"/>
                  </a:lnTo>
                  <a:lnTo>
                    <a:pt x="22" y="11"/>
                  </a:lnTo>
                  <a:lnTo>
                    <a:pt x="25" y="10"/>
                  </a:lnTo>
                  <a:lnTo>
                    <a:pt x="29" y="8"/>
                  </a:lnTo>
                  <a:lnTo>
                    <a:pt x="32" y="7"/>
                  </a:lnTo>
                  <a:lnTo>
                    <a:pt x="38" y="5"/>
                  </a:lnTo>
                  <a:lnTo>
                    <a:pt x="40" y="4"/>
                  </a:lnTo>
                  <a:lnTo>
                    <a:pt x="43" y="3"/>
                  </a:lnTo>
                  <a:lnTo>
                    <a:pt x="45" y="1"/>
                  </a:lnTo>
                  <a:lnTo>
                    <a:pt x="42" y="0"/>
                  </a:lnTo>
                  <a:lnTo>
                    <a:pt x="40" y="0"/>
                  </a:lnTo>
                  <a:lnTo>
                    <a:pt x="38" y="1"/>
                  </a:lnTo>
                  <a:lnTo>
                    <a:pt x="33" y="1"/>
                  </a:lnTo>
                  <a:lnTo>
                    <a:pt x="30" y="3"/>
                  </a:lnTo>
                  <a:lnTo>
                    <a:pt x="26" y="3"/>
                  </a:lnTo>
                  <a:lnTo>
                    <a:pt x="23" y="3"/>
                  </a:lnTo>
                  <a:lnTo>
                    <a:pt x="20" y="4"/>
                  </a:lnTo>
                  <a:lnTo>
                    <a:pt x="17" y="4"/>
                  </a:lnTo>
                  <a:lnTo>
                    <a:pt x="14" y="5"/>
                  </a:lnTo>
                  <a:lnTo>
                    <a:pt x="11" y="5"/>
                  </a:lnTo>
                  <a:lnTo>
                    <a:pt x="10" y="7"/>
                  </a:lnTo>
                  <a:lnTo>
                    <a:pt x="6" y="10"/>
                  </a:lnTo>
                  <a:lnTo>
                    <a:pt x="3" y="14"/>
                  </a:lnTo>
                  <a:lnTo>
                    <a:pt x="0" y="16"/>
                  </a:lnTo>
                  <a:lnTo>
                    <a:pt x="0" y="19"/>
                  </a:lnTo>
                  <a:lnTo>
                    <a:pt x="1" y="21"/>
                  </a:lnTo>
                  <a:lnTo>
                    <a:pt x="6" y="2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705" name="Freeform 110"/>
            <p:cNvSpPr>
              <a:spLocks/>
            </p:cNvSpPr>
            <p:nvPr/>
          </p:nvSpPr>
          <p:spPr bwMode="auto">
            <a:xfrm>
              <a:off x="629" y="2989"/>
              <a:ext cx="30" cy="7"/>
            </a:xfrm>
            <a:custGeom>
              <a:avLst/>
              <a:gdLst>
                <a:gd name="T0" fmla="*/ 1 w 60"/>
                <a:gd name="T1" fmla="*/ 0 h 15"/>
                <a:gd name="T2" fmla="*/ 1 w 60"/>
                <a:gd name="T3" fmla="*/ 0 h 15"/>
                <a:gd name="T4" fmla="*/ 1 w 60"/>
                <a:gd name="T5" fmla="*/ 0 h 15"/>
                <a:gd name="T6" fmla="*/ 1 w 60"/>
                <a:gd name="T7" fmla="*/ 0 h 15"/>
                <a:gd name="T8" fmla="*/ 1 w 60"/>
                <a:gd name="T9" fmla="*/ 0 h 15"/>
                <a:gd name="T10" fmla="*/ 1 w 60"/>
                <a:gd name="T11" fmla="*/ 0 h 15"/>
                <a:gd name="T12" fmla="*/ 1 w 60"/>
                <a:gd name="T13" fmla="*/ 0 h 15"/>
                <a:gd name="T14" fmla="*/ 1 w 60"/>
                <a:gd name="T15" fmla="*/ 0 h 15"/>
                <a:gd name="T16" fmla="*/ 1 w 60"/>
                <a:gd name="T17" fmla="*/ 0 h 15"/>
                <a:gd name="T18" fmla="*/ 1 w 60"/>
                <a:gd name="T19" fmla="*/ 0 h 15"/>
                <a:gd name="T20" fmla="*/ 1 w 60"/>
                <a:gd name="T21" fmla="*/ 0 h 15"/>
                <a:gd name="T22" fmla="*/ 1 w 60"/>
                <a:gd name="T23" fmla="*/ 0 h 15"/>
                <a:gd name="T24" fmla="*/ 1 w 60"/>
                <a:gd name="T25" fmla="*/ 0 h 15"/>
                <a:gd name="T26" fmla="*/ 1 w 60"/>
                <a:gd name="T27" fmla="*/ 0 h 15"/>
                <a:gd name="T28" fmla="*/ 1 w 60"/>
                <a:gd name="T29" fmla="*/ 0 h 15"/>
                <a:gd name="T30" fmla="*/ 1 w 60"/>
                <a:gd name="T31" fmla="*/ 0 h 15"/>
                <a:gd name="T32" fmla="*/ 1 w 60"/>
                <a:gd name="T33" fmla="*/ 0 h 15"/>
                <a:gd name="T34" fmla="*/ 1 w 60"/>
                <a:gd name="T35" fmla="*/ 0 h 15"/>
                <a:gd name="T36" fmla="*/ 1 w 60"/>
                <a:gd name="T37" fmla="*/ 0 h 15"/>
                <a:gd name="T38" fmla="*/ 1 w 60"/>
                <a:gd name="T39" fmla="*/ 0 h 15"/>
                <a:gd name="T40" fmla="*/ 1 w 60"/>
                <a:gd name="T41" fmla="*/ 0 h 15"/>
                <a:gd name="T42" fmla="*/ 1 w 60"/>
                <a:gd name="T43" fmla="*/ 0 h 15"/>
                <a:gd name="T44" fmla="*/ 1 w 60"/>
                <a:gd name="T45" fmla="*/ 0 h 15"/>
                <a:gd name="T46" fmla="*/ 1 w 60"/>
                <a:gd name="T47" fmla="*/ 0 h 15"/>
                <a:gd name="T48" fmla="*/ 1 w 60"/>
                <a:gd name="T49" fmla="*/ 0 h 15"/>
                <a:gd name="T50" fmla="*/ 1 w 60"/>
                <a:gd name="T51" fmla="*/ 0 h 15"/>
                <a:gd name="T52" fmla="*/ 1 w 60"/>
                <a:gd name="T53" fmla="*/ 0 h 15"/>
                <a:gd name="T54" fmla="*/ 1 w 60"/>
                <a:gd name="T55" fmla="*/ 0 h 15"/>
                <a:gd name="T56" fmla="*/ 1 w 60"/>
                <a:gd name="T57" fmla="*/ 0 h 15"/>
                <a:gd name="T58" fmla="*/ 1 w 60"/>
                <a:gd name="T59" fmla="*/ 0 h 15"/>
                <a:gd name="T60" fmla="*/ 1 w 60"/>
                <a:gd name="T61" fmla="*/ 0 h 15"/>
                <a:gd name="T62" fmla="*/ 1 w 60"/>
                <a:gd name="T63" fmla="*/ 0 h 15"/>
                <a:gd name="T64" fmla="*/ 1 w 60"/>
                <a:gd name="T65" fmla="*/ 0 h 15"/>
                <a:gd name="T66" fmla="*/ 1 w 60"/>
                <a:gd name="T67" fmla="*/ 0 h 15"/>
                <a:gd name="T68" fmla="*/ 1 w 60"/>
                <a:gd name="T69" fmla="*/ 0 h 15"/>
                <a:gd name="T70" fmla="*/ 1 w 60"/>
                <a:gd name="T71" fmla="*/ 0 h 15"/>
                <a:gd name="T72" fmla="*/ 1 w 60"/>
                <a:gd name="T73" fmla="*/ 0 h 15"/>
                <a:gd name="T74" fmla="*/ 1 w 60"/>
                <a:gd name="T75" fmla="*/ 0 h 15"/>
                <a:gd name="T76" fmla="*/ 1 w 60"/>
                <a:gd name="T77" fmla="*/ 0 h 15"/>
                <a:gd name="T78" fmla="*/ 0 w 60"/>
                <a:gd name="T79" fmla="*/ 0 h 15"/>
                <a:gd name="T80" fmla="*/ 0 w 60"/>
                <a:gd name="T81" fmla="*/ 0 h 15"/>
                <a:gd name="T82" fmla="*/ 1 w 60"/>
                <a:gd name="T83" fmla="*/ 0 h 15"/>
                <a:gd name="T84" fmla="*/ 1 w 60"/>
                <a:gd name="T85" fmla="*/ 0 h 15"/>
                <a:gd name="T86" fmla="*/ 1 w 60"/>
                <a:gd name="T87" fmla="*/ 0 h 15"/>
                <a:gd name="T88" fmla="*/ 1 w 60"/>
                <a:gd name="T89" fmla="*/ 0 h 15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60"/>
                <a:gd name="T136" fmla="*/ 0 h 15"/>
                <a:gd name="T137" fmla="*/ 60 w 60"/>
                <a:gd name="T138" fmla="*/ 15 h 15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60" h="15">
                  <a:moveTo>
                    <a:pt x="3" y="0"/>
                  </a:moveTo>
                  <a:lnTo>
                    <a:pt x="6" y="0"/>
                  </a:lnTo>
                  <a:lnTo>
                    <a:pt x="8" y="0"/>
                  </a:lnTo>
                  <a:lnTo>
                    <a:pt x="12" y="0"/>
                  </a:lnTo>
                  <a:lnTo>
                    <a:pt x="15" y="0"/>
                  </a:lnTo>
                  <a:lnTo>
                    <a:pt x="19" y="0"/>
                  </a:lnTo>
                  <a:lnTo>
                    <a:pt x="24" y="0"/>
                  </a:lnTo>
                  <a:lnTo>
                    <a:pt x="28" y="0"/>
                  </a:lnTo>
                  <a:lnTo>
                    <a:pt x="29" y="0"/>
                  </a:lnTo>
                  <a:lnTo>
                    <a:pt x="32" y="0"/>
                  </a:lnTo>
                  <a:lnTo>
                    <a:pt x="35" y="2"/>
                  </a:lnTo>
                  <a:lnTo>
                    <a:pt x="38" y="3"/>
                  </a:lnTo>
                  <a:lnTo>
                    <a:pt x="41" y="5"/>
                  </a:lnTo>
                  <a:lnTo>
                    <a:pt x="44" y="6"/>
                  </a:lnTo>
                  <a:lnTo>
                    <a:pt x="47" y="8"/>
                  </a:lnTo>
                  <a:lnTo>
                    <a:pt x="50" y="9"/>
                  </a:lnTo>
                  <a:lnTo>
                    <a:pt x="54" y="11"/>
                  </a:lnTo>
                  <a:lnTo>
                    <a:pt x="59" y="13"/>
                  </a:lnTo>
                  <a:lnTo>
                    <a:pt x="60" y="13"/>
                  </a:lnTo>
                  <a:lnTo>
                    <a:pt x="60" y="15"/>
                  </a:lnTo>
                  <a:lnTo>
                    <a:pt x="57" y="13"/>
                  </a:lnTo>
                  <a:lnTo>
                    <a:pt x="53" y="12"/>
                  </a:lnTo>
                  <a:lnTo>
                    <a:pt x="50" y="11"/>
                  </a:lnTo>
                  <a:lnTo>
                    <a:pt x="47" y="11"/>
                  </a:lnTo>
                  <a:lnTo>
                    <a:pt x="44" y="9"/>
                  </a:lnTo>
                  <a:lnTo>
                    <a:pt x="41" y="9"/>
                  </a:lnTo>
                  <a:lnTo>
                    <a:pt x="38" y="8"/>
                  </a:lnTo>
                  <a:lnTo>
                    <a:pt x="35" y="8"/>
                  </a:lnTo>
                  <a:lnTo>
                    <a:pt x="31" y="6"/>
                  </a:lnTo>
                  <a:lnTo>
                    <a:pt x="29" y="6"/>
                  </a:lnTo>
                  <a:lnTo>
                    <a:pt x="27" y="6"/>
                  </a:lnTo>
                  <a:lnTo>
                    <a:pt x="24" y="6"/>
                  </a:lnTo>
                  <a:lnTo>
                    <a:pt x="22" y="6"/>
                  </a:lnTo>
                  <a:lnTo>
                    <a:pt x="21" y="6"/>
                  </a:lnTo>
                  <a:lnTo>
                    <a:pt x="18" y="6"/>
                  </a:lnTo>
                  <a:lnTo>
                    <a:pt x="15" y="6"/>
                  </a:lnTo>
                  <a:lnTo>
                    <a:pt x="12" y="6"/>
                  </a:lnTo>
                  <a:lnTo>
                    <a:pt x="9" y="8"/>
                  </a:lnTo>
                  <a:lnTo>
                    <a:pt x="5" y="8"/>
                  </a:lnTo>
                  <a:lnTo>
                    <a:pt x="0" y="8"/>
                  </a:lnTo>
                  <a:lnTo>
                    <a:pt x="0" y="5"/>
                  </a:lnTo>
                  <a:lnTo>
                    <a:pt x="2" y="2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706" name="Freeform 111"/>
            <p:cNvSpPr>
              <a:spLocks/>
            </p:cNvSpPr>
            <p:nvPr/>
          </p:nvSpPr>
          <p:spPr bwMode="auto">
            <a:xfrm>
              <a:off x="648" y="2980"/>
              <a:ext cx="20" cy="9"/>
            </a:xfrm>
            <a:custGeom>
              <a:avLst/>
              <a:gdLst>
                <a:gd name="T0" fmla="*/ 0 w 41"/>
                <a:gd name="T1" fmla="*/ 0 h 17"/>
                <a:gd name="T2" fmla="*/ 0 w 41"/>
                <a:gd name="T3" fmla="*/ 0 h 17"/>
                <a:gd name="T4" fmla="*/ 0 w 41"/>
                <a:gd name="T5" fmla="*/ 1 h 17"/>
                <a:gd name="T6" fmla="*/ 0 w 41"/>
                <a:gd name="T7" fmla="*/ 1 h 17"/>
                <a:gd name="T8" fmla="*/ 0 w 41"/>
                <a:gd name="T9" fmla="*/ 1 h 17"/>
                <a:gd name="T10" fmla="*/ 0 w 41"/>
                <a:gd name="T11" fmla="*/ 1 h 17"/>
                <a:gd name="T12" fmla="*/ 0 w 41"/>
                <a:gd name="T13" fmla="*/ 1 h 17"/>
                <a:gd name="T14" fmla="*/ 0 w 41"/>
                <a:gd name="T15" fmla="*/ 1 h 17"/>
                <a:gd name="T16" fmla="*/ 0 w 41"/>
                <a:gd name="T17" fmla="*/ 1 h 17"/>
                <a:gd name="T18" fmla="*/ 0 w 41"/>
                <a:gd name="T19" fmla="*/ 1 h 17"/>
                <a:gd name="T20" fmla="*/ 0 w 41"/>
                <a:gd name="T21" fmla="*/ 1 h 17"/>
                <a:gd name="T22" fmla="*/ 0 w 41"/>
                <a:gd name="T23" fmla="*/ 1 h 17"/>
                <a:gd name="T24" fmla="*/ 0 w 41"/>
                <a:gd name="T25" fmla="*/ 1 h 17"/>
                <a:gd name="T26" fmla="*/ 0 w 41"/>
                <a:gd name="T27" fmla="*/ 1 h 17"/>
                <a:gd name="T28" fmla="*/ 0 w 41"/>
                <a:gd name="T29" fmla="*/ 1 h 17"/>
                <a:gd name="T30" fmla="*/ 0 w 41"/>
                <a:gd name="T31" fmla="*/ 1 h 17"/>
                <a:gd name="T32" fmla="*/ 0 w 41"/>
                <a:gd name="T33" fmla="*/ 1 h 17"/>
                <a:gd name="T34" fmla="*/ 0 w 41"/>
                <a:gd name="T35" fmla="*/ 1 h 17"/>
                <a:gd name="T36" fmla="*/ 0 w 41"/>
                <a:gd name="T37" fmla="*/ 1 h 17"/>
                <a:gd name="T38" fmla="*/ 0 w 41"/>
                <a:gd name="T39" fmla="*/ 1 h 17"/>
                <a:gd name="T40" fmla="*/ 0 w 41"/>
                <a:gd name="T41" fmla="*/ 1 h 17"/>
                <a:gd name="T42" fmla="*/ 0 w 41"/>
                <a:gd name="T43" fmla="*/ 1 h 17"/>
                <a:gd name="T44" fmla="*/ 0 w 41"/>
                <a:gd name="T45" fmla="*/ 1 h 17"/>
                <a:gd name="T46" fmla="*/ 0 w 41"/>
                <a:gd name="T47" fmla="*/ 1 h 17"/>
                <a:gd name="T48" fmla="*/ 0 w 41"/>
                <a:gd name="T49" fmla="*/ 1 h 17"/>
                <a:gd name="T50" fmla="*/ 0 w 41"/>
                <a:gd name="T51" fmla="*/ 0 h 17"/>
                <a:gd name="T52" fmla="*/ 0 w 41"/>
                <a:gd name="T53" fmla="*/ 0 h 17"/>
                <a:gd name="T54" fmla="*/ 0 w 41"/>
                <a:gd name="T55" fmla="*/ 0 h 17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41"/>
                <a:gd name="T85" fmla="*/ 0 h 17"/>
                <a:gd name="T86" fmla="*/ 41 w 41"/>
                <a:gd name="T87" fmla="*/ 17 h 17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41" h="17">
                  <a:moveTo>
                    <a:pt x="9" y="0"/>
                  </a:moveTo>
                  <a:lnTo>
                    <a:pt x="7" y="0"/>
                  </a:lnTo>
                  <a:lnTo>
                    <a:pt x="5" y="1"/>
                  </a:lnTo>
                  <a:lnTo>
                    <a:pt x="0" y="3"/>
                  </a:lnTo>
                  <a:lnTo>
                    <a:pt x="2" y="4"/>
                  </a:lnTo>
                  <a:lnTo>
                    <a:pt x="5" y="6"/>
                  </a:lnTo>
                  <a:lnTo>
                    <a:pt x="9" y="7"/>
                  </a:lnTo>
                  <a:lnTo>
                    <a:pt x="12" y="9"/>
                  </a:lnTo>
                  <a:lnTo>
                    <a:pt x="16" y="10"/>
                  </a:lnTo>
                  <a:lnTo>
                    <a:pt x="19" y="12"/>
                  </a:lnTo>
                  <a:lnTo>
                    <a:pt x="23" y="13"/>
                  </a:lnTo>
                  <a:lnTo>
                    <a:pt x="26" y="14"/>
                  </a:lnTo>
                  <a:lnTo>
                    <a:pt x="29" y="14"/>
                  </a:lnTo>
                  <a:lnTo>
                    <a:pt x="32" y="16"/>
                  </a:lnTo>
                  <a:lnTo>
                    <a:pt x="35" y="17"/>
                  </a:lnTo>
                  <a:lnTo>
                    <a:pt x="39" y="17"/>
                  </a:lnTo>
                  <a:lnTo>
                    <a:pt x="41" y="17"/>
                  </a:lnTo>
                  <a:lnTo>
                    <a:pt x="38" y="16"/>
                  </a:lnTo>
                  <a:lnTo>
                    <a:pt x="35" y="13"/>
                  </a:lnTo>
                  <a:lnTo>
                    <a:pt x="31" y="10"/>
                  </a:lnTo>
                  <a:lnTo>
                    <a:pt x="25" y="7"/>
                  </a:lnTo>
                  <a:lnTo>
                    <a:pt x="22" y="6"/>
                  </a:lnTo>
                  <a:lnTo>
                    <a:pt x="21" y="4"/>
                  </a:lnTo>
                  <a:lnTo>
                    <a:pt x="18" y="3"/>
                  </a:lnTo>
                  <a:lnTo>
                    <a:pt x="15" y="1"/>
                  </a:lnTo>
                  <a:lnTo>
                    <a:pt x="12" y="0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707" name="Freeform 112"/>
            <p:cNvSpPr>
              <a:spLocks/>
            </p:cNvSpPr>
            <p:nvPr/>
          </p:nvSpPr>
          <p:spPr bwMode="auto">
            <a:xfrm>
              <a:off x="688" y="3060"/>
              <a:ext cx="20" cy="7"/>
            </a:xfrm>
            <a:custGeom>
              <a:avLst/>
              <a:gdLst>
                <a:gd name="T0" fmla="*/ 0 w 41"/>
                <a:gd name="T1" fmla="*/ 0 h 15"/>
                <a:gd name="T2" fmla="*/ 0 w 41"/>
                <a:gd name="T3" fmla="*/ 0 h 15"/>
                <a:gd name="T4" fmla="*/ 0 w 41"/>
                <a:gd name="T5" fmla="*/ 0 h 15"/>
                <a:gd name="T6" fmla="*/ 0 w 41"/>
                <a:gd name="T7" fmla="*/ 0 h 15"/>
                <a:gd name="T8" fmla="*/ 0 w 41"/>
                <a:gd name="T9" fmla="*/ 0 h 15"/>
                <a:gd name="T10" fmla="*/ 0 w 41"/>
                <a:gd name="T11" fmla="*/ 0 h 15"/>
                <a:gd name="T12" fmla="*/ 0 w 41"/>
                <a:gd name="T13" fmla="*/ 0 h 15"/>
                <a:gd name="T14" fmla="*/ 0 w 41"/>
                <a:gd name="T15" fmla="*/ 0 h 15"/>
                <a:gd name="T16" fmla="*/ 0 w 41"/>
                <a:gd name="T17" fmla="*/ 0 h 15"/>
                <a:gd name="T18" fmla="*/ 0 w 41"/>
                <a:gd name="T19" fmla="*/ 0 h 15"/>
                <a:gd name="T20" fmla="*/ 0 w 41"/>
                <a:gd name="T21" fmla="*/ 0 h 15"/>
                <a:gd name="T22" fmla="*/ 0 w 41"/>
                <a:gd name="T23" fmla="*/ 0 h 15"/>
                <a:gd name="T24" fmla="*/ 0 w 41"/>
                <a:gd name="T25" fmla="*/ 0 h 15"/>
                <a:gd name="T26" fmla="*/ 0 w 41"/>
                <a:gd name="T27" fmla="*/ 0 h 15"/>
                <a:gd name="T28" fmla="*/ 0 w 41"/>
                <a:gd name="T29" fmla="*/ 0 h 15"/>
                <a:gd name="T30" fmla="*/ 0 w 41"/>
                <a:gd name="T31" fmla="*/ 0 h 15"/>
                <a:gd name="T32" fmla="*/ 0 w 41"/>
                <a:gd name="T33" fmla="*/ 0 h 15"/>
                <a:gd name="T34" fmla="*/ 0 w 41"/>
                <a:gd name="T35" fmla="*/ 0 h 15"/>
                <a:gd name="T36" fmla="*/ 0 w 41"/>
                <a:gd name="T37" fmla="*/ 0 h 15"/>
                <a:gd name="T38" fmla="*/ 0 w 41"/>
                <a:gd name="T39" fmla="*/ 0 h 15"/>
                <a:gd name="T40" fmla="*/ 0 w 41"/>
                <a:gd name="T41" fmla="*/ 0 h 15"/>
                <a:gd name="T42" fmla="*/ 0 w 41"/>
                <a:gd name="T43" fmla="*/ 0 h 15"/>
                <a:gd name="T44" fmla="*/ 0 w 41"/>
                <a:gd name="T45" fmla="*/ 0 h 15"/>
                <a:gd name="T46" fmla="*/ 0 w 41"/>
                <a:gd name="T47" fmla="*/ 0 h 15"/>
                <a:gd name="T48" fmla="*/ 0 w 41"/>
                <a:gd name="T49" fmla="*/ 0 h 15"/>
                <a:gd name="T50" fmla="*/ 0 w 41"/>
                <a:gd name="T51" fmla="*/ 0 h 15"/>
                <a:gd name="T52" fmla="*/ 0 w 41"/>
                <a:gd name="T53" fmla="*/ 0 h 15"/>
                <a:gd name="T54" fmla="*/ 0 w 41"/>
                <a:gd name="T55" fmla="*/ 0 h 15"/>
                <a:gd name="T56" fmla="*/ 0 w 41"/>
                <a:gd name="T57" fmla="*/ 0 h 15"/>
                <a:gd name="T58" fmla="*/ 0 w 41"/>
                <a:gd name="T59" fmla="*/ 0 h 15"/>
                <a:gd name="T60" fmla="*/ 0 w 41"/>
                <a:gd name="T61" fmla="*/ 0 h 15"/>
                <a:gd name="T62" fmla="*/ 0 w 41"/>
                <a:gd name="T63" fmla="*/ 0 h 15"/>
                <a:gd name="T64" fmla="*/ 0 w 41"/>
                <a:gd name="T65" fmla="*/ 0 h 15"/>
                <a:gd name="T66" fmla="*/ 0 w 41"/>
                <a:gd name="T67" fmla="*/ 0 h 15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41"/>
                <a:gd name="T103" fmla="*/ 0 h 15"/>
                <a:gd name="T104" fmla="*/ 41 w 41"/>
                <a:gd name="T105" fmla="*/ 15 h 15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41" h="15">
                  <a:moveTo>
                    <a:pt x="31" y="2"/>
                  </a:moveTo>
                  <a:lnTo>
                    <a:pt x="28" y="0"/>
                  </a:lnTo>
                  <a:lnTo>
                    <a:pt x="26" y="0"/>
                  </a:lnTo>
                  <a:lnTo>
                    <a:pt x="23" y="0"/>
                  </a:lnTo>
                  <a:lnTo>
                    <a:pt x="20" y="2"/>
                  </a:lnTo>
                  <a:lnTo>
                    <a:pt x="18" y="2"/>
                  </a:lnTo>
                  <a:lnTo>
                    <a:pt x="15" y="3"/>
                  </a:lnTo>
                  <a:lnTo>
                    <a:pt x="12" y="3"/>
                  </a:lnTo>
                  <a:lnTo>
                    <a:pt x="10" y="5"/>
                  </a:lnTo>
                  <a:lnTo>
                    <a:pt x="7" y="6"/>
                  </a:lnTo>
                  <a:lnTo>
                    <a:pt x="3" y="11"/>
                  </a:lnTo>
                  <a:lnTo>
                    <a:pt x="0" y="13"/>
                  </a:lnTo>
                  <a:lnTo>
                    <a:pt x="0" y="15"/>
                  </a:lnTo>
                  <a:lnTo>
                    <a:pt x="0" y="13"/>
                  </a:lnTo>
                  <a:lnTo>
                    <a:pt x="3" y="13"/>
                  </a:lnTo>
                  <a:lnTo>
                    <a:pt x="6" y="12"/>
                  </a:lnTo>
                  <a:lnTo>
                    <a:pt x="9" y="12"/>
                  </a:lnTo>
                  <a:lnTo>
                    <a:pt x="12" y="11"/>
                  </a:lnTo>
                  <a:lnTo>
                    <a:pt x="16" y="9"/>
                  </a:lnTo>
                  <a:lnTo>
                    <a:pt x="18" y="8"/>
                  </a:lnTo>
                  <a:lnTo>
                    <a:pt x="20" y="8"/>
                  </a:lnTo>
                  <a:lnTo>
                    <a:pt x="22" y="8"/>
                  </a:lnTo>
                  <a:lnTo>
                    <a:pt x="25" y="9"/>
                  </a:lnTo>
                  <a:lnTo>
                    <a:pt x="28" y="9"/>
                  </a:lnTo>
                  <a:lnTo>
                    <a:pt x="32" y="11"/>
                  </a:lnTo>
                  <a:lnTo>
                    <a:pt x="35" y="11"/>
                  </a:lnTo>
                  <a:lnTo>
                    <a:pt x="38" y="11"/>
                  </a:lnTo>
                  <a:lnTo>
                    <a:pt x="39" y="11"/>
                  </a:lnTo>
                  <a:lnTo>
                    <a:pt x="41" y="9"/>
                  </a:lnTo>
                  <a:lnTo>
                    <a:pt x="38" y="6"/>
                  </a:lnTo>
                  <a:lnTo>
                    <a:pt x="35" y="3"/>
                  </a:lnTo>
                  <a:lnTo>
                    <a:pt x="32" y="2"/>
                  </a:lnTo>
                  <a:lnTo>
                    <a:pt x="31" y="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708" name="Freeform 113"/>
            <p:cNvSpPr>
              <a:spLocks/>
            </p:cNvSpPr>
            <p:nvPr/>
          </p:nvSpPr>
          <p:spPr bwMode="auto">
            <a:xfrm>
              <a:off x="527" y="2926"/>
              <a:ext cx="236" cy="315"/>
            </a:xfrm>
            <a:custGeom>
              <a:avLst/>
              <a:gdLst>
                <a:gd name="T0" fmla="*/ 1 w 471"/>
                <a:gd name="T1" fmla="*/ 0 h 631"/>
                <a:gd name="T2" fmla="*/ 1 w 471"/>
                <a:gd name="T3" fmla="*/ 0 h 631"/>
                <a:gd name="T4" fmla="*/ 1 w 471"/>
                <a:gd name="T5" fmla="*/ 0 h 631"/>
                <a:gd name="T6" fmla="*/ 1 w 471"/>
                <a:gd name="T7" fmla="*/ 0 h 631"/>
                <a:gd name="T8" fmla="*/ 1 w 471"/>
                <a:gd name="T9" fmla="*/ 0 h 631"/>
                <a:gd name="T10" fmla="*/ 1 w 471"/>
                <a:gd name="T11" fmla="*/ 0 h 631"/>
                <a:gd name="T12" fmla="*/ 1 w 471"/>
                <a:gd name="T13" fmla="*/ 0 h 631"/>
                <a:gd name="T14" fmla="*/ 1 w 471"/>
                <a:gd name="T15" fmla="*/ 0 h 631"/>
                <a:gd name="T16" fmla="*/ 1 w 471"/>
                <a:gd name="T17" fmla="*/ 0 h 631"/>
                <a:gd name="T18" fmla="*/ 1 w 471"/>
                <a:gd name="T19" fmla="*/ 0 h 631"/>
                <a:gd name="T20" fmla="*/ 1 w 471"/>
                <a:gd name="T21" fmla="*/ 0 h 631"/>
                <a:gd name="T22" fmla="*/ 1 w 471"/>
                <a:gd name="T23" fmla="*/ 0 h 631"/>
                <a:gd name="T24" fmla="*/ 1 w 471"/>
                <a:gd name="T25" fmla="*/ 0 h 631"/>
                <a:gd name="T26" fmla="*/ 1 w 471"/>
                <a:gd name="T27" fmla="*/ 0 h 631"/>
                <a:gd name="T28" fmla="*/ 1 w 471"/>
                <a:gd name="T29" fmla="*/ 0 h 631"/>
                <a:gd name="T30" fmla="*/ 1 w 471"/>
                <a:gd name="T31" fmla="*/ 0 h 631"/>
                <a:gd name="T32" fmla="*/ 1 w 471"/>
                <a:gd name="T33" fmla="*/ 0 h 631"/>
                <a:gd name="T34" fmla="*/ 1 w 471"/>
                <a:gd name="T35" fmla="*/ 0 h 631"/>
                <a:gd name="T36" fmla="*/ 1 w 471"/>
                <a:gd name="T37" fmla="*/ 0 h 631"/>
                <a:gd name="T38" fmla="*/ 1 w 471"/>
                <a:gd name="T39" fmla="*/ 0 h 631"/>
                <a:gd name="T40" fmla="*/ 1 w 471"/>
                <a:gd name="T41" fmla="*/ 0 h 631"/>
                <a:gd name="T42" fmla="*/ 1 w 471"/>
                <a:gd name="T43" fmla="*/ 0 h 631"/>
                <a:gd name="T44" fmla="*/ 1 w 471"/>
                <a:gd name="T45" fmla="*/ 0 h 631"/>
                <a:gd name="T46" fmla="*/ 1 w 471"/>
                <a:gd name="T47" fmla="*/ 0 h 631"/>
                <a:gd name="T48" fmla="*/ 1 w 471"/>
                <a:gd name="T49" fmla="*/ 0 h 631"/>
                <a:gd name="T50" fmla="*/ 1 w 471"/>
                <a:gd name="T51" fmla="*/ 0 h 631"/>
                <a:gd name="T52" fmla="*/ 1 w 471"/>
                <a:gd name="T53" fmla="*/ 0 h 631"/>
                <a:gd name="T54" fmla="*/ 1 w 471"/>
                <a:gd name="T55" fmla="*/ 0 h 631"/>
                <a:gd name="T56" fmla="*/ 1 w 471"/>
                <a:gd name="T57" fmla="*/ 0 h 631"/>
                <a:gd name="T58" fmla="*/ 1 w 471"/>
                <a:gd name="T59" fmla="*/ 0 h 631"/>
                <a:gd name="T60" fmla="*/ 1 w 471"/>
                <a:gd name="T61" fmla="*/ 0 h 631"/>
                <a:gd name="T62" fmla="*/ 1 w 471"/>
                <a:gd name="T63" fmla="*/ 0 h 631"/>
                <a:gd name="T64" fmla="*/ 1 w 471"/>
                <a:gd name="T65" fmla="*/ 0 h 631"/>
                <a:gd name="T66" fmla="*/ 1 w 471"/>
                <a:gd name="T67" fmla="*/ 0 h 631"/>
                <a:gd name="T68" fmla="*/ 1 w 471"/>
                <a:gd name="T69" fmla="*/ 0 h 631"/>
                <a:gd name="T70" fmla="*/ 1 w 471"/>
                <a:gd name="T71" fmla="*/ 0 h 631"/>
                <a:gd name="T72" fmla="*/ 1 w 471"/>
                <a:gd name="T73" fmla="*/ 0 h 631"/>
                <a:gd name="T74" fmla="*/ 1 w 471"/>
                <a:gd name="T75" fmla="*/ 0 h 631"/>
                <a:gd name="T76" fmla="*/ 1 w 471"/>
                <a:gd name="T77" fmla="*/ 0 h 631"/>
                <a:gd name="T78" fmla="*/ 1 w 471"/>
                <a:gd name="T79" fmla="*/ 0 h 631"/>
                <a:gd name="T80" fmla="*/ 1 w 471"/>
                <a:gd name="T81" fmla="*/ 0 h 631"/>
                <a:gd name="T82" fmla="*/ 1 w 471"/>
                <a:gd name="T83" fmla="*/ 0 h 631"/>
                <a:gd name="T84" fmla="*/ 1 w 471"/>
                <a:gd name="T85" fmla="*/ 0 h 631"/>
                <a:gd name="T86" fmla="*/ 1 w 471"/>
                <a:gd name="T87" fmla="*/ 0 h 631"/>
                <a:gd name="T88" fmla="*/ 1 w 471"/>
                <a:gd name="T89" fmla="*/ 0 h 631"/>
                <a:gd name="T90" fmla="*/ 1 w 471"/>
                <a:gd name="T91" fmla="*/ 0 h 631"/>
                <a:gd name="T92" fmla="*/ 1 w 471"/>
                <a:gd name="T93" fmla="*/ 0 h 631"/>
                <a:gd name="T94" fmla="*/ 1 w 471"/>
                <a:gd name="T95" fmla="*/ 0 h 631"/>
                <a:gd name="T96" fmla="*/ 1 w 471"/>
                <a:gd name="T97" fmla="*/ 0 h 631"/>
                <a:gd name="T98" fmla="*/ 1 w 471"/>
                <a:gd name="T99" fmla="*/ 0 h 631"/>
                <a:gd name="T100" fmla="*/ 0 w 471"/>
                <a:gd name="T101" fmla="*/ 0 h 631"/>
                <a:gd name="T102" fmla="*/ 1 w 471"/>
                <a:gd name="T103" fmla="*/ 0 h 631"/>
                <a:gd name="T104" fmla="*/ 1 w 471"/>
                <a:gd name="T105" fmla="*/ 0 h 631"/>
                <a:gd name="T106" fmla="*/ 1 w 471"/>
                <a:gd name="T107" fmla="*/ 0 h 631"/>
                <a:gd name="T108" fmla="*/ 1 w 471"/>
                <a:gd name="T109" fmla="*/ 0 h 631"/>
                <a:gd name="T110" fmla="*/ 1 w 471"/>
                <a:gd name="T111" fmla="*/ 0 h 631"/>
                <a:gd name="T112" fmla="*/ 1 w 471"/>
                <a:gd name="T113" fmla="*/ 0 h 631"/>
                <a:gd name="T114" fmla="*/ 1 w 471"/>
                <a:gd name="T115" fmla="*/ 0 h 631"/>
                <a:gd name="T116" fmla="*/ 1 w 471"/>
                <a:gd name="T117" fmla="*/ 0 h 631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471"/>
                <a:gd name="T178" fmla="*/ 0 h 631"/>
                <a:gd name="T179" fmla="*/ 471 w 471"/>
                <a:gd name="T180" fmla="*/ 631 h 631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471" h="631">
                  <a:moveTo>
                    <a:pt x="39" y="118"/>
                  </a:moveTo>
                  <a:lnTo>
                    <a:pt x="39" y="118"/>
                  </a:lnTo>
                  <a:lnTo>
                    <a:pt x="38" y="119"/>
                  </a:lnTo>
                  <a:lnTo>
                    <a:pt x="38" y="122"/>
                  </a:lnTo>
                  <a:lnTo>
                    <a:pt x="36" y="126"/>
                  </a:lnTo>
                  <a:lnTo>
                    <a:pt x="35" y="129"/>
                  </a:lnTo>
                  <a:lnTo>
                    <a:pt x="33" y="135"/>
                  </a:lnTo>
                  <a:lnTo>
                    <a:pt x="32" y="137"/>
                  </a:lnTo>
                  <a:lnTo>
                    <a:pt x="32" y="139"/>
                  </a:lnTo>
                  <a:lnTo>
                    <a:pt x="32" y="142"/>
                  </a:lnTo>
                  <a:lnTo>
                    <a:pt x="30" y="145"/>
                  </a:lnTo>
                  <a:lnTo>
                    <a:pt x="30" y="148"/>
                  </a:lnTo>
                  <a:lnTo>
                    <a:pt x="29" y="151"/>
                  </a:lnTo>
                  <a:lnTo>
                    <a:pt x="27" y="154"/>
                  </a:lnTo>
                  <a:lnTo>
                    <a:pt x="27" y="158"/>
                  </a:lnTo>
                  <a:lnTo>
                    <a:pt x="26" y="161"/>
                  </a:lnTo>
                  <a:lnTo>
                    <a:pt x="26" y="164"/>
                  </a:lnTo>
                  <a:lnTo>
                    <a:pt x="25" y="167"/>
                  </a:lnTo>
                  <a:lnTo>
                    <a:pt x="25" y="171"/>
                  </a:lnTo>
                  <a:lnTo>
                    <a:pt x="25" y="173"/>
                  </a:lnTo>
                  <a:lnTo>
                    <a:pt x="23" y="176"/>
                  </a:lnTo>
                  <a:lnTo>
                    <a:pt x="23" y="179"/>
                  </a:lnTo>
                  <a:lnTo>
                    <a:pt x="22" y="182"/>
                  </a:lnTo>
                  <a:lnTo>
                    <a:pt x="22" y="185"/>
                  </a:lnTo>
                  <a:lnTo>
                    <a:pt x="22" y="187"/>
                  </a:lnTo>
                  <a:lnTo>
                    <a:pt x="20" y="190"/>
                  </a:lnTo>
                  <a:lnTo>
                    <a:pt x="20" y="193"/>
                  </a:lnTo>
                  <a:lnTo>
                    <a:pt x="20" y="195"/>
                  </a:lnTo>
                  <a:lnTo>
                    <a:pt x="20" y="198"/>
                  </a:lnTo>
                  <a:lnTo>
                    <a:pt x="20" y="199"/>
                  </a:lnTo>
                  <a:lnTo>
                    <a:pt x="20" y="203"/>
                  </a:lnTo>
                  <a:lnTo>
                    <a:pt x="20" y="205"/>
                  </a:lnTo>
                  <a:lnTo>
                    <a:pt x="20" y="208"/>
                  </a:lnTo>
                  <a:lnTo>
                    <a:pt x="22" y="211"/>
                  </a:lnTo>
                  <a:lnTo>
                    <a:pt x="22" y="214"/>
                  </a:lnTo>
                  <a:lnTo>
                    <a:pt x="22" y="216"/>
                  </a:lnTo>
                  <a:lnTo>
                    <a:pt x="23" y="219"/>
                  </a:lnTo>
                  <a:lnTo>
                    <a:pt x="23" y="222"/>
                  </a:lnTo>
                  <a:lnTo>
                    <a:pt x="25" y="225"/>
                  </a:lnTo>
                  <a:lnTo>
                    <a:pt x="26" y="228"/>
                  </a:lnTo>
                  <a:lnTo>
                    <a:pt x="27" y="231"/>
                  </a:lnTo>
                  <a:lnTo>
                    <a:pt x="27" y="234"/>
                  </a:lnTo>
                  <a:lnTo>
                    <a:pt x="29" y="238"/>
                  </a:lnTo>
                  <a:lnTo>
                    <a:pt x="30" y="240"/>
                  </a:lnTo>
                  <a:lnTo>
                    <a:pt x="32" y="243"/>
                  </a:lnTo>
                  <a:lnTo>
                    <a:pt x="32" y="246"/>
                  </a:lnTo>
                  <a:lnTo>
                    <a:pt x="33" y="250"/>
                  </a:lnTo>
                  <a:lnTo>
                    <a:pt x="35" y="251"/>
                  </a:lnTo>
                  <a:lnTo>
                    <a:pt x="36" y="254"/>
                  </a:lnTo>
                  <a:lnTo>
                    <a:pt x="38" y="257"/>
                  </a:lnTo>
                  <a:lnTo>
                    <a:pt x="39" y="260"/>
                  </a:lnTo>
                  <a:lnTo>
                    <a:pt x="41" y="264"/>
                  </a:lnTo>
                  <a:lnTo>
                    <a:pt x="42" y="269"/>
                  </a:lnTo>
                  <a:lnTo>
                    <a:pt x="43" y="273"/>
                  </a:lnTo>
                  <a:lnTo>
                    <a:pt x="46" y="278"/>
                  </a:lnTo>
                  <a:lnTo>
                    <a:pt x="46" y="280"/>
                  </a:lnTo>
                  <a:lnTo>
                    <a:pt x="48" y="285"/>
                  </a:lnTo>
                  <a:lnTo>
                    <a:pt x="48" y="288"/>
                  </a:lnTo>
                  <a:lnTo>
                    <a:pt x="49" y="292"/>
                  </a:lnTo>
                  <a:lnTo>
                    <a:pt x="49" y="296"/>
                  </a:lnTo>
                  <a:lnTo>
                    <a:pt x="51" y="301"/>
                  </a:lnTo>
                  <a:lnTo>
                    <a:pt x="51" y="304"/>
                  </a:lnTo>
                  <a:lnTo>
                    <a:pt x="51" y="308"/>
                  </a:lnTo>
                  <a:lnTo>
                    <a:pt x="51" y="312"/>
                  </a:lnTo>
                  <a:lnTo>
                    <a:pt x="51" y="317"/>
                  </a:lnTo>
                  <a:lnTo>
                    <a:pt x="51" y="320"/>
                  </a:lnTo>
                  <a:lnTo>
                    <a:pt x="52" y="324"/>
                  </a:lnTo>
                  <a:lnTo>
                    <a:pt x="52" y="327"/>
                  </a:lnTo>
                  <a:lnTo>
                    <a:pt x="52" y="331"/>
                  </a:lnTo>
                  <a:lnTo>
                    <a:pt x="52" y="334"/>
                  </a:lnTo>
                  <a:lnTo>
                    <a:pt x="52" y="337"/>
                  </a:lnTo>
                  <a:lnTo>
                    <a:pt x="52" y="341"/>
                  </a:lnTo>
                  <a:lnTo>
                    <a:pt x="54" y="344"/>
                  </a:lnTo>
                  <a:lnTo>
                    <a:pt x="55" y="347"/>
                  </a:lnTo>
                  <a:lnTo>
                    <a:pt x="57" y="349"/>
                  </a:lnTo>
                  <a:lnTo>
                    <a:pt x="59" y="352"/>
                  </a:lnTo>
                  <a:lnTo>
                    <a:pt x="59" y="353"/>
                  </a:lnTo>
                  <a:lnTo>
                    <a:pt x="57" y="357"/>
                  </a:lnTo>
                  <a:lnTo>
                    <a:pt x="54" y="359"/>
                  </a:lnTo>
                  <a:lnTo>
                    <a:pt x="52" y="363"/>
                  </a:lnTo>
                  <a:lnTo>
                    <a:pt x="52" y="365"/>
                  </a:lnTo>
                  <a:lnTo>
                    <a:pt x="51" y="368"/>
                  </a:lnTo>
                  <a:lnTo>
                    <a:pt x="49" y="372"/>
                  </a:lnTo>
                  <a:lnTo>
                    <a:pt x="49" y="375"/>
                  </a:lnTo>
                  <a:lnTo>
                    <a:pt x="48" y="378"/>
                  </a:lnTo>
                  <a:lnTo>
                    <a:pt x="46" y="382"/>
                  </a:lnTo>
                  <a:lnTo>
                    <a:pt x="46" y="384"/>
                  </a:lnTo>
                  <a:lnTo>
                    <a:pt x="46" y="387"/>
                  </a:lnTo>
                  <a:lnTo>
                    <a:pt x="46" y="389"/>
                  </a:lnTo>
                  <a:lnTo>
                    <a:pt x="46" y="392"/>
                  </a:lnTo>
                  <a:lnTo>
                    <a:pt x="46" y="394"/>
                  </a:lnTo>
                  <a:lnTo>
                    <a:pt x="46" y="397"/>
                  </a:lnTo>
                  <a:lnTo>
                    <a:pt x="46" y="400"/>
                  </a:lnTo>
                  <a:lnTo>
                    <a:pt x="46" y="403"/>
                  </a:lnTo>
                  <a:lnTo>
                    <a:pt x="46" y="405"/>
                  </a:lnTo>
                  <a:lnTo>
                    <a:pt x="48" y="410"/>
                  </a:lnTo>
                  <a:lnTo>
                    <a:pt x="48" y="413"/>
                  </a:lnTo>
                  <a:lnTo>
                    <a:pt x="48" y="416"/>
                  </a:lnTo>
                  <a:lnTo>
                    <a:pt x="48" y="419"/>
                  </a:lnTo>
                  <a:lnTo>
                    <a:pt x="49" y="421"/>
                  </a:lnTo>
                  <a:lnTo>
                    <a:pt x="49" y="424"/>
                  </a:lnTo>
                  <a:lnTo>
                    <a:pt x="51" y="427"/>
                  </a:lnTo>
                  <a:lnTo>
                    <a:pt x="51" y="430"/>
                  </a:lnTo>
                  <a:lnTo>
                    <a:pt x="51" y="433"/>
                  </a:lnTo>
                  <a:lnTo>
                    <a:pt x="51" y="436"/>
                  </a:lnTo>
                  <a:lnTo>
                    <a:pt x="52" y="439"/>
                  </a:lnTo>
                  <a:lnTo>
                    <a:pt x="52" y="443"/>
                  </a:lnTo>
                  <a:lnTo>
                    <a:pt x="54" y="449"/>
                  </a:lnTo>
                  <a:lnTo>
                    <a:pt x="55" y="452"/>
                  </a:lnTo>
                  <a:lnTo>
                    <a:pt x="57" y="455"/>
                  </a:lnTo>
                  <a:lnTo>
                    <a:pt x="58" y="458"/>
                  </a:lnTo>
                  <a:lnTo>
                    <a:pt x="59" y="461"/>
                  </a:lnTo>
                  <a:lnTo>
                    <a:pt x="62" y="464"/>
                  </a:lnTo>
                  <a:lnTo>
                    <a:pt x="65" y="466"/>
                  </a:lnTo>
                  <a:lnTo>
                    <a:pt x="68" y="468"/>
                  </a:lnTo>
                  <a:lnTo>
                    <a:pt x="71" y="471"/>
                  </a:lnTo>
                  <a:lnTo>
                    <a:pt x="74" y="472"/>
                  </a:lnTo>
                  <a:lnTo>
                    <a:pt x="77" y="475"/>
                  </a:lnTo>
                  <a:lnTo>
                    <a:pt x="80" y="477"/>
                  </a:lnTo>
                  <a:lnTo>
                    <a:pt x="83" y="480"/>
                  </a:lnTo>
                  <a:lnTo>
                    <a:pt x="86" y="481"/>
                  </a:lnTo>
                  <a:lnTo>
                    <a:pt x="89" y="482"/>
                  </a:lnTo>
                  <a:lnTo>
                    <a:pt x="93" y="485"/>
                  </a:lnTo>
                  <a:lnTo>
                    <a:pt x="96" y="490"/>
                  </a:lnTo>
                  <a:lnTo>
                    <a:pt x="97" y="493"/>
                  </a:lnTo>
                  <a:lnTo>
                    <a:pt x="102" y="498"/>
                  </a:lnTo>
                  <a:lnTo>
                    <a:pt x="104" y="501"/>
                  </a:lnTo>
                  <a:lnTo>
                    <a:pt x="107" y="504"/>
                  </a:lnTo>
                  <a:lnTo>
                    <a:pt x="110" y="507"/>
                  </a:lnTo>
                  <a:lnTo>
                    <a:pt x="113" y="512"/>
                  </a:lnTo>
                  <a:lnTo>
                    <a:pt x="115" y="514"/>
                  </a:lnTo>
                  <a:lnTo>
                    <a:pt x="118" y="517"/>
                  </a:lnTo>
                  <a:lnTo>
                    <a:pt x="120" y="520"/>
                  </a:lnTo>
                  <a:lnTo>
                    <a:pt x="123" y="523"/>
                  </a:lnTo>
                  <a:lnTo>
                    <a:pt x="126" y="528"/>
                  </a:lnTo>
                  <a:lnTo>
                    <a:pt x="129" y="530"/>
                  </a:lnTo>
                  <a:lnTo>
                    <a:pt x="131" y="530"/>
                  </a:lnTo>
                  <a:lnTo>
                    <a:pt x="132" y="529"/>
                  </a:lnTo>
                  <a:lnTo>
                    <a:pt x="132" y="526"/>
                  </a:lnTo>
                  <a:lnTo>
                    <a:pt x="132" y="525"/>
                  </a:lnTo>
                  <a:lnTo>
                    <a:pt x="132" y="522"/>
                  </a:lnTo>
                  <a:lnTo>
                    <a:pt x="132" y="519"/>
                  </a:lnTo>
                  <a:lnTo>
                    <a:pt x="134" y="519"/>
                  </a:lnTo>
                  <a:lnTo>
                    <a:pt x="134" y="520"/>
                  </a:lnTo>
                  <a:lnTo>
                    <a:pt x="135" y="523"/>
                  </a:lnTo>
                  <a:lnTo>
                    <a:pt x="138" y="526"/>
                  </a:lnTo>
                  <a:lnTo>
                    <a:pt x="141" y="532"/>
                  </a:lnTo>
                  <a:lnTo>
                    <a:pt x="142" y="533"/>
                  </a:lnTo>
                  <a:lnTo>
                    <a:pt x="144" y="538"/>
                  </a:lnTo>
                  <a:lnTo>
                    <a:pt x="145" y="541"/>
                  </a:lnTo>
                  <a:lnTo>
                    <a:pt x="148" y="542"/>
                  </a:lnTo>
                  <a:lnTo>
                    <a:pt x="150" y="546"/>
                  </a:lnTo>
                  <a:lnTo>
                    <a:pt x="152" y="549"/>
                  </a:lnTo>
                  <a:lnTo>
                    <a:pt x="154" y="552"/>
                  </a:lnTo>
                  <a:lnTo>
                    <a:pt x="157" y="557"/>
                  </a:lnTo>
                  <a:lnTo>
                    <a:pt x="158" y="560"/>
                  </a:lnTo>
                  <a:lnTo>
                    <a:pt x="161" y="564"/>
                  </a:lnTo>
                  <a:lnTo>
                    <a:pt x="163" y="567"/>
                  </a:lnTo>
                  <a:lnTo>
                    <a:pt x="166" y="570"/>
                  </a:lnTo>
                  <a:lnTo>
                    <a:pt x="167" y="573"/>
                  </a:lnTo>
                  <a:lnTo>
                    <a:pt x="170" y="577"/>
                  </a:lnTo>
                  <a:lnTo>
                    <a:pt x="171" y="580"/>
                  </a:lnTo>
                  <a:lnTo>
                    <a:pt x="174" y="584"/>
                  </a:lnTo>
                  <a:lnTo>
                    <a:pt x="177" y="586"/>
                  </a:lnTo>
                  <a:lnTo>
                    <a:pt x="179" y="589"/>
                  </a:lnTo>
                  <a:lnTo>
                    <a:pt x="182" y="591"/>
                  </a:lnTo>
                  <a:lnTo>
                    <a:pt x="184" y="594"/>
                  </a:lnTo>
                  <a:lnTo>
                    <a:pt x="189" y="599"/>
                  </a:lnTo>
                  <a:lnTo>
                    <a:pt x="193" y="603"/>
                  </a:lnTo>
                  <a:lnTo>
                    <a:pt x="198" y="605"/>
                  </a:lnTo>
                  <a:lnTo>
                    <a:pt x="202" y="607"/>
                  </a:lnTo>
                  <a:lnTo>
                    <a:pt x="203" y="609"/>
                  </a:lnTo>
                  <a:lnTo>
                    <a:pt x="206" y="610"/>
                  </a:lnTo>
                  <a:lnTo>
                    <a:pt x="209" y="612"/>
                  </a:lnTo>
                  <a:lnTo>
                    <a:pt x="212" y="613"/>
                  </a:lnTo>
                  <a:lnTo>
                    <a:pt x="215" y="613"/>
                  </a:lnTo>
                  <a:lnTo>
                    <a:pt x="218" y="615"/>
                  </a:lnTo>
                  <a:lnTo>
                    <a:pt x="221" y="615"/>
                  </a:lnTo>
                  <a:lnTo>
                    <a:pt x="224" y="618"/>
                  </a:lnTo>
                  <a:lnTo>
                    <a:pt x="227" y="618"/>
                  </a:lnTo>
                  <a:lnTo>
                    <a:pt x="230" y="618"/>
                  </a:lnTo>
                  <a:lnTo>
                    <a:pt x="232" y="619"/>
                  </a:lnTo>
                  <a:lnTo>
                    <a:pt x="237" y="621"/>
                  </a:lnTo>
                  <a:lnTo>
                    <a:pt x="240" y="621"/>
                  </a:lnTo>
                  <a:lnTo>
                    <a:pt x="243" y="621"/>
                  </a:lnTo>
                  <a:lnTo>
                    <a:pt x="246" y="621"/>
                  </a:lnTo>
                  <a:lnTo>
                    <a:pt x="250" y="622"/>
                  </a:lnTo>
                  <a:lnTo>
                    <a:pt x="253" y="622"/>
                  </a:lnTo>
                  <a:lnTo>
                    <a:pt x="256" y="622"/>
                  </a:lnTo>
                  <a:lnTo>
                    <a:pt x="259" y="622"/>
                  </a:lnTo>
                  <a:lnTo>
                    <a:pt x="262" y="622"/>
                  </a:lnTo>
                  <a:lnTo>
                    <a:pt x="264" y="622"/>
                  </a:lnTo>
                  <a:lnTo>
                    <a:pt x="269" y="622"/>
                  </a:lnTo>
                  <a:lnTo>
                    <a:pt x="272" y="622"/>
                  </a:lnTo>
                  <a:lnTo>
                    <a:pt x="275" y="622"/>
                  </a:lnTo>
                  <a:lnTo>
                    <a:pt x="277" y="622"/>
                  </a:lnTo>
                  <a:lnTo>
                    <a:pt x="280" y="621"/>
                  </a:lnTo>
                  <a:lnTo>
                    <a:pt x="283" y="621"/>
                  </a:lnTo>
                  <a:lnTo>
                    <a:pt x="288" y="621"/>
                  </a:lnTo>
                  <a:lnTo>
                    <a:pt x="291" y="619"/>
                  </a:lnTo>
                  <a:lnTo>
                    <a:pt x="293" y="618"/>
                  </a:lnTo>
                  <a:lnTo>
                    <a:pt x="296" y="616"/>
                  </a:lnTo>
                  <a:lnTo>
                    <a:pt x="299" y="615"/>
                  </a:lnTo>
                  <a:lnTo>
                    <a:pt x="302" y="613"/>
                  </a:lnTo>
                  <a:lnTo>
                    <a:pt x="305" y="612"/>
                  </a:lnTo>
                  <a:lnTo>
                    <a:pt x="308" y="610"/>
                  </a:lnTo>
                  <a:lnTo>
                    <a:pt x="311" y="609"/>
                  </a:lnTo>
                  <a:lnTo>
                    <a:pt x="314" y="606"/>
                  </a:lnTo>
                  <a:lnTo>
                    <a:pt x="317" y="605"/>
                  </a:lnTo>
                  <a:lnTo>
                    <a:pt x="320" y="602"/>
                  </a:lnTo>
                  <a:lnTo>
                    <a:pt x="323" y="600"/>
                  </a:lnTo>
                  <a:lnTo>
                    <a:pt x="325" y="597"/>
                  </a:lnTo>
                  <a:lnTo>
                    <a:pt x="328" y="594"/>
                  </a:lnTo>
                  <a:lnTo>
                    <a:pt x="331" y="591"/>
                  </a:lnTo>
                  <a:lnTo>
                    <a:pt x="336" y="590"/>
                  </a:lnTo>
                  <a:lnTo>
                    <a:pt x="337" y="587"/>
                  </a:lnTo>
                  <a:lnTo>
                    <a:pt x="340" y="584"/>
                  </a:lnTo>
                  <a:lnTo>
                    <a:pt x="343" y="581"/>
                  </a:lnTo>
                  <a:lnTo>
                    <a:pt x="346" y="580"/>
                  </a:lnTo>
                  <a:lnTo>
                    <a:pt x="350" y="574"/>
                  </a:lnTo>
                  <a:lnTo>
                    <a:pt x="356" y="570"/>
                  </a:lnTo>
                  <a:lnTo>
                    <a:pt x="359" y="565"/>
                  </a:lnTo>
                  <a:lnTo>
                    <a:pt x="363" y="561"/>
                  </a:lnTo>
                  <a:lnTo>
                    <a:pt x="366" y="557"/>
                  </a:lnTo>
                  <a:lnTo>
                    <a:pt x="369" y="554"/>
                  </a:lnTo>
                  <a:lnTo>
                    <a:pt x="372" y="551"/>
                  </a:lnTo>
                  <a:lnTo>
                    <a:pt x="375" y="546"/>
                  </a:lnTo>
                  <a:lnTo>
                    <a:pt x="376" y="542"/>
                  </a:lnTo>
                  <a:lnTo>
                    <a:pt x="379" y="539"/>
                  </a:lnTo>
                  <a:lnTo>
                    <a:pt x="382" y="536"/>
                  </a:lnTo>
                  <a:lnTo>
                    <a:pt x="385" y="533"/>
                  </a:lnTo>
                  <a:lnTo>
                    <a:pt x="388" y="529"/>
                  </a:lnTo>
                  <a:lnTo>
                    <a:pt x="389" y="525"/>
                  </a:lnTo>
                  <a:lnTo>
                    <a:pt x="392" y="522"/>
                  </a:lnTo>
                  <a:lnTo>
                    <a:pt x="395" y="517"/>
                  </a:lnTo>
                  <a:lnTo>
                    <a:pt x="398" y="513"/>
                  </a:lnTo>
                  <a:lnTo>
                    <a:pt x="403" y="509"/>
                  </a:lnTo>
                  <a:lnTo>
                    <a:pt x="405" y="504"/>
                  </a:lnTo>
                  <a:lnTo>
                    <a:pt x="408" y="500"/>
                  </a:lnTo>
                  <a:lnTo>
                    <a:pt x="411" y="496"/>
                  </a:lnTo>
                  <a:lnTo>
                    <a:pt x="414" y="491"/>
                  </a:lnTo>
                  <a:lnTo>
                    <a:pt x="417" y="487"/>
                  </a:lnTo>
                  <a:lnTo>
                    <a:pt x="420" y="482"/>
                  </a:lnTo>
                  <a:lnTo>
                    <a:pt x="423" y="478"/>
                  </a:lnTo>
                  <a:lnTo>
                    <a:pt x="426" y="474"/>
                  </a:lnTo>
                  <a:lnTo>
                    <a:pt x="429" y="471"/>
                  </a:lnTo>
                  <a:lnTo>
                    <a:pt x="432" y="466"/>
                  </a:lnTo>
                  <a:lnTo>
                    <a:pt x="433" y="464"/>
                  </a:lnTo>
                  <a:lnTo>
                    <a:pt x="435" y="459"/>
                  </a:lnTo>
                  <a:lnTo>
                    <a:pt x="437" y="456"/>
                  </a:lnTo>
                  <a:lnTo>
                    <a:pt x="439" y="453"/>
                  </a:lnTo>
                  <a:lnTo>
                    <a:pt x="440" y="450"/>
                  </a:lnTo>
                  <a:lnTo>
                    <a:pt x="442" y="448"/>
                  </a:lnTo>
                  <a:lnTo>
                    <a:pt x="443" y="446"/>
                  </a:lnTo>
                  <a:lnTo>
                    <a:pt x="445" y="445"/>
                  </a:lnTo>
                  <a:lnTo>
                    <a:pt x="446" y="440"/>
                  </a:lnTo>
                  <a:lnTo>
                    <a:pt x="446" y="437"/>
                  </a:lnTo>
                  <a:lnTo>
                    <a:pt x="448" y="433"/>
                  </a:lnTo>
                  <a:lnTo>
                    <a:pt x="449" y="429"/>
                  </a:lnTo>
                  <a:lnTo>
                    <a:pt x="451" y="423"/>
                  </a:lnTo>
                  <a:lnTo>
                    <a:pt x="451" y="419"/>
                  </a:lnTo>
                  <a:lnTo>
                    <a:pt x="452" y="414"/>
                  </a:lnTo>
                  <a:lnTo>
                    <a:pt x="453" y="410"/>
                  </a:lnTo>
                  <a:lnTo>
                    <a:pt x="453" y="405"/>
                  </a:lnTo>
                  <a:lnTo>
                    <a:pt x="453" y="401"/>
                  </a:lnTo>
                  <a:lnTo>
                    <a:pt x="455" y="398"/>
                  </a:lnTo>
                  <a:lnTo>
                    <a:pt x="455" y="395"/>
                  </a:lnTo>
                  <a:lnTo>
                    <a:pt x="456" y="392"/>
                  </a:lnTo>
                  <a:lnTo>
                    <a:pt x="456" y="389"/>
                  </a:lnTo>
                  <a:lnTo>
                    <a:pt x="456" y="388"/>
                  </a:lnTo>
                  <a:lnTo>
                    <a:pt x="458" y="388"/>
                  </a:lnTo>
                  <a:lnTo>
                    <a:pt x="461" y="388"/>
                  </a:lnTo>
                  <a:lnTo>
                    <a:pt x="462" y="388"/>
                  </a:lnTo>
                  <a:lnTo>
                    <a:pt x="465" y="389"/>
                  </a:lnTo>
                  <a:lnTo>
                    <a:pt x="466" y="391"/>
                  </a:lnTo>
                  <a:lnTo>
                    <a:pt x="469" y="395"/>
                  </a:lnTo>
                  <a:lnTo>
                    <a:pt x="469" y="397"/>
                  </a:lnTo>
                  <a:lnTo>
                    <a:pt x="469" y="400"/>
                  </a:lnTo>
                  <a:lnTo>
                    <a:pt x="469" y="403"/>
                  </a:lnTo>
                  <a:lnTo>
                    <a:pt x="471" y="407"/>
                  </a:lnTo>
                  <a:lnTo>
                    <a:pt x="469" y="411"/>
                  </a:lnTo>
                  <a:lnTo>
                    <a:pt x="469" y="414"/>
                  </a:lnTo>
                  <a:lnTo>
                    <a:pt x="469" y="420"/>
                  </a:lnTo>
                  <a:lnTo>
                    <a:pt x="469" y="424"/>
                  </a:lnTo>
                  <a:lnTo>
                    <a:pt x="468" y="427"/>
                  </a:lnTo>
                  <a:lnTo>
                    <a:pt x="466" y="432"/>
                  </a:lnTo>
                  <a:lnTo>
                    <a:pt x="466" y="436"/>
                  </a:lnTo>
                  <a:lnTo>
                    <a:pt x="465" y="440"/>
                  </a:lnTo>
                  <a:lnTo>
                    <a:pt x="464" y="443"/>
                  </a:lnTo>
                  <a:lnTo>
                    <a:pt x="464" y="448"/>
                  </a:lnTo>
                  <a:lnTo>
                    <a:pt x="462" y="450"/>
                  </a:lnTo>
                  <a:lnTo>
                    <a:pt x="461" y="453"/>
                  </a:lnTo>
                  <a:lnTo>
                    <a:pt x="458" y="456"/>
                  </a:lnTo>
                  <a:lnTo>
                    <a:pt x="456" y="461"/>
                  </a:lnTo>
                  <a:lnTo>
                    <a:pt x="453" y="464"/>
                  </a:lnTo>
                  <a:lnTo>
                    <a:pt x="452" y="466"/>
                  </a:lnTo>
                  <a:lnTo>
                    <a:pt x="451" y="469"/>
                  </a:lnTo>
                  <a:lnTo>
                    <a:pt x="449" y="472"/>
                  </a:lnTo>
                  <a:lnTo>
                    <a:pt x="446" y="477"/>
                  </a:lnTo>
                  <a:lnTo>
                    <a:pt x="443" y="480"/>
                  </a:lnTo>
                  <a:lnTo>
                    <a:pt x="442" y="484"/>
                  </a:lnTo>
                  <a:lnTo>
                    <a:pt x="439" y="488"/>
                  </a:lnTo>
                  <a:lnTo>
                    <a:pt x="436" y="493"/>
                  </a:lnTo>
                  <a:lnTo>
                    <a:pt x="433" y="497"/>
                  </a:lnTo>
                  <a:lnTo>
                    <a:pt x="430" y="501"/>
                  </a:lnTo>
                  <a:lnTo>
                    <a:pt x="427" y="506"/>
                  </a:lnTo>
                  <a:lnTo>
                    <a:pt x="424" y="510"/>
                  </a:lnTo>
                  <a:lnTo>
                    <a:pt x="421" y="514"/>
                  </a:lnTo>
                  <a:lnTo>
                    <a:pt x="419" y="519"/>
                  </a:lnTo>
                  <a:lnTo>
                    <a:pt x="416" y="523"/>
                  </a:lnTo>
                  <a:lnTo>
                    <a:pt x="413" y="528"/>
                  </a:lnTo>
                  <a:lnTo>
                    <a:pt x="410" y="532"/>
                  </a:lnTo>
                  <a:lnTo>
                    <a:pt x="407" y="536"/>
                  </a:lnTo>
                  <a:lnTo>
                    <a:pt x="404" y="541"/>
                  </a:lnTo>
                  <a:lnTo>
                    <a:pt x="401" y="544"/>
                  </a:lnTo>
                  <a:lnTo>
                    <a:pt x="398" y="548"/>
                  </a:lnTo>
                  <a:lnTo>
                    <a:pt x="395" y="551"/>
                  </a:lnTo>
                  <a:lnTo>
                    <a:pt x="394" y="554"/>
                  </a:lnTo>
                  <a:lnTo>
                    <a:pt x="391" y="557"/>
                  </a:lnTo>
                  <a:lnTo>
                    <a:pt x="389" y="560"/>
                  </a:lnTo>
                  <a:lnTo>
                    <a:pt x="387" y="561"/>
                  </a:lnTo>
                  <a:lnTo>
                    <a:pt x="385" y="564"/>
                  </a:lnTo>
                  <a:lnTo>
                    <a:pt x="382" y="567"/>
                  </a:lnTo>
                  <a:lnTo>
                    <a:pt x="378" y="571"/>
                  </a:lnTo>
                  <a:lnTo>
                    <a:pt x="372" y="575"/>
                  </a:lnTo>
                  <a:lnTo>
                    <a:pt x="368" y="580"/>
                  </a:lnTo>
                  <a:lnTo>
                    <a:pt x="365" y="581"/>
                  </a:lnTo>
                  <a:lnTo>
                    <a:pt x="363" y="584"/>
                  </a:lnTo>
                  <a:lnTo>
                    <a:pt x="360" y="587"/>
                  </a:lnTo>
                  <a:lnTo>
                    <a:pt x="357" y="589"/>
                  </a:lnTo>
                  <a:lnTo>
                    <a:pt x="355" y="591"/>
                  </a:lnTo>
                  <a:lnTo>
                    <a:pt x="352" y="594"/>
                  </a:lnTo>
                  <a:lnTo>
                    <a:pt x="349" y="596"/>
                  </a:lnTo>
                  <a:lnTo>
                    <a:pt x="346" y="599"/>
                  </a:lnTo>
                  <a:lnTo>
                    <a:pt x="343" y="600"/>
                  </a:lnTo>
                  <a:lnTo>
                    <a:pt x="339" y="603"/>
                  </a:lnTo>
                  <a:lnTo>
                    <a:pt x="336" y="605"/>
                  </a:lnTo>
                  <a:lnTo>
                    <a:pt x="333" y="607"/>
                  </a:lnTo>
                  <a:lnTo>
                    <a:pt x="328" y="609"/>
                  </a:lnTo>
                  <a:lnTo>
                    <a:pt x="325" y="610"/>
                  </a:lnTo>
                  <a:lnTo>
                    <a:pt x="321" y="613"/>
                  </a:lnTo>
                  <a:lnTo>
                    <a:pt x="318" y="615"/>
                  </a:lnTo>
                  <a:lnTo>
                    <a:pt x="315" y="618"/>
                  </a:lnTo>
                  <a:lnTo>
                    <a:pt x="311" y="618"/>
                  </a:lnTo>
                  <a:lnTo>
                    <a:pt x="308" y="619"/>
                  </a:lnTo>
                  <a:lnTo>
                    <a:pt x="304" y="622"/>
                  </a:lnTo>
                  <a:lnTo>
                    <a:pt x="301" y="623"/>
                  </a:lnTo>
                  <a:lnTo>
                    <a:pt x="296" y="625"/>
                  </a:lnTo>
                  <a:lnTo>
                    <a:pt x="293" y="626"/>
                  </a:lnTo>
                  <a:lnTo>
                    <a:pt x="291" y="628"/>
                  </a:lnTo>
                  <a:lnTo>
                    <a:pt x="286" y="628"/>
                  </a:lnTo>
                  <a:lnTo>
                    <a:pt x="282" y="628"/>
                  </a:lnTo>
                  <a:lnTo>
                    <a:pt x="279" y="629"/>
                  </a:lnTo>
                  <a:lnTo>
                    <a:pt x="275" y="629"/>
                  </a:lnTo>
                  <a:lnTo>
                    <a:pt x="272" y="629"/>
                  </a:lnTo>
                  <a:lnTo>
                    <a:pt x="267" y="629"/>
                  </a:lnTo>
                  <a:lnTo>
                    <a:pt x="264" y="629"/>
                  </a:lnTo>
                  <a:lnTo>
                    <a:pt x="260" y="631"/>
                  </a:lnTo>
                  <a:lnTo>
                    <a:pt x="257" y="629"/>
                  </a:lnTo>
                  <a:lnTo>
                    <a:pt x="253" y="629"/>
                  </a:lnTo>
                  <a:lnTo>
                    <a:pt x="250" y="629"/>
                  </a:lnTo>
                  <a:lnTo>
                    <a:pt x="247" y="629"/>
                  </a:lnTo>
                  <a:lnTo>
                    <a:pt x="244" y="629"/>
                  </a:lnTo>
                  <a:lnTo>
                    <a:pt x="240" y="629"/>
                  </a:lnTo>
                  <a:lnTo>
                    <a:pt x="238" y="629"/>
                  </a:lnTo>
                  <a:lnTo>
                    <a:pt x="234" y="629"/>
                  </a:lnTo>
                  <a:lnTo>
                    <a:pt x="231" y="628"/>
                  </a:lnTo>
                  <a:lnTo>
                    <a:pt x="228" y="628"/>
                  </a:lnTo>
                  <a:lnTo>
                    <a:pt x="225" y="626"/>
                  </a:lnTo>
                  <a:lnTo>
                    <a:pt x="222" y="626"/>
                  </a:lnTo>
                  <a:lnTo>
                    <a:pt x="219" y="625"/>
                  </a:lnTo>
                  <a:lnTo>
                    <a:pt x="216" y="625"/>
                  </a:lnTo>
                  <a:lnTo>
                    <a:pt x="215" y="623"/>
                  </a:lnTo>
                  <a:lnTo>
                    <a:pt x="212" y="622"/>
                  </a:lnTo>
                  <a:lnTo>
                    <a:pt x="208" y="621"/>
                  </a:lnTo>
                  <a:lnTo>
                    <a:pt x="203" y="619"/>
                  </a:lnTo>
                  <a:lnTo>
                    <a:pt x="200" y="618"/>
                  </a:lnTo>
                  <a:lnTo>
                    <a:pt x="198" y="616"/>
                  </a:lnTo>
                  <a:lnTo>
                    <a:pt x="193" y="613"/>
                  </a:lnTo>
                  <a:lnTo>
                    <a:pt x="189" y="610"/>
                  </a:lnTo>
                  <a:lnTo>
                    <a:pt x="186" y="606"/>
                  </a:lnTo>
                  <a:lnTo>
                    <a:pt x="182" y="602"/>
                  </a:lnTo>
                  <a:lnTo>
                    <a:pt x="179" y="599"/>
                  </a:lnTo>
                  <a:lnTo>
                    <a:pt x="177" y="597"/>
                  </a:lnTo>
                  <a:lnTo>
                    <a:pt x="174" y="594"/>
                  </a:lnTo>
                  <a:lnTo>
                    <a:pt x="173" y="591"/>
                  </a:lnTo>
                  <a:lnTo>
                    <a:pt x="170" y="589"/>
                  </a:lnTo>
                  <a:lnTo>
                    <a:pt x="168" y="586"/>
                  </a:lnTo>
                  <a:lnTo>
                    <a:pt x="166" y="583"/>
                  </a:lnTo>
                  <a:lnTo>
                    <a:pt x="164" y="580"/>
                  </a:lnTo>
                  <a:lnTo>
                    <a:pt x="161" y="577"/>
                  </a:lnTo>
                  <a:lnTo>
                    <a:pt x="160" y="574"/>
                  </a:lnTo>
                  <a:lnTo>
                    <a:pt x="157" y="571"/>
                  </a:lnTo>
                  <a:lnTo>
                    <a:pt x="155" y="568"/>
                  </a:lnTo>
                  <a:lnTo>
                    <a:pt x="151" y="562"/>
                  </a:lnTo>
                  <a:lnTo>
                    <a:pt x="148" y="558"/>
                  </a:lnTo>
                  <a:lnTo>
                    <a:pt x="145" y="554"/>
                  </a:lnTo>
                  <a:lnTo>
                    <a:pt x="142" y="551"/>
                  </a:lnTo>
                  <a:lnTo>
                    <a:pt x="139" y="548"/>
                  </a:lnTo>
                  <a:lnTo>
                    <a:pt x="136" y="546"/>
                  </a:lnTo>
                  <a:lnTo>
                    <a:pt x="134" y="545"/>
                  </a:lnTo>
                  <a:lnTo>
                    <a:pt x="131" y="545"/>
                  </a:lnTo>
                  <a:lnTo>
                    <a:pt x="128" y="544"/>
                  </a:lnTo>
                  <a:lnTo>
                    <a:pt x="126" y="542"/>
                  </a:lnTo>
                  <a:lnTo>
                    <a:pt x="123" y="542"/>
                  </a:lnTo>
                  <a:lnTo>
                    <a:pt x="122" y="541"/>
                  </a:lnTo>
                  <a:lnTo>
                    <a:pt x="120" y="538"/>
                  </a:lnTo>
                  <a:lnTo>
                    <a:pt x="119" y="536"/>
                  </a:lnTo>
                  <a:lnTo>
                    <a:pt x="118" y="533"/>
                  </a:lnTo>
                  <a:lnTo>
                    <a:pt x="115" y="530"/>
                  </a:lnTo>
                  <a:lnTo>
                    <a:pt x="113" y="529"/>
                  </a:lnTo>
                  <a:lnTo>
                    <a:pt x="110" y="525"/>
                  </a:lnTo>
                  <a:lnTo>
                    <a:pt x="107" y="522"/>
                  </a:lnTo>
                  <a:lnTo>
                    <a:pt x="104" y="519"/>
                  </a:lnTo>
                  <a:lnTo>
                    <a:pt x="103" y="514"/>
                  </a:lnTo>
                  <a:lnTo>
                    <a:pt x="99" y="512"/>
                  </a:lnTo>
                  <a:lnTo>
                    <a:pt x="96" y="507"/>
                  </a:lnTo>
                  <a:lnTo>
                    <a:pt x="93" y="504"/>
                  </a:lnTo>
                  <a:lnTo>
                    <a:pt x="90" y="501"/>
                  </a:lnTo>
                  <a:lnTo>
                    <a:pt x="87" y="498"/>
                  </a:lnTo>
                  <a:lnTo>
                    <a:pt x="86" y="496"/>
                  </a:lnTo>
                  <a:lnTo>
                    <a:pt x="84" y="493"/>
                  </a:lnTo>
                  <a:lnTo>
                    <a:pt x="83" y="493"/>
                  </a:lnTo>
                  <a:lnTo>
                    <a:pt x="81" y="490"/>
                  </a:lnTo>
                  <a:lnTo>
                    <a:pt x="78" y="488"/>
                  </a:lnTo>
                  <a:lnTo>
                    <a:pt x="77" y="485"/>
                  </a:lnTo>
                  <a:lnTo>
                    <a:pt x="74" y="484"/>
                  </a:lnTo>
                  <a:lnTo>
                    <a:pt x="71" y="481"/>
                  </a:lnTo>
                  <a:lnTo>
                    <a:pt x="68" y="478"/>
                  </a:lnTo>
                  <a:lnTo>
                    <a:pt x="65" y="475"/>
                  </a:lnTo>
                  <a:lnTo>
                    <a:pt x="62" y="474"/>
                  </a:lnTo>
                  <a:lnTo>
                    <a:pt x="58" y="471"/>
                  </a:lnTo>
                  <a:lnTo>
                    <a:pt x="55" y="468"/>
                  </a:lnTo>
                  <a:lnTo>
                    <a:pt x="52" y="466"/>
                  </a:lnTo>
                  <a:lnTo>
                    <a:pt x="51" y="465"/>
                  </a:lnTo>
                  <a:lnTo>
                    <a:pt x="46" y="462"/>
                  </a:lnTo>
                  <a:lnTo>
                    <a:pt x="46" y="461"/>
                  </a:lnTo>
                  <a:lnTo>
                    <a:pt x="38" y="433"/>
                  </a:lnTo>
                  <a:lnTo>
                    <a:pt x="38" y="432"/>
                  </a:lnTo>
                  <a:lnTo>
                    <a:pt x="38" y="429"/>
                  </a:lnTo>
                  <a:lnTo>
                    <a:pt x="36" y="427"/>
                  </a:lnTo>
                  <a:lnTo>
                    <a:pt x="36" y="423"/>
                  </a:lnTo>
                  <a:lnTo>
                    <a:pt x="36" y="420"/>
                  </a:lnTo>
                  <a:lnTo>
                    <a:pt x="35" y="416"/>
                  </a:lnTo>
                  <a:lnTo>
                    <a:pt x="35" y="411"/>
                  </a:lnTo>
                  <a:lnTo>
                    <a:pt x="35" y="407"/>
                  </a:lnTo>
                  <a:lnTo>
                    <a:pt x="33" y="403"/>
                  </a:lnTo>
                  <a:lnTo>
                    <a:pt x="33" y="398"/>
                  </a:lnTo>
                  <a:lnTo>
                    <a:pt x="33" y="395"/>
                  </a:lnTo>
                  <a:lnTo>
                    <a:pt x="33" y="391"/>
                  </a:lnTo>
                  <a:lnTo>
                    <a:pt x="33" y="388"/>
                  </a:lnTo>
                  <a:lnTo>
                    <a:pt x="33" y="385"/>
                  </a:lnTo>
                  <a:lnTo>
                    <a:pt x="35" y="384"/>
                  </a:lnTo>
                  <a:lnTo>
                    <a:pt x="35" y="378"/>
                  </a:lnTo>
                  <a:lnTo>
                    <a:pt x="38" y="373"/>
                  </a:lnTo>
                  <a:lnTo>
                    <a:pt x="39" y="368"/>
                  </a:lnTo>
                  <a:lnTo>
                    <a:pt x="42" y="363"/>
                  </a:lnTo>
                  <a:lnTo>
                    <a:pt x="43" y="359"/>
                  </a:lnTo>
                  <a:lnTo>
                    <a:pt x="45" y="356"/>
                  </a:lnTo>
                  <a:lnTo>
                    <a:pt x="46" y="353"/>
                  </a:lnTo>
                  <a:lnTo>
                    <a:pt x="48" y="353"/>
                  </a:lnTo>
                  <a:lnTo>
                    <a:pt x="46" y="352"/>
                  </a:lnTo>
                  <a:lnTo>
                    <a:pt x="46" y="349"/>
                  </a:lnTo>
                  <a:lnTo>
                    <a:pt x="45" y="344"/>
                  </a:lnTo>
                  <a:lnTo>
                    <a:pt x="43" y="340"/>
                  </a:lnTo>
                  <a:lnTo>
                    <a:pt x="43" y="336"/>
                  </a:lnTo>
                  <a:lnTo>
                    <a:pt x="42" y="333"/>
                  </a:lnTo>
                  <a:lnTo>
                    <a:pt x="42" y="330"/>
                  </a:lnTo>
                  <a:lnTo>
                    <a:pt x="42" y="327"/>
                  </a:lnTo>
                  <a:lnTo>
                    <a:pt x="41" y="324"/>
                  </a:lnTo>
                  <a:lnTo>
                    <a:pt x="41" y="321"/>
                  </a:lnTo>
                  <a:lnTo>
                    <a:pt x="41" y="318"/>
                  </a:lnTo>
                  <a:lnTo>
                    <a:pt x="41" y="315"/>
                  </a:lnTo>
                  <a:lnTo>
                    <a:pt x="41" y="312"/>
                  </a:lnTo>
                  <a:lnTo>
                    <a:pt x="39" y="310"/>
                  </a:lnTo>
                  <a:lnTo>
                    <a:pt x="39" y="307"/>
                  </a:lnTo>
                  <a:lnTo>
                    <a:pt x="39" y="305"/>
                  </a:lnTo>
                  <a:lnTo>
                    <a:pt x="39" y="299"/>
                  </a:lnTo>
                  <a:lnTo>
                    <a:pt x="39" y="295"/>
                  </a:lnTo>
                  <a:lnTo>
                    <a:pt x="38" y="289"/>
                  </a:lnTo>
                  <a:lnTo>
                    <a:pt x="38" y="285"/>
                  </a:lnTo>
                  <a:lnTo>
                    <a:pt x="36" y="282"/>
                  </a:lnTo>
                  <a:lnTo>
                    <a:pt x="36" y="279"/>
                  </a:lnTo>
                  <a:lnTo>
                    <a:pt x="35" y="276"/>
                  </a:lnTo>
                  <a:lnTo>
                    <a:pt x="35" y="275"/>
                  </a:lnTo>
                  <a:lnTo>
                    <a:pt x="33" y="270"/>
                  </a:lnTo>
                  <a:lnTo>
                    <a:pt x="32" y="267"/>
                  </a:lnTo>
                  <a:lnTo>
                    <a:pt x="29" y="263"/>
                  </a:lnTo>
                  <a:lnTo>
                    <a:pt x="27" y="259"/>
                  </a:lnTo>
                  <a:lnTo>
                    <a:pt x="25" y="253"/>
                  </a:lnTo>
                  <a:lnTo>
                    <a:pt x="23" y="247"/>
                  </a:lnTo>
                  <a:lnTo>
                    <a:pt x="22" y="244"/>
                  </a:lnTo>
                  <a:lnTo>
                    <a:pt x="20" y="241"/>
                  </a:lnTo>
                  <a:lnTo>
                    <a:pt x="19" y="238"/>
                  </a:lnTo>
                  <a:lnTo>
                    <a:pt x="17" y="237"/>
                  </a:lnTo>
                  <a:lnTo>
                    <a:pt x="16" y="234"/>
                  </a:lnTo>
                  <a:lnTo>
                    <a:pt x="16" y="231"/>
                  </a:lnTo>
                  <a:lnTo>
                    <a:pt x="14" y="228"/>
                  </a:lnTo>
                  <a:lnTo>
                    <a:pt x="13" y="225"/>
                  </a:lnTo>
                  <a:lnTo>
                    <a:pt x="11" y="222"/>
                  </a:lnTo>
                  <a:lnTo>
                    <a:pt x="11" y="219"/>
                  </a:lnTo>
                  <a:lnTo>
                    <a:pt x="10" y="216"/>
                  </a:lnTo>
                  <a:lnTo>
                    <a:pt x="10" y="215"/>
                  </a:lnTo>
                  <a:lnTo>
                    <a:pt x="9" y="209"/>
                  </a:lnTo>
                  <a:lnTo>
                    <a:pt x="9" y="205"/>
                  </a:lnTo>
                  <a:lnTo>
                    <a:pt x="9" y="202"/>
                  </a:lnTo>
                  <a:lnTo>
                    <a:pt x="9" y="199"/>
                  </a:lnTo>
                  <a:lnTo>
                    <a:pt x="9" y="196"/>
                  </a:lnTo>
                  <a:lnTo>
                    <a:pt x="9" y="193"/>
                  </a:lnTo>
                  <a:lnTo>
                    <a:pt x="9" y="190"/>
                  </a:lnTo>
                  <a:lnTo>
                    <a:pt x="10" y="187"/>
                  </a:lnTo>
                  <a:lnTo>
                    <a:pt x="10" y="185"/>
                  </a:lnTo>
                  <a:lnTo>
                    <a:pt x="11" y="182"/>
                  </a:lnTo>
                  <a:lnTo>
                    <a:pt x="11" y="177"/>
                  </a:lnTo>
                  <a:lnTo>
                    <a:pt x="13" y="174"/>
                  </a:lnTo>
                  <a:lnTo>
                    <a:pt x="13" y="170"/>
                  </a:lnTo>
                  <a:lnTo>
                    <a:pt x="14" y="167"/>
                  </a:lnTo>
                  <a:lnTo>
                    <a:pt x="14" y="164"/>
                  </a:lnTo>
                  <a:lnTo>
                    <a:pt x="16" y="160"/>
                  </a:lnTo>
                  <a:lnTo>
                    <a:pt x="17" y="157"/>
                  </a:lnTo>
                  <a:lnTo>
                    <a:pt x="19" y="154"/>
                  </a:lnTo>
                  <a:lnTo>
                    <a:pt x="19" y="150"/>
                  </a:lnTo>
                  <a:lnTo>
                    <a:pt x="20" y="147"/>
                  </a:lnTo>
                  <a:lnTo>
                    <a:pt x="20" y="144"/>
                  </a:lnTo>
                  <a:lnTo>
                    <a:pt x="22" y="141"/>
                  </a:lnTo>
                  <a:lnTo>
                    <a:pt x="23" y="138"/>
                  </a:lnTo>
                  <a:lnTo>
                    <a:pt x="23" y="135"/>
                  </a:lnTo>
                  <a:lnTo>
                    <a:pt x="25" y="132"/>
                  </a:lnTo>
                  <a:lnTo>
                    <a:pt x="26" y="131"/>
                  </a:lnTo>
                  <a:lnTo>
                    <a:pt x="26" y="126"/>
                  </a:lnTo>
                  <a:lnTo>
                    <a:pt x="27" y="123"/>
                  </a:lnTo>
                  <a:lnTo>
                    <a:pt x="29" y="122"/>
                  </a:lnTo>
                  <a:lnTo>
                    <a:pt x="27" y="121"/>
                  </a:lnTo>
                  <a:lnTo>
                    <a:pt x="27" y="119"/>
                  </a:lnTo>
                  <a:lnTo>
                    <a:pt x="25" y="116"/>
                  </a:lnTo>
                  <a:lnTo>
                    <a:pt x="23" y="115"/>
                  </a:lnTo>
                  <a:lnTo>
                    <a:pt x="20" y="112"/>
                  </a:lnTo>
                  <a:lnTo>
                    <a:pt x="19" y="109"/>
                  </a:lnTo>
                  <a:lnTo>
                    <a:pt x="16" y="106"/>
                  </a:lnTo>
                  <a:lnTo>
                    <a:pt x="16" y="105"/>
                  </a:lnTo>
                  <a:lnTo>
                    <a:pt x="14" y="103"/>
                  </a:lnTo>
                  <a:lnTo>
                    <a:pt x="13" y="102"/>
                  </a:lnTo>
                  <a:lnTo>
                    <a:pt x="11" y="99"/>
                  </a:lnTo>
                  <a:lnTo>
                    <a:pt x="11" y="96"/>
                  </a:lnTo>
                  <a:lnTo>
                    <a:pt x="10" y="93"/>
                  </a:lnTo>
                  <a:lnTo>
                    <a:pt x="9" y="89"/>
                  </a:lnTo>
                  <a:lnTo>
                    <a:pt x="7" y="84"/>
                  </a:lnTo>
                  <a:lnTo>
                    <a:pt x="4" y="80"/>
                  </a:lnTo>
                  <a:lnTo>
                    <a:pt x="3" y="76"/>
                  </a:lnTo>
                  <a:lnTo>
                    <a:pt x="1" y="70"/>
                  </a:lnTo>
                  <a:lnTo>
                    <a:pt x="1" y="65"/>
                  </a:lnTo>
                  <a:lnTo>
                    <a:pt x="0" y="62"/>
                  </a:lnTo>
                  <a:lnTo>
                    <a:pt x="0" y="58"/>
                  </a:lnTo>
                  <a:lnTo>
                    <a:pt x="0" y="55"/>
                  </a:lnTo>
                  <a:lnTo>
                    <a:pt x="0" y="52"/>
                  </a:lnTo>
                  <a:lnTo>
                    <a:pt x="0" y="51"/>
                  </a:lnTo>
                  <a:lnTo>
                    <a:pt x="0" y="48"/>
                  </a:lnTo>
                  <a:lnTo>
                    <a:pt x="1" y="45"/>
                  </a:lnTo>
                  <a:lnTo>
                    <a:pt x="3" y="42"/>
                  </a:lnTo>
                  <a:lnTo>
                    <a:pt x="7" y="39"/>
                  </a:lnTo>
                  <a:lnTo>
                    <a:pt x="9" y="35"/>
                  </a:lnTo>
                  <a:lnTo>
                    <a:pt x="11" y="32"/>
                  </a:lnTo>
                  <a:lnTo>
                    <a:pt x="16" y="28"/>
                  </a:lnTo>
                  <a:lnTo>
                    <a:pt x="19" y="25"/>
                  </a:lnTo>
                  <a:lnTo>
                    <a:pt x="22" y="20"/>
                  </a:lnTo>
                  <a:lnTo>
                    <a:pt x="26" y="17"/>
                  </a:lnTo>
                  <a:lnTo>
                    <a:pt x="29" y="14"/>
                  </a:lnTo>
                  <a:lnTo>
                    <a:pt x="32" y="12"/>
                  </a:lnTo>
                  <a:lnTo>
                    <a:pt x="35" y="10"/>
                  </a:lnTo>
                  <a:lnTo>
                    <a:pt x="38" y="9"/>
                  </a:lnTo>
                  <a:lnTo>
                    <a:pt x="41" y="7"/>
                  </a:lnTo>
                  <a:lnTo>
                    <a:pt x="42" y="7"/>
                  </a:lnTo>
                  <a:lnTo>
                    <a:pt x="43" y="6"/>
                  </a:lnTo>
                  <a:lnTo>
                    <a:pt x="45" y="6"/>
                  </a:lnTo>
                  <a:lnTo>
                    <a:pt x="48" y="6"/>
                  </a:lnTo>
                  <a:lnTo>
                    <a:pt x="51" y="6"/>
                  </a:lnTo>
                  <a:lnTo>
                    <a:pt x="54" y="4"/>
                  </a:lnTo>
                  <a:lnTo>
                    <a:pt x="58" y="4"/>
                  </a:lnTo>
                  <a:lnTo>
                    <a:pt x="61" y="3"/>
                  </a:lnTo>
                  <a:lnTo>
                    <a:pt x="65" y="3"/>
                  </a:lnTo>
                  <a:lnTo>
                    <a:pt x="68" y="1"/>
                  </a:lnTo>
                  <a:lnTo>
                    <a:pt x="71" y="1"/>
                  </a:lnTo>
                  <a:lnTo>
                    <a:pt x="74" y="1"/>
                  </a:lnTo>
                  <a:lnTo>
                    <a:pt x="77" y="1"/>
                  </a:lnTo>
                  <a:lnTo>
                    <a:pt x="81" y="0"/>
                  </a:lnTo>
                  <a:lnTo>
                    <a:pt x="83" y="0"/>
                  </a:lnTo>
                  <a:lnTo>
                    <a:pt x="81" y="1"/>
                  </a:lnTo>
                  <a:lnTo>
                    <a:pt x="77" y="3"/>
                  </a:lnTo>
                  <a:lnTo>
                    <a:pt x="74" y="4"/>
                  </a:lnTo>
                  <a:lnTo>
                    <a:pt x="73" y="6"/>
                  </a:lnTo>
                  <a:lnTo>
                    <a:pt x="70" y="9"/>
                  </a:lnTo>
                  <a:lnTo>
                    <a:pt x="67" y="10"/>
                  </a:lnTo>
                  <a:lnTo>
                    <a:pt x="62" y="13"/>
                  </a:lnTo>
                  <a:lnTo>
                    <a:pt x="59" y="14"/>
                  </a:lnTo>
                  <a:lnTo>
                    <a:pt x="57" y="16"/>
                  </a:lnTo>
                  <a:lnTo>
                    <a:pt x="54" y="19"/>
                  </a:lnTo>
                  <a:lnTo>
                    <a:pt x="49" y="23"/>
                  </a:lnTo>
                  <a:lnTo>
                    <a:pt x="48" y="26"/>
                  </a:lnTo>
                  <a:lnTo>
                    <a:pt x="46" y="28"/>
                  </a:lnTo>
                  <a:lnTo>
                    <a:pt x="45" y="30"/>
                  </a:lnTo>
                  <a:lnTo>
                    <a:pt x="43" y="33"/>
                  </a:lnTo>
                  <a:lnTo>
                    <a:pt x="42" y="38"/>
                  </a:lnTo>
                  <a:lnTo>
                    <a:pt x="42" y="42"/>
                  </a:lnTo>
                  <a:lnTo>
                    <a:pt x="42" y="46"/>
                  </a:lnTo>
                  <a:lnTo>
                    <a:pt x="43" y="49"/>
                  </a:lnTo>
                  <a:lnTo>
                    <a:pt x="46" y="52"/>
                  </a:lnTo>
                  <a:lnTo>
                    <a:pt x="46" y="54"/>
                  </a:lnTo>
                  <a:lnTo>
                    <a:pt x="49" y="57"/>
                  </a:lnTo>
                  <a:lnTo>
                    <a:pt x="52" y="60"/>
                  </a:lnTo>
                  <a:lnTo>
                    <a:pt x="55" y="64"/>
                  </a:lnTo>
                  <a:lnTo>
                    <a:pt x="58" y="68"/>
                  </a:lnTo>
                  <a:lnTo>
                    <a:pt x="61" y="73"/>
                  </a:lnTo>
                  <a:lnTo>
                    <a:pt x="64" y="77"/>
                  </a:lnTo>
                  <a:lnTo>
                    <a:pt x="68" y="83"/>
                  </a:lnTo>
                  <a:lnTo>
                    <a:pt x="71" y="87"/>
                  </a:lnTo>
                  <a:lnTo>
                    <a:pt x="74" y="92"/>
                  </a:lnTo>
                  <a:lnTo>
                    <a:pt x="77" y="96"/>
                  </a:lnTo>
                  <a:lnTo>
                    <a:pt x="80" y="100"/>
                  </a:lnTo>
                  <a:lnTo>
                    <a:pt x="81" y="103"/>
                  </a:lnTo>
                  <a:lnTo>
                    <a:pt x="83" y="106"/>
                  </a:lnTo>
                  <a:lnTo>
                    <a:pt x="84" y="107"/>
                  </a:lnTo>
                  <a:lnTo>
                    <a:pt x="86" y="107"/>
                  </a:lnTo>
                  <a:lnTo>
                    <a:pt x="89" y="109"/>
                  </a:lnTo>
                  <a:lnTo>
                    <a:pt x="91" y="110"/>
                  </a:lnTo>
                  <a:lnTo>
                    <a:pt x="96" y="112"/>
                  </a:lnTo>
                  <a:lnTo>
                    <a:pt x="100" y="115"/>
                  </a:lnTo>
                  <a:lnTo>
                    <a:pt x="103" y="116"/>
                  </a:lnTo>
                  <a:lnTo>
                    <a:pt x="104" y="118"/>
                  </a:lnTo>
                  <a:lnTo>
                    <a:pt x="103" y="119"/>
                  </a:lnTo>
                  <a:lnTo>
                    <a:pt x="100" y="118"/>
                  </a:lnTo>
                  <a:lnTo>
                    <a:pt x="97" y="118"/>
                  </a:lnTo>
                  <a:lnTo>
                    <a:pt x="93" y="118"/>
                  </a:lnTo>
                  <a:lnTo>
                    <a:pt x="90" y="118"/>
                  </a:lnTo>
                  <a:lnTo>
                    <a:pt x="84" y="118"/>
                  </a:lnTo>
                  <a:lnTo>
                    <a:pt x="80" y="118"/>
                  </a:lnTo>
                  <a:lnTo>
                    <a:pt x="77" y="118"/>
                  </a:lnTo>
                  <a:lnTo>
                    <a:pt x="74" y="118"/>
                  </a:lnTo>
                  <a:lnTo>
                    <a:pt x="71" y="118"/>
                  </a:lnTo>
                  <a:lnTo>
                    <a:pt x="68" y="118"/>
                  </a:lnTo>
                  <a:lnTo>
                    <a:pt x="65" y="118"/>
                  </a:lnTo>
                  <a:lnTo>
                    <a:pt x="62" y="118"/>
                  </a:lnTo>
                  <a:lnTo>
                    <a:pt x="59" y="118"/>
                  </a:lnTo>
                  <a:lnTo>
                    <a:pt x="58" y="118"/>
                  </a:lnTo>
                  <a:lnTo>
                    <a:pt x="52" y="118"/>
                  </a:lnTo>
                  <a:lnTo>
                    <a:pt x="48" y="118"/>
                  </a:lnTo>
                  <a:lnTo>
                    <a:pt x="43" y="118"/>
                  </a:lnTo>
                  <a:lnTo>
                    <a:pt x="42" y="118"/>
                  </a:lnTo>
                  <a:lnTo>
                    <a:pt x="39" y="11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709" name="Freeform 114"/>
            <p:cNvSpPr>
              <a:spLocks/>
            </p:cNvSpPr>
            <p:nvPr/>
          </p:nvSpPr>
          <p:spPr bwMode="auto">
            <a:xfrm>
              <a:off x="555" y="2887"/>
              <a:ext cx="127" cy="97"/>
            </a:xfrm>
            <a:custGeom>
              <a:avLst/>
              <a:gdLst>
                <a:gd name="T0" fmla="*/ 1 w 253"/>
                <a:gd name="T1" fmla="*/ 1 h 193"/>
                <a:gd name="T2" fmla="*/ 1 w 253"/>
                <a:gd name="T3" fmla="*/ 1 h 193"/>
                <a:gd name="T4" fmla="*/ 1 w 253"/>
                <a:gd name="T5" fmla="*/ 1 h 193"/>
                <a:gd name="T6" fmla="*/ 1 w 253"/>
                <a:gd name="T7" fmla="*/ 1 h 193"/>
                <a:gd name="T8" fmla="*/ 0 w 253"/>
                <a:gd name="T9" fmla="*/ 1 h 193"/>
                <a:gd name="T10" fmla="*/ 1 w 253"/>
                <a:gd name="T11" fmla="*/ 1 h 193"/>
                <a:gd name="T12" fmla="*/ 1 w 253"/>
                <a:gd name="T13" fmla="*/ 1 h 193"/>
                <a:gd name="T14" fmla="*/ 1 w 253"/>
                <a:gd name="T15" fmla="*/ 1 h 193"/>
                <a:gd name="T16" fmla="*/ 1 w 253"/>
                <a:gd name="T17" fmla="*/ 1 h 193"/>
                <a:gd name="T18" fmla="*/ 1 w 253"/>
                <a:gd name="T19" fmla="*/ 1 h 193"/>
                <a:gd name="T20" fmla="*/ 1 w 253"/>
                <a:gd name="T21" fmla="*/ 1 h 193"/>
                <a:gd name="T22" fmla="*/ 1 w 253"/>
                <a:gd name="T23" fmla="*/ 1 h 193"/>
                <a:gd name="T24" fmla="*/ 1 w 253"/>
                <a:gd name="T25" fmla="*/ 1 h 193"/>
                <a:gd name="T26" fmla="*/ 1 w 253"/>
                <a:gd name="T27" fmla="*/ 1 h 193"/>
                <a:gd name="T28" fmla="*/ 1 w 253"/>
                <a:gd name="T29" fmla="*/ 1 h 193"/>
                <a:gd name="T30" fmla="*/ 1 w 253"/>
                <a:gd name="T31" fmla="*/ 1 h 193"/>
                <a:gd name="T32" fmla="*/ 1 w 253"/>
                <a:gd name="T33" fmla="*/ 1 h 193"/>
                <a:gd name="T34" fmla="*/ 1 w 253"/>
                <a:gd name="T35" fmla="*/ 1 h 193"/>
                <a:gd name="T36" fmla="*/ 1 w 253"/>
                <a:gd name="T37" fmla="*/ 1 h 193"/>
                <a:gd name="T38" fmla="*/ 1 w 253"/>
                <a:gd name="T39" fmla="*/ 1 h 193"/>
                <a:gd name="T40" fmla="*/ 1 w 253"/>
                <a:gd name="T41" fmla="*/ 1 h 193"/>
                <a:gd name="T42" fmla="*/ 1 w 253"/>
                <a:gd name="T43" fmla="*/ 1 h 193"/>
                <a:gd name="T44" fmla="*/ 1 w 253"/>
                <a:gd name="T45" fmla="*/ 1 h 193"/>
                <a:gd name="T46" fmla="*/ 1 w 253"/>
                <a:gd name="T47" fmla="*/ 1 h 193"/>
                <a:gd name="T48" fmla="*/ 1 w 253"/>
                <a:gd name="T49" fmla="*/ 1 h 193"/>
                <a:gd name="T50" fmla="*/ 1 w 253"/>
                <a:gd name="T51" fmla="*/ 1 h 193"/>
                <a:gd name="T52" fmla="*/ 1 w 253"/>
                <a:gd name="T53" fmla="*/ 1 h 193"/>
                <a:gd name="T54" fmla="*/ 1 w 253"/>
                <a:gd name="T55" fmla="*/ 1 h 193"/>
                <a:gd name="T56" fmla="*/ 1 w 253"/>
                <a:gd name="T57" fmla="*/ 1 h 193"/>
                <a:gd name="T58" fmla="*/ 1 w 253"/>
                <a:gd name="T59" fmla="*/ 1 h 193"/>
                <a:gd name="T60" fmla="*/ 1 w 253"/>
                <a:gd name="T61" fmla="*/ 1 h 193"/>
                <a:gd name="T62" fmla="*/ 1 w 253"/>
                <a:gd name="T63" fmla="*/ 1 h 193"/>
                <a:gd name="T64" fmla="*/ 1 w 253"/>
                <a:gd name="T65" fmla="*/ 1 h 193"/>
                <a:gd name="T66" fmla="*/ 1 w 253"/>
                <a:gd name="T67" fmla="*/ 1 h 193"/>
                <a:gd name="T68" fmla="*/ 1 w 253"/>
                <a:gd name="T69" fmla="*/ 1 h 193"/>
                <a:gd name="T70" fmla="*/ 1 w 253"/>
                <a:gd name="T71" fmla="*/ 1 h 193"/>
                <a:gd name="T72" fmla="*/ 1 w 253"/>
                <a:gd name="T73" fmla="*/ 1 h 193"/>
                <a:gd name="T74" fmla="*/ 1 w 253"/>
                <a:gd name="T75" fmla="*/ 1 h 193"/>
                <a:gd name="T76" fmla="*/ 1 w 253"/>
                <a:gd name="T77" fmla="*/ 1 h 193"/>
                <a:gd name="T78" fmla="*/ 1 w 253"/>
                <a:gd name="T79" fmla="*/ 1 h 193"/>
                <a:gd name="T80" fmla="*/ 1 w 253"/>
                <a:gd name="T81" fmla="*/ 0 h 193"/>
                <a:gd name="T82" fmla="*/ 1 w 253"/>
                <a:gd name="T83" fmla="*/ 1 h 193"/>
                <a:gd name="T84" fmla="*/ 1 w 253"/>
                <a:gd name="T85" fmla="*/ 1 h 193"/>
                <a:gd name="T86" fmla="*/ 1 w 253"/>
                <a:gd name="T87" fmla="*/ 1 h 193"/>
                <a:gd name="T88" fmla="*/ 1 w 253"/>
                <a:gd name="T89" fmla="*/ 1 h 193"/>
                <a:gd name="T90" fmla="*/ 1 w 253"/>
                <a:gd name="T91" fmla="*/ 1 h 193"/>
                <a:gd name="T92" fmla="*/ 1 w 253"/>
                <a:gd name="T93" fmla="*/ 1 h 193"/>
                <a:gd name="T94" fmla="*/ 1 w 253"/>
                <a:gd name="T95" fmla="*/ 1 h 193"/>
                <a:gd name="T96" fmla="*/ 1 w 253"/>
                <a:gd name="T97" fmla="*/ 1 h 193"/>
                <a:gd name="T98" fmla="*/ 1 w 253"/>
                <a:gd name="T99" fmla="*/ 1 h 193"/>
                <a:gd name="T100" fmla="*/ 1 w 253"/>
                <a:gd name="T101" fmla="*/ 1 h 193"/>
                <a:gd name="T102" fmla="*/ 1 w 253"/>
                <a:gd name="T103" fmla="*/ 1 h 193"/>
                <a:gd name="T104" fmla="*/ 1 w 253"/>
                <a:gd name="T105" fmla="*/ 1 h 193"/>
                <a:gd name="T106" fmla="*/ 1 w 253"/>
                <a:gd name="T107" fmla="*/ 1 h 193"/>
                <a:gd name="T108" fmla="*/ 1 w 253"/>
                <a:gd name="T109" fmla="*/ 1 h 193"/>
                <a:gd name="T110" fmla="*/ 1 w 253"/>
                <a:gd name="T111" fmla="*/ 1 h 193"/>
                <a:gd name="T112" fmla="*/ 1 w 253"/>
                <a:gd name="T113" fmla="*/ 1 h 193"/>
                <a:gd name="T114" fmla="*/ 1 w 253"/>
                <a:gd name="T115" fmla="*/ 1 h 193"/>
                <a:gd name="T116" fmla="*/ 1 w 253"/>
                <a:gd name="T117" fmla="*/ 1 h 193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253"/>
                <a:gd name="T178" fmla="*/ 0 h 193"/>
                <a:gd name="T179" fmla="*/ 253 w 253"/>
                <a:gd name="T180" fmla="*/ 193 h 193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253" h="193">
                  <a:moveTo>
                    <a:pt x="55" y="193"/>
                  </a:moveTo>
                  <a:lnTo>
                    <a:pt x="54" y="192"/>
                  </a:lnTo>
                  <a:lnTo>
                    <a:pt x="51" y="192"/>
                  </a:lnTo>
                  <a:lnTo>
                    <a:pt x="48" y="190"/>
                  </a:lnTo>
                  <a:lnTo>
                    <a:pt x="44" y="189"/>
                  </a:lnTo>
                  <a:lnTo>
                    <a:pt x="39" y="187"/>
                  </a:lnTo>
                  <a:lnTo>
                    <a:pt x="36" y="186"/>
                  </a:lnTo>
                  <a:lnTo>
                    <a:pt x="34" y="183"/>
                  </a:lnTo>
                  <a:lnTo>
                    <a:pt x="34" y="182"/>
                  </a:lnTo>
                  <a:lnTo>
                    <a:pt x="32" y="180"/>
                  </a:lnTo>
                  <a:lnTo>
                    <a:pt x="31" y="179"/>
                  </a:lnTo>
                  <a:lnTo>
                    <a:pt x="28" y="176"/>
                  </a:lnTo>
                  <a:lnTo>
                    <a:pt x="26" y="173"/>
                  </a:lnTo>
                  <a:lnTo>
                    <a:pt x="23" y="169"/>
                  </a:lnTo>
                  <a:lnTo>
                    <a:pt x="20" y="166"/>
                  </a:lnTo>
                  <a:lnTo>
                    <a:pt x="18" y="161"/>
                  </a:lnTo>
                  <a:lnTo>
                    <a:pt x="15" y="157"/>
                  </a:lnTo>
                  <a:lnTo>
                    <a:pt x="12" y="153"/>
                  </a:lnTo>
                  <a:lnTo>
                    <a:pt x="9" y="148"/>
                  </a:lnTo>
                  <a:lnTo>
                    <a:pt x="6" y="144"/>
                  </a:lnTo>
                  <a:lnTo>
                    <a:pt x="4" y="141"/>
                  </a:lnTo>
                  <a:lnTo>
                    <a:pt x="3" y="138"/>
                  </a:lnTo>
                  <a:lnTo>
                    <a:pt x="2" y="135"/>
                  </a:lnTo>
                  <a:lnTo>
                    <a:pt x="0" y="134"/>
                  </a:lnTo>
                  <a:lnTo>
                    <a:pt x="0" y="132"/>
                  </a:lnTo>
                  <a:lnTo>
                    <a:pt x="0" y="129"/>
                  </a:lnTo>
                  <a:lnTo>
                    <a:pt x="2" y="126"/>
                  </a:lnTo>
                  <a:lnTo>
                    <a:pt x="2" y="122"/>
                  </a:lnTo>
                  <a:lnTo>
                    <a:pt x="3" y="118"/>
                  </a:lnTo>
                  <a:lnTo>
                    <a:pt x="4" y="113"/>
                  </a:lnTo>
                  <a:lnTo>
                    <a:pt x="6" y="109"/>
                  </a:lnTo>
                  <a:lnTo>
                    <a:pt x="6" y="105"/>
                  </a:lnTo>
                  <a:lnTo>
                    <a:pt x="7" y="102"/>
                  </a:lnTo>
                  <a:lnTo>
                    <a:pt x="9" y="97"/>
                  </a:lnTo>
                  <a:lnTo>
                    <a:pt x="10" y="94"/>
                  </a:lnTo>
                  <a:lnTo>
                    <a:pt x="13" y="90"/>
                  </a:lnTo>
                  <a:lnTo>
                    <a:pt x="16" y="86"/>
                  </a:lnTo>
                  <a:lnTo>
                    <a:pt x="19" y="81"/>
                  </a:lnTo>
                  <a:lnTo>
                    <a:pt x="23" y="77"/>
                  </a:lnTo>
                  <a:lnTo>
                    <a:pt x="25" y="74"/>
                  </a:lnTo>
                  <a:lnTo>
                    <a:pt x="28" y="73"/>
                  </a:lnTo>
                  <a:lnTo>
                    <a:pt x="29" y="71"/>
                  </a:lnTo>
                  <a:lnTo>
                    <a:pt x="31" y="68"/>
                  </a:lnTo>
                  <a:lnTo>
                    <a:pt x="34" y="67"/>
                  </a:lnTo>
                  <a:lnTo>
                    <a:pt x="39" y="65"/>
                  </a:lnTo>
                  <a:lnTo>
                    <a:pt x="41" y="64"/>
                  </a:lnTo>
                  <a:lnTo>
                    <a:pt x="44" y="62"/>
                  </a:lnTo>
                  <a:lnTo>
                    <a:pt x="47" y="61"/>
                  </a:lnTo>
                  <a:lnTo>
                    <a:pt x="49" y="59"/>
                  </a:lnTo>
                  <a:lnTo>
                    <a:pt x="52" y="58"/>
                  </a:lnTo>
                  <a:lnTo>
                    <a:pt x="57" y="57"/>
                  </a:lnTo>
                  <a:lnTo>
                    <a:pt x="60" y="55"/>
                  </a:lnTo>
                  <a:lnTo>
                    <a:pt x="63" y="54"/>
                  </a:lnTo>
                  <a:lnTo>
                    <a:pt x="65" y="52"/>
                  </a:lnTo>
                  <a:lnTo>
                    <a:pt x="68" y="51"/>
                  </a:lnTo>
                  <a:lnTo>
                    <a:pt x="71" y="49"/>
                  </a:lnTo>
                  <a:lnTo>
                    <a:pt x="76" y="48"/>
                  </a:lnTo>
                  <a:lnTo>
                    <a:pt x="79" y="46"/>
                  </a:lnTo>
                  <a:lnTo>
                    <a:pt x="81" y="45"/>
                  </a:lnTo>
                  <a:lnTo>
                    <a:pt x="84" y="44"/>
                  </a:lnTo>
                  <a:lnTo>
                    <a:pt x="87" y="42"/>
                  </a:lnTo>
                  <a:lnTo>
                    <a:pt x="92" y="39"/>
                  </a:lnTo>
                  <a:lnTo>
                    <a:pt x="96" y="38"/>
                  </a:lnTo>
                  <a:lnTo>
                    <a:pt x="99" y="36"/>
                  </a:lnTo>
                  <a:lnTo>
                    <a:pt x="102" y="35"/>
                  </a:lnTo>
                  <a:lnTo>
                    <a:pt x="103" y="35"/>
                  </a:lnTo>
                  <a:lnTo>
                    <a:pt x="105" y="33"/>
                  </a:lnTo>
                  <a:lnTo>
                    <a:pt x="108" y="32"/>
                  </a:lnTo>
                  <a:lnTo>
                    <a:pt x="111" y="32"/>
                  </a:lnTo>
                  <a:lnTo>
                    <a:pt x="113" y="30"/>
                  </a:lnTo>
                  <a:lnTo>
                    <a:pt x="118" y="30"/>
                  </a:lnTo>
                  <a:lnTo>
                    <a:pt x="121" y="29"/>
                  </a:lnTo>
                  <a:lnTo>
                    <a:pt x="125" y="29"/>
                  </a:lnTo>
                  <a:lnTo>
                    <a:pt x="128" y="28"/>
                  </a:lnTo>
                  <a:lnTo>
                    <a:pt x="131" y="28"/>
                  </a:lnTo>
                  <a:lnTo>
                    <a:pt x="134" y="26"/>
                  </a:lnTo>
                  <a:lnTo>
                    <a:pt x="138" y="26"/>
                  </a:lnTo>
                  <a:lnTo>
                    <a:pt x="141" y="26"/>
                  </a:lnTo>
                  <a:lnTo>
                    <a:pt x="144" y="26"/>
                  </a:lnTo>
                  <a:lnTo>
                    <a:pt x="141" y="28"/>
                  </a:lnTo>
                  <a:lnTo>
                    <a:pt x="137" y="30"/>
                  </a:lnTo>
                  <a:lnTo>
                    <a:pt x="134" y="32"/>
                  </a:lnTo>
                  <a:lnTo>
                    <a:pt x="131" y="33"/>
                  </a:lnTo>
                  <a:lnTo>
                    <a:pt x="129" y="35"/>
                  </a:lnTo>
                  <a:lnTo>
                    <a:pt x="128" y="35"/>
                  </a:lnTo>
                  <a:lnTo>
                    <a:pt x="127" y="35"/>
                  </a:lnTo>
                  <a:lnTo>
                    <a:pt x="125" y="36"/>
                  </a:lnTo>
                  <a:lnTo>
                    <a:pt x="122" y="38"/>
                  </a:lnTo>
                  <a:lnTo>
                    <a:pt x="118" y="39"/>
                  </a:lnTo>
                  <a:lnTo>
                    <a:pt x="113" y="41"/>
                  </a:lnTo>
                  <a:lnTo>
                    <a:pt x="109" y="44"/>
                  </a:lnTo>
                  <a:lnTo>
                    <a:pt x="105" y="45"/>
                  </a:lnTo>
                  <a:lnTo>
                    <a:pt x="100" y="48"/>
                  </a:lnTo>
                  <a:lnTo>
                    <a:pt x="97" y="49"/>
                  </a:lnTo>
                  <a:lnTo>
                    <a:pt x="95" y="51"/>
                  </a:lnTo>
                  <a:lnTo>
                    <a:pt x="92" y="52"/>
                  </a:lnTo>
                  <a:lnTo>
                    <a:pt x="89" y="54"/>
                  </a:lnTo>
                  <a:lnTo>
                    <a:pt x="84" y="55"/>
                  </a:lnTo>
                  <a:lnTo>
                    <a:pt x="80" y="58"/>
                  </a:lnTo>
                  <a:lnTo>
                    <a:pt x="76" y="59"/>
                  </a:lnTo>
                  <a:lnTo>
                    <a:pt x="73" y="61"/>
                  </a:lnTo>
                  <a:lnTo>
                    <a:pt x="70" y="62"/>
                  </a:lnTo>
                  <a:lnTo>
                    <a:pt x="70" y="64"/>
                  </a:lnTo>
                  <a:lnTo>
                    <a:pt x="64" y="65"/>
                  </a:lnTo>
                  <a:lnTo>
                    <a:pt x="60" y="68"/>
                  </a:lnTo>
                  <a:lnTo>
                    <a:pt x="55" y="73"/>
                  </a:lnTo>
                  <a:lnTo>
                    <a:pt x="55" y="75"/>
                  </a:lnTo>
                  <a:lnTo>
                    <a:pt x="54" y="77"/>
                  </a:lnTo>
                  <a:lnTo>
                    <a:pt x="54" y="78"/>
                  </a:lnTo>
                  <a:lnTo>
                    <a:pt x="54" y="81"/>
                  </a:lnTo>
                  <a:lnTo>
                    <a:pt x="54" y="86"/>
                  </a:lnTo>
                  <a:lnTo>
                    <a:pt x="54" y="89"/>
                  </a:lnTo>
                  <a:lnTo>
                    <a:pt x="54" y="93"/>
                  </a:lnTo>
                  <a:lnTo>
                    <a:pt x="54" y="99"/>
                  </a:lnTo>
                  <a:lnTo>
                    <a:pt x="54" y="103"/>
                  </a:lnTo>
                  <a:lnTo>
                    <a:pt x="54" y="109"/>
                  </a:lnTo>
                  <a:lnTo>
                    <a:pt x="54" y="113"/>
                  </a:lnTo>
                  <a:lnTo>
                    <a:pt x="54" y="118"/>
                  </a:lnTo>
                  <a:lnTo>
                    <a:pt x="55" y="122"/>
                  </a:lnTo>
                  <a:lnTo>
                    <a:pt x="55" y="126"/>
                  </a:lnTo>
                  <a:lnTo>
                    <a:pt x="55" y="129"/>
                  </a:lnTo>
                  <a:lnTo>
                    <a:pt x="55" y="132"/>
                  </a:lnTo>
                  <a:lnTo>
                    <a:pt x="55" y="134"/>
                  </a:lnTo>
                  <a:lnTo>
                    <a:pt x="57" y="135"/>
                  </a:lnTo>
                  <a:lnTo>
                    <a:pt x="58" y="138"/>
                  </a:lnTo>
                  <a:lnTo>
                    <a:pt x="61" y="142"/>
                  </a:lnTo>
                  <a:lnTo>
                    <a:pt x="64" y="145"/>
                  </a:lnTo>
                  <a:lnTo>
                    <a:pt x="65" y="148"/>
                  </a:lnTo>
                  <a:lnTo>
                    <a:pt x="67" y="153"/>
                  </a:lnTo>
                  <a:lnTo>
                    <a:pt x="68" y="154"/>
                  </a:lnTo>
                  <a:lnTo>
                    <a:pt x="70" y="155"/>
                  </a:lnTo>
                  <a:lnTo>
                    <a:pt x="68" y="154"/>
                  </a:lnTo>
                  <a:lnTo>
                    <a:pt x="68" y="150"/>
                  </a:lnTo>
                  <a:lnTo>
                    <a:pt x="68" y="148"/>
                  </a:lnTo>
                  <a:lnTo>
                    <a:pt x="68" y="145"/>
                  </a:lnTo>
                  <a:lnTo>
                    <a:pt x="67" y="142"/>
                  </a:lnTo>
                  <a:lnTo>
                    <a:pt x="67" y="139"/>
                  </a:lnTo>
                  <a:lnTo>
                    <a:pt x="67" y="137"/>
                  </a:lnTo>
                  <a:lnTo>
                    <a:pt x="67" y="134"/>
                  </a:lnTo>
                  <a:lnTo>
                    <a:pt x="65" y="131"/>
                  </a:lnTo>
                  <a:lnTo>
                    <a:pt x="65" y="128"/>
                  </a:lnTo>
                  <a:lnTo>
                    <a:pt x="65" y="123"/>
                  </a:lnTo>
                  <a:lnTo>
                    <a:pt x="65" y="121"/>
                  </a:lnTo>
                  <a:lnTo>
                    <a:pt x="65" y="119"/>
                  </a:lnTo>
                  <a:lnTo>
                    <a:pt x="67" y="116"/>
                  </a:lnTo>
                  <a:lnTo>
                    <a:pt x="67" y="113"/>
                  </a:lnTo>
                  <a:lnTo>
                    <a:pt x="67" y="110"/>
                  </a:lnTo>
                  <a:lnTo>
                    <a:pt x="67" y="107"/>
                  </a:lnTo>
                  <a:lnTo>
                    <a:pt x="67" y="105"/>
                  </a:lnTo>
                  <a:lnTo>
                    <a:pt x="67" y="102"/>
                  </a:lnTo>
                  <a:lnTo>
                    <a:pt x="67" y="97"/>
                  </a:lnTo>
                  <a:lnTo>
                    <a:pt x="67" y="94"/>
                  </a:lnTo>
                  <a:lnTo>
                    <a:pt x="67" y="91"/>
                  </a:lnTo>
                  <a:lnTo>
                    <a:pt x="67" y="89"/>
                  </a:lnTo>
                  <a:lnTo>
                    <a:pt x="67" y="84"/>
                  </a:lnTo>
                  <a:lnTo>
                    <a:pt x="67" y="81"/>
                  </a:lnTo>
                  <a:lnTo>
                    <a:pt x="68" y="80"/>
                  </a:lnTo>
                  <a:lnTo>
                    <a:pt x="68" y="75"/>
                  </a:lnTo>
                  <a:lnTo>
                    <a:pt x="71" y="73"/>
                  </a:lnTo>
                  <a:lnTo>
                    <a:pt x="74" y="70"/>
                  </a:lnTo>
                  <a:lnTo>
                    <a:pt x="80" y="67"/>
                  </a:lnTo>
                  <a:lnTo>
                    <a:pt x="83" y="67"/>
                  </a:lnTo>
                  <a:lnTo>
                    <a:pt x="86" y="67"/>
                  </a:lnTo>
                  <a:lnTo>
                    <a:pt x="102" y="75"/>
                  </a:lnTo>
                  <a:lnTo>
                    <a:pt x="102" y="74"/>
                  </a:lnTo>
                  <a:lnTo>
                    <a:pt x="103" y="73"/>
                  </a:lnTo>
                  <a:lnTo>
                    <a:pt x="103" y="71"/>
                  </a:lnTo>
                  <a:lnTo>
                    <a:pt x="106" y="68"/>
                  </a:lnTo>
                  <a:lnTo>
                    <a:pt x="108" y="64"/>
                  </a:lnTo>
                  <a:lnTo>
                    <a:pt x="109" y="61"/>
                  </a:lnTo>
                  <a:lnTo>
                    <a:pt x="112" y="57"/>
                  </a:lnTo>
                  <a:lnTo>
                    <a:pt x="113" y="54"/>
                  </a:lnTo>
                  <a:lnTo>
                    <a:pt x="115" y="52"/>
                  </a:lnTo>
                  <a:lnTo>
                    <a:pt x="118" y="51"/>
                  </a:lnTo>
                  <a:lnTo>
                    <a:pt x="119" y="48"/>
                  </a:lnTo>
                  <a:lnTo>
                    <a:pt x="124" y="46"/>
                  </a:lnTo>
                  <a:lnTo>
                    <a:pt x="128" y="44"/>
                  </a:lnTo>
                  <a:lnTo>
                    <a:pt x="132" y="41"/>
                  </a:lnTo>
                  <a:lnTo>
                    <a:pt x="138" y="38"/>
                  </a:lnTo>
                  <a:lnTo>
                    <a:pt x="144" y="35"/>
                  </a:lnTo>
                  <a:lnTo>
                    <a:pt x="148" y="32"/>
                  </a:lnTo>
                  <a:lnTo>
                    <a:pt x="153" y="29"/>
                  </a:lnTo>
                  <a:lnTo>
                    <a:pt x="157" y="28"/>
                  </a:lnTo>
                  <a:lnTo>
                    <a:pt x="161" y="26"/>
                  </a:lnTo>
                  <a:lnTo>
                    <a:pt x="164" y="23"/>
                  </a:lnTo>
                  <a:lnTo>
                    <a:pt x="167" y="23"/>
                  </a:lnTo>
                  <a:lnTo>
                    <a:pt x="169" y="22"/>
                  </a:lnTo>
                  <a:lnTo>
                    <a:pt x="170" y="22"/>
                  </a:lnTo>
                  <a:lnTo>
                    <a:pt x="173" y="20"/>
                  </a:lnTo>
                  <a:lnTo>
                    <a:pt x="175" y="20"/>
                  </a:lnTo>
                  <a:lnTo>
                    <a:pt x="179" y="19"/>
                  </a:lnTo>
                  <a:lnTo>
                    <a:pt x="183" y="17"/>
                  </a:lnTo>
                  <a:lnTo>
                    <a:pt x="186" y="14"/>
                  </a:lnTo>
                  <a:lnTo>
                    <a:pt x="192" y="13"/>
                  </a:lnTo>
                  <a:lnTo>
                    <a:pt x="196" y="12"/>
                  </a:lnTo>
                  <a:lnTo>
                    <a:pt x="201" y="9"/>
                  </a:lnTo>
                  <a:lnTo>
                    <a:pt x="207" y="7"/>
                  </a:lnTo>
                  <a:lnTo>
                    <a:pt x="209" y="6"/>
                  </a:lnTo>
                  <a:lnTo>
                    <a:pt x="214" y="4"/>
                  </a:lnTo>
                  <a:lnTo>
                    <a:pt x="217" y="1"/>
                  </a:lnTo>
                  <a:lnTo>
                    <a:pt x="221" y="1"/>
                  </a:lnTo>
                  <a:lnTo>
                    <a:pt x="222" y="0"/>
                  </a:lnTo>
                  <a:lnTo>
                    <a:pt x="224" y="0"/>
                  </a:lnTo>
                  <a:lnTo>
                    <a:pt x="225" y="0"/>
                  </a:lnTo>
                  <a:lnTo>
                    <a:pt x="230" y="0"/>
                  </a:lnTo>
                  <a:lnTo>
                    <a:pt x="234" y="1"/>
                  </a:lnTo>
                  <a:lnTo>
                    <a:pt x="240" y="3"/>
                  </a:lnTo>
                  <a:lnTo>
                    <a:pt x="244" y="4"/>
                  </a:lnTo>
                  <a:lnTo>
                    <a:pt x="249" y="6"/>
                  </a:lnTo>
                  <a:lnTo>
                    <a:pt x="252" y="6"/>
                  </a:lnTo>
                  <a:lnTo>
                    <a:pt x="253" y="7"/>
                  </a:lnTo>
                  <a:lnTo>
                    <a:pt x="225" y="9"/>
                  </a:lnTo>
                  <a:lnTo>
                    <a:pt x="192" y="22"/>
                  </a:lnTo>
                  <a:lnTo>
                    <a:pt x="191" y="22"/>
                  </a:lnTo>
                  <a:lnTo>
                    <a:pt x="186" y="25"/>
                  </a:lnTo>
                  <a:lnTo>
                    <a:pt x="185" y="26"/>
                  </a:lnTo>
                  <a:lnTo>
                    <a:pt x="182" y="28"/>
                  </a:lnTo>
                  <a:lnTo>
                    <a:pt x="179" y="29"/>
                  </a:lnTo>
                  <a:lnTo>
                    <a:pt x="176" y="32"/>
                  </a:lnTo>
                  <a:lnTo>
                    <a:pt x="173" y="33"/>
                  </a:lnTo>
                  <a:lnTo>
                    <a:pt x="170" y="35"/>
                  </a:lnTo>
                  <a:lnTo>
                    <a:pt x="167" y="36"/>
                  </a:lnTo>
                  <a:lnTo>
                    <a:pt x="166" y="39"/>
                  </a:lnTo>
                  <a:lnTo>
                    <a:pt x="161" y="42"/>
                  </a:lnTo>
                  <a:lnTo>
                    <a:pt x="161" y="45"/>
                  </a:lnTo>
                  <a:lnTo>
                    <a:pt x="160" y="45"/>
                  </a:lnTo>
                  <a:lnTo>
                    <a:pt x="159" y="46"/>
                  </a:lnTo>
                  <a:lnTo>
                    <a:pt x="157" y="48"/>
                  </a:lnTo>
                  <a:lnTo>
                    <a:pt x="154" y="49"/>
                  </a:lnTo>
                  <a:lnTo>
                    <a:pt x="151" y="51"/>
                  </a:lnTo>
                  <a:lnTo>
                    <a:pt x="148" y="52"/>
                  </a:lnTo>
                  <a:lnTo>
                    <a:pt x="145" y="54"/>
                  </a:lnTo>
                  <a:lnTo>
                    <a:pt x="143" y="57"/>
                  </a:lnTo>
                  <a:lnTo>
                    <a:pt x="138" y="57"/>
                  </a:lnTo>
                  <a:lnTo>
                    <a:pt x="135" y="58"/>
                  </a:lnTo>
                  <a:lnTo>
                    <a:pt x="132" y="59"/>
                  </a:lnTo>
                  <a:lnTo>
                    <a:pt x="129" y="61"/>
                  </a:lnTo>
                  <a:lnTo>
                    <a:pt x="125" y="62"/>
                  </a:lnTo>
                  <a:lnTo>
                    <a:pt x="125" y="64"/>
                  </a:lnTo>
                  <a:lnTo>
                    <a:pt x="124" y="64"/>
                  </a:lnTo>
                  <a:lnTo>
                    <a:pt x="124" y="67"/>
                  </a:lnTo>
                  <a:lnTo>
                    <a:pt x="122" y="71"/>
                  </a:lnTo>
                  <a:lnTo>
                    <a:pt x="121" y="75"/>
                  </a:lnTo>
                  <a:lnTo>
                    <a:pt x="119" y="81"/>
                  </a:lnTo>
                  <a:lnTo>
                    <a:pt x="118" y="86"/>
                  </a:lnTo>
                  <a:lnTo>
                    <a:pt x="118" y="90"/>
                  </a:lnTo>
                  <a:lnTo>
                    <a:pt x="118" y="94"/>
                  </a:lnTo>
                  <a:lnTo>
                    <a:pt x="118" y="97"/>
                  </a:lnTo>
                  <a:lnTo>
                    <a:pt x="118" y="100"/>
                  </a:lnTo>
                  <a:lnTo>
                    <a:pt x="118" y="103"/>
                  </a:lnTo>
                  <a:lnTo>
                    <a:pt x="118" y="106"/>
                  </a:lnTo>
                  <a:lnTo>
                    <a:pt x="116" y="109"/>
                  </a:lnTo>
                  <a:lnTo>
                    <a:pt x="116" y="112"/>
                  </a:lnTo>
                  <a:lnTo>
                    <a:pt x="116" y="115"/>
                  </a:lnTo>
                  <a:lnTo>
                    <a:pt x="116" y="119"/>
                  </a:lnTo>
                  <a:lnTo>
                    <a:pt x="115" y="123"/>
                  </a:lnTo>
                  <a:lnTo>
                    <a:pt x="115" y="128"/>
                  </a:lnTo>
                  <a:lnTo>
                    <a:pt x="113" y="131"/>
                  </a:lnTo>
                  <a:lnTo>
                    <a:pt x="113" y="135"/>
                  </a:lnTo>
                  <a:lnTo>
                    <a:pt x="113" y="139"/>
                  </a:lnTo>
                  <a:lnTo>
                    <a:pt x="113" y="144"/>
                  </a:lnTo>
                  <a:lnTo>
                    <a:pt x="112" y="148"/>
                  </a:lnTo>
                  <a:lnTo>
                    <a:pt x="112" y="151"/>
                  </a:lnTo>
                  <a:lnTo>
                    <a:pt x="111" y="155"/>
                  </a:lnTo>
                  <a:lnTo>
                    <a:pt x="111" y="160"/>
                  </a:lnTo>
                  <a:lnTo>
                    <a:pt x="109" y="163"/>
                  </a:lnTo>
                  <a:lnTo>
                    <a:pt x="109" y="167"/>
                  </a:lnTo>
                  <a:lnTo>
                    <a:pt x="109" y="170"/>
                  </a:lnTo>
                  <a:lnTo>
                    <a:pt x="109" y="174"/>
                  </a:lnTo>
                  <a:lnTo>
                    <a:pt x="108" y="176"/>
                  </a:lnTo>
                  <a:lnTo>
                    <a:pt x="108" y="179"/>
                  </a:lnTo>
                  <a:lnTo>
                    <a:pt x="108" y="182"/>
                  </a:lnTo>
                  <a:lnTo>
                    <a:pt x="108" y="183"/>
                  </a:lnTo>
                  <a:lnTo>
                    <a:pt x="108" y="186"/>
                  </a:lnTo>
                  <a:lnTo>
                    <a:pt x="108" y="187"/>
                  </a:lnTo>
                  <a:lnTo>
                    <a:pt x="106" y="187"/>
                  </a:lnTo>
                  <a:lnTo>
                    <a:pt x="103" y="187"/>
                  </a:lnTo>
                  <a:lnTo>
                    <a:pt x="100" y="186"/>
                  </a:lnTo>
                  <a:lnTo>
                    <a:pt x="96" y="186"/>
                  </a:lnTo>
                  <a:lnTo>
                    <a:pt x="90" y="186"/>
                  </a:lnTo>
                  <a:lnTo>
                    <a:pt x="87" y="184"/>
                  </a:lnTo>
                  <a:lnTo>
                    <a:pt x="83" y="184"/>
                  </a:lnTo>
                  <a:lnTo>
                    <a:pt x="81" y="183"/>
                  </a:lnTo>
                  <a:lnTo>
                    <a:pt x="79" y="180"/>
                  </a:lnTo>
                  <a:lnTo>
                    <a:pt x="74" y="177"/>
                  </a:lnTo>
                  <a:lnTo>
                    <a:pt x="71" y="176"/>
                  </a:lnTo>
                  <a:lnTo>
                    <a:pt x="71" y="174"/>
                  </a:lnTo>
                  <a:lnTo>
                    <a:pt x="70" y="176"/>
                  </a:lnTo>
                  <a:lnTo>
                    <a:pt x="70" y="180"/>
                  </a:lnTo>
                  <a:lnTo>
                    <a:pt x="68" y="184"/>
                  </a:lnTo>
                  <a:lnTo>
                    <a:pt x="67" y="187"/>
                  </a:lnTo>
                  <a:lnTo>
                    <a:pt x="63" y="190"/>
                  </a:lnTo>
                  <a:lnTo>
                    <a:pt x="60" y="192"/>
                  </a:lnTo>
                  <a:lnTo>
                    <a:pt x="55" y="192"/>
                  </a:lnTo>
                  <a:lnTo>
                    <a:pt x="55" y="19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710" name="Freeform 115"/>
            <p:cNvSpPr>
              <a:spLocks/>
            </p:cNvSpPr>
            <p:nvPr/>
          </p:nvSpPr>
          <p:spPr bwMode="auto">
            <a:xfrm>
              <a:off x="610" y="2889"/>
              <a:ext cx="137" cy="91"/>
            </a:xfrm>
            <a:custGeom>
              <a:avLst/>
              <a:gdLst>
                <a:gd name="T0" fmla="*/ 0 w 275"/>
                <a:gd name="T1" fmla="*/ 0 h 183"/>
                <a:gd name="T2" fmla="*/ 0 w 275"/>
                <a:gd name="T3" fmla="*/ 0 h 183"/>
                <a:gd name="T4" fmla="*/ 0 w 275"/>
                <a:gd name="T5" fmla="*/ 0 h 183"/>
                <a:gd name="T6" fmla="*/ 0 w 275"/>
                <a:gd name="T7" fmla="*/ 0 h 183"/>
                <a:gd name="T8" fmla="*/ 0 w 275"/>
                <a:gd name="T9" fmla="*/ 0 h 183"/>
                <a:gd name="T10" fmla="*/ 0 w 275"/>
                <a:gd name="T11" fmla="*/ 0 h 183"/>
                <a:gd name="T12" fmla="*/ 0 w 275"/>
                <a:gd name="T13" fmla="*/ 0 h 183"/>
                <a:gd name="T14" fmla="*/ 0 w 275"/>
                <a:gd name="T15" fmla="*/ 0 h 183"/>
                <a:gd name="T16" fmla="*/ 0 w 275"/>
                <a:gd name="T17" fmla="*/ 0 h 183"/>
                <a:gd name="T18" fmla="*/ 0 w 275"/>
                <a:gd name="T19" fmla="*/ 0 h 183"/>
                <a:gd name="T20" fmla="*/ 0 w 275"/>
                <a:gd name="T21" fmla="*/ 0 h 183"/>
                <a:gd name="T22" fmla="*/ 0 w 275"/>
                <a:gd name="T23" fmla="*/ 0 h 183"/>
                <a:gd name="T24" fmla="*/ 0 w 275"/>
                <a:gd name="T25" fmla="*/ 0 h 183"/>
                <a:gd name="T26" fmla="*/ 0 w 275"/>
                <a:gd name="T27" fmla="*/ 0 h 183"/>
                <a:gd name="T28" fmla="*/ 0 w 275"/>
                <a:gd name="T29" fmla="*/ 0 h 183"/>
                <a:gd name="T30" fmla="*/ 0 w 275"/>
                <a:gd name="T31" fmla="*/ 0 h 183"/>
                <a:gd name="T32" fmla="*/ 0 w 275"/>
                <a:gd name="T33" fmla="*/ 0 h 183"/>
                <a:gd name="T34" fmla="*/ 0 w 275"/>
                <a:gd name="T35" fmla="*/ 0 h 183"/>
                <a:gd name="T36" fmla="*/ 0 w 275"/>
                <a:gd name="T37" fmla="*/ 0 h 183"/>
                <a:gd name="T38" fmla="*/ 0 w 275"/>
                <a:gd name="T39" fmla="*/ 0 h 183"/>
                <a:gd name="T40" fmla="*/ 0 w 275"/>
                <a:gd name="T41" fmla="*/ 0 h 183"/>
                <a:gd name="T42" fmla="*/ 0 w 275"/>
                <a:gd name="T43" fmla="*/ 0 h 183"/>
                <a:gd name="T44" fmla="*/ 0 w 275"/>
                <a:gd name="T45" fmla="*/ 0 h 183"/>
                <a:gd name="T46" fmla="*/ 0 w 275"/>
                <a:gd name="T47" fmla="*/ 0 h 183"/>
                <a:gd name="T48" fmla="*/ 0 w 275"/>
                <a:gd name="T49" fmla="*/ 0 h 183"/>
                <a:gd name="T50" fmla="*/ 0 w 275"/>
                <a:gd name="T51" fmla="*/ 0 h 183"/>
                <a:gd name="T52" fmla="*/ 0 w 275"/>
                <a:gd name="T53" fmla="*/ 0 h 183"/>
                <a:gd name="T54" fmla="*/ 0 w 275"/>
                <a:gd name="T55" fmla="*/ 0 h 183"/>
                <a:gd name="T56" fmla="*/ 0 w 275"/>
                <a:gd name="T57" fmla="*/ 0 h 183"/>
                <a:gd name="T58" fmla="*/ 0 w 275"/>
                <a:gd name="T59" fmla="*/ 0 h 183"/>
                <a:gd name="T60" fmla="*/ 0 w 275"/>
                <a:gd name="T61" fmla="*/ 0 h 183"/>
                <a:gd name="T62" fmla="*/ 0 w 275"/>
                <a:gd name="T63" fmla="*/ 0 h 183"/>
                <a:gd name="T64" fmla="*/ 0 w 275"/>
                <a:gd name="T65" fmla="*/ 0 h 183"/>
                <a:gd name="T66" fmla="*/ 0 w 275"/>
                <a:gd name="T67" fmla="*/ 0 h 183"/>
                <a:gd name="T68" fmla="*/ 0 w 275"/>
                <a:gd name="T69" fmla="*/ 0 h 183"/>
                <a:gd name="T70" fmla="*/ 0 w 275"/>
                <a:gd name="T71" fmla="*/ 0 h 183"/>
                <a:gd name="T72" fmla="*/ 0 w 275"/>
                <a:gd name="T73" fmla="*/ 0 h 183"/>
                <a:gd name="T74" fmla="*/ 0 w 275"/>
                <a:gd name="T75" fmla="*/ 0 h 183"/>
                <a:gd name="T76" fmla="*/ 0 w 275"/>
                <a:gd name="T77" fmla="*/ 0 h 183"/>
                <a:gd name="T78" fmla="*/ 0 w 275"/>
                <a:gd name="T79" fmla="*/ 0 h 183"/>
                <a:gd name="T80" fmla="*/ 0 w 275"/>
                <a:gd name="T81" fmla="*/ 0 h 183"/>
                <a:gd name="T82" fmla="*/ 0 w 275"/>
                <a:gd name="T83" fmla="*/ 0 h 183"/>
                <a:gd name="T84" fmla="*/ 0 w 275"/>
                <a:gd name="T85" fmla="*/ 0 h 183"/>
                <a:gd name="T86" fmla="*/ 0 w 275"/>
                <a:gd name="T87" fmla="*/ 0 h 183"/>
                <a:gd name="T88" fmla="*/ 0 w 275"/>
                <a:gd name="T89" fmla="*/ 0 h 183"/>
                <a:gd name="T90" fmla="*/ 0 w 275"/>
                <a:gd name="T91" fmla="*/ 0 h 183"/>
                <a:gd name="T92" fmla="*/ 0 w 275"/>
                <a:gd name="T93" fmla="*/ 0 h 183"/>
                <a:gd name="T94" fmla="*/ 0 w 275"/>
                <a:gd name="T95" fmla="*/ 0 h 183"/>
                <a:gd name="T96" fmla="*/ 0 w 275"/>
                <a:gd name="T97" fmla="*/ 0 h 183"/>
                <a:gd name="T98" fmla="*/ 0 w 275"/>
                <a:gd name="T99" fmla="*/ 0 h 183"/>
                <a:gd name="T100" fmla="*/ 0 w 275"/>
                <a:gd name="T101" fmla="*/ 0 h 183"/>
                <a:gd name="T102" fmla="*/ 0 w 275"/>
                <a:gd name="T103" fmla="*/ 0 h 183"/>
                <a:gd name="T104" fmla="*/ 0 w 275"/>
                <a:gd name="T105" fmla="*/ 0 h 183"/>
                <a:gd name="T106" fmla="*/ 0 w 275"/>
                <a:gd name="T107" fmla="*/ 0 h 183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275"/>
                <a:gd name="T163" fmla="*/ 0 h 183"/>
                <a:gd name="T164" fmla="*/ 275 w 275"/>
                <a:gd name="T165" fmla="*/ 183 h 183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275" h="183">
                  <a:moveTo>
                    <a:pt x="0" y="183"/>
                  </a:moveTo>
                  <a:lnTo>
                    <a:pt x="26" y="91"/>
                  </a:lnTo>
                  <a:lnTo>
                    <a:pt x="28" y="93"/>
                  </a:lnTo>
                  <a:lnTo>
                    <a:pt x="31" y="93"/>
                  </a:lnTo>
                  <a:lnTo>
                    <a:pt x="34" y="93"/>
                  </a:lnTo>
                  <a:lnTo>
                    <a:pt x="38" y="90"/>
                  </a:lnTo>
                  <a:lnTo>
                    <a:pt x="38" y="87"/>
                  </a:lnTo>
                  <a:lnTo>
                    <a:pt x="41" y="84"/>
                  </a:lnTo>
                  <a:lnTo>
                    <a:pt x="44" y="78"/>
                  </a:lnTo>
                  <a:lnTo>
                    <a:pt x="47" y="74"/>
                  </a:lnTo>
                  <a:lnTo>
                    <a:pt x="50" y="68"/>
                  </a:lnTo>
                  <a:lnTo>
                    <a:pt x="52" y="64"/>
                  </a:lnTo>
                  <a:lnTo>
                    <a:pt x="55" y="59"/>
                  </a:lnTo>
                  <a:lnTo>
                    <a:pt x="55" y="56"/>
                  </a:lnTo>
                  <a:lnTo>
                    <a:pt x="57" y="51"/>
                  </a:lnTo>
                  <a:lnTo>
                    <a:pt x="60" y="46"/>
                  </a:lnTo>
                  <a:lnTo>
                    <a:pt x="64" y="42"/>
                  </a:lnTo>
                  <a:lnTo>
                    <a:pt x="70" y="38"/>
                  </a:lnTo>
                  <a:lnTo>
                    <a:pt x="73" y="35"/>
                  </a:lnTo>
                  <a:lnTo>
                    <a:pt x="76" y="32"/>
                  </a:lnTo>
                  <a:lnTo>
                    <a:pt x="77" y="29"/>
                  </a:lnTo>
                  <a:lnTo>
                    <a:pt x="82" y="26"/>
                  </a:lnTo>
                  <a:lnTo>
                    <a:pt x="83" y="25"/>
                  </a:lnTo>
                  <a:lnTo>
                    <a:pt x="86" y="22"/>
                  </a:lnTo>
                  <a:lnTo>
                    <a:pt x="90" y="17"/>
                  </a:lnTo>
                  <a:lnTo>
                    <a:pt x="95" y="14"/>
                  </a:lnTo>
                  <a:lnTo>
                    <a:pt x="98" y="11"/>
                  </a:lnTo>
                  <a:lnTo>
                    <a:pt x="99" y="11"/>
                  </a:lnTo>
                  <a:lnTo>
                    <a:pt x="121" y="0"/>
                  </a:lnTo>
                  <a:lnTo>
                    <a:pt x="122" y="0"/>
                  </a:lnTo>
                  <a:lnTo>
                    <a:pt x="124" y="0"/>
                  </a:lnTo>
                  <a:lnTo>
                    <a:pt x="128" y="0"/>
                  </a:lnTo>
                  <a:lnTo>
                    <a:pt x="131" y="0"/>
                  </a:lnTo>
                  <a:lnTo>
                    <a:pt x="134" y="1"/>
                  </a:lnTo>
                  <a:lnTo>
                    <a:pt x="138" y="1"/>
                  </a:lnTo>
                  <a:lnTo>
                    <a:pt x="143" y="1"/>
                  </a:lnTo>
                  <a:lnTo>
                    <a:pt x="147" y="1"/>
                  </a:lnTo>
                  <a:lnTo>
                    <a:pt x="151" y="3"/>
                  </a:lnTo>
                  <a:lnTo>
                    <a:pt x="154" y="3"/>
                  </a:lnTo>
                  <a:lnTo>
                    <a:pt x="159" y="3"/>
                  </a:lnTo>
                  <a:lnTo>
                    <a:pt x="161" y="4"/>
                  </a:lnTo>
                  <a:lnTo>
                    <a:pt x="164" y="4"/>
                  </a:lnTo>
                  <a:lnTo>
                    <a:pt x="166" y="4"/>
                  </a:lnTo>
                  <a:lnTo>
                    <a:pt x="167" y="6"/>
                  </a:lnTo>
                  <a:lnTo>
                    <a:pt x="170" y="6"/>
                  </a:lnTo>
                  <a:lnTo>
                    <a:pt x="175" y="7"/>
                  </a:lnTo>
                  <a:lnTo>
                    <a:pt x="177" y="7"/>
                  </a:lnTo>
                  <a:lnTo>
                    <a:pt x="180" y="9"/>
                  </a:lnTo>
                  <a:lnTo>
                    <a:pt x="183" y="9"/>
                  </a:lnTo>
                  <a:lnTo>
                    <a:pt x="188" y="10"/>
                  </a:lnTo>
                  <a:lnTo>
                    <a:pt x="191" y="10"/>
                  </a:lnTo>
                  <a:lnTo>
                    <a:pt x="193" y="11"/>
                  </a:lnTo>
                  <a:lnTo>
                    <a:pt x="195" y="11"/>
                  </a:lnTo>
                  <a:lnTo>
                    <a:pt x="198" y="13"/>
                  </a:lnTo>
                  <a:lnTo>
                    <a:pt x="202" y="13"/>
                  </a:lnTo>
                  <a:lnTo>
                    <a:pt x="205" y="14"/>
                  </a:lnTo>
                  <a:lnTo>
                    <a:pt x="207" y="16"/>
                  </a:lnTo>
                  <a:lnTo>
                    <a:pt x="209" y="16"/>
                  </a:lnTo>
                  <a:lnTo>
                    <a:pt x="212" y="17"/>
                  </a:lnTo>
                  <a:lnTo>
                    <a:pt x="215" y="19"/>
                  </a:lnTo>
                  <a:lnTo>
                    <a:pt x="220" y="20"/>
                  </a:lnTo>
                  <a:lnTo>
                    <a:pt x="223" y="22"/>
                  </a:lnTo>
                  <a:lnTo>
                    <a:pt x="227" y="23"/>
                  </a:lnTo>
                  <a:lnTo>
                    <a:pt x="231" y="25"/>
                  </a:lnTo>
                  <a:lnTo>
                    <a:pt x="234" y="27"/>
                  </a:lnTo>
                  <a:lnTo>
                    <a:pt x="239" y="29"/>
                  </a:lnTo>
                  <a:lnTo>
                    <a:pt x="241" y="32"/>
                  </a:lnTo>
                  <a:lnTo>
                    <a:pt x="244" y="32"/>
                  </a:lnTo>
                  <a:lnTo>
                    <a:pt x="247" y="35"/>
                  </a:lnTo>
                  <a:lnTo>
                    <a:pt x="249" y="36"/>
                  </a:lnTo>
                  <a:lnTo>
                    <a:pt x="250" y="38"/>
                  </a:lnTo>
                  <a:lnTo>
                    <a:pt x="252" y="41"/>
                  </a:lnTo>
                  <a:lnTo>
                    <a:pt x="255" y="45"/>
                  </a:lnTo>
                  <a:lnTo>
                    <a:pt x="259" y="49"/>
                  </a:lnTo>
                  <a:lnTo>
                    <a:pt x="263" y="52"/>
                  </a:lnTo>
                  <a:lnTo>
                    <a:pt x="268" y="55"/>
                  </a:lnTo>
                  <a:lnTo>
                    <a:pt x="272" y="59"/>
                  </a:lnTo>
                  <a:lnTo>
                    <a:pt x="273" y="61"/>
                  </a:lnTo>
                  <a:lnTo>
                    <a:pt x="275" y="62"/>
                  </a:lnTo>
                  <a:lnTo>
                    <a:pt x="249" y="81"/>
                  </a:lnTo>
                  <a:lnTo>
                    <a:pt x="247" y="81"/>
                  </a:lnTo>
                  <a:lnTo>
                    <a:pt x="246" y="84"/>
                  </a:lnTo>
                  <a:lnTo>
                    <a:pt x="246" y="86"/>
                  </a:lnTo>
                  <a:lnTo>
                    <a:pt x="244" y="88"/>
                  </a:lnTo>
                  <a:lnTo>
                    <a:pt x="243" y="91"/>
                  </a:lnTo>
                  <a:lnTo>
                    <a:pt x="243" y="96"/>
                  </a:lnTo>
                  <a:lnTo>
                    <a:pt x="241" y="99"/>
                  </a:lnTo>
                  <a:lnTo>
                    <a:pt x="240" y="102"/>
                  </a:lnTo>
                  <a:lnTo>
                    <a:pt x="239" y="106"/>
                  </a:lnTo>
                  <a:lnTo>
                    <a:pt x="237" y="110"/>
                  </a:lnTo>
                  <a:lnTo>
                    <a:pt x="236" y="113"/>
                  </a:lnTo>
                  <a:lnTo>
                    <a:pt x="234" y="119"/>
                  </a:lnTo>
                  <a:lnTo>
                    <a:pt x="233" y="123"/>
                  </a:lnTo>
                  <a:lnTo>
                    <a:pt x="231" y="128"/>
                  </a:lnTo>
                  <a:lnTo>
                    <a:pt x="230" y="131"/>
                  </a:lnTo>
                  <a:lnTo>
                    <a:pt x="228" y="135"/>
                  </a:lnTo>
                  <a:lnTo>
                    <a:pt x="227" y="139"/>
                  </a:lnTo>
                  <a:lnTo>
                    <a:pt x="225" y="144"/>
                  </a:lnTo>
                  <a:lnTo>
                    <a:pt x="224" y="147"/>
                  </a:lnTo>
                  <a:lnTo>
                    <a:pt x="223" y="151"/>
                  </a:lnTo>
                  <a:lnTo>
                    <a:pt x="221" y="155"/>
                  </a:lnTo>
                  <a:lnTo>
                    <a:pt x="221" y="158"/>
                  </a:lnTo>
                  <a:lnTo>
                    <a:pt x="220" y="161"/>
                  </a:lnTo>
                  <a:lnTo>
                    <a:pt x="218" y="164"/>
                  </a:lnTo>
                  <a:lnTo>
                    <a:pt x="217" y="167"/>
                  </a:lnTo>
                  <a:lnTo>
                    <a:pt x="217" y="168"/>
                  </a:lnTo>
                  <a:lnTo>
                    <a:pt x="215" y="171"/>
                  </a:lnTo>
                  <a:lnTo>
                    <a:pt x="215" y="173"/>
                  </a:lnTo>
                  <a:lnTo>
                    <a:pt x="214" y="171"/>
                  </a:lnTo>
                  <a:lnTo>
                    <a:pt x="212" y="171"/>
                  </a:lnTo>
                  <a:lnTo>
                    <a:pt x="209" y="170"/>
                  </a:lnTo>
                  <a:lnTo>
                    <a:pt x="207" y="170"/>
                  </a:lnTo>
                  <a:lnTo>
                    <a:pt x="204" y="168"/>
                  </a:lnTo>
                  <a:lnTo>
                    <a:pt x="199" y="168"/>
                  </a:lnTo>
                  <a:lnTo>
                    <a:pt x="195" y="167"/>
                  </a:lnTo>
                  <a:lnTo>
                    <a:pt x="191" y="167"/>
                  </a:lnTo>
                  <a:lnTo>
                    <a:pt x="186" y="166"/>
                  </a:lnTo>
                  <a:lnTo>
                    <a:pt x="182" y="166"/>
                  </a:lnTo>
                  <a:lnTo>
                    <a:pt x="177" y="164"/>
                  </a:lnTo>
                  <a:lnTo>
                    <a:pt x="175" y="164"/>
                  </a:lnTo>
                  <a:lnTo>
                    <a:pt x="170" y="163"/>
                  </a:lnTo>
                  <a:lnTo>
                    <a:pt x="169" y="163"/>
                  </a:lnTo>
                  <a:lnTo>
                    <a:pt x="166" y="163"/>
                  </a:lnTo>
                  <a:lnTo>
                    <a:pt x="207" y="154"/>
                  </a:lnTo>
                  <a:lnTo>
                    <a:pt x="207" y="152"/>
                  </a:lnTo>
                  <a:lnTo>
                    <a:pt x="207" y="151"/>
                  </a:lnTo>
                  <a:lnTo>
                    <a:pt x="207" y="148"/>
                  </a:lnTo>
                  <a:lnTo>
                    <a:pt x="205" y="147"/>
                  </a:lnTo>
                  <a:lnTo>
                    <a:pt x="204" y="147"/>
                  </a:lnTo>
                  <a:lnTo>
                    <a:pt x="201" y="147"/>
                  </a:lnTo>
                  <a:lnTo>
                    <a:pt x="198" y="147"/>
                  </a:lnTo>
                  <a:lnTo>
                    <a:pt x="195" y="147"/>
                  </a:lnTo>
                  <a:lnTo>
                    <a:pt x="191" y="148"/>
                  </a:lnTo>
                  <a:lnTo>
                    <a:pt x="186" y="150"/>
                  </a:lnTo>
                  <a:lnTo>
                    <a:pt x="182" y="151"/>
                  </a:lnTo>
                  <a:lnTo>
                    <a:pt x="177" y="151"/>
                  </a:lnTo>
                  <a:lnTo>
                    <a:pt x="173" y="152"/>
                  </a:lnTo>
                  <a:lnTo>
                    <a:pt x="169" y="154"/>
                  </a:lnTo>
                  <a:lnTo>
                    <a:pt x="167" y="155"/>
                  </a:lnTo>
                  <a:lnTo>
                    <a:pt x="164" y="155"/>
                  </a:lnTo>
                  <a:lnTo>
                    <a:pt x="161" y="157"/>
                  </a:lnTo>
                  <a:lnTo>
                    <a:pt x="160" y="157"/>
                  </a:lnTo>
                  <a:lnTo>
                    <a:pt x="157" y="157"/>
                  </a:lnTo>
                  <a:lnTo>
                    <a:pt x="201" y="139"/>
                  </a:lnTo>
                  <a:lnTo>
                    <a:pt x="202" y="138"/>
                  </a:lnTo>
                  <a:lnTo>
                    <a:pt x="204" y="136"/>
                  </a:lnTo>
                  <a:lnTo>
                    <a:pt x="204" y="134"/>
                  </a:lnTo>
                  <a:lnTo>
                    <a:pt x="202" y="129"/>
                  </a:lnTo>
                  <a:lnTo>
                    <a:pt x="199" y="128"/>
                  </a:lnTo>
                  <a:lnTo>
                    <a:pt x="196" y="128"/>
                  </a:lnTo>
                  <a:lnTo>
                    <a:pt x="195" y="129"/>
                  </a:lnTo>
                  <a:lnTo>
                    <a:pt x="195" y="131"/>
                  </a:lnTo>
                  <a:lnTo>
                    <a:pt x="154" y="155"/>
                  </a:lnTo>
                  <a:lnTo>
                    <a:pt x="192" y="122"/>
                  </a:lnTo>
                  <a:lnTo>
                    <a:pt x="192" y="120"/>
                  </a:lnTo>
                  <a:lnTo>
                    <a:pt x="192" y="119"/>
                  </a:lnTo>
                  <a:lnTo>
                    <a:pt x="192" y="118"/>
                  </a:lnTo>
                  <a:lnTo>
                    <a:pt x="192" y="115"/>
                  </a:lnTo>
                  <a:lnTo>
                    <a:pt x="189" y="112"/>
                  </a:lnTo>
                  <a:lnTo>
                    <a:pt x="188" y="112"/>
                  </a:lnTo>
                  <a:lnTo>
                    <a:pt x="185" y="113"/>
                  </a:lnTo>
                  <a:lnTo>
                    <a:pt x="183" y="115"/>
                  </a:lnTo>
                  <a:lnTo>
                    <a:pt x="182" y="116"/>
                  </a:lnTo>
                  <a:lnTo>
                    <a:pt x="177" y="122"/>
                  </a:lnTo>
                  <a:lnTo>
                    <a:pt x="175" y="123"/>
                  </a:lnTo>
                  <a:lnTo>
                    <a:pt x="173" y="128"/>
                  </a:lnTo>
                  <a:lnTo>
                    <a:pt x="169" y="131"/>
                  </a:lnTo>
                  <a:lnTo>
                    <a:pt x="167" y="134"/>
                  </a:lnTo>
                  <a:lnTo>
                    <a:pt x="163" y="136"/>
                  </a:lnTo>
                  <a:lnTo>
                    <a:pt x="160" y="141"/>
                  </a:lnTo>
                  <a:lnTo>
                    <a:pt x="157" y="144"/>
                  </a:lnTo>
                  <a:lnTo>
                    <a:pt x="156" y="147"/>
                  </a:lnTo>
                  <a:lnTo>
                    <a:pt x="151" y="150"/>
                  </a:lnTo>
                  <a:lnTo>
                    <a:pt x="148" y="152"/>
                  </a:lnTo>
                  <a:lnTo>
                    <a:pt x="179" y="109"/>
                  </a:lnTo>
                  <a:lnTo>
                    <a:pt x="177" y="107"/>
                  </a:lnTo>
                  <a:lnTo>
                    <a:pt x="175" y="106"/>
                  </a:lnTo>
                  <a:lnTo>
                    <a:pt x="172" y="104"/>
                  </a:lnTo>
                  <a:lnTo>
                    <a:pt x="167" y="104"/>
                  </a:lnTo>
                  <a:lnTo>
                    <a:pt x="166" y="106"/>
                  </a:lnTo>
                  <a:lnTo>
                    <a:pt x="164" y="106"/>
                  </a:lnTo>
                  <a:lnTo>
                    <a:pt x="164" y="107"/>
                  </a:lnTo>
                  <a:lnTo>
                    <a:pt x="164" y="109"/>
                  </a:lnTo>
                  <a:lnTo>
                    <a:pt x="163" y="109"/>
                  </a:lnTo>
                  <a:lnTo>
                    <a:pt x="161" y="110"/>
                  </a:lnTo>
                  <a:lnTo>
                    <a:pt x="161" y="113"/>
                  </a:lnTo>
                  <a:lnTo>
                    <a:pt x="160" y="116"/>
                  </a:lnTo>
                  <a:lnTo>
                    <a:pt x="159" y="119"/>
                  </a:lnTo>
                  <a:lnTo>
                    <a:pt x="157" y="123"/>
                  </a:lnTo>
                  <a:lnTo>
                    <a:pt x="156" y="126"/>
                  </a:lnTo>
                  <a:lnTo>
                    <a:pt x="154" y="131"/>
                  </a:lnTo>
                  <a:lnTo>
                    <a:pt x="153" y="134"/>
                  </a:lnTo>
                  <a:lnTo>
                    <a:pt x="151" y="136"/>
                  </a:lnTo>
                  <a:lnTo>
                    <a:pt x="150" y="139"/>
                  </a:lnTo>
                  <a:lnTo>
                    <a:pt x="150" y="144"/>
                  </a:lnTo>
                  <a:lnTo>
                    <a:pt x="148" y="145"/>
                  </a:lnTo>
                  <a:lnTo>
                    <a:pt x="147" y="148"/>
                  </a:lnTo>
                  <a:lnTo>
                    <a:pt x="148" y="138"/>
                  </a:lnTo>
                  <a:lnTo>
                    <a:pt x="150" y="129"/>
                  </a:lnTo>
                  <a:lnTo>
                    <a:pt x="153" y="112"/>
                  </a:lnTo>
                  <a:lnTo>
                    <a:pt x="151" y="112"/>
                  </a:lnTo>
                  <a:lnTo>
                    <a:pt x="150" y="112"/>
                  </a:lnTo>
                  <a:lnTo>
                    <a:pt x="147" y="112"/>
                  </a:lnTo>
                  <a:lnTo>
                    <a:pt x="145" y="113"/>
                  </a:lnTo>
                  <a:lnTo>
                    <a:pt x="144" y="115"/>
                  </a:lnTo>
                  <a:lnTo>
                    <a:pt x="144" y="119"/>
                  </a:lnTo>
                  <a:lnTo>
                    <a:pt x="144" y="122"/>
                  </a:lnTo>
                  <a:lnTo>
                    <a:pt x="144" y="125"/>
                  </a:lnTo>
                  <a:lnTo>
                    <a:pt x="144" y="128"/>
                  </a:lnTo>
                  <a:lnTo>
                    <a:pt x="144" y="131"/>
                  </a:lnTo>
                  <a:lnTo>
                    <a:pt x="144" y="134"/>
                  </a:lnTo>
                  <a:lnTo>
                    <a:pt x="144" y="136"/>
                  </a:lnTo>
                  <a:lnTo>
                    <a:pt x="144" y="139"/>
                  </a:lnTo>
                  <a:lnTo>
                    <a:pt x="144" y="142"/>
                  </a:lnTo>
                  <a:lnTo>
                    <a:pt x="144" y="147"/>
                  </a:lnTo>
                  <a:lnTo>
                    <a:pt x="145" y="148"/>
                  </a:lnTo>
                  <a:lnTo>
                    <a:pt x="115" y="129"/>
                  </a:lnTo>
                  <a:lnTo>
                    <a:pt x="113" y="129"/>
                  </a:lnTo>
                  <a:lnTo>
                    <a:pt x="112" y="131"/>
                  </a:lnTo>
                  <a:lnTo>
                    <a:pt x="111" y="132"/>
                  </a:lnTo>
                  <a:lnTo>
                    <a:pt x="108" y="134"/>
                  </a:lnTo>
                  <a:lnTo>
                    <a:pt x="105" y="135"/>
                  </a:lnTo>
                  <a:lnTo>
                    <a:pt x="102" y="136"/>
                  </a:lnTo>
                  <a:lnTo>
                    <a:pt x="99" y="136"/>
                  </a:lnTo>
                  <a:lnTo>
                    <a:pt x="96" y="138"/>
                  </a:lnTo>
                  <a:lnTo>
                    <a:pt x="92" y="136"/>
                  </a:lnTo>
                  <a:lnTo>
                    <a:pt x="87" y="134"/>
                  </a:lnTo>
                  <a:lnTo>
                    <a:pt x="84" y="132"/>
                  </a:lnTo>
                  <a:lnTo>
                    <a:pt x="84" y="131"/>
                  </a:lnTo>
                  <a:lnTo>
                    <a:pt x="83" y="131"/>
                  </a:lnTo>
                  <a:lnTo>
                    <a:pt x="83" y="132"/>
                  </a:lnTo>
                  <a:lnTo>
                    <a:pt x="80" y="135"/>
                  </a:lnTo>
                  <a:lnTo>
                    <a:pt x="77" y="138"/>
                  </a:lnTo>
                  <a:lnTo>
                    <a:pt x="74" y="139"/>
                  </a:lnTo>
                  <a:lnTo>
                    <a:pt x="73" y="142"/>
                  </a:lnTo>
                  <a:lnTo>
                    <a:pt x="68" y="144"/>
                  </a:lnTo>
                  <a:lnTo>
                    <a:pt x="67" y="144"/>
                  </a:lnTo>
                  <a:lnTo>
                    <a:pt x="63" y="144"/>
                  </a:lnTo>
                  <a:lnTo>
                    <a:pt x="60" y="144"/>
                  </a:lnTo>
                  <a:lnTo>
                    <a:pt x="58" y="142"/>
                  </a:lnTo>
                  <a:lnTo>
                    <a:pt x="58" y="145"/>
                  </a:lnTo>
                  <a:lnTo>
                    <a:pt x="58" y="147"/>
                  </a:lnTo>
                  <a:lnTo>
                    <a:pt x="57" y="150"/>
                  </a:lnTo>
                  <a:lnTo>
                    <a:pt x="57" y="152"/>
                  </a:lnTo>
                  <a:lnTo>
                    <a:pt x="55" y="155"/>
                  </a:lnTo>
                  <a:lnTo>
                    <a:pt x="54" y="157"/>
                  </a:lnTo>
                  <a:lnTo>
                    <a:pt x="54" y="158"/>
                  </a:lnTo>
                  <a:lnTo>
                    <a:pt x="51" y="158"/>
                  </a:lnTo>
                  <a:lnTo>
                    <a:pt x="48" y="158"/>
                  </a:lnTo>
                  <a:lnTo>
                    <a:pt x="47" y="158"/>
                  </a:lnTo>
                  <a:lnTo>
                    <a:pt x="44" y="158"/>
                  </a:lnTo>
                  <a:lnTo>
                    <a:pt x="39" y="158"/>
                  </a:lnTo>
                  <a:lnTo>
                    <a:pt x="38" y="158"/>
                  </a:lnTo>
                  <a:lnTo>
                    <a:pt x="36" y="160"/>
                  </a:lnTo>
                  <a:lnTo>
                    <a:pt x="34" y="161"/>
                  </a:lnTo>
                  <a:lnTo>
                    <a:pt x="32" y="164"/>
                  </a:lnTo>
                  <a:lnTo>
                    <a:pt x="29" y="167"/>
                  </a:lnTo>
                  <a:lnTo>
                    <a:pt x="25" y="170"/>
                  </a:lnTo>
                  <a:lnTo>
                    <a:pt x="23" y="173"/>
                  </a:lnTo>
                  <a:lnTo>
                    <a:pt x="20" y="177"/>
                  </a:lnTo>
                  <a:lnTo>
                    <a:pt x="18" y="179"/>
                  </a:lnTo>
                  <a:lnTo>
                    <a:pt x="15" y="180"/>
                  </a:lnTo>
                  <a:lnTo>
                    <a:pt x="12" y="180"/>
                  </a:lnTo>
                  <a:lnTo>
                    <a:pt x="9" y="181"/>
                  </a:lnTo>
                  <a:lnTo>
                    <a:pt x="4" y="183"/>
                  </a:lnTo>
                  <a:lnTo>
                    <a:pt x="3" y="183"/>
                  </a:lnTo>
                  <a:lnTo>
                    <a:pt x="2" y="183"/>
                  </a:lnTo>
                  <a:lnTo>
                    <a:pt x="0" y="18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711" name="Freeform 116"/>
            <p:cNvSpPr>
              <a:spLocks/>
            </p:cNvSpPr>
            <p:nvPr/>
          </p:nvSpPr>
          <p:spPr bwMode="auto">
            <a:xfrm>
              <a:off x="690" y="2927"/>
              <a:ext cx="114" cy="218"/>
            </a:xfrm>
            <a:custGeom>
              <a:avLst/>
              <a:gdLst>
                <a:gd name="T0" fmla="*/ 0 w 230"/>
                <a:gd name="T1" fmla="*/ 1 h 434"/>
                <a:gd name="T2" fmla="*/ 0 w 230"/>
                <a:gd name="T3" fmla="*/ 1 h 434"/>
                <a:gd name="T4" fmla="*/ 0 w 230"/>
                <a:gd name="T5" fmla="*/ 1 h 434"/>
                <a:gd name="T6" fmla="*/ 0 w 230"/>
                <a:gd name="T7" fmla="*/ 1 h 434"/>
                <a:gd name="T8" fmla="*/ 0 w 230"/>
                <a:gd name="T9" fmla="*/ 1 h 434"/>
                <a:gd name="T10" fmla="*/ 0 w 230"/>
                <a:gd name="T11" fmla="*/ 1 h 434"/>
                <a:gd name="T12" fmla="*/ 0 w 230"/>
                <a:gd name="T13" fmla="*/ 1 h 434"/>
                <a:gd name="T14" fmla="*/ 0 w 230"/>
                <a:gd name="T15" fmla="*/ 1 h 434"/>
                <a:gd name="T16" fmla="*/ 0 w 230"/>
                <a:gd name="T17" fmla="*/ 1 h 434"/>
                <a:gd name="T18" fmla="*/ 0 w 230"/>
                <a:gd name="T19" fmla="*/ 1 h 434"/>
                <a:gd name="T20" fmla="*/ 0 w 230"/>
                <a:gd name="T21" fmla="*/ 1 h 434"/>
                <a:gd name="T22" fmla="*/ 0 w 230"/>
                <a:gd name="T23" fmla="*/ 1 h 434"/>
                <a:gd name="T24" fmla="*/ 0 w 230"/>
                <a:gd name="T25" fmla="*/ 1 h 434"/>
                <a:gd name="T26" fmla="*/ 0 w 230"/>
                <a:gd name="T27" fmla="*/ 1 h 434"/>
                <a:gd name="T28" fmla="*/ 0 w 230"/>
                <a:gd name="T29" fmla="*/ 1 h 434"/>
                <a:gd name="T30" fmla="*/ 0 w 230"/>
                <a:gd name="T31" fmla="*/ 1 h 434"/>
                <a:gd name="T32" fmla="*/ 0 w 230"/>
                <a:gd name="T33" fmla="*/ 1 h 434"/>
                <a:gd name="T34" fmla="*/ 0 w 230"/>
                <a:gd name="T35" fmla="*/ 1 h 434"/>
                <a:gd name="T36" fmla="*/ 0 w 230"/>
                <a:gd name="T37" fmla="*/ 1 h 434"/>
                <a:gd name="T38" fmla="*/ 0 w 230"/>
                <a:gd name="T39" fmla="*/ 1 h 434"/>
                <a:gd name="T40" fmla="*/ 0 w 230"/>
                <a:gd name="T41" fmla="*/ 1 h 434"/>
                <a:gd name="T42" fmla="*/ 0 w 230"/>
                <a:gd name="T43" fmla="*/ 1 h 434"/>
                <a:gd name="T44" fmla="*/ 0 w 230"/>
                <a:gd name="T45" fmla="*/ 1 h 434"/>
                <a:gd name="T46" fmla="*/ 0 w 230"/>
                <a:gd name="T47" fmla="*/ 1 h 434"/>
                <a:gd name="T48" fmla="*/ 0 w 230"/>
                <a:gd name="T49" fmla="*/ 1 h 434"/>
                <a:gd name="T50" fmla="*/ 0 w 230"/>
                <a:gd name="T51" fmla="*/ 1 h 434"/>
                <a:gd name="T52" fmla="*/ 0 w 230"/>
                <a:gd name="T53" fmla="*/ 1 h 434"/>
                <a:gd name="T54" fmla="*/ 0 w 230"/>
                <a:gd name="T55" fmla="*/ 1 h 434"/>
                <a:gd name="T56" fmla="*/ 0 w 230"/>
                <a:gd name="T57" fmla="*/ 1 h 434"/>
                <a:gd name="T58" fmla="*/ 0 w 230"/>
                <a:gd name="T59" fmla="*/ 1 h 434"/>
                <a:gd name="T60" fmla="*/ 0 w 230"/>
                <a:gd name="T61" fmla="*/ 1 h 434"/>
                <a:gd name="T62" fmla="*/ 0 w 230"/>
                <a:gd name="T63" fmla="*/ 1 h 434"/>
                <a:gd name="T64" fmla="*/ 0 w 230"/>
                <a:gd name="T65" fmla="*/ 1 h 434"/>
                <a:gd name="T66" fmla="*/ 0 w 230"/>
                <a:gd name="T67" fmla="*/ 1 h 434"/>
                <a:gd name="T68" fmla="*/ 0 w 230"/>
                <a:gd name="T69" fmla="*/ 1 h 434"/>
                <a:gd name="T70" fmla="*/ 0 w 230"/>
                <a:gd name="T71" fmla="*/ 1 h 434"/>
                <a:gd name="T72" fmla="*/ 0 w 230"/>
                <a:gd name="T73" fmla="*/ 1 h 434"/>
                <a:gd name="T74" fmla="*/ 0 w 230"/>
                <a:gd name="T75" fmla="*/ 1 h 434"/>
                <a:gd name="T76" fmla="*/ 0 w 230"/>
                <a:gd name="T77" fmla="*/ 1 h 434"/>
                <a:gd name="T78" fmla="*/ 0 w 230"/>
                <a:gd name="T79" fmla="*/ 1 h 434"/>
                <a:gd name="T80" fmla="*/ 0 w 230"/>
                <a:gd name="T81" fmla="*/ 1 h 434"/>
                <a:gd name="T82" fmla="*/ 0 w 230"/>
                <a:gd name="T83" fmla="*/ 1 h 434"/>
                <a:gd name="T84" fmla="*/ 0 w 230"/>
                <a:gd name="T85" fmla="*/ 1 h 434"/>
                <a:gd name="T86" fmla="*/ 0 w 230"/>
                <a:gd name="T87" fmla="*/ 1 h 434"/>
                <a:gd name="T88" fmla="*/ 0 w 230"/>
                <a:gd name="T89" fmla="*/ 1 h 434"/>
                <a:gd name="T90" fmla="*/ 0 w 230"/>
                <a:gd name="T91" fmla="*/ 1 h 434"/>
                <a:gd name="T92" fmla="*/ 0 w 230"/>
                <a:gd name="T93" fmla="*/ 1 h 434"/>
                <a:gd name="T94" fmla="*/ 0 w 230"/>
                <a:gd name="T95" fmla="*/ 1 h 434"/>
                <a:gd name="T96" fmla="*/ 0 w 230"/>
                <a:gd name="T97" fmla="*/ 1 h 434"/>
                <a:gd name="T98" fmla="*/ 0 w 230"/>
                <a:gd name="T99" fmla="*/ 1 h 434"/>
                <a:gd name="T100" fmla="*/ 0 w 230"/>
                <a:gd name="T101" fmla="*/ 1 h 434"/>
                <a:gd name="T102" fmla="*/ 0 w 230"/>
                <a:gd name="T103" fmla="*/ 1 h 434"/>
                <a:gd name="T104" fmla="*/ 0 w 230"/>
                <a:gd name="T105" fmla="*/ 1 h 434"/>
                <a:gd name="T106" fmla="*/ 0 w 230"/>
                <a:gd name="T107" fmla="*/ 1 h 434"/>
                <a:gd name="T108" fmla="*/ 0 w 230"/>
                <a:gd name="T109" fmla="*/ 1 h 434"/>
                <a:gd name="T110" fmla="*/ 0 w 230"/>
                <a:gd name="T111" fmla="*/ 1 h 434"/>
                <a:gd name="T112" fmla="*/ 0 w 230"/>
                <a:gd name="T113" fmla="*/ 0 h 434"/>
                <a:gd name="T114" fmla="*/ 0 w 230"/>
                <a:gd name="T115" fmla="*/ 1 h 434"/>
                <a:gd name="T116" fmla="*/ 0 w 230"/>
                <a:gd name="T117" fmla="*/ 1 h 434"/>
                <a:gd name="T118" fmla="*/ 0 w 230"/>
                <a:gd name="T119" fmla="*/ 1 h 434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230"/>
                <a:gd name="T181" fmla="*/ 0 h 434"/>
                <a:gd name="T182" fmla="*/ 230 w 230"/>
                <a:gd name="T183" fmla="*/ 434 h 434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230" h="434">
                  <a:moveTo>
                    <a:pt x="9" y="86"/>
                  </a:moveTo>
                  <a:lnTo>
                    <a:pt x="9" y="86"/>
                  </a:lnTo>
                  <a:lnTo>
                    <a:pt x="7" y="87"/>
                  </a:lnTo>
                  <a:lnTo>
                    <a:pt x="7" y="89"/>
                  </a:lnTo>
                  <a:lnTo>
                    <a:pt x="7" y="91"/>
                  </a:lnTo>
                  <a:lnTo>
                    <a:pt x="6" y="94"/>
                  </a:lnTo>
                  <a:lnTo>
                    <a:pt x="4" y="97"/>
                  </a:lnTo>
                  <a:lnTo>
                    <a:pt x="3" y="102"/>
                  </a:lnTo>
                  <a:lnTo>
                    <a:pt x="3" y="106"/>
                  </a:lnTo>
                  <a:lnTo>
                    <a:pt x="1" y="109"/>
                  </a:lnTo>
                  <a:lnTo>
                    <a:pt x="0" y="113"/>
                  </a:lnTo>
                  <a:lnTo>
                    <a:pt x="0" y="118"/>
                  </a:lnTo>
                  <a:lnTo>
                    <a:pt x="0" y="122"/>
                  </a:lnTo>
                  <a:lnTo>
                    <a:pt x="0" y="125"/>
                  </a:lnTo>
                  <a:lnTo>
                    <a:pt x="0" y="128"/>
                  </a:lnTo>
                  <a:lnTo>
                    <a:pt x="1" y="131"/>
                  </a:lnTo>
                  <a:lnTo>
                    <a:pt x="4" y="134"/>
                  </a:lnTo>
                  <a:lnTo>
                    <a:pt x="6" y="135"/>
                  </a:lnTo>
                  <a:lnTo>
                    <a:pt x="7" y="138"/>
                  </a:lnTo>
                  <a:lnTo>
                    <a:pt x="9" y="142"/>
                  </a:lnTo>
                  <a:lnTo>
                    <a:pt x="12" y="147"/>
                  </a:lnTo>
                  <a:lnTo>
                    <a:pt x="15" y="151"/>
                  </a:lnTo>
                  <a:lnTo>
                    <a:pt x="17" y="155"/>
                  </a:lnTo>
                  <a:lnTo>
                    <a:pt x="20" y="161"/>
                  </a:lnTo>
                  <a:lnTo>
                    <a:pt x="23" y="167"/>
                  </a:lnTo>
                  <a:lnTo>
                    <a:pt x="26" y="171"/>
                  </a:lnTo>
                  <a:lnTo>
                    <a:pt x="29" y="176"/>
                  </a:lnTo>
                  <a:lnTo>
                    <a:pt x="32" y="180"/>
                  </a:lnTo>
                  <a:lnTo>
                    <a:pt x="35" y="184"/>
                  </a:lnTo>
                  <a:lnTo>
                    <a:pt x="36" y="187"/>
                  </a:lnTo>
                  <a:lnTo>
                    <a:pt x="39" y="192"/>
                  </a:lnTo>
                  <a:lnTo>
                    <a:pt x="41" y="193"/>
                  </a:lnTo>
                  <a:lnTo>
                    <a:pt x="42" y="195"/>
                  </a:lnTo>
                  <a:lnTo>
                    <a:pt x="44" y="196"/>
                  </a:lnTo>
                  <a:lnTo>
                    <a:pt x="47" y="198"/>
                  </a:lnTo>
                  <a:lnTo>
                    <a:pt x="49" y="199"/>
                  </a:lnTo>
                  <a:lnTo>
                    <a:pt x="52" y="200"/>
                  </a:lnTo>
                  <a:lnTo>
                    <a:pt x="57" y="203"/>
                  </a:lnTo>
                  <a:lnTo>
                    <a:pt x="61" y="206"/>
                  </a:lnTo>
                  <a:lnTo>
                    <a:pt x="64" y="208"/>
                  </a:lnTo>
                  <a:lnTo>
                    <a:pt x="68" y="211"/>
                  </a:lnTo>
                  <a:lnTo>
                    <a:pt x="73" y="213"/>
                  </a:lnTo>
                  <a:lnTo>
                    <a:pt x="76" y="216"/>
                  </a:lnTo>
                  <a:lnTo>
                    <a:pt x="79" y="218"/>
                  </a:lnTo>
                  <a:lnTo>
                    <a:pt x="83" y="221"/>
                  </a:lnTo>
                  <a:lnTo>
                    <a:pt x="84" y="222"/>
                  </a:lnTo>
                  <a:lnTo>
                    <a:pt x="86" y="224"/>
                  </a:lnTo>
                  <a:lnTo>
                    <a:pt x="87" y="225"/>
                  </a:lnTo>
                  <a:lnTo>
                    <a:pt x="87" y="227"/>
                  </a:lnTo>
                  <a:lnTo>
                    <a:pt x="83" y="228"/>
                  </a:lnTo>
                  <a:lnTo>
                    <a:pt x="79" y="232"/>
                  </a:lnTo>
                  <a:lnTo>
                    <a:pt x="76" y="234"/>
                  </a:lnTo>
                  <a:lnTo>
                    <a:pt x="76" y="235"/>
                  </a:lnTo>
                  <a:lnTo>
                    <a:pt x="77" y="237"/>
                  </a:lnTo>
                  <a:lnTo>
                    <a:pt x="80" y="238"/>
                  </a:lnTo>
                  <a:lnTo>
                    <a:pt x="83" y="243"/>
                  </a:lnTo>
                  <a:lnTo>
                    <a:pt x="84" y="247"/>
                  </a:lnTo>
                  <a:lnTo>
                    <a:pt x="83" y="248"/>
                  </a:lnTo>
                  <a:lnTo>
                    <a:pt x="81" y="251"/>
                  </a:lnTo>
                  <a:lnTo>
                    <a:pt x="80" y="254"/>
                  </a:lnTo>
                  <a:lnTo>
                    <a:pt x="79" y="257"/>
                  </a:lnTo>
                  <a:lnTo>
                    <a:pt x="77" y="259"/>
                  </a:lnTo>
                  <a:lnTo>
                    <a:pt x="77" y="261"/>
                  </a:lnTo>
                  <a:lnTo>
                    <a:pt x="77" y="263"/>
                  </a:lnTo>
                  <a:lnTo>
                    <a:pt x="79" y="264"/>
                  </a:lnTo>
                  <a:lnTo>
                    <a:pt x="81" y="266"/>
                  </a:lnTo>
                  <a:lnTo>
                    <a:pt x="84" y="270"/>
                  </a:lnTo>
                  <a:lnTo>
                    <a:pt x="87" y="273"/>
                  </a:lnTo>
                  <a:lnTo>
                    <a:pt x="89" y="276"/>
                  </a:lnTo>
                  <a:lnTo>
                    <a:pt x="89" y="293"/>
                  </a:lnTo>
                  <a:lnTo>
                    <a:pt x="89" y="308"/>
                  </a:lnTo>
                  <a:lnTo>
                    <a:pt x="93" y="321"/>
                  </a:lnTo>
                  <a:lnTo>
                    <a:pt x="95" y="321"/>
                  </a:lnTo>
                  <a:lnTo>
                    <a:pt x="97" y="321"/>
                  </a:lnTo>
                  <a:lnTo>
                    <a:pt x="102" y="321"/>
                  </a:lnTo>
                  <a:lnTo>
                    <a:pt x="106" y="321"/>
                  </a:lnTo>
                  <a:lnTo>
                    <a:pt x="111" y="323"/>
                  </a:lnTo>
                  <a:lnTo>
                    <a:pt x="115" y="323"/>
                  </a:lnTo>
                  <a:lnTo>
                    <a:pt x="118" y="323"/>
                  </a:lnTo>
                  <a:lnTo>
                    <a:pt x="121" y="321"/>
                  </a:lnTo>
                  <a:lnTo>
                    <a:pt x="124" y="320"/>
                  </a:lnTo>
                  <a:lnTo>
                    <a:pt x="127" y="318"/>
                  </a:lnTo>
                  <a:lnTo>
                    <a:pt x="129" y="317"/>
                  </a:lnTo>
                  <a:lnTo>
                    <a:pt x="132" y="315"/>
                  </a:lnTo>
                  <a:lnTo>
                    <a:pt x="134" y="314"/>
                  </a:lnTo>
                  <a:lnTo>
                    <a:pt x="134" y="312"/>
                  </a:lnTo>
                  <a:lnTo>
                    <a:pt x="134" y="309"/>
                  </a:lnTo>
                  <a:lnTo>
                    <a:pt x="134" y="307"/>
                  </a:lnTo>
                  <a:lnTo>
                    <a:pt x="134" y="304"/>
                  </a:lnTo>
                  <a:lnTo>
                    <a:pt x="134" y="301"/>
                  </a:lnTo>
                  <a:lnTo>
                    <a:pt x="135" y="298"/>
                  </a:lnTo>
                  <a:lnTo>
                    <a:pt x="135" y="295"/>
                  </a:lnTo>
                  <a:lnTo>
                    <a:pt x="135" y="291"/>
                  </a:lnTo>
                  <a:lnTo>
                    <a:pt x="135" y="288"/>
                  </a:lnTo>
                  <a:lnTo>
                    <a:pt x="135" y="283"/>
                  </a:lnTo>
                  <a:lnTo>
                    <a:pt x="135" y="279"/>
                  </a:lnTo>
                  <a:lnTo>
                    <a:pt x="137" y="276"/>
                  </a:lnTo>
                  <a:lnTo>
                    <a:pt x="137" y="272"/>
                  </a:lnTo>
                  <a:lnTo>
                    <a:pt x="138" y="269"/>
                  </a:lnTo>
                  <a:lnTo>
                    <a:pt x="138" y="264"/>
                  </a:lnTo>
                  <a:lnTo>
                    <a:pt x="140" y="261"/>
                  </a:lnTo>
                  <a:lnTo>
                    <a:pt x="141" y="257"/>
                  </a:lnTo>
                  <a:lnTo>
                    <a:pt x="142" y="254"/>
                  </a:lnTo>
                  <a:lnTo>
                    <a:pt x="144" y="251"/>
                  </a:lnTo>
                  <a:lnTo>
                    <a:pt x="145" y="248"/>
                  </a:lnTo>
                  <a:lnTo>
                    <a:pt x="148" y="247"/>
                  </a:lnTo>
                  <a:lnTo>
                    <a:pt x="151" y="244"/>
                  </a:lnTo>
                  <a:lnTo>
                    <a:pt x="153" y="241"/>
                  </a:lnTo>
                  <a:lnTo>
                    <a:pt x="156" y="240"/>
                  </a:lnTo>
                  <a:lnTo>
                    <a:pt x="158" y="238"/>
                  </a:lnTo>
                  <a:lnTo>
                    <a:pt x="161" y="237"/>
                  </a:lnTo>
                  <a:lnTo>
                    <a:pt x="164" y="235"/>
                  </a:lnTo>
                  <a:lnTo>
                    <a:pt x="167" y="234"/>
                  </a:lnTo>
                  <a:lnTo>
                    <a:pt x="170" y="232"/>
                  </a:lnTo>
                  <a:lnTo>
                    <a:pt x="173" y="232"/>
                  </a:lnTo>
                  <a:lnTo>
                    <a:pt x="176" y="232"/>
                  </a:lnTo>
                  <a:lnTo>
                    <a:pt x="179" y="232"/>
                  </a:lnTo>
                  <a:lnTo>
                    <a:pt x="182" y="234"/>
                  </a:lnTo>
                  <a:lnTo>
                    <a:pt x="185" y="235"/>
                  </a:lnTo>
                  <a:lnTo>
                    <a:pt x="188" y="235"/>
                  </a:lnTo>
                  <a:lnTo>
                    <a:pt x="190" y="238"/>
                  </a:lnTo>
                  <a:lnTo>
                    <a:pt x="193" y="240"/>
                  </a:lnTo>
                  <a:lnTo>
                    <a:pt x="196" y="243"/>
                  </a:lnTo>
                  <a:lnTo>
                    <a:pt x="199" y="245"/>
                  </a:lnTo>
                  <a:lnTo>
                    <a:pt x="201" y="248"/>
                  </a:lnTo>
                  <a:lnTo>
                    <a:pt x="204" y="251"/>
                  </a:lnTo>
                  <a:lnTo>
                    <a:pt x="206" y="256"/>
                  </a:lnTo>
                  <a:lnTo>
                    <a:pt x="208" y="260"/>
                  </a:lnTo>
                  <a:lnTo>
                    <a:pt x="209" y="264"/>
                  </a:lnTo>
                  <a:lnTo>
                    <a:pt x="212" y="269"/>
                  </a:lnTo>
                  <a:lnTo>
                    <a:pt x="214" y="273"/>
                  </a:lnTo>
                  <a:lnTo>
                    <a:pt x="215" y="277"/>
                  </a:lnTo>
                  <a:lnTo>
                    <a:pt x="215" y="283"/>
                  </a:lnTo>
                  <a:lnTo>
                    <a:pt x="215" y="286"/>
                  </a:lnTo>
                  <a:lnTo>
                    <a:pt x="217" y="289"/>
                  </a:lnTo>
                  <a:lnTo>
                    <a:pt x="217" y="292"/>
                  </a:lnTo>
                  <a:lnTo>
                    <a:pt x="217" y="295"/>
                  </a:lnTo>
                  <a:lnTo>
                    <a:pt x="217" y="298"/>
                  </a:lnTo>
                  <a:lnTo>
                    <a:pt x="217" y="301"/>
                  </a:lnTo>
                  <a:lnTo>
                    <a:pt x="217" y="304"/>
                  </a:lnTo>
                  <a:lnTo>
                    <a:pt x="217" y="307"/>
                  </a:lnTo>
                  <a:lnTo>
                    <a:pt x="217" y="309"/>
                  </a:lnTo>
                  <a:lnTo>
                    <a:pt x="217" y="312"/>
                  </a:lnTo>
                  <a:lnTo>
                    <a:pt x="215" y="315"/>
                  </a:lnTo>
                  <a:lnTo>
                    <a:pt x="215" y="318"/>
                  </a:lnTo>
                  <a:lnTo>
                    <a:pt x="215" y="321"/>
                  </a:lnTo>
                  <a:lnTo>
                    <a:pt x="214" y="324"/>
                  </a:lnTo>
                  <a:lnTo>
                    <a:pt x="214" y="327"/>
                  </a:lnTo>
                  <a:lnTo>
                    <a:pt x="214" y="330"/>
                  </a:lnTo>
                  <a:lnTo>
                    <a:pt x="212" y="333"/>
                  </a:lnTo>
                  <a:lnTo>
                    <a:pt x="212" y="336"/>
                  </a:lnTo>
                  <a:lnTo>
                    <a:pt x="211" y="338"/>
                  </a:lnTo>
                  <a:lnTo>
                    <a:pt x="211" y="341"/>
                  </a:lnTo>
                  <a:lnTo>
                    <a:pt x="209" y="347"/>
                  </a:lnTo>
                  <a:lnTo>
                    <a:pt x="208" y="352"/>
                  </a:lnTo>
                  <a:lnTo>
                    <a:pt x="206" y="357"/>
                  </a:lnTo>
                  <a:lnTo>
                    <a:pt x="205" y="362"/>
                  </a:lnTo>
                  <a:lnTo>
                    <a:pt x="202" y="366"/>
                  </a:lnTo>
                  <a:lnTo>
                    <a:pt x="201" y="370"/>
                  </a:lnTo>
                  <a:lnTo>
                    <a:pt x="199" y="375"/>
                  </a:lnTo>
                  <a:lnTo>
                    <a:pt x="198" y="379"/>
                  </a:lnTo>
                  <a:lnTo>
                    <a:pt x="195" y="384"/>
                  </a:lnTo>
                  <a:lnTo>
                    <a:pt x="193" y="388"/>
                  </a:lnTo>
                  <a:lnTo>
                    <a:pt x="192" y="391"/>
                  </a:lnTo>
                  <a:lnTo>
                    <a:pt x="190" y="395"/>
                  </a:lnTo>
                  <a:lnTo>
                    <a:pt x="188" y="398"/>
                  </a:lnTo>
                  <a:lnTo>
                    <a:pt x="185" y="401"/>
                  </a:lnTo>
                  <a:lnTo>
                    <a:pt x="183" y="404"/>
                  </a:lnTo>
                  <a:lnTo>
                    <a:pt x="180" y="407"/>
                  </a:lnTo>
                  <a:lnTo>
                    <a:pt x="176" y="411"/>
                  </a:lnTo>
                  <a:lnTo>
                    <a:pt x="172" y="414"/>
                  </a:lnTo>
                  <a:lnTo>
                    <a:pt x="169" y="414"/>
                  </a:lnTo>
                  <a:lnTo>
                    <a:pt x="167" y="416"/>
                  </a:lnTo>
                  <a:lnTo>
                    <a:pt x="164" y="416"/>
                  </a:lnTo>
                  <a:lnTo>
                    <a:pt x="161" y="416"/>
                  </a:lnTo>
                  <a:lnTo>
                    <a:pt x="156" y="414"/>
                  </a:lnTo>
                  <a:lnTo>
                    <a:pt x="151" y="413"/>
                  </a:lnTo>
                  <a:lnTo>
                    <a:pt x="147" y="410"/>
                  </a:lnTo>
                  <a:lnTo>
                    <a:pt x="144" y="408"/>
                  </a:lnTo>
                  <a:lnTo>
                    <a:pt x="141" y="407"/>
                  </a:lnTo>
                  <a:lnTo>
                    <a:pt x="138" y="433"/>
                  </a:lnTo>
                  <a:lnTo>
                    <a:pt x="140" y="433"/>
                  </a:lnTo>
                  <a:lnTo>
                    <a:pt x="142" y="433"/>
                  </a:lnTo>
                  <a:lnTo>
                    <a:pt x="144" y="433"/>
                  </a:lnTo>
                  <a:lnTo>
                    <a:pt x="147" y="433"/>
                  </a:lnTo>
                  <a:lnTo>
                    <a:pt x="150" y="434"/>
                  </a:lnTo>
                  <a:lnTo>
                    <a:pt x="153" y="434"/>
                  </a:lnTo>
                  <a:lnTo>
                    <a:pt x="156" y="434"/>
                  </a:lnTo>
                  <a:lnTo>
                    <a:pt x="158" y="434"/>
                  </a:lnTo>
                  <a:lnTo>
                    <a:pt x="161" y="433"/>
                  </a:lnTo>
                  <a:lnTo>
                    <a:pt x="166" y="433"/>
                  </a:lnTo>
                  <a:lnTo>
                    <a:pt x="169" y="433"/>
                  </a:lnTo>
                  <a:lnTo>
                    <a:pt x="172" y="432"/>
                  </a:lnTo>
                  <a:lnTo>
                    <a:pt x="174" y="430"/>
                  </a:lnTo>
                  <a:lnTo>
                    <a:pt x="177" y="429"/>
                  </a:lnTo>
                  <a:lnTo>
                    <a:pt x="180" y="426"/>
                  </a:lnTo>
                  <a:lnTo>
                    <a:pt x="183" y="423"/>
                  </a:lnTo>
                  <a:lnTo>
                    <a:pt x="185" y="420"/>
                  </a:lnTo>
                  <a:lnTo>
                    <a:pt x="188" y="417"/>
                  </a:lnTo>
                  <a:lnTo>
                    <a:pt x="190" y="411"/>
                  </a:lnTo>
                  <a:lnTo>
                    <a:pt x="193" y="407"/>
                  </a:lnTo>
                  <a:lnTo>
                    <a:pt x="196" y="402"/>
                  </a:lnTo>
                  <a:lnTo>
                    <a:pt x="199" y="400"/>
                  </a:lnTo>
                  <a:lnTo>
                    <a:pt x="201" y="394"/>
                  </a:lnTo>
                  <a:lnTo>
                    <a:pt x="204" y="389"/>
                  </a:lnTo>
                  <a:lnTo>
                    <a:pt x="206" y="385"/>
                  </a:lnTo>
                  <a:lnTo>
                    <a:pt x="208" y="381"/>
                  </a:lnTo>
                  <a:lnTo>
                    <a:pt x="209" y="376"/>
                  </a:lnTo>
                  <a:lnTo>
                    <a:pt x="212" y="373"/>
                  </a:lnTo>
                  <a:lnTo>
                    <a:pt x="214" y="369"/>
                  </a:lnTo>
                  <a:lnTo>
                    <a:pt x="215" y="366"/>
                  </a:lnTo>
                  <a:lnTo>
                    <a:pt x="217" y="362"/>
                  </a:lnTo>
                  <a:lnTo>
                    <a:pt x="218" y="357"/>
                  </a:lnTo>
                  <a:lnTo>
                    <a:pt x="218" y="356"/>
                  </a:lnTo>
                  <a:lnTo>
                    <a:pt x="220" y="353"/>
                  </a:lnTo>
                  <a:lnTo>
                    <a:pt x="220" y="350"/>
                  </a:lnTo>
                  <a:lnTo>
                    <a:pt x="221" y="347"/>
                  </a:lnTo>
                  <a:lnTo>
                    <a:pt x="221" y="344"/>
                  </a:lnTo>
                  <a:lnTo>
                    <a:pt x="221" y="341"/>
                  </a:lnTo>
                  <a:lnTo>
                    <a:pt x="222" y="338"/>
                  </a:lnTo>
                  <a:lnTo>
                    <a:pt x="222" y="336"/>
                  </a:lnTo>
                  <a:lnTo>
                    <a:pt x="224" y="331"/>
                  </a:lnTo>
                  <a:lnTo>
                    <a:pt x="224" y="328"/>
                  </a:lnTo>
                  <a:lnTo>
                    <a:pt x="225" y="324"/>
                  </a:lnTo>
                  <a:lnTo>
                    <a:pt x="225" y="321"/>
                  </a:lnTo>
                  <a:lnTo>
                    <a:pt x="225" y="317"/>
                  </a:lnTo>
                  <a:lnTo>
                    <a:pt x="227" y="314"/>
                  </a:lnTo>
                  <a:lnTo>
                    <a:pt x="227" y="309"/>
                  </a:lnTo>
                  <a:lnTo>
                    <a:pt x="228" y="307"/>
                  </a:lnTo>
                  <a:lnTo>
                    <a:pt x="228" y="302"/>
                  </a:lnTo>
                  <a:lnTo>
                    <a:pt x="228" y="299"/>
                  </a:lnTo>
                  <a:lnTo>
                    <a:pt x="228" y="296"/>
                  </a:lnTo>
                  <a:lnTo>
                    <a:pt x="230" y="293"/>
                  </a:lnTo>
                  <a:lnTo>
                    <a:pt x="230" y="289"/>
                  </a:lnTo>
                  <a:lnTo>
                    <a:pt x="230" y="286"/>
                  </a:lnTo>
                  <a:lnTo>
                    <a:pt x="230" y="282"/>
                  </a:lnTo>
                  <a:lnTo>
                    <a:pt x="230" y="279"/>
                  </a:lnTo>
                  <a:lnTo>
                    <a:pt x="228" y="276"/>
                  </a:lnTo>
                  <a:lnTo>
                    <a:pt x="228" y="273"/>
                  </a:lnTo>
                  <a:lnTo>
                    <a:pt x="228" y="272"/>
                  </a:lnTo>
                  <a:lnTo>
                    <a:pt x="228" y="269"/>
                  </a:lnTo>
                  <a:lnTo>
                    <a:pt x="227" y="264"/>
                  </a:lnTo>
                  <a:lnTo>
                    <a:pt x="225" y="260"/>
                  </a:lnTo>
                  <a:lnTo>
                    <a:pt x="222" y="256"/>
                  </a:lnTo>
                  <a:lnTo>
                    <a:pt x="221" y="253"/>
                  </a:lnTo>
                  <a:lnTo>
                    <a:pt x="218" y="248"/>
                  </a:lnTo>
                  <a:lnTo>
                    <a:pt x="217" y="245"/>
                  </a:lnTo>
                  <a:lnTo>
                    <a:pt x="215" y="243"/>
                  </a:lnTo>
                  <a:lnTo>
                    <a:pt x="212" y="240"/>
                  </a:lnTo>
                  <a:lnTo>
                    <a:pt x="208" y="235"/>
                  </a:lnTo>
                  <a:lnTo>
                    <a:pt x="205" y="231"/>
                  </a:lnTo>
                  <a:lnTo>
                    <a:pt x="202" y="228"/>
                  </a:lnTo>
                  <a:lnTo>
                    <a:pt x="201" y="227"/>
                  </a:lnTo>
                  <a:lnTo>
                    <a:pt x="198" y="224"/>
                  </a:lnTo>
                  <a:lnTo>
                    <a:pt x="193" y="222"/>
                  </a:lnTo>
                  <a:lnTo>
                    <a:pt x="190" y="221"/>
                  </a:lnTo>
                  <a:lnTo>
                    <a:pt x="188" y="219"/>
                  </a:lnTo>
                  <a:lnTo>
                    <a:pt x="185" y="218"/>
                  </a:lnTo>
                  <a:lnTo>
                    <a:pt x="183" y="216"/>
                  </a:lnTo>
                  <a:lnTo>
                    <a:pt x="180" y="215"/>
                  </a:lnTo>
                  <a:lnTo>
                    <a:pt x="177" y="213"/>
                  </a:lnTo>
                  <a:lnTo>
                    <a:pt x="174" y="212"/>
                  </a:lnTo>
                  <a:lnTo>
                    <a:pt x="173" y="211"/>
                  </a:lnTo>
                  <a:lnTo>
                    <a:pt x="169" y="209"/>
                  </a:lnTo>
                  <a:lnTo>
                    <a:pt x="167" y="208"/>
                  </a:lnTo>
                  <a:lnTo>
                    <a:pt x="167" y="206"/>
                  </a:lnTo>
                  <a:lnTo>
                    <a:pt x="167" y="203"/>
                  </a:lnTo>
                  <a:lnTo>
                    <a:pt x="167" y="202"/>
                  </a:lnTo>
                  <a:lnTo>
                    <a:pt x="167" y="199"/>
                  </a:lnTo>
                  <a:lnTo>
                    <a:pt x="167" y="195"/>
                  </a:lnTo>
                  <a:lnTo>
                    <a:pt x="167" y="190"/>
                  </a:lnTo>
                  <a:lnTo>
                    <a:pt x="169" y="186"/>
                  </a:lnTo>
                  <a:lnTo>
                    <a:pt x="170" y="180"/>
                  </a:lnTo>
                  <a:lnTo>
                    <a:pt x="172" y="176"/>
                  </a:lnTo>
                  <a:lnTo>
                    <a:pt x="172" y="171"/>
                  </a:lnTo>
                  <a:lnTo>
                    <a:pt x="173" y="167"/>
                  </a:lnTo>
                  <a:lnTo>
                    <a:pt x="172" y="161"/>
                  </a:lnTo>
                  <a:lnTo>
                    <a:pt x="172" y="158"/>
                  </a:lnTo>
                  <a:lnTo>
                    <a:pt x="172" y="154"/>
                  </a:lnTo>
                  <a:lnTo>
                    <a:pt x="170" y="152"/>
                  </a:lnTo>
                  <a:lnTo>
                    <a:pt x="169" y="150"/>
                  </a:lnTo>
                  <a:lnTo>
                    <a:pt x="164" y="145"/>
                  </a:lnTo>
                  <a:lnTo>
                    <a:pt x="160" y="141"/>
                  </a:lnTo>
                  <a:lnTo>
                    <a:pt x="156" y="136"/>
                  </a:lnTo>
                  <a:lnTo>
                    <a:pt x="150" y="132"/>
                  </a:lnTo>
                  <a:lnTo>
                    <a:pt x="145" y="129"/>
                  </a:lnTo>
                  <a:lnTo>
                    <a:pt x="142" y="126"/>
                  </a:lnTo>
                  <a:lnTo>
                    <a:pt x="142" y="125"/>
                  </a:lnTo>
                  <a:lnTo>
                    <a:pt x="153" y="110"/>
                  </a:lnTo>
                  <a:lnTo>
                    <a:pt x="151" y="109"/>
                  </a:lnTo>
                  <a:lnTo>
                    <a:pt x="151" y="104"/>
                  </a:lnTo>
                  <a:lnTo>
                    <a:pt x="151" y="102"/>
                  </a:lnTo>
                  <a:lnTo>
                    <a:pt x="153" y="99"/>
                  </a:lnTo>
                  <a:lnTo>
                    <a:pt x="154" y="94"/>
                  </a:lnTo>
                  <a:lnTo>
                    <a:pt x="156" y="90"/>
                  </a:lnTo>
                  <a:lnTo>
                    <a:pt x="157" y="86"/>
                  </a:lnTo>
                  <a:lnTo>
                    <a:pt x="158" y="81"/>
                  </a:lnTo>
                  <a:lnTo>
                    <a:pt x="160" y="77"/>
                  </a:lnTo>
                  <a:lnTo>
                    <a:pt x="161" y="74"/>
                  </a:lnTo>
                  <a:lnTo>
                    <a:pt x="161" y="70"/>
                  </a:lnTo>
                  <a:lnTo>
                    <a:pt x="161" y="68"/>
                  </a:lnTo>
                  <a:lnTo>
                    <a:pt x="163" y="65"/>
                  </a:lnTo>
                  <a:lnTo>
                    <a:pt x="161" y="65"/>
                  </a:lnTo>
                  <a:lnTo>
                    <a:pt x="158" y="65"/>
                  </a:lnTo>
                  <a:lnTo>
                    <a:pt x="156" y="65"/>
                  </a:lnTo>
                  <a:lnTo>
                    <a:pt x="153" y="67"/>
                  </a:lnTo>
                  <a:lnTo>
                    <a:pt x="150" y="67"/>
                  </a:lnTo>
                  <a:lnTo>
                    <a:pt x="147" y="67"/>
                  </a:lnTo>
                  <a:lnTo>
                    <a:pt x="144" y="67"/>
                  </a:lnTo>
                  <a:lnTo>
                    <a:pt x="140" y="67"/>
                  </a:lnTo>
                  <a:lnTo>
                    <a:pt x="137" y="67"/>
                  </a:lnTo>
                  <a:lnTo>
                    <a:pt x="134" y="68"/>
                  </a:lnTo>
                  <a:lnTo>
                    <a:pt x="131" y="68"/>
                  </a:lnTo>
                  <a:lnTo>
                    <a:pt x="128" y="68"/>
                  </a:lnTo>
                  <a:lnTo>
                    <a:pt x="125" y="68"/>
                  </a:lnTo>
                  <a:lnTo>
                    <a:pt x="124" y="68"/>
                  </a:lnTo>
                  <a:lnTo>
                    <a:pt x="121" y="68"/>
                  </a:lnTo>
                  <a:lnTo>
                    <a:pt x="118" y="70"/>
                  </a:lnTo>
                  <a:lnTo>
                    <a:pt x="115" y="70"/>
                  </a:lnTo>
                  <a:lnTo>
                    <a:pt x="113" y="70"/>
                  </a:lnTo>
                  <a:lnTo>
                    <a:pt x="111" y="71"/>
                  </a:lnTo>
                  <a:lnTo>
                    <a:pt x="108" y="71"/>
                  </a:lnTo>
                  <a:lnTo>
                    <a:pt x="105" y="73"/>
                  </a:lnTo>
                  <a:lnTo>
                    <a:pt x="100" y="73"/>
                  </a:lnTo>
                  <a:lnTo>
                    <a:pt x="99" y="74"/>
                  </a:lnTo>
                  <a:lnTo>
                    <a:pt x="95" y="74"/>
                  </a:lnTo>
                  <a:lnTo>
                    <a:pt x="92" y="75"/>
                  </a:lnTo>
                  <a:lnTo>
                    <a:pt x="89" y="77"/>
                  </a:lnTo>
                  <a:lnTo>
                    <a:pt x="84" y="77"/>
                  </a:lnTo>
                  <a:lnTo>
                    <a:pt x="81" y="78"/>
                  </a:lnTo>
                  <a:lnTo>
                    <a:pt x="79" y="80"/>
                  </a:lnTo>
                  <a:lnTo>
                    <a:pt x="76" y="80"/>
                  </a:lnTo>
                  <a:lnTo>
                    <a:pt x="71" y="81"/>
                  </a:lnTo>
                  <a:lnTo>
                    <a:pt x="68" y="83"/>
                  </a:lnTo>
                  <a:lnTo>
                    <a:pt x="65" y="83"/>
                  </a:lnTo>
                  <a:lnTo>
                    <a:pt x="63" y="84"/>
                  </a:lnTo>
                  <a:lnTo>
                    <a:pt x="61" y="84"/>
                  </a:lnTo>
                  <a:lnTo>
                    <a:pt x="58" y="86"/>
                  </a:lnTo>
                  <a:lnTo>
                    <a:pt x="54" y="87"/>
                  </a:lnTo>
                  <a:lnTo>
                    <a:pt x="51" y="89"/>
                  </a:lnTo>
                  <a:lnTo>
                    <a:pt x="48" y="89"/>
                  </a:lnTo>
                  <a:lnTo>
                    <a:pt x="51" y="87"/>
                  </a:lnTo>
                  <a:lnTo>
                    <a:pt x="55" y="84"/>
                  </a:lnTo>
                  <a:lnTo>
                    <a:pt x="61" y="81"/>
                  </a:lnTo>
                  <a:lnTo>
                    <a:pt x="63" y="80"/>
                  </a:lnTo>
                  <a:lnTo>
                    <a:pt x="65" y="77"/>
                  </a:lnTo>
                  <a:lnTo>
                    <a:pt x="68" y="75"/>
                  </a:lnTo>
                  <a:lnTo>
                    <a:pt x="73" y="74"/>
                  </a:lnTo>
                  <a:lnTo>
                    <a:pt x="76" y="71"/>
                  </a:lnTo>
                  <a:lnTo>
                    <a:pt x="79" y="70"/>
                  </a:lnTo>
                  <a:lnTo>
                    <a:pt x="81" y="68"/>
                  </a:lnTo>
                  <a:lnTo>
                    <a:pt x="84" y="67"/>
                  </a:lnTo>
                  <a:lnTo>
                    <a:pt x="89" y="64"/>
                  </a:lnTo>
                  <a:lnTo>
                    <a:pt x="95" y="62"/>
                  </a:lnTo>
                  <a:lnTo>
                    <a:pt x="99" y="61"/>
                  </a:lnTo>
                  <a:lnTo>
                    <a:pt x="105" y="59"/>
                  </a:lnTo>
                  <a:lnTo>
                    <a:pt x="108" y="58"/>
                  </a:lnTo>
                  <a:lnTo>
                    <a:pt x="112" y="58"/>
                  </a:lnTo>
                  <a:lnTo>
                    <a:pt x="116" y="57"/>
                  </a:lnTo>
                  <a:lnTo>
                    <a:pt x="119" y="57"/>
                  </a:lnTo>
                  <a:lnTo>
                    <a:pt x="121" y="55"/>
                  </a:lnTo>
                  <a:lnTo>
                    <a:pt x="124" y="55"/>
                  </a:lnTo>
                  <a:lnTo>
                    <a:pt x="125" y="55"/>
                  </a:lnTo>
                  <a:lnTo>
                    <a:pt x="128" y="55"/>
                  </a:lnTo>
                  <a:lnTo>
                    <a:pt x="131" y="55"/>
                  </a:lnTo>
                  <a:lnTo>
                    <a:pt x="135" y="55"/>
                  </a:lnTo>
                  <a:lnTo>
                    <a:pt x="138" y="55"/>
                  </a:lnTo>
                  <a:lnTo>
                    <a:pt x="141" y="55"/>
                  </a:lnTo>
                  <a:lnTo>
                    <a:pt x="144" y="55"/>
                  </a:lnTo>
                  <a:lnTo>
                    <a:pt x="148" y="55"/>
                  </a:lnTo>
                  <a:lnTo>
                    <a:pt x="150" y="55"/>
                  </a:lnTo>
                  <a:lnTo>
                    <a:pt x="153" y="55"/>
                  </a:lnTo>
                  <a:lnTo>
                    <a:pt x="157" y="55"/>
                  </a:lnTo>
                  <a:lnTo>
                    <a:pt x="158" y="55"/>
                  </a:lnTo>
                  <a:lnTo>
                    <a:pt x="158" y="54"/>
                  </a:lnTo>
                  <a:lnTo>
                    <a:pt x="158" y="49"/>
                  </a:lnTo>
                  <a:lnTo>
                    <a:pt x="158" y="45"/>
                  </a:lnTo>
                  <a:lnTo>
                    <a:pt x="158" y="42"/>
                  </a:lnTo>
                  <a:lnTo>
                    <a:pt x="158" y="39"/>
                  </a:lnTo>
                  <a:lnTo>
                    <a:pt x="158" y="36"/>
                  </a:lnTo>
                  <a:lnTo>
                    <a:pt x="157" y="33"/>
                  </a:lnTo>
                  <a:lnTo>
                    <a:pt x="157" y="30"/>
                  </a:lnTo>
                  <a:lnTo>
                    <a:pt x="154" y="26"/>
                  </a:lnTo>
                  <a:lnTo>
                    <a:pt x="151" y="22"/>
                  </a:lnTo>
                  <a:lnTo>
                    <a:pt x="148" y="19"/>
                  </a:lnTo>
                  <a:lnTo>
                    <a:pt x="145" y="14"/>
                  </a:lnTo>
                  <a:lnTo>
                    <a:pt x="142" y="11"/>
                  </a:lnTo>
                  <a:lnTo>
                    <a:pt x="141" y="9"/>
                  </a:lnTo>
                  <a:lnTo>
                    <a:pt x="138" y="4"/>
                  </a:lnTo>
                  <a:lnTo>
                    <a:pt x="135" y="3"/>
                  </a:lnTo>
                  <a:lnTo>
                    <a:pt x="131" y="1"/>
                  </a:lnTo>
                  <a:lnTo>
                    <a:pt x="127" y="1"/>
                  </a:lnTo>
                  <a:lnTo>
                    <a:pt x="122" y="0"/>
                  </a:lnTo>
                  <a:lnTo>
                    <a:pt x="118" y="0"/>
                  </a:lnTo>
                  <a:lnTo>
                    <a:pt x="113" y="0"/>
                  </a:lnTo>
                  <a:lnTo>
                    <a:pt x="109" y="1"/>
                  </a:lnTo>
                  <a:lnTo>
                    <a:pt x="106" y="1"/>
                  </a:lnTo>
                  <a:lnTo>
                    <a:pt x="105" y="1"/>
                  </a:lnTo>
                  <a:lnTo>
                    <a:pt x="100" y="3"/>
                  </a:lnTo>
                  <a:lnTo>
                    <a:pt x="99" y="3"/>
                  </a:lnTo>
                  <a:lnTo>
                    <a:pt x="96" y="4"/>
                  </a:lnTo>
                  <a:lnTo>
                    <a:pt x="93" y="6"/>
                  </a:lnTo>
                  <a:lnTo>
                    <a:pt x="90" y="6"/>
                  </a:lnTo>
                  <a:lnTo>
                    <a:pt x="87" y="7"/>
                  </a:lnTo>
                  <a:lnTo>
                    <a:pt x="84" y="9"/>
                  </a:lnTo>
                  <a:lnTo>
                    <a:pt x="83" y="10"/>
                  </a:lnTo>
                  <a:lnTo>
                    <a:pt x="80" y="10"/>
                  </a:lnTo>
                  <a:lnTo>
                    <a:pt x="79" y="11"/>
                  </a:lnTo>
                  <a:lnTo>
                    <a:pt x="76" y="13"/>
                  </a:lnTo>
                  <a:lnTo>
                    <a:pt x="55" y="71"/>
                  </a:lnTo>
                  <a:lnTo>
                    <a:pt x="38" y="86"/>
                  </a:lnTo>
                  <a:lnTo>
                    <a:pt x="9" y="8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712" name="Freeform 117"/>
            <p:cNvSpPr>
              <a:spLocks/>
            </p:cNvSpPr>
            <p:nvPr/>
          </p:nvSpPr>
          <p:spPr bwMode="auto">
            <a:xfrm>
              <a:off x="765" y="3055"/>
              <a:ext cx="23" cy="61"/>
            </a:xfrm>
            <a:custGeom>
              <a:avLst/>
              <a:gdLst>
                <a:gd name="T0" fmla="*/ 0 w 45"/>
                <a:gd name="T1" fmla="*/ 0 h 124"/>
                <a:gd name="T2" fmla="*/ 1 w 45"/>
                <a:gd name="T3" fmla="*/ 0 h 124"/>
                <a:gd name="T4" fmla="*/ 1 w 45"/>
                <a:gd name="T5" fmla="*/ 0 h 124"/>
                <a:gd name="T6" fmla="*/ 1 w 45"/>
                <a:gd name="T7" fmla="*/ 0 h 124"/>
                <a:gd name="T8" fmla="*/ 1 w 45"/>
                <a:gd name="T9" fmla="*/ 0 h 124"/>
                <a:gd name="T10" fmla="*/ 1 w 45"/>
                <a:gd name="T11" fmla="*/ 0 h 124"/>
                <a:gd name="T12" fmla="*/ 1 w 45"/>
                <a:gd name="T13" fmla="*/ 0 h 124"/>
                <a:gd name="T14" fmla="*/ 1 w 45"/>
                <a:gd name="T15" fmla="*/ 0 h 124"/>
                <a:gd name="T16" fmla="*/ 1 w 45"/>
                <a:gd name="T17" fmla="*/ 0 h 124"/>
                <a:gd name="T18" fmla="*/ 1 w 45"/>
                <a:gd name="T19" fmla="*/ 0 h 124"/>
                <a:gd name="T20" fmla="*/ 1 w 45"/>
                <a:gd name="T21" fmla="*/ 0 h 124"/>
                <a:gd name="T22" fmla="*/ 1 w 45"/>
                <a:gd name="T23" fmla="*/ 0 h 124"/>
                <a:gd name="T24" fmla="*/ 1 w 45"/>
                <a:gd name="T25" fmla="*/ 0 h 124"/>
                <a:gd name="T26" fmla="*/ 1 w 45"/>
                <a:gd name="T27" fmla="*/ 0 h 124"/>
                <a:gd name="T28" fmla="*/ 1 w 45"/>
                <a:gd name="T29" fmla="*/ 0 h 124"/>
                <a:gd name="T30" fmla="*/ 1 w 45"/>
                <a:gd name="T31" fmla="*/ 0 h 124"/>
                <a:gd name="T32" fmla="*/ 1 w 45"/>
                <a:gd name="T33" fmla="*/ 0 h 124"/>
                <a:gd name="T34" fmla="*/ 1 w 45"/>
                <a:gd name="T35" fmla="*/ 0 h 124"/>
                <a:gd name="T36" fmla="*/ 1 w 45"/>
                <a:gd name="T37" fmla="*/ 0 h 124"/>
                <a:gd name="T38" fmla="*/ 1 w 45"/>
                <a:gd name="T39" fmla="*/ 0 h 124"/>
                <a:gd name="T40" fmla="*/ 1 w 45"/>
                <a:gd name="T41" fmla="*/ 0 h 124"/>
                <a:gd name="T42" fmla="*/ 1 w 45"/>
                <a:gd name="T43" fmla="*/ 0 h 124"/>
                <a:gd name="T44" fmla="*/ 1 w 45"/>
                <a:gd name="T45" fmla="*/ 0 h 124"/>
                <a:gd name="T46" fmla="*/ 1 w 45"/>
                <a:gd name="T47" fmla="*/ 0 h 124"/>
                <a:gd name="T48" fmla="*/ 1 w 45"/>
                <a:gd name="T49" fmla="*/ 0 h 124"/>
                <a:gd name="T50" fmla="*/ 1 w 45"/>
                <a:gd name="T51" fmla="*/ 0 h 124"/>
                <a:gd name="T52" fmla="*/ 1 w 45"/>
                <a:gd name="T53" fmla="*/ 0 h 124"/>
                <a:gd name="T54" fmla="*/ 1 w 45"/>
                <a:gd name="T55" fmla="*/ 0 h 124"/>
                <a:gd name="T56" fmla="*/ 1 w 45"/>
                <a:gd name="T57" fmla="*/ 0 h 124"/>
                <a:gd name="T58" fmla="*/ 1 w 45"/>
                <a:gd name="T59" fmla="*/ 0 h 124"/>
                <a:gd name="T60" fmla="*/ 1 w 45"/>
                <a:gd name="T61" fmla="*/ 0 h 124"/>
                <a:gd name="T62" fmla="*/ 1 w 45"/>
                <a:gd name="T63" fmla="*/ 0 h 124"/>
                <a:gd name="T64" fmla="*/ 1 w 45"/>
                <a:gd name="T65" fmla="*/ 0 h 124"/>
                <a:gd name="T66" fmla="*/ 1 w 45"/>
                <a:gd name="T67" fmla="*/ 0 h 124"/>
                <a:gd name="T68" fmla="*/ 1 w 45"/>
                <a:gd name="T69" fmla="*/ 0 h 124"/>
                <a:gd name="T70" fmla="*/ 1 w 45"/>
                <a:gd name="T71" fmla="*/ 0 h 124"/>
                <a:gd name="T72" fmla="*/ 1 w 45"/>
                <a:gd name="T73" fmla="*/ 0 h 124"/>
                <a:gd name="T74" fmla="*/ 1 w 45"/>
                <a:gd name="T75" fmla="*/ 0 h 124"/>
                <a:gd name="T76" fmla="*/ 1 w 45"/>
                <a:gd name="T77" fmla="*/ 0 h 124"/>
                <a:gd name="T78" fmla="*/ 1 w 45"/>
                <a:gd name="T79" fmla="*/ 0 h 124"/>
                <a:gd name="T80" fmla="*/ 1 w 45"/>
                <a:gd name="T81" fmla="*/ 0 h 124"/>
                <a:gd name="T82" fmla="*/ 1 w 45"/>
                <a:gd name="T83" fmla="*/ 0 h 124"/>
                <a:gd name="T84" fmla="*/ 1 w 45"/>
                <a:gd name="T85" fmla="*/ 0 h 124"/>
                <a:gd name="T86" fmla="*/ 1 w 45"/>
                <a:gd name="T87" fmla="*/ 0 h 124"/>
                <a:gd name="T88" fmla="*/ 1 w 45"/>
                <a:gd name="T89" fmla="*/ 0 h 124"/>
                <a:gd name="T90" fmla="*/ 1 w 45"/>
                <a:gd name="T91" fmla="*/ 0 h 124"/>
                <a:gd name="T92" fmla="*/ 1 w 45"/>
                <a:gd name="T93" fmla="*/ 0 h 124"/>
                <a:gd name="T94" fmla="*/ 0 w 45"/>
                <a:gd name="T95" fmla="*/ 0 h 124"/>
                <a:gd name="T96" fmla="*/ 0 w 45"/>
                <a:gd name="T97" fmla="*/ 0 h 124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45"/>
                <a:gd name="T148" fmla="*/ 0 h 124"/>
                <a:gd name="T149" fmla="*/ 45 w 45"/>
                <a:gd name="T150" fmla="*/ 124 h 124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45" h="124">
                  <a:moveTo>
                    <a:pt x="0" y="25"/>
                  </a:moveTo>
                  <a:lnTo>
                    <a:pt x="0" y="22"/>
                  </a:lnTo>
                  <a:lnTo>
                    <a:pt x="2" y="19"/>
                  </a:lnTo>
                  <a:lnTo>
                    <a:pt x="3" y="15"/>
                  </a:lnTo>
                  <a:lnTo>
                    <a:pt x="6" y="12"/>
                  </a:lnTo>
                  <a:lnTo>
                    <a:pt x="7" y="7"/>
                  </a:lnTo>
                  <a:lnTo>
                    <a:pt x="10" y="5"/>
                  </a:lnTo>
                  <a:lnTo>
                    <a:pt x="13" y="2"/>
                  </a:lnTo>
                  <a:lnTo>
                    <a:pt x="18" y="0"/>
                  </a:lnTo>
                  <a:lnTo>
                    <a:pt x="21" y="0"/>
                  </a:lnTo>
                  <a:lnTo>
                    <a:pt x="23" y="2"/>
                  </a:lnTo>
                  <a:lnTo>
                    <a:pt x="28" y="5"/>
                  </a:lnTo>
                  <a:lnTo>
                    <a:pt x="31" y="7"/>
                  </a:lnTo>
                  <a:lnTo>
                    <a:pt x="35" y="12"/>
                  </a:lnTo>
                  <a:lnTo>
                    <a:pt x="38" y="16"/>
                  </a:lnTo>
                  <a:lnTo>
                    <a:pt x="41" y="19"/>
                  </a:lnTo>
                  <a:lnTo>
                    <a:pt x="44" y="23"/>
                  </a:lnTo>
                  <a:lnTo>
                    <a:pt x="44" y="25"/>
                  </a:lnTo>
                  <a:lnTo>
                    <a:pt x="45" y="28"/>
                  </a:lnTo>
                  <a:lnTo>
                    <a:pt x="45" y="32"/>
                  </a:lnTo>
                  <a:lnTo>
                    <a:pt x="45" y="37"/>
                  </a:lnTo>
                  <a:lnTo>
                    <a:pt x="45" y="39"/>
                  </a:lnTo>
                  <a:lnTo>
                    <a:pt x="45" y="44"/>
                  </a:lnTo>
                  <a:lnTo>
                    <a:pt x="45" y="50"/>
                  </a:lnTo>
                  <a:lnTo>
                    <a:pt x="45" y="54"/>
                  </a:lnTo>
                  <a:lnTo>
                    <a:pt x="45" y="58"/>
                  </a:lnTo>
                  <a:lnTo>
                    <a:pt x="44" y="63"/>
                  </a:lnTo>
                  <a:lnTo>
                    <a:pt x="44" y="67"/>
                  </a:lnTo>
                  <a:lnTo>
                    <a:pt x="44" y="73"/>
                  </a:lnTo>
                  <a:lnTo>
                    <a:pt x="44" y="76"/>
                  </a:lnTo>
                  <a:lnTo>
                    <a:pt x="42" y="79"/>
                  </a:lnTo>
                  <a:lnTo>
                    <a:pt x="42" y="82"/>
                  </a:lnTo>
                  <a:lnTo>
                    <a:pt x="42" y="84"/>
                  </a:lnTo>
                  <a:lnTo>
                    <a:pt x="41" y="86"/>
                  </a:lnTo>
                  <a:lnTo>
                    <a:pt x="41" y="89"/>
                  </a:lnTo>
                  <a:lnTo>
                    <a:pt x="39" y="92"/>
                  </a:lnTo>
                  <a:lnTo>
                    <a:pt x="39" y="95"/>
                  </a:lnTo>
                  <a:lnTo>
                    <a:pt x="38" y="96"/>
                  </a:lnTo>
                  <a:lnTo>
                    <a:pt x="37" y="99"/>
                  </a:lnTo>
                  <a:lnTo>
                    <a:pt x="37" y="102"/>
                  </a:lnTo>
                  <a:lnTo>
                    <a:pt x="35" y="106"/>
                  </a:lnTo>
                  <a:lnTo>
                    <a:pt x="34" y="108"/>
                  </a:lnTo>
                  <a:lnTo>
                    <a:pt x="32" y="111"/>
                  </a:lnTo>
                  <a:lnTo>
                    <a:pt x="31" y="114"/>
                  </a:lnTo>
                  <a:lnTo>
                    <a:pt x="31" y="116"/>
                  </a:lnTo>
                  <a:lnTo>
                    <a:pt x="28" y="121"/>
                  </a:lnTo>
                  <a:lnTo>
                    <a:pt x="26" y="124"/>
                  </a:lnTo>
                  <a:lnTo>
                    <a:pt x="21" y="124"/>
                  </a:lnTo>
                  <a:lnTo>
                    <a:pt x="18" y="124"/>
                  </a:lnTo>
                  <a:lnTo>
                    <a:pt x="15" y="122"/>
                  </a:lnTo>
                  <a:lnTo>
                    <a:pt x="16" y="119"/>
                  </a:lnTo>
                  <a:lnTo>
                    <a:pt x="18" y="116"/>
                  </a:lnTo>
                  <a:lnTo>
                    <a:pt x="21" y="116"/>
                  </a:lnTo>
                  <a:lnTo>
                    <a:pt x="23" y="115"/>
                  </a:lnTo>
                  <a:lnTo>
                    <a:pt x="26" y="111"/>
                  </a:lnTo>
                  <a:lnTo>
                    <a:pt x="26" y="109"/>
                  </a:lnTo>
                  <a:lnTo>
                    <a:pt x="26" y="108"/>
                  </a:lnTo>
                  <a:lnTo>
                    <a:pt x="28" y="105"/>
                  </a:lnTo>
                  <a:lnTo>
                    <a:pt x="28" y="102"/>
                  </a:lnTo>
                  <a:lnTo>
                    <a:pt x="29" y="98"/>
                  </a:lnTo>
                  <a:lnTo>
                    <a:pt x="29" y="95"/>
                  </a:lnTo>
                  <a:lnTo>
                    <a:pt x="31" y="92"/>
                  </a:lnTo>
                  <a:lnTo>
                    <a:pt x="32" y="87"/>
                  </a:lnTo>
                  <a:lnTo>
                    <a:pt x="32" y="84"/>
                  </a:lnTo>
                  <a:lnTo>
                    <a:pt x="34" y="80"/>
                  </a:lnTo>
                  <a:lnTo>
                    <a:pt x="34" y="77"/>
                  </a:lnTo>
                  <a:lnTo>
                    <a:pt x="35" y="74"/>
                  </a:lnTo>
                  <a:lnTo>
                    <a:pt x="35" y="70"/>
                  </a:lnTo>
                  <a:lnTo>
                    <a:pt x="35" y="67"/>
                  </a:lnTo>
                  <a:lnTo>
                    <a:pt x="37" y="66"/>
                  </a:lnTo>
                  <a:lnTo>
                    <a:pt x="37" y="64"/>
                  </a:lnTo>
                  <a:lnTo>
                    <a:pt x="37" y="60"/>
                  </a:lnTo>
                  <a:lnTo>
                    <a:pt x="37" y="54"/>
                  </a:lnTo>
                  <a:lnTo>
                    <a:pt x="37" y="51"/>
                  </a:lnTo>
                  <a:lnTo>
                    <a:pt x="37" y="48"/>
                  </a:lnTo>
                  <a:lnTo>
                    <a:pt x="35" y="45"/>
                  </a:lnTo>
                  <a:lnTo>
                    <a:pt x="35" y="42"/>
                  </a:lnTo>
                  <a:lnTo>
                    <a:pt x="35" y="39"/>
                  </a:lnTo>
                  <a:lnTo>
                    <a:pt x="34" y="37"/>
                  </a:lnTo>
                  <a:lnTo>
                    <a:pt x="34" y="34"/>
                  </a:lnTo>
                  <a:lnTo>
                    <a:pt x="32" y="32"/>
                  </a:lnTo>
                  <a:lnTo>
                    <a:pt x="31" y="26"/>
                  </a:lnTo>
                  <a:lnTo>
                    <a:pt x="31" y="23"/>
                  </a:lnTo>
                  <a:lnTo>
                    <a:pt x="28" y="21"/>
                  </a:lnTo>
                  <a:lnTo>
                    <a:pt x="26" y="19"/>
                  </a:lnTo>
                  <a:lnTo>
                    <a:pt x="25" y="18"/>
                  </a:lnTo>
                  <a:lnTo>
                    <a:pt x="23" y="18"/>
                  </a:lnTo>
                  <a:lnTo>
                    <a:pt x="21" y="19"/>
                  </a:lnTo>
                  <a:lnTo>
                    <a:pt x="18" y="22"/>
                  </a:lnTo>
                  <a:lnTo>
                    <a:pt x="13" y="25"/>
                  </a:lnTo>
                  <a:lnTo>
                    <a:pt x="10" y="29"/>
                  </a:lnTo>
                  <a:lnTo>
                    <a:pt x="9" y="32"/>
                  </a:lnTo>
                  <a:lnTo>
                    <a:pt x="6" y="34"/>
                  </a:lnTo>
                  <a:lnTo>
                    <a:pt x="3" y="31"/>
                  </a:lnTo>
                  <a:lnTo>
                    <a:pt x="0" y="28"/>
                  </a:lnTo>
                  <a:lnTo>
                    <a:pt x="0" y="2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713" name="Freeform 118"/>
            <p:cNvSpPr>
              <a:spLocks/>
            </p:cNvSpPr>
            <p:nvPr/>
          </p:nvSpPr>
          <p:spPr bwMode="auto">
            <a:xfrm>
              <a:off x="767" y="3073"/>
              <a:ext cx="18" cy="21"/>
            </a:xfrm>
            <a:custGeom>
              <a:avLst/>
              <a:gdLst>
                <a:gd name="T0" fmla="*/ 0 w 36"/>
                <a:gd name="T1" fmla="*/ 1 h 42"/>
                <a:gd name="T2" fmla="*/ 0 w 36"/>
                <a:gd name="T3" fmla="*/ 1 h 42"/>
                <a:gd name="T4" fmla="*/ 1 w 36"/>
                <a:gd name="T5" fmla="*/ 1 h 42"/>
                <a:gd name="T6" fmla="*/ 1 w 36"/>
                <a:gd name="T7" fmla="*/ 1 h 42"/>
                <a:gd name="T8" fmla="*/ 1 w 36"/>
                <a:gd name="T9" fmla="*/ 1 h 42"/>
                <a:gd name="T10" fmla="*/ 1 w 36"/>
                <a:gd name="T11" fmla="*/ 1 h 42"/>
                <a:gd name="T12" fmla="*/ 1 w 36"/>
                <a:gd name="T13" fmla="*/ 1 h 42"/>
                <a:gd name="T14" fmla="*/ 1 w 36"/>
                <a:gd name="T15" fmla="*/ 1 h 42"/>
                <a:gd name="T16" fmla="*/ 1 w 36"/>
                <a:gd name="T17" fmla="*/ 1 h 42"/>
                <a:gd name="T18" fmla="*/ 1 w 36"/>
                <a:gd name="T19" fmla="*/ 1 h 42"/>
                <a:gd name="T20" fmla="*/ 1 w 36"/>
                <a:gd name="T21" fmla="*/ 1 h 42"/>
                <a:gd name="T22" fmla="*/ 1 w 36"/>
                <a:gd name="T23" fmla="*/ 1 h 42"/>
                <a:gd name="T24" fmla="*/ 1 w 36"/>
                <a:gd name="T25" fmla="*/ 1 h 42"/>
                <a:gd name="T26" fmla="*/ 1 w 36"/>
                <a:gd name="T27" fmla="*/ 1 h 42"/>
                <a:gd name="T28" fmla="*/ 1 w 36"/>
                <a:gd name="T29" fmla="*/ 0 h 42"/>
                <a:gd name="T30" fmla="*/ 1 w 36"/>
                <a:gd name="T31" fmla="*/ 0 h 42"/>
                <a:gd name="T32" fmla="*/ 1 w 36"/>
                <a:gd name="T33" fmla="*/ 0 h 42"/>
                <a:gd name="T34" fmla="*/ 1 w 36"/>
                <a:gd name="T35" fmla="*/ 1 h 42"/>
                <a:gd name="T36" fmla="*/ 1 w 36"/>
                <a:gd name="T37" fmla="*/ 1 h 42"/>
                <a:gd name="T38" fmla="*/ 1 w 36"/>
                <a:gd name="T39" fmla="*/ 1 h 42"/>
                <a:gd name="T40" fmla="*/ 1 w 36"/>
                <a:gd name="T41" fmla="*/ 1 h 42"/>
                <a:gd name="T42" fmla="*/ 1 w 36"/>
                <a:gd name="T43" fmla="*/ 1 h 42"/>
                <a:gd name="T44" fmla="*/ 1 w 36"/>
                <a:gd name="T45" fmla="*/ 1 h 42"/>
                <a:gd name="T46" fmla="*/ 1 w 36"/>
                <a:gd name="T47" fmla="*/ 1 h 42"/>
                <a:gd name="T48" fmla="*/ 1 w 36"/>
                <a:gd name="T49" fmla="*/ 1 h 42"/>
                <a:gd name="T50" fmla="*/ 1 w 36"/>
                <a:gd name="T51" fmla="*/ 1 h 42"/>
                <a:gd name="T52" fmla="*/ 1 w 36"/>
                <a:gd name="T53" fmla="*/ 1 h 42"/>
                <a:gd name="T54" fmla="*/ 1 w 36"/>
                <a:gd name="T55" fmla="*/ 1 h 42"/>
                <a:gd name="T56" fmla="*/ 1 w 36"/>
                <a:gd name="T57" fmla="*/ 1 h 42"/>
                <a:gd name="T58" fmla="*/ 1 w 36"/>
                <a:gd name="T59" fmla="*/ 1 h 42"/>
                <a:gd name="T60" fmla="*/ 1 w 36"/>
                <a:gd name="T61" fmla="*/ 1 h 42"/>
                <a:gd name="T62" fmla="*/ 1 w 36"/>
                <a:gd name="T63" fmla="*/ 1 h 42"/>
                <a:gd name="T64" fmla="*/ 0 w 36"/>
                <a:gd name="T65" fmla="*/ 1 h 42"/>
                <a:gd name="T66" fmla="*/ 0 w 36"/>
                <a:gd name="T67" fmla="*/ 1 h 42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36"/>
                <a:gd name="T103" fmla="*/ 0 h 42"/>
                <a:gd name="T104" fmla="*/ 36 w 36"/>
                <a:gd name="T105" fmla="*/ 42 h 42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36" h="42">
                  <a:moveTo>
                    <a:pt x="0" y="32"/>
                  </a:moveTo>
                  <a:lnTo>
                    <a:pt x="0" y="30"/>
                  </a:lnTo>
                  <a:lnTo>
                    <a:pt x="2" y="27"/>
                  </a:lnTo>
                  <a:lnTo>
                    <a:pt x="3" y="24"/>
                  </a:lnTo>
                  <a:lnTo>
                    <a:pt x="4" y="21"/>
                  </a:lnTo>
                  <a:lnTo>
                    <a:pt x="6" y="18"/>
                  </a:lnTo>
                  <a:lnTo>
                    <a:pt x="7" y="16"/>
                  </a:lnTo>
                  <a:lnTo>
                    <a:pt x="9" y="13"/>
                  </a:lnTo>
                  <a:lnTo>
                    <a:pt x="12" y="11"/>
                  </a:lnTo>
                  <a:lnTo>
                    <a:pt x="13" y="8"/>
                  </a:lnTo>
                  <a:lnTo>
                    <a:pt x="16" y="7"/>
                  </a:lnTo>
                  <a:lnTo>
                    <a:pt x="20" y="5"/>
                  </a:lnTo>
                  <a:lnTo>
                    <a:pt x="25" y="4"/>
                  </a:lnTo>
                  <a:lnTo>
                    <a:pt x="28" y="1"/>
                  </a:lnTo>
                  <a:lnTo>
                    <a:pt x="31" y="0"/>
                  </a:lnTo>
                  <a:lnTo>
                    <a:pt x="34" y="0"/>
                  </a:lnTo>
                  <a:lnTo>
                    <a:pt x="36" y="11"/>
                  </a:lnTo>
                  <a:lnTo>
                    <a:pt x="18" y="14"/>
                  </a:lnTo>
                  <a:lnTo>
                    <a:pt x="18" y="17"/>
                  </a:lnTo>
                  <a:lnTo>
                    <a:pt x="18" y="21"/>
                  </a:lnTo>
                  <a:lnTo>
                    <a:pt x="18" y="27"/>
                  </a:lnTo>
                  <a:lnTo>
                    <a:pt x="18" y="32"/>
                  </a:lnTo>
                  <a:lnTo>
                    <a:pt x="16" y="37"/>
                  </a:lnTo>
                  <a:lnTo>
                    <a:pt x="15" y="40"/>
                  </a:lnTo>
                  <a:lnTo>
                    <a:pt x="13" y="42"/>
                  </a:lnTo>
                  <a:lnTo>
                    <a:pt x="9" y="42"/>
                  </a:lnTo>
                  <a:lnTo>
                    <a:pt x="7" y="40"/>
                  </a:lnTo>
                  <a:lnTo>
                    <a:pt x="4" y="39"/>
                  </a:lnTo>
                  <a:lnTo>
                    <a:pt x="3" y="37"/>
                  </a:lnTo>
                  <a:lnTo>
                    <a:pt x="2" y="33"/>
                  </a:lnTo>
                  <a:lnTo>
                    <a:pt x="0" y="3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pic>
        <p:nvPicPr>
          <p:cNvPr id="20490" name="Рисунок 122" descr="марш.WMF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27763" y="3429000"/>
            <a:ext cx="1279525" cy="1512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4" name="Group 17"/>
          <p:cNvGrpSpPr>
            <a:grpSpLocks noChangeAspect="1"/>
          </p:cNvGrpSpPr>
          <p:nvPr/>
        </p:nvGrpSpPr>
        <p:grpSpPr bwMode="auto">
          <a:xfrm>
            <a:off x="1979613" y="4149725"/>
            <a:ext cx="1009650" cy="1604963"/>
            <a:chOff x="249" y="2886"/>
            <a:chExt cx="740" cy="1178"/>
          </a:xfrm>
        </p:grpSpPr>
        <p:sp>
          <p:nvSpPr>
            <p:cNvPr id="20510" name="AutoShape 16"/>
            <p:cNvSpPr>
              <a:spLocks noChangeAspect="1" noChangeArrowheads="1" noTextEdit="1"/>
            </p:cNvSpPr>
            <p:nvPr/>
          </p:nvSpPr>
          <p:spPr bwMode="auto">
            <a:xfrm>
              <a:off x="249" y="2886"/>
              <a:ext cx="740" cy="11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11" name="Freeform 18"/>
            <p:cNvSpPr>
              <a:spLocks/>
            </p:cNvSpPr>
            <p:nvPr/>
          </p:nvSpPr>
          <p:spPr bwMode="auto">
            <a:xfrm>
              <a:off x="292" y="3057"/>
              <a:ext cx="672" cy="825"/>
            </a:xfrm>
            <a:custGeom>
              <a:avLst/>
              <a:gdLst>
                <a:gd name="T0" fmla="*/ 0 w 1345"/>
                <a:gd name="T1" fmla="*/ 0 h 1651"/>
                <a:gd name="T2" fmla="*/ 0 w 1345"/>
                <a:gd name="T3" fmla="*/ 0 h 1651"/>
                <a:gd name="T4" fmla="*/ 0 w 1345"/>
                <a:gd name="T5" fmla="*/ 0 h 1651"/>
                <a:gd name="T6" fmla="*/ 0 w 1345"/>
                <a:gd name="T7" fmla="*/ 0 h 1651"/>
                <a:gd name="T8" fmla="*/ 0 w 1345"/>
                <a:gd name="T9" fmla="*/ 0 h 1651"/>
                <a:gd name="T10" fmla="*/ 0 w 1345"/>
                <a:gd name="T11" fmla="*/ 0 h 1651"/>
                <a:gd name="T12" fmla="*/ 0 w 1345"/>
                <a:gd name="T13" fmla="*/ 0 h 1651"/>
                <a:gd name="T14" fmla="*/ 0 w 1345"/>
                <a:gd name="T15" fmla="*/ 0 h 1651"/>
                <a:gd name="T16" fmla="*/ 0 w 1345"/>
                <a:gd name="T17" fmla="*/ 0 h 1651"/>
                <a:gd name="T18" fmla="*/ 0 w 1345"/>
                <a:gd name="T19" fmla="*/ 0 h 1651"/>
                <a:gd name="T20" fmla="*/ 0 w 1345"/>
                <a:gd name="T21" fmla="*/ 0 h 1651"/>
                <a:gd name="T22" fmla="*/ 0 w 1345"/>
                <a:gd name="T23" fmla="*/ 0 h 1651"/>
                <a:gd name="T24" fmla="*/ 0 w 1345"/>
                <a:gd name="T25" fmla="*/ 0 h 1651"/>
                <a:gd name="T26" fmla="*/ 0 w 1345"/>
                <a:gd name="T27" fmla="*/ 0 h 1651"/>
                <a:gd name="T28" fmla="*/ 0 w 1345"/>
                <a:gd name="T29" fmla="*/ 0 h 1651"/>
                <a:gd name="T30" fmla="*/ 0 w 1345"/>
                <a:gd name="T31" fmla="*/ 0 h 1651"/>
                <a:gd name="T32" fmla="*/ 0 w 1345"/>
                <a:gd name="T33" fmla="*/ 0 h 1651"/>
                <a:gd name="T34" fmla="*/ 0 w 1345"/>
                <a:gd name="T35" fmla="*/ 0 h 1651"/>
                <a:gd name="T36" fmla="*/ 0 w 1345"/>
                <a:gd name="T37" fmla="*/ 0 h 1651"/>
                <a:gd name="T38" fmla="*/ 0 w 1345"/>
                <a:gd name="T39" fmla="*/ 0 h 1651"/>
                <a:gd name="T40" fmla="*/ 0 w 1345"/>
                <a:gd name="T41" fmla="*/ 0 h 1651"/>
                <a:gd name="T42" fmla="*/ 0 w 1345"/>
                <a:gd name="T43" fmla="*/ 0 h 1651"/>
                <a:gd name="T44" fmla="*/ 0 w 1345"/>
                <a:gd name="T45" fmla="*/ 0 h 1651"/>
                <a:gd name="T46" fmla="*/ 0 w 1345"/>
                <a:gd name="T47" fmla="*/ 0 h 1651"/>
                <a:gd name="T48" fmla="*/ 0 w 1345"/>
                <a:gd name="T49" fmla="*/ 0 h 1651"/>
                <a:gd name="T50" fmla="*/ 0 w 1345"/>
                <a:gd name="T51" fmla="*/ 0 h 1651"/>
                <a:gd name="T52" fmla="*/ 0 w 1345"/>
                <a:gd name="T53" fmla="*/ 0 h 1651"/>
                <a:gd name="T54" fmla="*/ 0 w 1345"/>
                <a:gd name="T55" fmla="*/ 0 h 1651"/>
                <a:gd name="T56" fmla="*/ 0 w 1345"/>
                <a:gd name="T57" fmla="*/ 0 h 1651"/>
                <a:gd name="T58" fmla="*/ 0 w 1345"/>
                <a:gd name="T59" fmla="*/ 0 h 1651"/>
                <a:gd name="T60" fmla="*/ 0 w 1345"/>
                <a:gd name="T61" fmla="*/ 0 h 1651"/>
                <a:gd name="T62" fmla="*/ 0 w 1345"/>
                <a:gd name="T63" fmla="*/ 0 h 1651"/>
                <a:gd name="T64" fmla="*/ 0 w 1345"/>
                <a:gd name="T65" fmla="*/ 0 h 1651"/>
                <a:gd name="T66" fmla="*/ 0 w 1345"/>
                <a:gd name="T67" fmla="*/ 0 h 1651"/>
                <a:gd name="T68" fmla="*/ 0 w 1345"/>
                <a:gd name="T69" fmla="*/ 0 h 1651"/>
                <a:gd name="T70" fmla="*/ 0 w 1345"/>
                <a:gd name="T71" fmla="*/ 0 h 1651"/>
                <a:gd name="T72" fmla="*/ 0 w 1345"/>
                <a:gd name="T73" fmla="*/ 0 h 1651"/>
                <a:gd name="T74" fmla="*/ 0 w 1345"/>
                <a:gd name="T75" fmla="*/ 0 h 1651"/>
                <a:gd name="T76" fmla="*/ 0 w 1345"/>
                <a:gd name="T77" fmla="*/ 0 h 1651"/>
                <a:gd name="T78" fmla="*/ 0 w 1345"/>
                <a:gd name="T79" fmla="*/ 0 h 1651"/>
                <a:gd name="T80" fmla="*/ 0 w 1345"/>
                <a:gd name="T81" fmla="*/ 0 h 1651"/>
                <a:gd name="T82" fmla="*/ 0 w 1345"/>
                <a:gd name="T83" fmla="*/ 0 h 1651"/>
                <a:gd name="T84" fmla="*/ 0 w 1345"/>
                <a:gd name="T85" fmla="*/ 0 h 1651"/>
                <a:gd name="T86" fmla="*/ 0 w 1345"/>
                <a:gd name="T87" fmla="*/ 0 h 1651"/>
                <a:gd name="T88" fmla="*/ 0 w 1345"/>
                <a:gd name="T89" fmla="*/ 0 h 1651"/>
                <a:gd name="T90" fmla="*/ 0 w 1345"/>
                <a:gd name="T91" fmla="*/ 0 h 1651"/>
                <a:gd name="T92" fmla="*/ 0 w 1345"/>
                <a:gd name="T93" fmla="*/ 0 h 1651"/>
                <a:gd name="T94" fmla="*/ 0 w 1345"/>
                <a:gd name="T95" fmla="*/ 0 h 1651"/>
                <a:gd name="T96" fmla="*/ 0 w 1345"/>
                <a:gd name="T97" fmla="*/ 0 h 1651"/>
                <a:gd name="T98" fmla="*/ 0 w 1345"/>
                <a:gd name="T99" fmla="*/ 0 h 1651"/>
                <a:gd name="T100" fmla="*/ 0 w 1345"/>
                <a:gd name="T101" fmla="*/ 0 h 1651"/>
                <a:gd name="T102" fmla="*/ 0 w 1345"/>
                <a:gd name="T103" fmla="*/ 0 h 1651"/>
                <a:gd name="T104" fmla="*/ 0 w 1345"/>
                <a:gd name="T105" fmla="*/ 0 h 1651"/>
                <a:gd name="T106" fmla="*/ 0 w 1345"/>
                <a:gd name="T107" fmla="*/ 0 h 1651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1345"/>
                <a:gd name="T163" fmla="*/ 0 h 1651"/>
                <a:gd name="T164" fmla="*/ 1345 w 1345"/>
                <a:gd name="T165" fmla="*/ 1651 h 1651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1345" h="1651">
                  <a:moveTo>
                    <a:pt x="591" y="8"/>
                  </a:moveTo>
                  <a:lnTo>
                    <a:pt x="590" y="8"/>
                  </a:lnTo>
                  <a:lnTo>
                    <a:pt x="587" y="8"/>
                  </a:lnTo>
                  <a:lnTo>
                    <a:pt x="584" y="10"/>
                  </a:lnTo>
                  <a:lnTo>
                    <a:pt x="581" y="10"/>
                  </a:lnTo>
                  <a:lnTo>
                    <a:pt x="578" y="11"/>
                  </a:lnTo>
                  <a:lnTo>
                    <a:pt x="574" y="13"/>
                  </a:lnTo>
                  <a:lnTo>
                    <a:pt x="570" y="14"/>
                  </a:lnTo>
                  <a:lnTo>
                    <a:pt x="565" y="16"/>
                  </a:lnTo>
                  <a:lnTo>
                    <a:pt x="560" y="17"/>
                  </a:lnTo>
                  <a:lnTo>
                    <a:pt x="555" y="20"/>
                  </a:lnTo>
                  <a:lnTo>
                    <a:pt x="548" y="21"/>
                  </a:lnTo>
                  <a:lnTo>
                    <a:pt x="542" y="23"/>
                  </a:lnTo>
                  <a:lnTo>
                    <a:pt x="536" y="26"/>
                  </a:lnTo>
                  <a:lnTo>
                    <a:pt x="529" y="29"/>
                  </a:lnTo>
                  <a:lnTo>
                    <a:pt x="522" y="32"/>
                  </a:lnTo>
                  <a:lnTo>
                    <a:pt x="514" y="34"/>
                  </a:lnTo>
                  <a:lnTo>
                    <a:pt x="506" y="37"/>
                  </a:lnTo>
                  <a:lnTo>
                    <a:pt x="498" y="40"/>
                  </a:lnTo>
                  <a:lnTo>
                    <a:pt x="490" y="43"/>
                  </a:lnTo>
                  <a:lnTo>
                    <a:pt x="481" y="46"/>
                  </a:lnTo>
                  <a:lnTo>
                    <a:pt x="472" y="49"/>
                  </a:lnTo>
                  <a:lnTo>
                    <a:pt x="464" y="53"/>
                  </a:lnTo>
                  <a:lnTo>
                    <a:pt x="455" y="56"/>
                  </a:lnTo>
                  <a:lnTo>
                    <a:pt x="445" y="61"/>
                  </a:lnTo>
                  <a:lnTo>
                    <a:pt x="436" y="64"/>
                  </a:lnTo>
                  <a:lnTo>
                    <a:pt x="426" y="69"/>
                  </a:lnTo>
                  <a:lnTo>
                    <a:pt x="416" y="72"/>
                  </a:lnTo>
                  <a:lnTo>
                    <a:pt x="407" y="77"/>
                  </a:lnTo>
                  <a:lnTo>
                    <a:pt x="397" y="81"/>
                  </a:lnTo>
                  <a:lnTo>
                    <a:pt x="388" y="85"/>
                  </a:lnTo>
                  <a:lnTo>
                    <a:pt x="376" y="90"/>
                  </a:lnTo>
                  <a:lnTo>
                    <a:pt x="366" y="94"/>
                  </a:lnTo>
                  <a:lnTo>
                    <a:pt x="356" y="98"/>
                  </a:lnTo>
                  <a:lnTo>
                    <a:pt x="347" y="103"/>
                  </a:lnTo>
                  <a:lnTo>
                    <a:pt x="337" y="109"/>
                  </a:lnTo>
                  <a:lnTo>
                    <a:pt x="327" y="113"/>
                  </a:lnTo>
                  <a:lnTo>
                    <a:pt x="317" y="117"/>
                  </a:lnTo>
                  <a:lnTo>
                    <a:pt x="307" y="123"/>
                  </a:lnTo>
                  <a:lnTo>
                    <a:pt x="296" y="127"/>
                  </a:lnTo>
                  <a:lnTo>
                    <a:pt x="286" y="132"/>
                  </a:lnTo>
                  <a:lnTo>
                    <a:pt x="277" y="138"/>
                  </a:lnTo>
                  <a:lnTo>
                    <a:pt x="267" y="142"/>
                  </a:lnTo>
                  <a:lnTo>
                    <a:pt x="259" y="148"/>
                  </a:lnTo>
                  <a:lnTo>
                    <a:pt x="250" y="154"/>
                  </a:lnTo>
                  <a:lnTo>
                    <a:pt x="240" y="158"/>
                  </a:lnTo>
                  <a:lnTo>
                    <a:pt x="231" y="164"/>
                  </a:lnTo>
                  <a:lnTo>
                    <a:pt x="222" y="170"/>
                  </a:lnTo>
                  <a:lnTo>
                    <a:pt x="213" y="174"/>
                  </a:lnTo>
                  <a:lnTo>
                    <a:pt x="206" y="180"/>
                  </a:lnTo>
                  <a:lnTo>
                    <a:pt x="197" y="186"/>
                  </a:lnTo>
                  <a:lnTo>
                    <a:pt x="190" y="191"/>
                  </a:lnTo>
                  <a:lnTo>
                    <a:pt x="183" y="197"/>
                  </a:lnTo>
                  <a:lnTo>
                    <a:pt x="176" y="202"/>
                  </a:lnTo>
                  <a:lnTo>
                    <a:pt x="170" y="207"/>
                  </a:lnTo>
                  <a:lnTo>
                    <a:pt x="163" y="213"/>
                  </a:lnTo>
                  <a:lnTo>
                    <a:pt x="157" y="219"/>
                  </a:lnTo>
                  <a:lnTo>
                    <a:pt x="151" y="225"/>
                  </a:lnTo>
                  <a:lnTo>
                    <a:pt x="145" y="231"/>
                  </a:lnTo>
                  <a:lnTo>
                    <a:pt x="141" y="236"/>
                  </a:lnTo>
                  <a:lnTo>
                    <a:pt x="136" y="241"/>
                  </a:lnTo>
                  <a:lnTo>
                    <a:pt x="132" y="247"/>
                  </a:lnTo>
                  <a:lnTo>
                    <a:pt x="129" y="252"/>
                  </a:lnTo>
                  <a:lnTo>
                    <a:pt x="125" y="258"/>
                  </a:lnTo>
                  <a:lnTo>
                    <a:pt x="122" y="264"/>
                  </a:lnTo>
                  <a:lnTo>
                    <a:pt x="119" y="271"/>
                  </a:lnTo>
                  <a:lnTo>
                    <a:pt x="115" y="280"/>
                  </a:lnTo>
                  <a:lnTo>
                    <a:pt x="112" y="289"/>
                  </a:lnTo>
                  <a:lnTo>
                    <a:pt x="109" y="298"/>
                  </a:lnTo>
                  <a:lnTo>
                    <a:pt x="104" y="306"/>
                  </a:lnTo>
                  <a:lnTo>
                    <a:pt x="102" y="318"/>
                  </a:lnTo>
                  <a:lnTo>
                    <a:pt x="97" y="328"/>
                  </a:lnTo>
                  <a:lnTo>
                    <a:pt x="94" y="340"/>
                  </a:lnTo>
                  <a:lnTo>
                    <a:pt x="90" y="351"/>
                  </a:lnTo>
                  <a:lnTo>
                    <a:pt x="87" y="364"/>
                  </a:lnTo>
                  <a:lnTo>
                    <a:pt x="83" y="376"/>
                  </a:lnTo>
                  <a:lnTo>
                    <a:pt x="80" y="389"/>
                  </a:lnTo>
                  <a:lnTo>
                    <a:pt x="77" y="402"/>
                  </a:lnTo>
                  <a:lnTo>
                    <a:pt x="74" y="417"/>
                  </a:lnTo>
                  <a:lnTo>
                    <a:pt x="70" y="431"/>
                  </a:lnTo>
                  <a:lnTo>
                    <a:pt x="67" y="446"/>
                  </a:lnTo>
                  <a:lnTo>
                    <a:pt x="62" y="460"/>
                  </a:lnTo>
                  <a:lnTo>
                    <a:pt x="59" y="476"/>
                  </a:lnTo>
                  <a:lnTo>
                    <a:pt x="56" y="491"/>
                  </a:lnTo>
                  <a:lnTo>
                    <a:pt x="52" y="507"/>
                  </a:lnTo>
                  <a:lnTo>
                    <a:pt x="49" y="523"/>
                  </a:lnTo>
                  <a:lnTo>
                    <a:pt x="46" y="540"/>
                  </a:lnTo>
                  <a:lnTo>
                    <a:pt x="43" y="556"/>
                  </a:lnTo>
                  <a:lnTo>
                    <a:pt x="40" y="572"/>
                  </a:lnTo>
                  <a:lnTo>
                    <a:pt x="38" y="590"/>
                  </a:lnTo>
                  <a:lnTo>
                    <a:pt x="35" y="606"/>
                  </a:lnTo>
                  <a:lnTo>
                    <a:pt x="32" y="623"/>
                  </a:lnTo>
                  <a:lnTo>
                    <a:pt x="30" y="641"/>
                  </a:lnTo>
                  <a:lnTo>
                    <a:pt x="27" y="657"/>
                  </a:lnTo>
                  <a:lnTo>
                    <a:pt x="26" y="674"/>
                  </a:lnTo>
                  <a:lnTo>
                    <a:pt x="23" y="691"/>
                  </a:lnTo>
                  <a:lnTo>
                    <a:pt x="20" y="709"/>
                  </a:lnTo>
                  <a:lnTo>
                    <a:pt x="19" y="725"/>
                  </a:lnTo>
                  <a:lnTo>
                    <a:pt x="16" y="742"/>
                  </a:lnTo>
                  <a:lnTo>
                    <a:pt x="14" y="760"/>
                  </a:lnTo>
                  <a:lnTo>
                    <a:pt x="11" y="776"/>
                  </a:lnTo>
                  <a:lnTo>
                    <a:pt x="10" y="793"/>
                  </a:lnTo>
                  <a:lnTo>
                    <a:pt x="8" y="809"/>
                  </a:lnTo>
                  <a:lnTo>
                    <a:pt x="7" y="827"/>
                  </a:lnTo>
                  <a:lnTo>
                    <a:pt x="6" y="843"/>
                  </a:lnTo>
                  <a:lnTo>
                    <a:pt x="4" y="859"/>
                  </a:lnTo>
                  <a:lnTo>
                    <a:pt x="3" y="875"/>
                  </a:lnTo>
                  <a:lnTo>
                    <a:pt x="3" y="889"/>
                  </a:lnTo>
                  <a:lnTo>
                    <a:pt x="1" y="905"/>
                  </a:lnTo>
                  <a:lnTo>
                    <a:pt x="1" y="920"/>
                  </a:lnTo>
                  <a:lnTo>
                    <a:pt x="1" y="936"/>
                  </a:lnTo>
                  <a:lnTo>
                    <a:pt x="0" y="949"/>
                  </a:lnTo>
                  <a:lnTo>
                    <a:pt x="0" y="963"/>
                  </a:lnTo>
                  <a:lnTo>
                    <a:pt x="0" y="976"/>
                  </a:lnTo>
                  <a:lnTo>
                    <a:pt x="0" y="991"/>
                  </a:lnTo>
                  <a:lnTo>
                    <a:pt x="0" y="1002"/>
                  </a:lnTo>
                  <a:lnTo>
                    <a:pt x="0" y="1015"/>
                  </a:lnTo>
                  <a:lnTo>
                    <a:pt x="1" y="1027"/>
                  </a:lnTo>
                  <a:lnTo>
                    <a:pt x="3" y="1040"/>
                  </a:lnTo>
                  <a:lnTo>
                    <a:pt x="3" y="1050"/>
                  </a:lnTo>
                  <a:lnTo>
                    <a:pt x="4" y="1061"/>
                  </a:lnTo>
                  <a:lnTo>
                    <a:pt x="6" y="1071"/>
                  </a:lnTo>
                  <a:lnTo>
                    <a:pt x="7" y="1079"/>
                  </a:lnTo>
                  <a:lnTo>
                    <a:pt x="8" y="1088"/>
                  </a:lnTo>
                  <a:lnTo>
                    <a:pt x="11" y="1097"/>
                  </a:lnTo>
                  <a:lnTo>
                    <a:pt x="13" y="1104"/>
                  </a:lnTo>
                  <a:lnTo>
                    <a:pt x="16" y="1111"/>
                  </a:lnTo>
                  <a:lnTo>
                    <a:pt x="19" y="1117"/>
                  </a:lnTo>
                  <a:lnTo>
                    <a:pt x="22" y="1125"/>
                  </a:lnTo>
                  <a:lnTo>
                    <a:pt x="24" y="1132"/>
                  </a:lnTo>
                  <a:lnTo>
                    <a:pt x="29" y="1139"/>
                  </a:lnTo>
                  <a:lnTo>
                    <a:pt x="33" y="1146"/>
                  </a:lnTo>
                  <a:lnTo>
                    <a:pt x="38" y="1155"/>
                  </a:lnTo>
                  <a:lnTo>
                    <a:pt x="43" y="1164"/>
                  </a:lnTo>
                  <a:lnTo>
                    <a:pt x="49" y="1172"/>
                  </a:lnTo>
                  <a:lnTo>
                    <a:pt x="54" y="1181"/>
                  </a:lnTo>
                  <a:lnTo>
                    <a:pt x="61" y="1190"/>
                  </a:lnTo>
                  <a:lnTo>
                    <a:pt x="67" y="1200"/>
                  </a:lnTo>
                  <a:lnTo>
                    <a:pt x="74" y="1209"/>
                  </a:lnTo>
                  <a:lnTo>
                    <a:pt x="81" y="1219"/>
                  </a:lnTo>
                  <a:lnTo>
                    <a:pt x="88" y="1228"/>
                  </a:lnTo>
                  <a:lnTo>
                    <a:pt x="96" y="1239"/>
                  </a:lnTo>
                  <a:lnTo>
                    <a:pt x="104" y="1249"/>
                  </a:lnTo>
                  <a:lnTo>
                    <a:pt x="113" y="1258"/>
                  </a:lnTo>
                  <a:lnTo>
                    <a:pt x="122" y="1268"/>
                  </a:lnTo>
                  <a:lnTo>
                    <a:pt x="131" y="1279"/>
                  </a:lnTo>
                  <a:lnTo>
                    <a:pt x="139" y="1290"/>
                  </a:lnTo>
                  <a:lnTo>
                    <a:pt x="148" y="1300"/>
                  </a:lnTo>
                  <a:lnTo>
                    <a:pt x="158" y="1311"/>
                  </a:lnTo>
                  <a:lnTo>
                    <a:pt x="167" y="1322"/>
                  </a:lnTo>
                  <a:lnTo>
                    <a:pt x="177" y="1332"/>
                  </a:lnTo>
                  <a:lnTo>
                    <a:pt x="186" y="1343"/>
                  </a:lnTo>
                  <a:lnTo>
                    <a:pt x="196" y="1354"/>
                  </a:lnTo>
                  <a:lnTo>
                    <a:pt x="208" y="1364"/>
                  </a:lnTo>
                  <a:lnTo>
                    <a:pt x="218" y="1376"/>
                  </a:lnTo>
                  <a:lnTo>
                    <a:pt x="228" y="1386"/>
                  </a:lnTo>
                  <a:lnTo>
                    <a:pt x="238" y="1396"/>
                  </a:lnTo>
                  <a:lnTo>
                    <a:pt x="250" y="1408"/>
                  </a:lnTo>
                  <a:lnTo>
                    <a:pt x="260" y="1418"/>
                  </a:lnTo>
                  <a:lnTo>
                    <a:pt x="270" y="1428"/>
                  </a:lnTo>
                  <a:lnTo>
                    <a:pt x="282" y="1438"/>
                  </a:lnTo>
                  <a:lnTo>
                    <a:pt x="293" y="1449"/>
                  </a:lnTo>
                  <a:lnTo>
                    <a:pt x="304" y="1459"/>
                  </a:lnTo>
                  <a:lnTo>
                    <a:pt x="315" y="1469"/>
                  </a:lnTo>
                  <a:lnTo>
                    <a:pt x="325" y="1479"/>
                  </a:lnTo>
                  <a:lnTo>
                    <a:pt x="337" y="1489"/>
                  </a:lnTo>
                  <a:lnTo>
                    <a:pt x="349" y="1499"/>
                  </a:lnTo>
                  <a:lnTo>
                    <a:pt x="359" y="1508"/>
                  </a:lnTo>
                  <a:lnTo>
                    <a:pt x="371" y="1517"/>
                  </a:lnTo>
                  <a:lnTo>
                    <a:pt x="381" y="1526"/>
                  </a:lnTo>
                  <a:lnTo>
                    <a:pt x="392" y="1534"/>
                  </a:lnTo>
                  <a:lnTo>
                    <a:pt x="402" y="1543"/>
                  </a:lnTo>
                  <a:lnTo>
                    <a:pt x="414" y="1552"/>
                  </a:lnTo>
                  <a:lnTo>
                    <a:pt x="424" y="1559"/>
                  </a:lnTo>
                  <a:lnTo>
                    <a:pt x="436" y="1568"/>
                  </a:lnTo>
                  <a:lnTo>
                    <a:pt x="446" y="1575"/>
                  </a:lnTo>
                  <a:lnTo>
                    <a:pt x="456" y="1582"/>
                  </a:lnTo>
                  <a:lnTo>
                    <a:pt x="466" y="1590"/>
                  </a:lnTo>
                  <a:lnTo>
                    <a:pt x="477" y="1595"/>
                  </a:lnTo>
                  <a:lnTo>
                    <a:pt x="487" y="1601"/>
                  </a:lnTo>
                  <a:lnTo>
                    <a:pt x="497" y="1608"/>
                  </a:lnTo>
                  <a:lnTo>
                    <a:pt x="506" y="1614"/>
                  </a:lnTo>
                  <a:lnTo>
                    <a:pt x="516" y="1620"/>
                  </a:lnTo>
                  <a:lnTo>
                    <a:pt x="525" y="1624"/>
                  </a:lnTo>
                  <a:lnTo>
                    <a:pt x="535" y="1629"/>
                  </a:lnTo>
                  <a:lnTo>
                    <a:pt x="544" y="1632"/>
                  </a:lnTo>
                  <a:lnTo>
                    <a:pt x="552" y="1636"/>
                  </a:lnTo>
                  <a:lnTo>
                    <a:pt x="560" y="1639"/>
                  </a:lnTo>
                  <a:lnTo>
                    <a:pt x="568" y="1642"/>
                  </a:lnTo>
                  <a:lnTo>
                    <a:pt x="577" y="1645"/>
                  </a:lnTo>
                  <a:lnTo>
                    <a:pt x="584" y="1646"/>
                  </a:lnTo>
                  <a:lnTo>
                    <a:pt x="591" y="1648"/>
                  </a:lnTo>
                  <a:lnTo>
                    <a:pt x="600" y="1649"/>
                  </a:lnTo>
                  <a:lnTo>
                    <a:pt x="607" y="1649"/>
                  </a:lnTo>
                  <a:lnTo>
                    <a:pt x="616" y="1651"/>
                  </a:lnTo>
                  <a:lnTo>
                    <a:pt x="625" y="1649"/>
                  </a:lnTo>
                  <a:lnTo>
                    <a:pt x="635" y="1649"/>
                  </a:lnTo>
                  <a:lnTo>
                    <a:pt x="644" y="1649"/>
                  </a:lnTo>
                  <a:lnTo>
                    <a:pt x="654" y="1648"/>
                  </a:lnTo>
                  <a:lnTo>
                    <a:pt x="664" y="1646"/>
                  </a:lnTo>
                  <a:lnTo>
                    <a:pt x="674" y="1645"/>
                  </a:lnTo>
                  <a:lnTo>
                    <a:pt x="685" y="1643"/>
                  </a:lnTo>
                  <a:lnTo>
                    <a:pt x="696" y="1642"/>
                  </a:lnTo>
                  <a:lnTo>
                    <a:pt x="708" y="1639"/>
                  </a:lnTo>
                  <a:lnTo>
                    <a:pt x="718" y="1638"/>
                  </a:lnTo>
                  <a:lnTo>
                    <a:pt x="730" y="1635"/>
                  </a:lnTo>
                  <a:lnTo>
                    <a:pt x="743" y="1632"/>
                  </a:lnTo>
                  <a:lnTo>
                    <a:pt x="754" y="1629"/>
                  </a:lnTo>
                  <a:lnTo>
                    <a:pt x="766" y="1626"/>
                  </a:lnTo>
                  <a:lnTo>
                    <a:pt x="778" y="1622"/>
                  </a:lnTo>
                  <a:lnTo>
                    <a:pt x="791" y="1619"/>
                  </a:lnTo>
                  <a:lnTo>
                    <a:pt x="802" y="1614"/>
                  </a:lnTo>
                  <a:lnTo>
                    <a:pt x="815" y="1610"/>
                  </a:lnTo>
                  <a:lnTo>
                    <a:pt x="827" y="1606"/>
                  </a:lnTo>
                  <a:lnTo>
                    <a:pt x="840" y="1601"/>
                  </a:lnTo>
                  <a:lnTo>
                    <a:pt x="853" y="1597"/>
                  </a:lnTo>
                  <a:lnTo>
                    <a:pt x="866" y="1591"/>
                  </a:lnTo>
                  <a:lnTo>
                    <a:pt x="879" y="1587"/>
                  </a:lnTo>
                  <a:lnTo>
                    <a:pt x="892" y="1582"/>
                  </a:lnTo>
                  <a:lnTo>
                    <a:pt x="906" y="1577"/>
                  </a:lnTo>
                  <a:lnTo>
                    <a:pt x="919" y="1571"/>
                  </a:lnTo>
                  <a:lnTo>
                    <a:pt x="932" y="1565"/>
                  </a:lnTo>
                  <a:lnTo>
                    <a:pt x="945" y="1561"/>
                  </a:lnTo>
                  <a:lnTo>
                    <a:pt x="958" y="1553"/>
                  </a:lnTo>
                  <a:lnTo>
                    <a:pt x="971" y="1547"/>
                  </a:lnTo>
                  <a:lnTo>
                    <a:pt x="983" y="1542"/>
                  </a:lnTo>
                  <a:lnTo>
                    <a:pt x="996" y="1536"/>
                  </a:lnTo>
                  <a:lnTo>
                    <a:pt x="1009" y="1530"/>
                  </a:lnTo>
                  <a:lnTo>
                    <a:pt x="1020" y="1523"/>
                  </a:lnTo>
                  <a:lnTo>
                    <a:pt x="1033" y="1517"/>
                  </a:lnTo>
                  <a:lnTo>
                    <a:pt x="1047" y="1511"/>
                  </a:lnTo>
                  <a:lnTo>
                    <a:pt x="1058" y="1504"/>
                  </a:lnTo>
                  <a:lnTo>
                    <a:pt x="1071" y="1498"/>
                  </a:lnTo>
                  <a:lnTo>
                    <a:pt x="1083" y="1491"/>
                  </a:lnTo>
                  <a:lnTo>
                    <a:pt x="1095" y="1485"/>
                  </a:lnTo>
                  <a:lnTo>
                    <a:pt x="1106" y="1478"/>
                  </a:lnTo>
                  <a:lnTo>
                    <a:pt x="1118" y="1472"/>
                  </a:lnTo>
                  <a:lnTo>
                    <a:pt x="1129" y="1465"/>
                  </a:lnTo>
                  <a:lnTo>
                    <a:pt x="1141" y="1459"/>
                  </a:lnTo>
                  <a:lnTo>
                    <a:pt x="1151" y="1452"/>
                  </a:lnTo>
                  <a:lnTo>
                    <a:pt x="1161" y="1446"/>
                  </a:lnTo>
                  <a:lnTo>
                    <a:pt x="1172" y="1438"/>
                  </a:lnTo>
                  <a:lnTo>
                    <a:pt x="1182" y="1431"/>
                  </a:lnTo>
                  <a:lnTo>
                    <a:pt x="1190" y="1425"/>
                  </a:lnTo>
                  <a:lnTo>
                    <a:pt x="1201" y="1418"/>
                  </a:lnTo>
                  <a:lnTo>
                    <a:pt x="1209" y="1412"/>
                  </a:lnTo>
                  <a:lnTo>
                    <a:pt x="1218" y="1405"/>
                  </a:lnTo>
                  <a:lnTo>
                    <a:pt x="1227" y="1398"/>
                  </a:lnTo>
                  <a:lnTo>
                    <a:pt x="1236" y="1392"/>
                  </a:lnTo>
                  <a:lnTo>
                    <a:pt x="1243" y="1386"/>
                  </a:lnTo>
                  <a:lnTo>
                    <a:pt x="1250" y="1380"/>
                  </a:lnTo>
                  <a:lnTo>
                    <a:pt x="1257" y="1373"/>
                  </a:lnTo>
                  <a:lnTo>
                    <a:pt x="1265" y="1367"/>
                  </a:lnTo>
                  <a:lnTo>
                    <a:pt x="1270" y="1361"/>
                  </a:lnTo>
                  <a:lnTo>
                    <a:pt x="1276" y="1356"/>
                  </a:lnTo>
                  <a:lnTo>
                    <a:pt x="1282" y="1348"/>
                  </a:lnTo>
                  <a:lnTo>
                    <a:pt x="1286" y="1341"/>
                  </a:lnTo>
                  <a:lnTo>
                    <a:pt x="1292" y="1334"/>
                  </a:lnTo>
                  <a:lnTo>
                    <a:pt x="1297" y="1325"/>
                  </a:lnTo>
                  <a:lnTo>
                    <a:pt x="1301" y="1315"/>
                  </a:lnTo>
                  <a:lnTo>
                    <a:pt x="1305" y="1305"/>
                  </a:lnTo>
                  <a:lnTo>
                    <a:pt x="1308" y="1293"/>
                  </a:lnTo>
                  <a:lnTo>
                    <a:pt x="1314" y="1281"/>
                  </a:lnTo>
                  <a:lnTo>
                    <a:pt x="1317" y="1268"/>
                  </a:lnTo>
                  <a:lnTo>
                    <a:pt x="1320" y="1255"/>
                  </a:lnTo>
                  <a:lnTo>
                    <a:pt x="1323" y="1241"/>
                  </a:lnTo>
                  <a:lnTo>
                    <a:pt x="1326" y="1226"/>
                  </a:lnTo>
                  <a:lnTo>
                    <a:pt x="1329" y="1210"/>
                  </a:lnTo>
                  <a:lnTo>
                    <a:pt x="1330" y="1194"/>
                  </a:lnTo>
                  <a:lnTo>
                    <a:pt x="1333" y="1178"/>
                  </a:lnTo>
                  <a:lnTo>
                    <a:pt x="1336" y="1162"/>
                  </a:lnTo>
                  <a:lnTo>
                    <a:pt x="1337" y="1143"/>
                  </a:lnTo>
                  <a:lnTo>
                    <a:pt x="1339" y="1126"/>
                  </a:lnTo>
                  <a:lnTo>
                    <a:pt x="1340" y="1109"/>
                  </a:lnTo>
                  <a:lnTo>
                    <a:pt x="1342" y="1090"/>
                  </a:lnTo>
                  <a:lnTo>
                    <a:pt x="1342" y="1071"/>
                  </a:lnTo>
                  <a:lnTo>
                    <a:pt x="1343" y="1050"/>
                  </a:lnTo>
                  <a:lnTo>
                    <a:pt x="1343" y="1031"/>
                  </a:lnTo>
                  <a:lnTo>
                    <a:pt x="1345" y="1011"/>
                  </a:lnTo>
                  <a:lnTo>
                    <a:pt x="1345" y="991"/>
                  </a:lnTo>
                  <a:lnTo>
                    <a:pt x="1345" y="970"/>
                  </a:lnTo>
                  <a:lnTo>
                    <a:pt x="1345" y="950"/>
                  </a:lnTo>
                  <a:lnTo>
                    <a:pt x="1345" y="928"/>
                  </a:lnTo>
                  <a:lnTo>
                    <a:pt x="1345" y="908"/>
                  </a:lnTo>
                  <a:lnTo>
                    <a:pt x="1345" y="886"/>
                  </a:lnTo>
                  <a:lnTo>
                    <a:pt x="1345" y="866"/>
                  </a:lnTo>
                  <a:lnTo>
                    <a:pt x="1345" y="845"/>
                  </a:lnTo>
                  <a:lnTo>
                    <a:pt x="1343" y="824"/>
                  </a:lnTo>
                  <a:lnTo>
                    <a:pt x="1342" y="802"/>
                  </a:lnTo>
                  <a:lnTo>
                    <a:pt x="1340" y="780"/>
                  </a:lnTo>
                  <a:lnTo>
                    <a:pt x="1340" y="760"/>
                  </a:lnTo>
                  <a:lnTo>
                    <a:pt x="1339" y="738"/>
                  </a:lnTo>
                  <a:lnTo>
                    <a:pt x="1337" y="718"/>
                  </a:lnTo>
                  <a:lnTo>
                    <a:pt x="1336" y="696"/>
                  </a:lnTo>
                  <a:lnTo>
                    <a:pt x="1334" y="675"/>
                  </a:lnTo>
                  <a:lnTo>
                    <a:pt x="1333" y="655"/>
                  </a:lnTo>
                  <a:lnTo>
                    <a:pt x="1330" y="635"/>
                  </a:lnTo>
                  <a:lnTo>
                    <a:pt x="1329" y="614"/>
                  </a:lnTo>
                  <a:lnTo>
                    <a:pt x="1327" y="594"/>
                  </a:lnTo>
                  <a:lnTo>
                    <a:pt x="1324" y="575"/>
                  </a:lnTo>
                  <a:lnTo>
                    <a:pt x="1323" y="556"/>
                  </a:lnTo>
                  <a:lnTo>
                    <a:pt x="1321" y="537"/>
                  </a:lnTo>
                  <a:lnTo>
                    <a:pt x="1318" y="518"/>
                  </a:lnTo>
                  <a:lnTo>
                    <a:pt x="1315" y="501"/>
                  </a:lnTo>
                  <a:lnTo>
                    <a:pt x="1314" y="484"/>
                  </a:lnTo>
                  <a:lnTo>
                    <a:pt x="1311" y="465"/>
                  </a:lnTo>
                  <a:lnTo>
                    <a:pt x="1308" y="449"/>
                  </a:lnTo>
                  <a:lnTo>
                    <a:pt x="1305" y="433"/>
                  </a:lnTo>
                  <a:lnTo>
                    <a:pt x="1304" y="417"/>
                  </a:lnTo>
                  <a:lnTo>
                    <a:pt x="1301" y="402"/>
                  </a:lnTo>
                  <a:lnTo>
                    <a:pt x="1298" y="388"/>
                  </a:lnTo>
                  <a:lnTo>
                    <a:pt x="1295" y="375"/>
                  </a:lnTo>
                  <a:lnTo>
                    <a:pt x="1292" y="361"/>
                  </a:lnTo>
                  <a:lnTo>
                    <a:pt x="1289" y="348"/>
                  </a:lnTo>
                  <a:lnTo>
                    <a:pt x="1288" y="338"/>
                  </a:lnTo>
                  <a:lnTo>
                    <a:pt x="1285" y="327"/>
                  </a:lnTo>
                  <a:lnTo>
                    <a:pt x="1282" y="316"/>
                  </a:lnTo>
                  <a:lnTo>
                    <a:pt x="1279" y="308"/>
                  </a:lnTo>
                  <a:lnTo>
                    <a:pt x="1276" y="299"/>
                  </a:lnTo>
                  <a:lnTo>
                    <a:pt x="1273" y="290"/>
                  </a:lnTo>
                  <a:lnTo>
                    <a:pt x="1269" y="283"/>
                  </a:lnTo>
                  <a:lnTo>
                    <a:pt x="1265" y="274"/>
                  </a:lnTo>
                  <a:lnTo>
                    <a:pt x="1260" y="267"/>
                  </a:lnTo>
                  <a:lnTo>
                    <a:pt x="1254" y="258"/>
                  </a:lnTo>
                  <a:lnTo>
                    <a:pt x="1249" y="251"/>
                  </a:lnTo>
                  <a:lnTo>
                    <a:pt x="1241" y="242"/>
                  </a:lnTo>
                  <a:lnTo>
                    <a:pt x="1236" y="235"/>
                  </a:lnTo>
                  <a:lnTo>
                    <a:pt x="1228" y="226"/>
                  </a:lnTo>
                  <a:lnTo>
                    <a:pt x="1220" y="219"/>
                  </a:lnTo>
                  <a:lnTo>
                    <a:pt x="1211" y="212"/>
                  </a:lnTo>
                  <a:lnTo>
                    <a:pt x="1202" y="204"/>
                  </a:lnTo>
                  <a:lnTo>
                    <a:pt x="1193" y="197"/>
                  </a:lnTo>
                  <a:lnTo>
                    <a:pt x="1185" y="188"/>
                  </a:lnTo>
                  <a:lnTo>
                    <a:pt x="1173" y="181"/>
                  </a:lnTo>
                  <a:lnTo>
                    <a:pt x="1164" y="174"/>
                  </a:lnTo>
                  <a:lnTo>
                    <a:pt x="1153" y="167"/>
                  </a:lnTo>
                  <a:lnTo>
                    <a:pt x="1142" y="159"/>
                  </a:lnTo>
                  <a:lnTo>
                    <a:pt x="1131" y="152"/>
                  </a:lnTo>
                  <a:lnTo>
                    <a:pt x="1119" y="146"/>
                  </a:lnTo>
                  <a:lnTo>
                    <a:pt x="1108" y="139"/>
                  </a:lnTo>
                  <a:lnTo>
                    <a:pt x="1095" y="132"/>
                  </a:lnTo>
                  <a:lnTo>
                    <a:pt x="1083" y="126"/>
                  </a:lnTo>
                  <a:lnTo>
                    <a:pt x="1070" y="120"/>
                  </a:lnTo>
                  <a:lnTo>
                    <a:pt x="1057" y="113"/>
                  </a:lnTo>
                  <a:lnTo>
                    <a:pt x="1045" y="106"/>
                  </a:lnTo>
                  <a:lnTo>
                    <a:pt x="1031" y="100"/>
                  </a:lnTo>
                  <a:lnTo>
                    <a:pt x="1017" y="94"/>
                  </a:lnTo>
                  <a:lnTo>
                    <a:pt x="1004" y="88"/>
                  </a:lnTo>
                  <a:lnTo>
                    <a:pt x="991" y="82"/>
                  </a:lnTo>
                  <a:lnTo>
                    <a:pt x="978" y="78"/>
                  </a:lnTo>
                  <a:lnTo>
                    <a:pt x="965" y="72"/>
                  </a:lnTo>
                  <a:lnTo>
                    <a:pt x="951" y="66"/>
                  </a:lnTo>
                  <a:lnTo>
                    <a:pt x="936" y="62"/>
                  </a:lnTo>
                  <a:lnTo>
                    <a:pt x="923" y="56"/>
                  </a:lnTo>
                  <a:lnTo>
                    <a:pt x="910" y="52"/>
                  </a:lnTo>
                  <a:lnTo>
                    <a:pt x="895" y="48"/>
                  </a:lnTo>
                  <a:lnTo>
                    <a:pt x="881" y="43"/>
                  </a:lnTo>
                  <a:lnTo>
                    <a:pt x="868" y="39"/>
                  </a:lnTo>
                  <a:lnTo>
                    <a:pt x="855" y="34"/>
                  </a:lnTo>
                  <a:lnTo>
                    <a:pt x="840" y="30"/>
                  </a:lnTo>
                  <a:lnTo>
                    <a:pt x="827" y="27"/>
                  </a:lnTo>
                  <a:lnTo>
                    <a:pt x="814" y="23"/>
                  </a:lnTo>
                  <a:lnTo>
                    <a:pt x="801" y="20"/>
                  </a:lnTo>
                  <a:lnTo>
                    <a:pt x="786" y="17"/>
                  </a:lnTo>
                  <a:lnTo>
                    <a:pt x="775" y="14"/>
                  </a:lnTo>
                  <a:lnTo>
                    <a:pt x="762" y="11"/>
                  </a:lnTo>
                  <a:lnTo>
                    <a:pt x="748" y="10"/>
                  </a:lnTo>
                  <a:lnTo>
                    <a:pt x="737" y="7"/>
                  </a:lnTo>
                  <a:lnTo>
                    <a:pt x="724" y="5"/>
                  </a:lnTo>
                  <a:lnTo>
                    <a:pt x="712" y="4"/>
                  </a:lnTo>
                  <a:lnTo>
                    <a:pt x="701" y="2"/>
                  </a:lnTo>
                  <a:lnTo>
                    <a:pt x="689" y="1"/>
                  </a:lnTo>
                  <a:lnTo>
                    <a:pt x="679" y="1"/>
                  </a:lnTo>
                  <a:lnTo>
                    <a:pt x="669" y="0"/>
                  </a:lnTo>
                  <a:lnTo>
                    <a:pt x="658" y="0"/>
                  </a:lnTo>
                  <a:lnTo>
                    <a:pt x="648" y="0"/>
                  </a:lnTo>
                  <a:lnTo>
                    <a:pt x="639" y="0"/>
                  </a:lnTo>
                  <a:lnTo>
                    <a:pt x="629" y="0"/>
                  </a:lnTo>
                  <a:lnTo>
                    <a:pt x="622" y="1"/>
                  </a:lnTo>
                  <a:lnTo>
                    <a:pt x="612" y="2"/>
                  </a:lnTo>
                  <a:lnTo>
                    <a:pt x="605" y="4"/>
                  </a:lnTo>
                  <a:lnTo>
                    <a:pt x="597" y="5"/>
                  </a:lnTo>
                  <a:lnTo>
                    <a:pt x="591" y="8"/>
                  </a:lnTo>
                  <a:close/>
                </a:path>
              </a:pathLst>
            </a:custGeom>
            <a:solidFill>
              <a:srgbClr val="C9D49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12" name="Freeform 19"/>
            <p:cNvSpPr>
              <a:spLocks/>
            </p:cNvSpPr>
            <p:nvPr/>
          </p:nvSpPr>
          <p:spPr bwMode="auto">
            <a:xfrm>
              <a:off x="655" y="3973"/>
              <a:ext cx="120" cy="74"/>
            </a:xfrm>
            <a:custGeom>
              <a:avLst/>
              <a:gdLst>
                <a:gd name="T0" fmla="*/ 0 w 242"/>
                <a:gd name="T1" fmla="*/ 0 h 149"/>
                <a:gd name="T2" fmla="*/ 0 w 242"/>
                <a:gd name="T3" fmla="*/ 0 h 149"/>
                <a:gd name="T4" fmla="*/ 0 w 242"/>
                <a:gd name="T5" fmla="*/ 0 h 149"/>
                <a:gd name="T6" fmla="*/ 0 w 242"/>
                <a:gd name="T7" fmla="*/ 0 h 149"/>
                <a:gd name="T8" fmla="*/ 0 w 242"/>
                <a:gd name="T9" fmla="*/ 0 h 149"/>
                <a:gd name="T10" fmla="*/ 0 w 242"/>
                <a:gd name="T11" fmla="*/ 0 h 149"/>
                <a:gd name="T12" fmla="*/ 0 w 242"/>
                <a:gd name="T13" fmla="*/ 0 h 149"/>
                <a:gd name="T14" fmla="*/ 0 w 242"/>
                <a:gd name="T15" fmla="*/ 0 h 149"/>
                <a:gd name="T16" fmla="*/ 0 w 242"/>
                <a:gd name="T17" fmla="*/ 0 h 149"/>
                <a:gd name="T18" fmla="*/ 0 w 242"/>
                <a:gd name="T19" fmla="*/ 0 h 149"/>
                <a:gd name="T20" fmla="*/ 0 w 242"/>
                <a:gd name="T21" fmla="*/ 0 h 149"/>
                <a:gd name="T22" fmla="*/ 0 w 242"/>
                <a:gd name="T23" fmla="*/ 0 h 149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242"/>
                <a:gd name="T37" fmla="*/ 0 h 149"/>
                <a:gd name="T38" fmla="*/ 242 w 242"/>
                <a:gd name="T39" fmla="*/ 149 h 149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242" h="149">
                  <a:moveTo>
                    <a:pt x="12" y="0"/>
                  </a:moveTo>
                  <a:lnTo>
                    <a:pt x="3" y="29"/>
                  </a:lnTo>
                  <a:lnTo>
                    <a:pt x="0" y="114"/>
                  </a:lnTo>
                  <a:lnTo>
                    <a:pt x="28" y="118"/>
                  </a:lnTo>
                  <a:lnTo>
                    <a:pt x="37" y="61"/>
                  </a:lnTo>
                  <a:lnTo>
                    <a:pt x="95" y="130"/>
                  </a:lnTo>
                  <a:lnTo>
                    <a:pt x="217" y="149"/>
                  </a:lnTo>
                  <a:lnTo>
                    <a:pt x="231" y="149"/>
                  </a:lnTo>
                  <a:lnTo>
                    <a:pt x="242" y="135"/>
                  </a:lnTo>
                  <a:lnTo>
                    <a:pt x="133" y="26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6E99E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13" name="Freeform 20"/>
            <p:cNvSpPr>
              <a:spLocks/>
            </p:cNvSpPr>
            <p:nvPr/>
          </p:nvSpPr>
          <p:spPr bwMode="auto">
            <a:xfrm>
              <a:off x="340" y="3921"/>
              <a:ext cx="104" cy="114"/>
            </a:xfrm>
            <a:custGeom>
              <a:avLst/>
              <a:gdLst>
                <a:gd name="T0" fmla="*/ 0 w 208"/>
                <a:gd name="T1" fmla="*/ 1 h 228"/>
                <a:gd name="T2" fmla="*/ 1 w 208"/>
                <a:gd name="T3" fmla="*/ 1 h 228"/>
                <a:gd name="T4" fmla="*/ 1 w 208"/>
                <a:gd name="T5" fmla="*/ 1 h 228"/>
                <a:gd name="T6" fmla="*/ 1 w 208"/>
                <a:gd name="T7" fmla="*/ 1 h 228"/>
                <a:gd name="T8" fmla="*/ 1 w 208"/>
                <a:gd name="T9" fmla="*/ 1 h 228"/>
                <a:gd name="T10" fmla="*/ 1 w 208"/>
                <a:gd name="T11" fmla="*/ 1 h 228"/>
                <a:gd name="T12" fmla="*/ 1 w 208"/>
                <a:gd name="T13" fmla="*/ 1 h 228"/>
                <a:gd name="T14" fmla="*/ 1 w 208"/>
                <a:gd name="T15" fmla="*/ 1 h 228"/>
                <a:gd name="T16" fmla="*/ 1 w 208"/>
                <a:gd name="T17" fmla="*/ 1 h 228"/>
                <a:gd name="T18" fmla="*/ 1 w 208"/>
                <a:gd name="T19" fmla="*/ 1 h 228"/>
                <a:gd name="T20" fmla="*/ 1 w 208"/>
                <a:gd name="T21" fmla="*/ 1 h 228"/>
                <a:gd name="T22" fmla="*/ 1 w 208"/>
                <a:gd name="T23" fmla="*/ 0 h 228"/>
                <a:gd name="T24" fmla="*/ 1 w 208"/>
                <a:gd name="T25" fmla="*/ 1 h 228"/>
                <a:gd name="T26" fmla="*/ 0 w 208"/>
                <a:gd name="T27" fmla="*/ 1 h 228"/>
                <a:gd name="T28" fmla="*/ 0 w 208"/>
                <a:gd name="T29" fmla="*/ 1 h 22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08"/>
                <a:gd name="T46" fmla="*/ 0 h 228"/>
                <a:gd name="T47" fmla="*/ 208 w 208"/>
                <a:gd name="T48" fmla="*/ 228 h 228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08" h="228">
                  <a:moveTo>
                    <a:pt x="0" y="107"/>
                  </a:moveTo>
                  <a:lnTo>
                    <a:pt x="14" y="123"/>
                  </a:lnTo>
                  <a:lnTo>
                    <a:pt x="40" y="81"/>
                  </a:lnTo>
                  <a:lnTo>
                    <a:pt x="61" y="74"/>
                  </a:lnTo>
                  <a:lnTo>
                    <a:pt x="67" y="100"/>
                  </a:lnTo>
                  <a:lnTo>
                    <a:pt x="87" y="192"/>
                  </a:lnTo>
                  <a:lnTo>
                    <a:pt x="135" y="219"/>
                  </a:lnTo>
                  <a:lnTo>
                    <a:pt x="200" y="228"/>
                  </a:lnTo>
                  <a:lnTo>
                    <a:pt x="208" y="215"/>
                  </a:lnTo>
                  <a:lnTo>
                    <a:pt x="132" y="78"/>
                  </a:lnTo>
                  <a:lnTo>
                    <a:pt x="101" y="7"/>
                  </a:lnTo>
                  <a:lnTo>
                    <a:pt x="87" y="0"/>
                  </a:lnTo>
                  <a:lnTo>
                    <a:pt x="23" y="68"/>
                  </a:lnTo>
                  <a:lnTo>
                    <a:pt x="0" y="107"/>
                  </a:lnTo>
                  <a:close/>
                </a:path>
              </a:pathLst>
            </a:custGeom>
            <a:solidFill>
              <a:srgbClr val="6E99E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14" name="Freeform 21"/>
            <p:cNvSpPr>
              <a:spLocks/>
            </p:cNvSpPr>
            <p:nvPr/>
          </p:nvSpPr>
          <p:spPr bwMode="auto">
            <a:xfrm>
              <a:off x="732" y="3722"/>
              <a:ext cx="127" cy="202"/>
            </a:xfrm>
            <a:custGeom>
              <a:avLst/>
              <a:gdLst>
                <a:gd name="T0" fmla="*/ 1 w 253"/>
                <a:gd name="T1" fmla="*/ 0 h 406"/>
                <a:gd name="T2" fmla="*/ 1 w 253"/>
                <a:gd name="T3" fmla="*/ 0 h 406"/>
                <a:gd name="T4" fmla="*/ 0 w 253"/>
                <a:gd name="T5" fmla="*/ 0 h 406"/>
                <a:gd name="T6" fmla="*/ 0 w 253"/>
                <a:gd name="T7" fmla="*/ 0 h 406"/>
                <a:gd name="T8" fmla="*/ 0 w 253"/>
                <a:gd name="T9" fmla="*/ 0 h 406"/>
                <a:gd name="T10" fmla="*/ 0 w 253"/>
                <a:gd name="T11" fmla="*/ 0 h 406"/>
                <a:gd name="T12" fmla="*/ 0 w 253"/>
                <a:gd name="T13" fmla="*/ 0 h 406"/>
                <a:gd name="T14" fmla="*/ 0 w 253"/>
                <a:gd name="T15" fmla="*/ 0 h 406"/>
                <a:gd name="T16" fmla="*/ 0 w 253"/>
                <a:gd name="T17" fmla="*/ 0 h 406"/>
                <a:gd name="T18" fmla="*/ 0 w 253"/>
                <a:gd name="T19" fmla="*/ 0 h 406"/>
                <a:gd name="T20" fmla="*/ 0 w 253"/>
                <a:gd name="T21" fmla="*/ 0 h 406"/>
                <a:gd name="T22" fmla="*/ 0 w 253"/>
                <a:gd name="T23" fmla="*/ 0 h 406"/>
                <a:gd name="T24" fmla="*/ 0 w 253"/>
                <a:gd name="T25" fmla="*/ 0 h 406"/>
                <a:gd name="T26" fmla="*/ 0 w 253"/>
                <a:gd name="T27" fmla="*/ 0 h 406"/>
                <a:gd name="T28" fmla="*/ 0 w 253"/>
                <a:gd name="T29" fmla="*/ 0 h 406"/>
                <a:gd name="T30" fmla="*/ 0 w 253"/>
                <a:gd name="T31" fmla="*/ 0 h 406"/>
                <a:gd name="T32" fmla="*/ 0 w 253"/>
                <a:gd name="T33" fmla="*/ 0 h 406"/>
                <a:gd name="T34" fmla="*/ 1 w 253"/>
                <a:gd name="T35" fmla="*/ 0 h 406"/>
                <a:gd name="T36" fmla="*/ 1 w 253"/>
                <a:gd name="T37" fmla="*/ 0 h 406"/>
                <a:gd name="T38" fmla="*/ 1 w 253"/>
                <a:gd name="T39" fmla="*/ 0 h 406"/>
                <a:gd name="T40" fmla="*/ 1 w 253"/>
                <a:gd name="T41" fmla="*/ 0 h 406"/>
                <a:gd name="T42" fmla="*/ 1 w 253"/>
                <a:gd name="T43" fmla="*/ 0 h 406"/>
                <a:gd name="T44" fmla="*/ 1 w 253"/>
                <a:gd name="T45" fmla="*/ 0 h 406"/>
                <a:gd name="T46" fmla="*/ 1 w 253"/>
                <a:gd name="T47" fmla="*/ 0 h 406"/>
                <a:gd name="T48" fmla="*/ 1 w 253"/>
                <a:gd name="T49" fmla="*/ 0 h 406"/>
                <a:gd name="T50" fmla="*/ 1 w 253"/>
                <a:gd name="T51" fmla="*/ 0 h 406"/>
                <a:gd name="T52" fmla="*/ 1 w 253"/>
                <a:gd name="T53" fmla="*/ 0 h 406"/>
                <a:gd name="T54" fmla="*/ 1 w 253"/>
                <a:gd name="T55" fmla="*/ 0 h 406"/>
                <a:gd name="T56" fmla="*/ 1 w 253"/>
                <a:gd name="T57" fmla="*/ 0 h 406"/>
                <a:gd name="T58" fmla="*/ 1 w 253"/>
                <a:gd name="T59" fmla="*/ 0 h 406"/>
                <a:gd name="T60" fmla="*/ 1 w 253"/>
                <a:gd name="T61" fmla="*/ 0 h 406"/>
                <a:gd name="T62" fmla="*/ 1 w 253"/>
                <a:gd name="T63" fmla="*/ 0 h 406"/>
                <a:gd name="T64" fmla="*/ 1 w 253"/>
                <a:gd name="T65" fmla="*/ 0 h 406"/>
                <a:gd name="T66" fmla="*/ 1 w 253"/>
                <a:gd name="T67" fmla="*/ 0 h 406"/>
                <a:gd name="T68" fmla="*/ 1 w 253"/>
                <a:gd name="T69" fmla="*/ 0 h 406"/>
                <a:gd name="T70" fmla="*/ 1 w 253"/>
                <a:gd name="T71" fmla="*/ 0 h 406"/>
                <a:gd name="T72" fmla="*/ 1 w 253"/>
                <a:gd name="T73" fmla="*/ 0 h 40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253"/>
                <a:gd name="T112" fmla="*/ 0 h 406"/>
                <a:gd name="T113" fmla="*/ 253 w 253"/>
                <a:gd name="T114" fmla="*/ 406 h 40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253" h="406">
                  <a:moveTo>
                    <a:pt x="1" y="0"/>
                  </a:moveTo>
                  <a:lnTo>
                    <a:pt x="1" y="0"/>
                  </a:lnTo>
                  <a:lnTo>
                    <a:pt x="0" y="3"/>
                  </a:lnTo>
                  <a:lnTo>
                    <a:pt x="0" y="5"/>
                  </a:lnTo>
                  <a:lnTo>
                    <a:pt x="0" y="8"/>
                  </a:lnTo>
                  <a:lnTo>
                    <a:pt x="0" y="9"/>
                  </a:lnTo>
                  <a:lnTo>
                    <a:pt x="0" y="12"/>
                  </a:lnTo>
                  <a:lnTo>
                    <a:pt x="0" y="15"/>
                  </a:lnTo>
                  <a:lnTo>
                    <a:pt x="0" y="19"/>
                  </a:lnTo>
                  <a:lnTo>
                    <a:pt x="0" y="22"/>
                  </a:lnTo>
                  <a:lnTo>
                    <a:pt x="0" y="27"/>
                  </a:lnTo>
                  <a:lnTo>
                    <a:pt x="0" y="31"/>
                  </a:lnTo>
                  <a:lnTo>
                    <a:pt x="0" y="35"/>
                  </a:lnTo>
                  <a:lnTo>
                    <a:pt x="0" y="40"/>
                  </a:lnTo>
                  <a:lnTo>
                    <a:pt x="0" y="45"/>
                  </a:lnTo>
                  <a:lnTo>
                    <a:pt x="0" y="50"/>
                  </a:lnTo>
                  <a:lnTo>
                    <a:pt x="0" y="54"/>
                  </a:lnTo>
                  <a:lnTo>
                    <a:pt x="1" y="59"/>
                  </a:lnTo>
                  <a:lnTo>
                    <a:pt x="1" y="64"/>
                  </a:lnTo>
                  <a:lnTo>
                    <a:pt x="3" y="69"/>
                  </a:lnTo>
                  <a:lnTo>
                    <a:pt x="3" y="75"/>
                  </a:lnTo>
                  <a:lnTo>
                    <a:pt x="4" y="79"/>
                  </a:lnTo>
                  <a:lnTo>
                    <a:pt x="6" y="85"/>
                  </a:lnTo>
                  <a:lnTo>
                    <a:pt x="7" y="89"/>
                  </a:lnTo>
                  <a:lnTo>
                    <a:pt x="9" y="95"/>
                  </a:lnTo>
                  <a:lnTo>
                    <a:pt x="11" y="99"/>
                  </a:lnTo>
                  <a:lnTo>
                    <a:pt x="13" y="104"/>
                  </a:lnTo>
                  <a:lnTo>
                    <a:pt x="14" y="108"/>
                  </a:lnTo>
                  <a:lnTo>
                    <a:pt x="17" y="114"/>
                  </a:lnTo>
                  <a:lnTo>
                    <a:pt x="20" y="118"/>
                  </a:lnTo>
                  <a:lnTo>
                    <a:pt x="25" y="123"/>
                  </a:lnTo>
                  <a:lnTo>
                    <a:pt x="160" y="295"/>
                  </a:lnTo>
                  <a:lnTo>
                    <a:pt x="139" y="403"/>
                  </a:lnTo>
                  <a:lnTo>
                    <a:pt x="253" y="406"/>
                  </a:lnTo>
                  <a:lnTo>
                    <a:pt x="126" y="6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15" name="Freeform 22"/>
            <p:cNvSpPr>
              <a:spLocks/>
            </p:cNvSpPr>
            <p:nvPr/>
          </p:nvSpPr>
          <p:spPr bwMode="auto">
            <a:xfrm>
              <a:off x="555" y="3704"/>
              <a:ext cx="111" cy="215"/>
            </a:xfrm>
            <a:custGeom>
              <a:avLst/>
              <a:gdLst>
                <a:gd name="T0" fmla="*/ 0 w 221"/>
                <a:gd name="T1" fmla="*/ 0 h 432"/>
                <a:gd name="T2" fmla="*/ 1 w 221"/>
                <a:gd name="T3" fmla="*/ 0 h 432"/>
                <a:gd name="T4" fmla="*/ 1 w 221"/>
                <a:gd name="T5" fmla="*/ 0 h 432"/>
                <a:gd name="T6" fmla="*/ 1 w 221"/>
                <a:gd name="T7" fmla="*/ 0 h 432"/>
                <a:gd name="T8" fmla="*/ 1 w 221"/>
                <a:gd name="T9" fmla="*/ 0 h 432"/>
                <a:gd name="T10" fmla="*/ 1 w 221"/>
                <a:gd name="T11" fmla="*/ 0 h 432"/>
                <a:gd name="T12" fmla="*/ 0 w 221"/>
                <a:gd name="T13" fmla="*/ 0 h 432"/>
                <a:gd name="T14" fmla="*/ 0 w 221"/>
                <a:gd name="T15" fmla="*/ 0 h 43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1"/>
                <a:gd name="T25" fmla="*/ 0 h 432"/>
                <a:gd name="T26" fmla="*/ 221 w 221"/>
                <a:gd name="T27" fmla="*/ 432 h 43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1" h="432">
                  <a:moveTo>
                    <a:pt x="0" y="432"/>
                  </a:moveTo>
                  <a:lnTo>
                    <a:pt x="3" y="397"/>
                  </a:lnTo>
                  <a:lnTo>
                    <a:pt x="54" y="397"/>
                  </a:lnTo>
                  <a:lnTo>
                    <a:pt x="195" y="0"/>
                  </a:lnTo>
                  <a:lnTo>
                    <a:pt x="221" y="119"/>
                  </a:lnTo>
                  <a:lnTo>
                    <a:pt x="135" y="420"/>
                  </a:lnTo>
                  <a:lnTo>
                    <a:pt x="0" y="4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16" name="Freeform 23"/>
            <p:cNvSpPr>
              <a:spLocks/>
            </p:cNvSpPr>
            <p:nvPr/>
          </p:nvSpPr>
          <p:spPr bwMode="auto">
            <a:xfrm>
              <a:off x="585" y="3111"/>
              <a:ext cx="348" cy="324"/>
            </a:xfrm>
            <a:custGeom>
              <a:avLst/>
              <a:gdLst>
                <a:gd name="T0" fmla="*/ 0 w 696"/>
                <a:gd name="T1" fmla="*/ 0 h 650"/>
                <a:gd name="T2" fmla="*/ 1 w 696"/>
                <a:gd name="T3" fmla="*/ 0 h 650"/>
                <a:gd name="T4" fmla="*/ 1 w 696"/>
                <a:gd name="T5" fmla="*/ 0 h 650"/>
                <a:gd name="T6" fmla="*/ 1 w 696"/>
                <a:gd name="T7" fmla="*/ 0 h 650"/>
                <a:gd name="T8" fmla="*/ 1 w 696"/>
                <a:gd name="T9" fmla="*/ 0 h 650"/>
                <a:gd name="T10" fmla="*/ 1 w 696"/>
                <a:gd name="T11" fmla="*/ 0 h 650"/>
                <a:gd name="T12" fmla="*/ 0 w 696"/>
                <a:gd name="T13" fmla="*/ 0 h 650"/>
                <a:gd name="T14" fmla="*/ 0 w 696"/>
                <a:gd name="T15" fmla="*/ 0 h 65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96"/>
                <a:gd name="T25" fmla="*/ 0 h 650"/>
                <a:gd name="T26" fmla="*/ 696 w 696"/>
                <a:gd name="T27" fmla="*/ 650 h 65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96" h="650">
                  <a:moveTo>
                    <a:pt x="0" y="284"/>
                  </a:moveTo>
                  <a:lnTo>
                    <a:pt x="231" y="0"/>
                  </a:lnTo>
                  <a:lnTo>
                    <a:pt x="330" y="268"/>
                  </a:lnTo>
                  <a:lnTo>
                    <a:pt x="696" y="458"/>
                  </a:lnTo>
                  <a:lnTo>
                    <a:pt x="583" y="650"/>
                  </a:lnTo>
                  <a:lnTo>
                    <a:pt x="30" y="613"/>
                  </a:lnTo>
                  <a:lnTo>
                    <a:pt x="0" y="28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17" name="Freeform 24"/>
            <p:cNvSpPr>
              <a:spLocks/>
            </p:cNvSpPr>
            <p:nvPr/>
          </p:nvSpPr>
          <p:spPr bwMode="auto">
            <a:xfrm>
              <a:off x="350" y="3160"/>
              <a:ext cx="316" cy="655"/>
            </a:xfrm>
            <a:custGeom>
              <a:avLst/>
              <a:gdLst>
                <a:gd name="T0" fmla="*/ 1 w 631"/>
                <a:gd name="T1" fmla="*/ 0 h 1311"/>
                <a:gd name="T2" fmla="*/ 1 w 631"/>
                <a:gd name="T3" fmla="*/ 0 h 1311"/>
                <a:gd name="T4" fmla="*/ 1 w 631"/>
                <a:gd name="T5" fmla="*/ 0 h 1311"/>
                <a:gd name="T6" fmla="*/ 1 w 631"/>
                <a:gd name="T7" fmla="*/ 0 h 1311"/>
                <a:gd name="T8" fmla="*/ 1 w 631"/>
                <a:gd name="T9" fmla="*/ 0 h 1311"/>
                <a:gd name="T10" fmla="*/ 1 w 631"/>
                <a:gd name="T11" fmla="*/ 0 h 1311"/>
                <a:gd name="T12" fmla="*/ 1 w 631"/>
                <a:gd name="T13" fmla="*/ 0 h 1311"/>
                <a:gd name="T14" fmla="*/ 1 w 631"/>
                <a:gd name="T15" fmla="*/ 0 h 1311"/>
                <a:gd name="T16" fmla="*/ 1 w 631"/>
                <a:gd name="T17" fmla="*/ 0 h 1311"/>
                <a:gd name="T18" fmla="*/ 1 w 631"/>
                <a:gd name="T19" fmla="*/ 0 h 1311"/>
                <a:gd name="T20" fmla="*/ 1 w 631"/>
                <a:gd name="T21" fmla="*/ 0 h 1311"/>
                <a:gd name="T22" fmla="*/ 1 w 631"/>
                <a:gd name="T23" fmla="*/ 0 h 1311"/>
                <a:gd name="T24" fmla="*/ 1 w 631"/>
                <a:gd name="T25" fmla="*/ 0 h 1311"/>
                <a:gd name="T26" fmla="*/ 1 w 631"/>
                <a:gd name="T27" fmla="*/ 0 h 1311"/>
                <a:gd name="T28" fmla="*/ 1 w 631"/>
                <a:gd name="T29" fmla="*/ 0 h 1311"/>
                <a:gd name="T30" fmla="*/ 1 w 631"/>
                <a:gd name="T31" fmla="*/ 0 h 1311"/>
                <a:gd name="T32" fmla="*/ 1 w 631"/>
                <a:gd name="T33" fmla="*/ 0 h 1311"/>
                <a:gd name="T34" fmla="*/ 1 w 631"/>
                <a:gd name="T35" fmla="*/ 0 h 1311"/>
                <a:gd name="T36" fmla="*/ 1 w 631"/>
                <a:gd name="T37" fmla="*/ 0 h 1311"/>
                <a:gd name="T38" fmla="*/ 1 w 631"/>
                <a:gd name="T39" fmla="*/ 0 h 1311"/>
                <a:gd name="T40" fmla="*/ 1 w 631"/>
                <a:gd name="T41" fmla="*/ 0 h 1311"/>
                <a:gd name="T42" fmla="*/ 1 w 631"/>
                <a:gd name="T43" fmla="*/ 0 h 1311"/>
                <a:gd name="T44" fmla="*/ 1 w 631"/>
                <a:gd name="T45" fmla="*/ 0 h 1311"/>
                <a:gd name="T46" fmla="*/ 1 w 631"/>
                <a:gd name="T47" fmla="*/ 0 h 1311"/>
                <a:gd name="T48" fmla="*/ 1 w 631"/>
                <a:gd name="T49" fmla="*/ 0 h 1311"/>
                <a:gd name="T50" fmla="*/ 1 w 631"/>
                <a:gd name="T51" fmla="*/ 0 h 1311"/>
                <a:gd name="T52" fmla="*/ 1 w 631"/>
                <a:gd name="T53" fmla="*/ 0 h 1311"/>
                <a:gd name="T54" fmla="*/ 1 w 631"/>
                <a:gd name="T55" fmla="*/ 0 h 1311"/>
                <a:gd name="T56" fmla="*/ 1 w 631"/>
                <a:gd name="T57" fmla="*/ 0 h 1311"/>
                <a:gd name="T58" fmla="*/ 1 w 631"/>
                <a:gd name="T59" fmla="*/ 0 h 1311"/>
                <a:gd name="T60" fmla="*/ 1 w 631"/>
                <a:gd name="T61" fmla="*/ 0 h 1311"/>
                <a:gd name="T62" fmla="*/ 1 w 631"/>
                <a:gd name="T63" fmla="*/ 0 h 1311"/>
                <a:gd name="T64" fmla="*/ 1 w 631"/>
                <a:gd name="T65" fmla="*/ 0 h 1311"/>
                <a:gd name="T66" fmla="*/ 1 w 631"/>
                <a:gd name="T67" fmla="*/ 0 h 1311"/>
                <a:gd name="T68" fmla="*/ 0 w 631"/>
                <a:gd name="T69" fmla="*/ 0 h 1311"/>
                <a:gd name="T70" fmla="*/ 1 w 631"/>
                <a:gd name="T71" fmla="*/ 0 h 1311"/>
                <a:gd name="T72" fmla="*/ 1 w 631"/>
                <a:gd name="T73" fmla="*/ 0 h 1311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631"/>
                <a:gd name="T112" fmla="*/ 0 h 1311"/>
                <a:gd name="T113" fmla="*/ 631 w 631"/>
                <a:gd name="T114" fmla="*/ 1311 h 1311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631" h="1311">
                  <a:moveTo>
                    <a:pt x="51" y="173"/>
                  </a:moveTo>
                  <a:lnTo>
                    <a:pt x="67" y="214"/>
                  </a:lnTo>
                  <a:lnTo>
                    <a:pt x="77" y="218"/>
                  </a:lnTo>
                  <a:lnTo>
                    <a:pt x="140" y="174"/>
                  </a:lnTo>
                  <a:lnTo>
                    <a:pt x="183" y="285"/>
                  </a:lnTo>
                  <a:lnTo>
                    <a:pt x="151" y="282"/>
                  </a:lnTo>
                  <a:lnTo>
                    <a:pt x="159" y="305"/>
                  </a:lnTo>
                  <a:lnTo>
                    <a:pt x="131" y="334"/>
                  </a:lnTo>
                  <a:lnTo>
                    <a:pt x="112" y="366"/>
                  </a:lnTo>
                  <a:lnTo>
                    <a:pt x="106" y="414"/>
                  </a:lnTo>
                  <a:lnTo>
                    <a:pt x="115" y="458"/>
                  </a:lnTo>
                  <a:lnTo>
                    <a:pt x="125" y="488"/>
                  </a:lnTo>
                  <a:lnTo>
                    <a:pt x="223" y="622"/>
                  </a:lnTo>
                  <a:lnTo>
                    <a:pt x="231" y="744"/>
                  </a:lnTo>
                  <a:lnTo>
                    <a:pt x="176" y="786"/>
                  </a:lnTo>
                  <a:lnTo>
                    <a:pt x="141" y="850"/>
                  </a:lnTo>
                  <a:lnTo>
                    <a:pt x="143" y="1041"/>
                  </a:lnTo>
                  <a:lnTo>
                    <a:pt x="118" y="1126"/>
                  </a:lnTo>
                  <a:lnTo>
                    <a:pt x="83" y="1203"/>
                  </a:lnTo>
                  <a:lnTo>
                    <a:pt x="108" y="1232"/>
                  </a:lnTo>
                  <a:lnTo>
                    <a:pt x="275" y="1311"/>
                  </a:lnTo>
                  <a:lnTo>
                    <a:pt x="589" y="1232"/>
                  </a:lnTo>
                  <a:lnTo>
                    <a:pt x="529" y="1062"/>
                  </a:lnTo>
                  <a:lnTo>
                    <a:pt x="452" y="930"/>
                  </a:lnTo>
                  <a:lnTo>
                    <a:pt x="407" y="791"/>
                  </a:lnTo>
                  <a:lnTo>
                    <a:pt x="401" y="731"/>
                  </a:lnTo>
                  <a:lnTo>
                    <a:pt x="412" y="716"/>
                  </a:lnTo>
                  <a:lnTo>
                    <a:pt x="401" y="591"/>
                  </a:lnTo>
                  <a:lnTo>
                    <a:pt x="422" y="562"/>
                  </a:lnTo>
                  <a:lnTo>
                    <a:pt x="631" y="488"/>
                  </a:lnTo>
                  <a:lnTo>
                    <a:pt x="545" y="435"/>
                  </a:lnTo>
                  <a:lnTo>
                    <a:pt x="503" y="299"/>
                  </a:lnTo>
                  <a:lnTo>
                    <a:pt x="302" y="311"/>
                  </a:lnTo>
                  <a:lnTo>
                    <a:pt x="282" y="285"/>
                  </a:lnTo>
                  <a:lnTo>
                    <a:pt x="0" y="0"/>
                  </a:lnTo>
                  <a:lnTo>
                    <a:pt x="51" y="173"/>
                  </a:lnTo>
                  <a:close/>
                </a:path>
              </a:pathLst>
            </a:custGeom>
            <a:solidFill>
              <a:srgbClr val="BA87E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18" name="Freeform 25"/>
            <p:cNvSpPr>
              <a:spLocks/>
            </p:cNvSpPr>
            <p:nvPr/>
          </p:nvSpPr>
          <p:spPr bwMode="auto">
            <a:xfrm>
              <a:off x="562" y="3771"/>
              <a:ext cx="168" cy="228"/>
            </a:xfrm>
            <a:custGeom>
              <a:avLst/>
              <a:gdLst>
                <a:gd name="T0" fmla="*/ 0 w 337"/>
                <a:gd name="T1" fmla="*/ 1 h 455"/>
                <a:gd name="T2" fmla="*/ 0 w 337"/>
                <a:gd name="T3" fmla="*/ 1 h 455"/>
                <a:gd name="T4" fmla="*/ 0 w 337"/>
                <a:gd name="T5" fmla="*/ 1 h 455"/>
                <a:gd name="T6" fmla="*/ 0 w 337"/>
                <a:gd name="T7" fmla="*/ 1 h 455"/>
                <a:gd name="T8" fmla="*/ 0 w 337"/>
                <a:gd name="T9" fmla="*/ 1 h 455"/>
                <a:gd name="T10" fmla="*/ 0 w 337"/>
                <a:gd name="T11" fmla="*/ 1 h 455"/>
                <a:gd name="T12" fmla="*/ 0 w 337"/>
                <a:gd name="T13" fmla="*/ 1 h 455"/>
                <a:gd name="T14" fmla="*/ 0 w 337"/>
                <a:gd name="T15" fmla="*/ 1 h 455"/>
                <a:gd name="T16" fmla="*/ 0 w 337"/>
                <a:gd name="T17" fmla="*/ 1 h 455"/>
                <a:gd name="T18" fmla="*/ 0 w 337"/>
                <a:gd name="T19" fmla="*/ 1 h 455"/>
                <a:gd name="T20" fmla="*/ 0 w 337"/>
                <a:gd name="T21" fmla="*/ 1 h 455"/>
                <a:gd name="T22" fmla="*/ 0 w 337"/>
                <a:gd name="T23" fmla="*/ 1 h 455"/>
                <a:gd name="T24" fmla="*/ 0 w 337"/>
                <a:gd name="T25" fmla="*/ 1 h 455"/>
                <a:gd name="T26" fmla="*/ 0 w 337"/>
                <a:gd name="T27" fmla="*/ 0 h 455"/>
                <a:gd name="T28" fmla="*/ 0 w 337"/>
                <a:gd name="T29" fmla="*/ 1 h 455"/>
                <a:gd name="T30" fmla="*/ 0 w 337"/>
                <a:gd name="T31" fmla="*/ 1 h 455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337"/>
                <a:gd name="T49" fmla="*/ 0 h 455"/>
                <a:gd name="T50" fmla="*/ 337 w 337"/>
                <a:gd name="T51" fmla="*/ 455 h 455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337" h="455">
                  <a:moveTo>
                    <a:pt x="0" y="54"/>
                  </a:moveTo>
                  <a:lnTo>
                    <a:pt x="6" y="108"/>
                  </a:lnTo>
                  <a:lnTo>
                    <a:pt x="42" y="173"/>
                  </a:lnTo>
                  <a:lnTo>
                    <a:pt x="180" y="345"/>
                  </a:lnTo>
                  <a:lnTo>
                    <a:pt x="195" y="378"/>
                  </a:lnTo>
                  <a:lnTo>
                    <a:pt x="198" y="414"/>
                  </a:lnTo>
                  <a:lnTo>
                    <a:pt x="231" y="426"/>
                  </a:lnTo>
                  <a:lnTo>
                    <a:pt x="272" y="429"/>
                  </a:lnTo>
                  <a:lnTo>
                    <a:pt x="321" y="454"/>
                  </a:lnTo>
                  <a:lnTo>
                    <a:pt x="337" y="455"/>
                  </a:lnTo>
                  <a:lnTo>
                    <a:pt x="307" y="419"/>
                  </a:lnTo>
                  <a:lnTo>
                    <a:pt x="224" y="337"/>
                  </a:lnTo>
                  <a:lnTo>
                    <a:pt x="191" y="250"/>
                  </a:lnTo>
                  <a:lnTo>
                    <a:pt x="124" y="0"/>
                  </a:lnTo>
                  <a:lnTo>
                    <a:pt x="0" y="54"/>
                  </a:lnTo>
                  <a:close/>
                </a:path>
              </a:pathLst>
            </a:custGeom>
            <a:solidFill>
              <a:srgbClr val="F5CF9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19" name="Freeform 26"/>
            <p:cNvSpPr>
              <a:spLocks/>
            </p:cNvSpPr>
            <p:nvPr/>
          </p:nvSpPr>
          <p:spPr bwMode="auto">
            <a:xfrm>
              <a:off x="391" y="3791"/>
              <a:ext cx="102" cy="195"/>
            </a:xfrm>
            <a:custGeom>
              <a:avLst/>
              <a:gdLst>
                <a:gd name="T0" fmla="*/ 1 w 202"/>
                <a:gd name="T1" fmla="*/ 0 h 389"/>
                <a:gd name="T2" fmla="*/ 1 w 202"/>
                <a:gd name="T3" fmla="*/ 1 h 389"/>
                <a:gd name="T4" fmla="*/ 1 w 202"/>
                <a:gd name="T5" fmla="*/ 1 h 389"/>
                <a:gd name="T6" fmla="*/ 0 w 202"/>
                <a:gd name="T7" fmla="*/ 1 h 389"/>
                <a:gd name="T8" fmla="*/ 1 w 202"/>
                <a:gd name="T9" fmla="*/ 1 h 389"/>
                <a:gd name="T10" fmla="*/ 1 w 202"/>
                <a:gd name="T11" fmla="*/ 1 h 389"/>
                <a:gd name="T12" fmla="*/ 1 w 202"/>
                <a:gd name="T13" fmla="*/ 1 h 389"/>
                <a:gd name="T14" fmla="*/ 1 w 202"/>
                <a:gd name="T15" fmla="*/ 1 h 389"/>
                <a:gd name="T16" fmla="*/ 1 w 202"/>
                <a:gd name="T17" fmla="*/ 1 h 389"/>
                <a:gd name="T18" fmla="*/ 1 w 202"/>
                <a:gd name="T19" fmla="*/ 1 h 389"/>
                <a:gd name="T20" fmla="*/ 1 w 202"/>
                <a:gd name="T21" fmla="*/ 0 h 389"/>
                <a:gd name="T22" fmla="*/ 1 w 202"/>
                <a:gd name="T23" fmla="*/ 0 h 389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202"/>
                <a:gd name="T37" fmla="*/ 0 h 389"/>
                <a:gd name="T38" fmla="*/ 202 w 202"/>
                <a:gd name="T39" fmla="*/ 389 h 389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202" h="389">
                  <a:moveTo>
                    <a:pt x="100" y="0"/>
                  </a:moveTo>
                  <a:lnTo>
                    <a:pt x="70" y="36"/>
                  </a:lnTo>
                  <a:lnTo>
                    <a:pt x="54" y="163"/>
                  </a:lnTo>
                  <a:lnTo>
                    <a:pt x="0" y="264"/>
                  </a:lnTo>
                  <a:lnTo>
                    <a:pt x="26" y="382"/>
                  </a:lnTo>
                  <a:lnTo>
                    <a:pt x="38" y="389"/>
                  </a:lnTo>
                  <a:lnTo>
                    <a:pt x="45" y="296"/>
                  </a:lnTo>
                  <a:lnTo>
                    <a:pt x="179" y="96"/>
                  </a:lnTo>
                  <a:lnTo>
                    <a:pt x="202" y="39"/>
                  </a:lnTo>
                  <a:lnTo>
                    <a:pt x="173" y="41"/>
                  </a:lnTo>
                  <a:lnTo>
                    <a:pt x="100" y="0"/>
                  </a:lnTo>
                  <a:close/>
                </a:path>
              </a:pathLst>
            </a:custGeom>
            <a:solidFill>
              <a:srgbClr val="F5CF9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20" name="Freeform 27"/>
            <p:cNvSpPr>
              <a:spLocks/>
            </p:cNvSpPr>
            <p:nvPr/>
          </p:nvSpPr>
          <p:spPr bwMode="auto">
            <a:xfrm>
              <a:off x="543" y="2893"/>
              <a:ext cx="227" cy="109"/>
            </a:xfrm>
            <a:custGeom>
              <a:avLst/>
              <a:gdLst>
                <a:gd name="T0" fmla="*/ 1 w 453"/>
                <a:gd name="T1" fmla="*/ 1 h 218"/>
                <a:gd name="T2" fmla="*/ 1 w 453"/>
                <a:gd name="T3" fmla="*/ 1 h 218"/>
                <a:gd name="T4" fmla="*/ 1 w 453"/>
                <a:gd name="T5" fmla="*/ 1 h 218"/>
                <a:gd name="T6" fmla="*/ 1 w 453"/>
                <a:gd name="T7" fmla="*/ 1 h 218"/>
                <a:gd name="T8" fmla="*/ 1 w 453"/>
                <a:gd name="T9" fmla="*/ 0 h 218"/>
                <a:gd name="T10" fmla="*/ 1 w 453"/>
                <a:gd name="T11" fmla="*/ 1 h 218"/>
                <a:gd name="T12" fmla="*/ 1 w 453"/>
                <a:gd name="T13" fmla="*/ 1 h 218"/>
                <a:gd name="T14" fmla="*/ 1 w 453"/>
                <a:gd name="T15" fmla="*/ 1 h 218"/>
                <a:gd name="T16" fmla="*/ 1 w 453"/>
                <a:gd name="T17" fmla="*/ 1 h 218"/>
                <a:gd name="T18" fmla="*/ 1 w 453"/>
                <a:gd name="T19" fmla="*/ 1 h 218"/>
                <a:gd name="T20" fmla="*/ 0 w 453"/>
                <a:gd name="T21" fmla="*/ 1 h 218"/>
                <a:gd name="T22" fmla="*/ 1 w 453"/>
                <a:gd name="T23" fmla="*/ 1 h 218"/>
                <a:gd name="T24" fmla="*/ 1 w 453"/>
                <a:gd name="T25" fmla="*/ 1 h 21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53"/>
                <a:gd name="T40" fmla="*/ 0 h 218"/>
                <a:gd name="T41" fmla="*/ 453 w 453"/>
                <a:gd name="T42" fmla="*/ 218 h 218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53" h="218">
                  <a:moveTo>
                    <a:pt x="10" y="78"/>
                  </a:moveTo>
                  <a:lnTo>
                    <a:pt x="49" y="68"/>
                  </a:lnTo>
                  <a:lnTo>
                    <a:pt x="78" y="49"/>
                  </a:lnTo>
                  <a:lnTo>
                    <a:pt x="164" y="16"/>
                  </a:lnTo>
                  <a:lnTo>
                    <a:pt x="231" y="0"/>
                  </a:lnTo>
                  <a:lnTo>
                    <a:pt x="407" y="53"/>
                  </a:lnTo>
                  <a:lnTo>
                    <a:pt x="427" y="74"/>
                  </a:lnTo>
                  <a:lnTo>
                    <a:pt x="450" y="122"/>
                  </a:lnTo>
                  <a:lnTo>
                    <a:pt x="453" y="135"/>
                  </a:lnTo>
                  <a:lnTo>
                    <a:pt x="234" y="218"/>
                  </a:lnTo>
                  <a:lnTo>
                    <a:pt x="0" y="175"/>
                  </a:lnTo>
                  <a:lnTo>
                    <a:pt x="10" y="78"/>
                  </a:lnTo>
                  <a:close/>
                </a:path>
              </a:pathLst>
            </a:custGeom>
            <a:solidFill>
              <a:srgbClr val="6E99E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21" name="Freeform 28"/>
            <p:cNvSpPr>
              <a:spLocks/>
            </p:cNvSpPr>
            <p:nvPr/>
          </p:nvSpPr>
          <p:spPr bwMode="auto">
            <a:xfrm>
              <a:off x="260" y="2970"/>
              <a:ext cx="233" cy="329"/>
            </a:xfrm>
            <a:custGeom>
              <a:avLst/>
              <a:gdLst>
                <a:gd name="T0" fmla="*/ 1 w 465"/>
                <a:gd name="T1" fmla="*/ 1 h 658"/>
                <a:gd name="T2" fmla="*/ 1 w 465"/>
                <a:gd name="T3" fmla="*/ 1 h 658"/>
                <a:gd name="T4" fmla="*/ 0 w 465"/>
                <a:gd name="T5" fmla="*/ 1 h 658"/>
                <a:gd name="T6" fmla="*/ 1 w 465"/>
                <a:gd name="T7" fmla="*/ 1 h 658"/>
                <a:gd name="T8" fmla="*/ 1 w 465"/>
                <a:gd name="T9" fmla="*/ 1 h 658"/>
                <a:gd name="T10" fmla="*/ 1 w 465"/>
                <a:gd name="T11" fmla="*/ 1 h 658"/>
                <a:gd name="T12" fmla="*/ 1 w 465"/>
                <a:gd name="T13" fmla="*/ 1 h 658"/>
                <a:gd name="T14" fmla="*/ 1 w 465"/>
                <a:gd name="T15" fmla="*/ 1 h 658"/>
                <a:gd name="T16" fmla="*/ 1 w 465"/>
                <a:gd name="T17" fmla="*/ 1 h 658"/>
                <a:gd name="T18" fmla="*/ 1 w 465"/>
                <a:gd name="T19" fmla="*/ 1 h 658"/>
                <a:gd name="T20" fmla="*/ 1 w 465"/>
                <a:gd name="T21" fmla="*/ 1 h 658"/>
                <a:gd name="T22" fmla="*/ 1 w 465"/>
                <a:gd name="T23" fmla="*/ 0 h 658"/>
                <a:gd name="T24" fmla="*/ 1 w 465"/>
                <a:gd name="T25" fmla="*/ 1 h 658"/>
                <a:gd name="T26" fmla="*/ 1 w 465"/>
                <a:gd name="T27" fmla="*/ 1 h 658"/>
                <a:gd name="T28" fmla="*/ 1 w 465"/>
                <a:gd name="T29" fmla="*/ 1 h 658"/>
                <a:gd name="T30" fmla="*/ 1 w 465"/>
                <a:gd name="T31" fmla="*/ 1 h 658"/>
                <a:gd name="T32" fmla="*/ 1 w 465"/>
                <a:gd name="T33" fmla="*/ 1 h 658"/>
                <a:gd name="T34" fmla="*/ 1 w 465"/>
                <a:gd name="T35" fmla="*/ 1 h 658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465"/>
                <a:gd name="T55" fmla="*/ 0 h 658"/>
                <a:gd name="T56" fmla="*/ 465 w 465"/>
                <a:gd name="T57" fmla="*/ 658 h 658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465" h="658">
                  <a:moveTo>
                    <a:pt x="20" y="641"/>
                  </a:moveTo>
                  <a:lnTo>
                    <a:pt x="29" y="546"/>
                  </a:lnTo>
                  <a:lnTo>
                    <a:pt x="0" y="463"/>
                  </a:lnTo>
                  <a:lnTo>
                    <a:pt x="58" y="376"/>
                  </a:lnTo>
                  <a:lnTo>
                    <a:pt x="20" y="250"/>
                  </a:lnTo>
                  <a:lnTo>
                    <a:pt x="91" y="126"/>
                  </a:lnTo>
                  <a:lnTo>
                    <a:pt x="131" y="107"/>
                  </a:lnTo>
                  <a:lnTo>
                    <a:pt x="177" y="110"/>
                  </a:lnTo>
                  <a:lnTo>
                    <a:pt x="231" y="29"/>
                  </a:lnTo>
                  <a:lnTo>
                    <a:pt x="296" y="17"/>
                  </a:lnTo>
                  <a:lnTo>
                    <a:pt x="328" y="29"/>
                  </a:lnTo>
                  <a:lnTo>
                    <a:pt x="382" y="0"/>
                  </a:lnTo>
                  <a:lnTo>
                    <a:pt x="465" y="37"/>
                  </a:lnTo>
                  <a:lnTo>
                    <a:pt x="455" y="107"/>
                  </a:lnTo>
                  <a:lnTo>
                    <a:pt x="215" y="581"/>
                  </a:lnTo>
                  <a:lnTo>
                    <a:pt x="46" y="658"/>
                  </a:lnTo>
                  <a:lnTo>
                    <a:pt x="20" y="641"/>
                  </a:lnTo>
                  <a:close/>
                </a:path>
              </a:pathLst>
            </a:custGeom>
            <a:solidFill>
              <a:srgbClr val="CC80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22" name="Freeform 29"/>
            <p:cNvSpPr>
              <a:spLocks/>
            </p:cNvSpPr>
            <p:nvPr/>
          </p:nvSpPr>
          <p:spPr bwMode="auto">
            <a:xfrm>
              <a:off x="319" y="3103"/>
              <a:ext cx="96" cy="134"/>
            </a:xfrm>
            <a:custGeom>
              <a:avLst/>
              <a:gdLst>
                <a:gd name="T0" fmla="*/ 1 w 191"/>
                <a:gd name="T1" fmla="*/ 0 h 269"/>
                <a:gd name="T2" fmla="*/ 1 w 191"/>
                <a:gd name="T3" fmla="*/ 0 h 269"/>
                <a:gd name="T4" fmla="*/ 1 w 191"/>
                <a:gd name="T5" fmla="*/ 0 h 269"/>
                <a:gd name="T6" fmla="*/ 1 w 191"/>
                <a:gd name="T7" fmla="*/ 0 h 269"/>
                <a:gd name="T8" fmla="*/ 1 w 191"/>
                <a:gd name="T9" fmla="*/ 0 h 269"/>
                <a:gd name="T10" fmla="*/ 1 w 191"/>
                <a:gd name="T11" fmla="*/ 0 h 269"/>
                <a:gd name="T12" fmla="*/ 1 w 191"/>
                <a:gd name="T13" fmla="*/ 0 h 269"/>
                <a:gd name="T14" fmla="*/ 1 w 191"/>
                <a:gd name="T15" fmla="*/ 0 h 269"/>
                <a:gd name="T16" fmla="*/ 1 w 191"/>
                <a:gd name="T17" fmla="*/ 0 h 269"/>
                <a:gd name="T18" fmla="*/ 1 w 191"/>
                <a:gd name="T19" fmla="*/ 0 h 269"/>
                <a:gd name="T20" fmla="*/ 1 w 191"/>
                <a:gd name="T21" fmla="*/ 0 h 269"/>
                <a:gd name="T22" fmla="*/ 1 w 191"/>
                <a:gd name="T23" fmla="*/ 0 h 269"/>
                <a:gd name="T24" fmla="*/ 1 w 191"/>
                <a:gd name="T25" fmla="*/ 0 h 269"/>
                <a:gd name="T26" fmla="*/ 1 w 191"/>
                <a:gd name="T27" fmla="*/ 0 h 269"/>
                <a:gd name="T28" fmla="*/ 1 w 191"/>
                <a:gd name="T29" fmla="*/ 0 h 269"/>
                <a:gd name="T30" fmla="*/ 1 w 191"/>
                <a:gd name="T31" fmla="*/ 0 h 269"/>
                <a:gd name="T32" fmla="*/ 1 w 191"/>
                <a:gd name="T33" fmla="*/ 0 h 269"/>
                <a:gd name="T34" fmla="*/ 1 w 191"/>
                <a:gd name="T35" fmla="*/ 0 h 269"/>
                <a:gd name="T36" fmla="*/ 1 w 191"/>
                <a:gd name="T37" fmla="*/ 0 h 269"/>
                <a:gd name="T38" fmla="*/ 1 w 191"/>
                <a:gd name="T39" fmla="*/ 0 h 269"/>
                <a:gd name="T40" fmla="*/ 1 w 191"/>
                <a:gd name="T41" fmla="*/ 0 h 269"/>
                <a:gd name="T42" fmla="*/ 1 w 191"/>
                <a:gd name="T43" fmla="*/ 0 h 269"/>
                <a:gd name="T44" fmla="*/ 1 w 191"/>
                <a:gd name="T45" fmla="*/ 0 h 269"/>
                <a:gd name="T46" fmla="*/ 1 w 191"/>
                <a:gd name="T47" fmla="*/ 0 h 269"/>
                <a:gd name="T48" fmla="*/ 1 w 191"/>
                <a:gd name="T49" fmla="*/ 0 h 269"/>
                <a:gd name="T50" fmla="*/ 1 w 191"/>
                <a:gd name="T51" fmla="*/ 0 h 269"/>
                <a:gd name="T52" fmla="*/ 1 w 191"/>
                <a:gd name="T53" fmla="*/ 0 h 269"/>
                <a:gd name="T54" fmla="*/ 1 w 191"/>
                <a:gd name="T55" fmla="*/ 0 h 269"/>
                <a:gd name="T56" fmla="*/ 1 w 191"/>
                <a:gd name="T57" fmla="*/ 0 h 269"/>
                <a:gd name="T58" fmla="*/ 1 w 191"/>
                <a:gd name="T59" fmla="*/ 0 h 269"/>
                <a:gd name="T60" fmla="*/ 1 w 191"/>
                <a:gd name="T61" fmla="*/ 0 h 269"/>
                <a:gd name="T62" fmla="*/ 1 w 191"/>
                <a:gd name="T63" fmla="*/ 0 h 269"/>
                <a:gd name="T64" fmla="*/ 1 w 191"/>
                <a:gd name="T65" fmla="*/ 0 h 269"/>
                <a:gd name="T66" fmla="*/ 1 w 191"/>
                <a:gd name="T67" fmla="*/ 0 h 269"/>
                <a:gd name="T68" fmla="*/ 1 w 191"/>
                <a:gd name="T69" fmla="*/ 0 h 269"/>
                <a:gd name="T70" fmla="*/ 1 w 191"/>
                <a:gd name="T71" fmla="*/ 0 h 269"/>
                <a:gd name="T72" fmla="*/ 1 w 191"/>
                <a:gd name="T73" fmla="*/ 0 h 269"/>
                <a:gd name="T74" fmla="*/ 1 w 191"/>
                <a:gd name="T75" fmla="*/ 0 h 269"/>
                <a:gd name="T76" fmla="*/ 0 w 191"/>
                <a:gd name="T77" fmla="*/ 0 h 269"/>
                <a:gd name="T78" fmla="*/ 1 w 191"/>
                <a:gd name="T79" fmla="*/ 0 h 269"/>
                <a:gd name="T80" fmla="*/ 1 w 191"/>
                <a:gd name="T81" fmla="*/ 0 h 269"/>
                <a:gd name="T82" fmla="*/ 1 w 191"/>
                <a:gd name="T83" fmla="*/ 0 h 269"/>
                <a:gd name="T84" fmla="*/ 1 w 191"/>
                <a:gd name="T85" fmla="*/ 0 h 269"/>
                <a:gd name="T86" fmla="*/ 1 w 191"/>
                <a:gd name="T87" fmla="*/ 0 h 269"/>
                <a:gd name="T88" fmla="*/ 1 w 191"/>
                <a:gd name="T89" fmla="*/ 0 h 269"/>
                <a:gd name="T90" fmla="*/ 1 w 191"/>
                <a:gd name="T91" fmla="*/ 0 h 269"/>
                <a:gd name="T92" fmla="*/ 1 w 191"/>
                <a:gd name="T93" fmla="*/ 0 h 269"/>
                <a:gd name="T94" fmla="*/ 1 w 191"/>
                <a:gd name="T95" fmla="*/ 0 h 269"/>
                <a:gd name="T96" fmla="*/ 1 w 191"/>
                <a:gd name="T97" fmla="*/ 0 h 269"/>
                <a:gd name="T98" fmla="*/ 1 w 191"/>
                <a:gd name="T99" fmla="*/ 0 h 269"/>
                <a:gd name="T100" fmla="*/ 1 w 191"/>
                <a:gd name="T101" fmla="*/ 0 h 269"/>
                <a:gd name="T102" fmla="*/ 1 w 191"/>
                <a:gd name="T103" fmla="*/ 0 h 269"/>
                <a:gd name="T104" fmla="*/ 1 w 191"/>
                <a:gd name="T105" fmla="*/ 0 h 269"/>
                <a:gd name="T106" fmla="*/ 1 w 191"/>
                <a:gd name="T107" fmla="*/ 0 h 269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191"/>
                <a:gd name="T163" fmla="*/ 0 h 269"/>
                <a:gd name="T164" fmla="*/ 191 w 191"/>
                <a:gd name="T165" fmla="*/ 269 h 269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191" h="269">
                  <a:moveTo>
                    <a:pt x="55" y="20"/>
                  </a:moveTo>
                  <a:lnTo>
                    <a:pt x="56" y="20"/>
                  </a:lnTo>
                  <a:lnTo>
                    <a:pt x="59" y="20"/>
                  </a:lnTo>
                  <a:lnTo>
                    <a:pt x="62" y="20"/>
                  </a:lnTo>
                  <a:lnTo>
                    <a:pt x="65" y="20"/>
                  </a:lnTo>
                  <a:lnTo>
                    <a:pt x="68" y="22"/>
                  </a:lnTo>
                  <a:lnTo>
                    <a:pt x="72" y="23"/>
                  </a:lnTo>
                  <a:lnTo>
                    <a:pt x="75" y="23"/>
                  </a:lnTo>
                  <a:lnTo>
                    <a:pt x="78" y="25"/>
                  </a:lnTo>
                  <a:lnTo>
                    <a:pt x="82" y="26"/>
                  </a:lnTo>
                  <a:lnTo>
                    <a:pt x="87" y="28"/>
                  </a:lnTo>
                  <a:lnTo>
                    <a:pt x="90" y="29"/>
                  </a:lnTo>
                  <a:lnTo>
                    <a:pt x="93" y="31"/>
                  </a:lnTo>
                  <a:lnTo>
                    <a:pt x="97" y="34"/>
                  </a:lnTo>
                  <a:lnTo>
                    <a:pt x="100" y="36"/>
                  </a:lnTo>
                  <a:lnTo>
                    <a:pt x="101" y="39"/>
                  </a:lnTo>
                  <a:lnTo>
                    <a:pt x="103" y="42"/>
                  </a:lnTo>
                  <a:lnTo>
                    <a:pt x="104" y="45"/>
                  </a:lnTo>
                  <a:lnTo>
                    <a:pt x="106" y="48"/>
                  </a:lnTo>
                  <a:lnTo>
                    <a:pt x="107" y="52"/>
                  </a:lnTo>
                  <a:lnTo>
                    <a:pt x="109" y="57"/>
                  </a:lnTo>
                  <a:lnTo>
                    <a:pt x="107" y="60"/>
                  </a:lnTo>
                  <a:lnTo>
                    <a:pt x="107" y="63"/>
                  </a:lnTo>
                  <a:lnTo>
                    <a:pt x="107" y="64"/>
                  </a:lnTo>
                  <a:lnTo>
                    <a:pt x="107" y="66"/>
                  </a:lnTo>
                  <a:lnTo>
                    <a:pt x="106" y="64"/>
                  </a:lnTo>
                  <a:lnTo>
                    <a:pt x="103" y="63"/>
                  </a:lnTo>
                  <a:lnTo>
                    <a:pt x="100" y="61"/>
                  </a:lnTo>
                  <a:lnTo>
                    <a:pt x="98" y="61"/>
                  </a:lnTo>
                  <a:lnTo>
                    <a:pt x="96" y="60"/>
                  </a:lnTo>
                  <a:lnTo>
                    <a:pt x="93" y="60"/>
                  </a:lnTo>
                  <a:lnTo>
                    <a:pt x="90" y="60"/>
                  </a:lnTo>
                  <a:lnTo>
                    <a:pt x="87" y="60"/>
                  </a:lnTo>
                  <a:lnTo>
                    <a:pt x="82" y="60"/>
                  </a:lnTo>
                  <a:lnTo>
                    <a:pt x="80" y="60"/>
                  </a:lnTo>
                  <a:lnTo>
                    <a:pt x="77" y="60"/>
                  </a:lnTo>
                  <a:lnTo>
                    <a:pt x="72" y="61"/>
                  </a:lnTo>
                  <a:lnTo>
                    <a:pt x="69" y="64"/>
                  </a:lnTo>
                  <a:lnTo>
                    <a:pt x="66" y="67"/>
                  </a:lnTo>
                  <a:lnTo>
                    <a:pt x="62" y="68"/>
                  </a:lnTo>
                  <a:lnTo>
                    <a:pt x="59" y="73"/>
                  </a:lnTo>
                  <a:lnTo>
                    <a:pt x="56" y="77"/>
                  </a:lnTo>
                  <a:lnTo>
                    <a:pt x="53" y="82"/>
                  </a:lnTo>
                  <a:lnTo>
                    <a:pt x="50" y="86"/>
                  </a:lnTo>
                  <a:lnTo>
                    <a:pt x="49" y="92"/>
                  </a:lnTo>
                  <a:lnTo>
                    <a:pt x="48" y="95"/>
                  </a:lnTo>
                  <a:lnTo>
                    <a:pt x="48" y="97"/>
                  </a:lnTo>
                  <a:lnTo>
                    <a:pt x="46" y="100"/>
                  </a:lnTo>
                  <a:lnTo>
                    <a:pt x="46" y="103"/>
                  </a:lnTo>
                  <a:lnTo>
                    <a:pt x="46" y="106"/>
                  </a:lnTo>
                  <a:lnTo>
                    <a:pt x="46" y="109"/>
                  </a:lnTo>
                  <a:lnTo>
                    <a:pt x="46" y="111"/>
                  </a:lnTo>
                  <a:lnTo>
                    <a:pt x="46" y="113"/>
                  </a:lnTo>
                  <a:lnTo>
                    <a:pt x="46" y="116"/>
                  </a:lnTo>
                  <a:lnTo>
                    <a:pt x="46" y="119"/>
                  </a:lnTo>
                  <a:lnTo>
                    <a:pt x="46" y="122"/>
                  </a:lnTo>
                  <a:lnTo>
                    <a:pt x="48" y="125"/>
                  </a:lnTo>
                  <a:lnTo>
                    <a:pt x="49" y="129"/>
                  </a:lnTo>
                  <a:lnTo>
                    <a:pt x="52" y="134"/>
                  </a:lnTo>
                  <a:lnTo>
                    <a:pt x="55" y="138"/>
                  </a:lnTo>
                  <a:lnTo>
                    <a:pt x="59" y="141"/>
                  </a:lnTo>
                  <a:lnTo>
                    <a:pt x="64" y="144"/>
                  </a:lnTo>
                  <a:lnTo>
                    <a:pt x="68" y="145"/>
                  </a:lnTo>
                  <a:lnTo>
                    <a:pt x="72" y="147"/>
                  </a:lnTo>
                  <a:lnTo>
                    <a:pt x="77" y="147"/>
                  </a:lnTo>
                  <a:lnTo>
                    <a:pt x="80" y="147"/>
                  </a:lnTo>
                  <a:lnTo>
                    <a:pt x="84" y="147"/>
                  </a:lnTo>
                  <a:lnTo>
                    <a:pt x="88" y="145"/>
                  </a:lnTo>
                  <a:lnTo>
                    <a:pt x="93" y="145"/>
                  </a:lnTo>
                  <a:lnTo>
                    <a:pt x="96" y="144"/>
                  </a:lnTo>
                  <a:lnTo>
                    <a:pt x="98" y="143"/>
                  </a:lnTo>
                  <a:lnTo>
                    <a:pt x="101" y="141"/>
                  </a:lnTo>
                  <a:lnTo>
                    <a:pt x="104" y="140"/>
                  </a:lnTo>
                  <a:lnTo>
                    <a:pt x="107" y="138"/>
                  </a:lnTo>
                  <a:lnTo>
                    <a:pt x="109" y="138"/>
                  </a:lnTo>
                  <a:lnTo>
                    <a:pt x="109" y="143"/>
                  </a:lnTo>
                  <a:lnTo>
                    <a:pt x="107" y="145"/>
                  </a:lnTo>
                  <a:lnTo>
                    <a:pt x="107" y="148"/>
                  </a:lnTo>
                  <a:lnTo>
                    <a:pt x="106" y="151"/>
                  </a:lnTo>
                  <a:lnTo>
                    <a:pt x="106" y="154"/>
                  </a:lnTo>
                  <a:lnTo>
                    <a:pt x="103" y="157"/>
                  </a:lnTo>
                  <a:lnTo>
                    <a:pt x="101" y="161"/>
                  </a:lnTo>
                  <a:lnTo>
                    <a:pt x="98" y="166"/>
                  </a:lnTo>
                  <a:lnTo>
                    <a:pt x="97" y="169"/>
                  </a:lnTo>
                  <a:lnTo>
                    <a:pt x="94" y="173"/>
                  </a:lnTo>
                  <a:lnTo>
                    <a:pt x="91" y="176"/>
                  </a:lnTo>
                  <a:lnTo>
                    <a:pt x="87" y="179"/>
                  </a:lnTo>
                  <a:lnTo>
                    <a:pt x="84" y="183"/>
                  </a:lnTo>
                  <a:lnTo>
                    <a:pt x="81" y="185"/>
                  </a:lnTo>
                  <a:lnTo>
                    <a:pt x="78" y="186"/>
                  </a:lnTo>
                  <a:lnTo>
                    <a:pt x="75" y="188"/>
                  </a:lnTo>
                  <a:lnTo>
                    <a:pt x="72" y="189"/>
                  </a:lnTo>
                  <a:lnTo>
                    <a:pt x="69" y="189"/>
                  </a:lnTo>
                  <a:lnTo>
                    <a:pt x="66" y="192"/>
                  </a:lnTo>
                  <a:lnTo>
                    <a:pt x="64" y="193"/>
                  </a:lnTo>
                  <a:lnTo>
                    <a:pt x="61" y="195"/>
                  </a:lnTo>
                  <a:lnTo>
                    <a:pt x="56" y="195"/>
                  </a:lnTo>
                  <a:lnTo>
                    <a:pt x="53" y="196"/>
                  </a:lnTo>
                  <a:lnTo>
                    <a:pt x="49" y="198"/>
                  </a:lnTo>
                  <a:lnTo>
                    <a:pt x="46" y="199"/>
                  </a:lnTo>
                  <a:lnTo>
                    <a:pt x="42" y="201"/>
                  </a:lnTo>
                  <a:lnTo>
                    <a:pt x="39" y="202"/>
                  </a:lnTo>
                  <a:lnTo>
                    <a:pt x="34" y="202"/>
                  </a:lnTo>
                  <a:lnTo>
                    <a:pt x="32" y="204"/>
                  </a:lnTo>
                  <a:lnTo>
                    <a:pt x="29" y="205"/>
                  </a:lnTo>
                  <a:lnTo>
                    <a:pt x="26" y="205"/>
                  </a:lnTo>
                  <a:lnTo>
                    <a:pt x="23" y="207"/>
                  </a:lnTo>
                  <a:lnTo>
                    <a:pt x="20" y="208"/>
                  </a:lnTo>
                  <a:lnTo>
                    <a:pt x="17" y="208"/>
                  </a:lnTo>
                  <a:lnTo>
                    <a:pt x="14" y="209"/>
                  </a:lnTo>
                  <a:lnTo>
                    <a:pt x="11" y="209"/>
                  </a:lnTo>
                  <a:lnTo>
                    <a:pt x="8" y="211"/>
                  </a:lnTo>
                  <a:lnTo>
                    <a:pt x="5" y="211"/>
                  </a:lnTo>
                  <a:lnTo>
                    <a:pt x="2" y="212"/>
                  </a:lnTo>
                  <a:lnTo>
                    <a:pt x="0" y="212"/>
                  </a:lnTo>
                  <a:lnTo>
                    <a:pt x="0" y="214"/>
                  </a:lnTo>
                  <a:lnTo>
                    <a:pt x="0" y="215"/>
                  </a:lnTo>
                  <a:lnTo>
                    <a:pt x="1" y="218"/>
                  </a:lnTo>
                  <a:lnTo>
                    <a:pt x="4" y="221"/>
                  </a:lnTo>
                  <a:lnTo>
                    <a:pt x="5" y="222"/>
                  </a:lnTo>
                  <a:lnTo>
                    <a:pt x="7" y="224"/>
                  </a:lnTo>
                  <a:lnTo>
                    <a:pt x="8" y="225"/>
                  </a:lnTo>
                  <a:lnTo>
                    <a:pt x="13" y="227"/>
                  </a:lnTo>
                  <a:lnTo>
                    <a:pt x="16" y="227"/>
                  </a:lnTo>
                  <a:lnTo>
                    <a:pt x="20" y="227"/>
                  </a:lnTo>
                  <a:lnTo>
                    <a:pt x="23" y="227"/>
                  </a:lnTo>
                  <a:lnTo>
                    <a:pt x="24" y="227"/>
                  </a:lnTo>
                  <a:lnTo>
                    <a:pt x="27" y="227"/>
                  </a:lnTo>
                  <a:lnTo>
                    <a:pt x="32" y="228"/>
                  </a:lnTo>
                  <a:lnTo>
                    <a:pt x="82" y="214"/>
                  </a:lnTo>
                  <a:lnTo>
                    <a:pt x="109" y="186"/>
                  </a:lnTo>
                  <a:lnTo>
                    <a:pt x="109" y="188"/>
                  </a:lnTo>
                  <a:lnTo>
                    <a:pt x="110" y="189"/>
                  </a:lnTo>
                  <a:lnTo>
                    <a:pt x="112" y="192"/>
                  </a:lnTo>
                  <a:lnTo>
                    <a:pt x="113" y="198"/>
                  </a:lnTo>
                  <a:lnTo>
                    <a:pt x="114" y="199"/>
                  </a:lnTo>
                  <a:lnTo>
                    <a:pt x="114" y="202"/>
                  </a:lnTo>
                  <a:lnTo>
                    <a:pt x="114" y="205"/>
                  </a:lnTo>
                  <a:lnTo>
                    <a:pt x="116" y="209"/>
                  </a:lnTo>
                  <a:lnTo>
                    <a:pt x="116" y="212"/>
                  </a:lnTo>
                  <a:lnTo>
                    <a:pt x="116" y="217"/>
                  </a:lnTo>
                  <a:lnTo>
                    <a:pt x="114" y="221"/>
                  </a:lnTo>
                  <a:lnTo>
                    <a:pt x="114" y="225"/>
                  </a:lnTo>
                  <a:lnTo>
                    <a:pt x="113" y="230"/>
                  </a:lnTo>
                  <a:lnTo>
                    <a:pt x="112" y="234"/>
                  </a:lnTo>
                  <a:lnTo>
                    <a:pt x="110" y="237"/>
                  </a:lnTo>
                  <a:lnTo>
                    <a:pt x="107" y="241"/>
                  </a:lnTo>
                  <a:lnTo>
                    <a:pt x="106" y="244"/>
                  </a:lnTo>
                  <a:lnTo>
                    <a:pt x="103" y="249"/>
                  </a:lnTo>
                  <a:lnTo>
                    <a:pt x="101" y="252"/>
                  </a:lnTo>
                  <a:lnTo>
                    <a:pt x="98" y="256"/>
                  </a:lnTo>
                  <a:lnTo>
                    <a:pt x="97" y="257"/>
                  </a:lnTo>
                  <a:lnTo>
                    <a:pt x="94" y="260"/>
                  </a:lnTo>
                  <a:lnTo>
                    <a:pt x="93" y="263"/>
                  </a:lnTo>
                  <a:lnTo>
                    <a:pt x="91" y="265"/>
                  </a:lnTo>
                  <a:lnTo>
                    <a:pt x="90" y="268"/>
                  </a:lnTo>
                  <a:lnTo>
                    <a:pt x="88" y="269"/>
                  </a:lnTo>
                  <a:lnTo>
                    <a:pt x="186" y="252"/>
                  </a:lnTo>
                  <a:lnTo>
                    <a:pt x="191" y="0"/>
                  </a:lnTo>
                  <a:lnTo>
                    <a:pt x="84" y="15"/>
                  </a:lnTo>
                  <a:lnTo>
                    <a:pt x="55" y="20"/>
                  </a:lnTo>
                  <a:close/>
                </a:path>
              </a:pathLst>
            </a:custGeom>
            <a:solidFill>
              <a:srgbClr val="BF663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23" name="Freeform 30"/>
            <p:cNvSpPr>
              <a:spLocks/>
            </p:cNvSpPr>
            <p:nvPr/>
          </p:nvSpPr>
          <p:spPr bwMode="auto">
            <a:xfrm>
              <a:off x="424" y="3033"/>
              <a:ext cx="55" cy="27"/>
            </a:xfrm>
            <a:custGeom>
              <a:avLst/>
              <a:gdLst>
                <a:gd name="T0" fmla="*/ 0 w 111"/>
                <a:gd name="T1" fmla="*/ 0 h 55"/>
                <a:gd name="T2" fmla="*/ 0 w 111"/>
                <a:gd name="T3" fmla="*/ 0 h 55"/>
                <a:gd name="T4" fmla="*/ 0 w 111"/>
                <a:gd name="T5" fmla="*/ 0 h 55"/>
                <a:gd name="T6" fmla="*/ 0 w 111"/>
                <a:gd name="T7" fmla="*/ 0 h 55"/>
                <a:gd name="T8" fmla="*/ 0 w 111"/>
                <a:gd name="T9" fmla="*/ 0 h 55"/>
                <a:gd name="T10" fmla="*/ 0 w 111"/>
                <a:gd name="T11" fmla="*/ 0 h 55"/>
                <a:gd name="T12" fmla="*/ 0 w 111"/>
                <a:gd name="T13" fmla="*/ 0 h 55"/>
                <a:gd name="T14" fmla="*/ 0 w 111"/>
                <a:gd name="T15" fmla="*/ 0 h 55"/>
                <a:gd name="T16" fmla="*/ 0 w 111"/>
                <a:gd name="T17" fmla="*/ 0 h 55"/>
                <a:gd name="T18" fmla="*/ 0 w 111"/>
                <a:gd name="T19" fmla="*/ 0 h 55"/>
                <a:gd name="T20" fmla="*/ 0 w 111"/>
                <a:gd name="T21" fmla="*/ 0 h 55"/>
                <a:gd name="T22" fmla="*/ 0 w 111"/>
                <a:gd name="T23" fmla="*/ 0 h 55"/>
                <a:gd name="T24" fmla="*/ 0 w 111"/>
                <a:gd name="T25" fmla="*/ 0 h 55"/>
                <a:gd name="T26" fmla="*/ 0 w 111"/>
                <a:gd name="T27" fmla="*/ 0 h 55"/>
                <a:gd name="T28" fmla="*/ 0 w 111"/>
                <a:gd name="T29" fmla="*/ 0 h 55"/>
                <a:gd name="T30" fmla="*/ 0 w 111"/>
                <a:gd name="T31" fmla="*/ 0 h 55"/>
                <a:gd name="T32" fmla="*/ 0 w 111"/>
                <a:gd name="T33" fmla="*/ 0 h 55"/>
                <a:gd name="T34" fmla="*/ 0 w 111"/>
                <a:gd name="T35" fmla="*/ 0 h 55"/>
                <a:gd name="T36" fmla="*/ 0 w 111"/>
                <a:gd name="T37" fmla="*/ 0 h 55"/>
                <a:gd name="T38" fmla="*/ 0 w 111"/>
                <a:gd name="T39" fmla="*/ 0 h 55"/>
                <a:gd name="T40" fmla="*/ 0 w 111"/>
                <a:gd name="T41" fmla="*/ 0 h 55"/>
                <a:gd name="T42" fmla="*/ 0 w 111"/>
                <a:gd name="T43" fmla="*/ 0 h 55"/>
                <a:gd name="T44" fmla="*/ 0 w 111"/>
                <a:gd name="T45" fmla="*/ 0 h 55"/>
                <a:gd name="T46" fmla="*/ 0 w 111"/>
                <a:gd name="T47" fmla="*/ 0 h 55"/>
                <a:gd name="T48" fmla="*/ 0 w 111"/>
                <a:gd name="T49" fmla="*/ 0 h 55"/>
                <a:gd name="T50" fmla="*/ 0 w 111"/>
                <a:gd name="T51" fmla="*/ 0 h 55"/>
                <a:gd name="T52" fmla="*/ 0 w 111"/>
                <a:gd name="T53" fmla="*/ 0 h 55"/>
                <a:gd name="T54" fmla="*/ 0 w 111"/>
                <a:gd name="T55" fmla="*/ 0 h 55"/>
                <a:gd name="T56" fmla="*/ 0 w 111"/>
                <a:gd name="T57" fmla="*/ 0 h 55"/>
                <a:gd name="T58" fmla="*/ 0 w 111"/>
                <a:gd name="T59" fmla="*/ 0 h 55"/>
                <a:gd name="T60" fmla="*/ 0 w 111"/>
                <a:gd name="T61" fmla="*/ 0 h 55"/>
                <a:gd name="T62" fmla="*/ 0 w 111"/>
                <a:gd name="T63" fmla="*/ 0 h 55"/>
                <a:gd name="T64" fmla="*/ 0 w 111"/>
                <a:gd name="T65" fmla="*/ 0 h 55"/>
                <a:gd name="T66" fmla="*/ 0 w 111"/>
                <a:gd name="T67" fmla="*/ 0 h 55"/>
                <a:gd name="T68" fmla="*/ 0 w 111"/>
                <a:gd name="T69" fmla="*/ 0 h 55"/>
                <a:gd name="T70" fmla="*/ 0 w 111"/>
                <a:gd name="T71" fmla="*/ 0 h 55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111"/>
                <a:gd name="T109" fmla="*/ 0 h 55"/>
                <a:gd name="T110" fmla="*/ 111 w 111"/>
                <a:gd name="T111" fmla="*/ 55 h 55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111" h="55">
                  <a:moveTo>
                    <a:pt x="0" y="0"/>
                  </a:moveTo>
                  <a:lnTo>
                    <a:pt x="0" y="0"/>
                  </a:lnTo>
                  <a:lnTo>
                    <a:pt x="3" y="2"/>
                  </a:lnTo>
                  <a:lnTo>
                    <a:pt x="5" y="4"/>
                  </a:lnTo>
                  <a:lnTo>
                    <a:pt x="8" y="7"/>
                  </a:lnTo>
                  <a:lnTo>
                    <a:pt x="11" y="8"/>
                  </a:lnTo>
                  <a:lnTo>
                    <a:pt x="15" y="11"/>
                  </a:lnTo>
                  <a:lnTo>
                    <a:pt x="18" y="13"/>
                  </a:lnTo>
                  <a:lnTo>
                    <a:pt x="22" y="16"/>
                  </a:lnTo>
                  <a:lnTo>
                    <a:pt x="27" y="17"/>
                  </a:lnTo>
                  <a:lnTo>
                    <a:pt x="31" y="20"/>
                  </a:lnTo>
                  <a:lnTo>
                    <a:pt x="35" y="21"/>
                  </a:lnTo>
                  <a:lnTo>
                    <a:pt x="40" y="23"/>
                  </a:lnTo>
                  <a:lnTo>
                    <a:pt x="45" y="24"/>
                  </a:lnTo>
                  <a:lnTo>
                    <a:pt x="50" y="24"/>
                  </a:lnTo>
                  <a:lnTo>
                    <a:pt x="54" y="24"/>
                  </a:lnTo>
                  <a:lnTo>
                    <a:pt x="60" y="24"/>
                  </a:lnTo>
                  <a:lnTo>
                    <a:pt x="61" y="24"/>
                  </a:lnTo>
                  <a:lnTo>
                    <a:pt x="64" y="24"/>
                  </a:lnTo>
                  <a:lnTo>
                    <a:pt x="67" y="23"/>
                  </a:lnTo>
                  <a:lnTo>
                    <a:pt x="70" y="23"/>
                  </a:lnTo>
                  <a:lnTo>
                    <a:pt x="75" y="23"/>
                  </a:lnTo>
                  <a:lnTo>
                    <a:pt x="80" y="21"/>
                  </a:lnTo>
                  <a:lnTo>
                    <a:pt x="85" y="20"/>
                  </a:lnTo>
                  <a:lnTo>
                    <a:pt x="91" y="20"/>
                  </a:lnTo>
                  <a:lnTo>
                    <a:pt x="93" y="18"/>
                  </a:lnTo>
                  <a:lnTo>
                    <a:pt x="98" y="17"/>
                  </a:lnTo>
                  <a:lnTo>
                    <a:pt x="101" y="16"/>
                  </a:lnTo>
                  <a:lnTo>
                    <a:pt x="105" y="14"/>
                  </a:lnTo>
                  <a:lnTo>
                    <a:pt x="108" y="13"/>
                  </a:lnTo>
                  <a:lnTo>
                    <a:pt x="111" y="13"/>
                  </a:lnTo>
                  <a:lnTo>
                    <a:pt x="104" y="27"/>
                  </a:lnTo>
                  <a:lnTo>
                    <a:pt x="72" y="42"/>
                  </a:lnTo>
                  <a:lnTo>
                    <a:pt x="6" y="5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9996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24" name="Freeform 31"/>
            <p:cNvSpPr>
              <a:spLocks/>
            </p:cNvSpPr>
            <p:nvPr/>
          </p:nvSpPr>
          <p:spPr bwMode="auto">
            <a:xfrm>
              <a:off x="253" y="2976"/>
              <a:ext cx="165" cy="329"/>
            </a:xfrm>
            <a:custGeom>
              <a:avLst/>
              <a:gdLst>
                <a:gd name="T0" fmla="*/ 1 w 328"/>
                <a:gd name="T1" fmla="*/ 0 h 659"/>
                <a:gd name="T2" fmla="*/ 1 w 328"/>
                <a:gd name="T3" fmla="*/ 0 h 659"/>
                <a:gd name="T4" fmla="*/ 1 w 328"/>
                <a:gd name="T5" fmla="*/ 0 h 659"/>
                <a:gd name="T6" fmla="*/ 1 w 328"/>
                <a:gd name="T7" fmla="*/ 0 h 659"/>
                <a:gd name="T8" fmla="*/ 1 w 328"/>
                <a:gd name="T9" fmla="*/ 0 h 659"/>
                <a:gd name="T10" fmla="*/ 1 w 328"/>
                <a:gd name="T11" fmla="*/ 0 h 659"/>
                <a:gd name="T12" fmla="*/ 1 w 328"/>
                <a:gd name="T13" fmla="*/ 0 h 659"/>
                <a:gd name="T14" fmla="*/ 1 w 328"/>
                <a:gd name="T15" fmla="*/ 0 h 659"/>
                <a:gd name="T16" fmla="*/ 1 w 328"/>
                <a:gd name="T17" fmla="*/ 0 h 659"/>
                <a:gd name="T18" fmla="*/ 1 w 328"/>
                <a:gd name="T19" fmla="*/ 0 h 659"/>
                <a:gd name="T20" fmla="*/ 1 w 328"/>
                <a:gd name="T21" fmla="*/ 0 h 659"/>
                <a:gd name="T22" fmla="*/ 1 w 328"/>
                <a:gd name="T23" fmla="*/ 0 h 659"/>
                <a:gd name="T24" fmla="*/ 1 w 328"/>
                <a:gd name="T25" fmla="*/ 0 h 659"/>
                <a:gd name="T26" fmla="*/ 1 w 328"/>
                <a:gd name="T27" fmla="*/ 0 h 659"/>
                <a:gd name="T28" fmla="*/ 1 w 328"/>
                <a:gd name="T29" fmla="*/ 0 h 659"/>
                <a:gd name="T30" fmla="*/ 1 w 328"/>
                <a:gd name="T31" fmla="*/ 0 h 659"/>
                <a:gd name="T32" fmla="*/ 1 w 328"/>
                <a:gd name="T33" fmla="*/ 0 h 659"/>
                <a:gd name="T34" fmla="*/ 1 w 328"/>
                <a:gd name="T35" fmla="*/ 0 h 659"/>
                <a:gd name="T36" fmla="*/ 1 w 328"/>
                <a:gd name="T37" fmla="*/ 0 h 659"/>
                <a:gd name="T38" fmla="*/ 1 w 328"/>
                <a:gd name="T39" fmla="*/ 0 h 659"/>
                <a:gd name="T40" fmla="*/ 1 w 328"/>
                <a:gd name="T41" fmla="*/ 0 h 659"/>
                <a:gd name="T42" fmla="*/ 1 w 328"/>
                <a:gd name="T43" fmla="*/ 0 h 659"/>
                <a:gd name="T44" fmla="*/ 1 w 328"/>
                <a:gd name="T45" fmla="*/ 0 h 659"/>
                <a:gd name="T46" fmla="*/ 1 w 328"/>
                <a:gd name="T47" fmla="*/ 0 h 659"/>
                <a:gd name="T48" fmla="*/ 1 w 328"/>
                <a:gd name="T49" fmla="*/ 0 h 659"/>
                <a:gd name="T50" fmla="*/ 1 w 328"/>
                <a:gd name="T51" fmla="*/ 0 h 659"/>
                <a:gd name="T52" fmla="*/ 1 w 328"/>
                <a:gd name="T53" fmla="*/ 0 h 659"/>
                <a:gd name="T54" fmla="*/ 1 w 328"/>
                <a:gd name="T55" fmla="*/ 0 h 659"/>
                <a:gd name="T56" fmla="*/ 1 w 328"/>
                <a:gd name="T57" fmla="*/ 0 h 659"/>
                <a:gd name="T58" fmla="*/ 1 w 328"/>
                <a:gd name="T59" fmla="*/ 0 h 659"/>
                <a:gd name="T60" fmla="*/ 1 w 328"/>
                <a:gd name="T61" fmla="*/ 0 h 659"/>
                <a:gd name="T62" fmla="*/ 1 w 328"/>
                <a:gd name="T63" fmla="*/ 0 h 659"/>
                <a:gd name="T64" fmla="*/ 1 w 328"/>
                <a:gd name="T65" fmla="*/ 0 h 659"/>
                <a:gd name="T66" fmla="*/ 1 w 328"/>
                <a:gd name="T67" fmla="*/ 0 h 659"/>
                <a:gd name="T68" fmla="*/ 1 w 328"/>
                <a:gd name="T69" fmla="*/ 0 h 659"/>
                <a:gd name="T70" fmla="*/ 1 w 328"/>
                <a:gd name="T71" fmla="*/ 0 h 659"/>
                <a:gd name="T72" fmla="*/ 1 w 328"/>
                <a:gd name="T73" fmla="*/ 0 h 659"/>
                <a:gd name="T74" fmla="*/ 1 w 328"/>
                <a:gd name="T75" fmla="*/ 0 h 659"/>
                <a:gd name="T76" fmla="*/ 1 w 328"/>
                <a:gd name="T77" fmla="*/ 0 h 659"/>
                <a:gd name="T78" fmla="*/ 1 w 328"/>
                <a:gd name="T79" fmla="*/ 0 h 659"/>
                <a:gd name="T80" fmla="*/ 1 w 328"/>
                <a:gd name="T81" fmla="*/ 0 h 659"/>
                <a:gd name="T82" fmla="*/ 1 w 328"/>
                <a:gd name="T83" fmla="*/ 0 h 659"/>
                <a:gd name="T84" fmla="*/ 1 w 328"/>
                <a:gd name="T85" fmla="*/ 0 h 659"/>
                <a:gd name="T86" fmla="*/ 1 w 328"/>
                <a:gd name="T87" fmla="*/ 0 h 659"/>
                <a:gd name="T88" fmla="*/ 0 w 328"/>
                <a:gd name="T89" fmla="*/ 0 h 659"/>
                <a:gd name="T90" fmla="*/ 1 w 328"/>
                <a:gd name="T91" fmla="*/ 0 h 659"/>
                <a:gd name="T92" fmla="*/ 1 w 328"/>
                <a:gd name="T93" fmla="*/ 0 h 659"/>
                <a:gd name="T94" fmla="*/ 1 w 328"/>
                <a:gd name="T95" fmla="*/ 0 h 659"/>
                <a:gd name="T96" fmla="*/ 1 w 328"/>
                <a:gd name="T97" fmla="*/ 0 h 659"/>
                <a:gd name="T98" fmla="*/ 1 w 328"/>
                <a:gd name="T99" fmla="*/ 0 h 659"/>
                <a:gd name="T100" fmla="*/ 1 w 328"/>
                <a:gd name="T101" fmla="*/ 0 h 659"/>
                <a:gd name="T102" fmla="*/ 1 w 328"/>
                <a:gd name="T103" fmla="*/ 0 h 659"/>
                <a:gd name="T104" fmla="*/ 1 w 328"/>
                <a:gd name="T105" fmla="*/ 0 h 659"/>
                <a:gd name="T106" fmla="*/ 1 w 328"/>
                <a:gd name="T107" fmla="*/ 0 h 659"/>
                <a:gd name="T108" fmla="*/ 1 w 328"/>
                <a:gd name="T109" fmla="*/ 0 h 65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328"/>
                <a:gd name="T166" fmla="*/ 0 h 659"/>
                <a:gd name="T167" fmla="*/ 328 w 328"/>
                <a:gd name="T168" fmla="*/ 659 h 65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328" h="659">
                  <a:moveTo>
                    <a:pt x="197" y="119"/>
                  </a:moveTo>
                  <a:lnTo>
                    <a:pt x="196" y="119"/>
                  </a:lnTo>
                  <a:lnTo>
                    <a:pt x="195" y="119"/>
                  </a:lnTo>
                  <a:lnTo>
                    <a:pt x="193" y="118"/>
                  </a:lnTo>
                  <a:lnTo>
                    <a:pt x="190" y="118"/>
                  </a:lnTo>
                  <a:lnTo>
                    <a:pt x="187" y="116"/>
                  </a:lnTo>
                  <a:lnTo>
                    <a:pt x="184" y="115"/>
                  </a:lnTo>
                  <a:lnTo>
                    <a:pt x="180" y="115"/>
                  </a:lnTo>
                  <a:lnTo>
                    <a:pt x="176" y="114"/>
                  </a:lnTo>
                  <a:lnTo>
                    <a:pt x="171" y="112"/>
                  </a:lnTo>
                  <a:lnTo>
                    <a:pt x="165" y="112"/>
                  </a:lnTo>
                  <a:lnTo>
                    <a:pt x="161" y="112"/>
                  </a:lnTo>
                  <a:lnTo>
                    <a:pt x="155" y="112"/>
                  </a:lnTo>
                  <a:lnTo>
                    <a:pt x="152" y="112"/>
                  </a:lnTo>
                  <a:lnTo>
                    <a:pt x="151" y="112"/>
                  </a:lnTo>
                  <a:lnTo>
                    <a:pt x="148" y="112"/>
                  </a:lnTo>
                  <a:lnTo>
                    <a:pt x="145" y="114"/>
                  </a:lnTo>
                  <a:lnTo>
                    <a:pt x="139" y="115"/>
                  </a:lnTo>
                  <a:lnTo>
                    <a:pt x="135" y="118"/>
                  </a:lnTo>
                  <a:lnTo>
                    <a:pt x="132" y="118"/>
                  </a:lnTo>
                  <a:lnTo>
                    <a:pt x="129" y="119"/>
                  </a:lnTo>
                  <a:lnTo>
                    <a:pt x="126" y="121"/>
                  </a:lnTo>
                  <a:lnTo>
                    <a:pt x="123" y="124"/>
                  </a:lnTo>
                  <a:lnTo>
                    <a:pt x="120" y="125"/>
                  </a:lnTo>
                  <a:lnTo>
                    <a:pt x="119" y="128"/>
                  </a:lnTo>
                  <a:lnTo>
                    <a:pt x="116" y="131"/>
                  </a:lnTo>
                  <a:lnTo>
                    <a:pt x="113" y="134"/>
                  </a:lnTo>
                  <a:lnTo>
                    <a:pt x="110" y="137"/>
                  </a:lnTo>
                  <a:lnTo>
                    <a:pt x="107" y="140"/>
                  </a:lnTo>
                  <a:lnTo>
                    <a:pt x="106" y="143"/>
                  </a:lnTo>
                  <a:lnTo>
                    <a:pt x="103" y="146"/>
                  </a:lnTo>
                  <a:lnTo>
                    <a:pt x="100" y="150"/>
                  </a:lnTo>
                  <a:lnTo>
                    <a:pt x="97" y="154"/>
                  </a:lnTo>
                  <a:lnTo>
                    <a:pt x="96" y="157"/>
                  </a:lnTo>
                  <a:lnTo>
                    <a:pt x="93" y="162"/>
                  </a:lnTo>
                  <a:lnTo>
                    <a:pt x="90" y="166"/>
                  </a:lnTo>
                  <a:lnTo>
                    <a:pt x="87" y="170"/>
                  </a:lnTo>
                  <a:lnTo>
                    <a:pt x="85" y="175"/>
                  </a:lnTo>
                  <a:lnTo>
                    <a:pt x="83" y="179"/>
                  </a:lnTo>
                  <a:lnTo>
                    <a:pt x="81" y="183"/>
                  </a:lnTo>
                  <a:lnTo>
                    <a:pt x="78" y="188"/>
                  </a:lnTo>
                  <a:lnTo>
                    <a:pt x="77" y="192"/>
                  </a:lnTo>
                  <a:lnTo>
                    <a:pt x="75" y="196"/>
                  </a:lnTo>
                  <a:lnTo>
                    <a:pt x="72" y="201"/>
                  </a:lnTo>
                  <a:lnTo>
                    <a:pt x="71" y="207"/>
                  </a:lnTo>
                  <a:lnTo>
                    <a:pt x="70" y="211"/>
                  </a:lnTo>
                  <a:lnTo>
                    <a:pt x="68" y="215"/>
                  </a:lnTo>
                  <a:lnTo>
                    <a:pt x="67" y="220"/>
                  </a:lnTo>
                  <a:lnTo>
                    <a:pt x="65" y="224"/>
                  </a:lnTo>
                  <a:lnTo>
                    <a:pt x="64" y="230"/>
                  </a:lnTo>
                  <a:lnTo>
                    <a:pt x="62" y="234"/>
                  </a:lnTo>
                  <a:lnTo>
                    <a:pt x="61" y="239"/>
                  </a:lnTo>
                  <a:lnTo>
                    <a:pt x="59" y="243"/>
                  </a:lnTo>
                  <a:lnTo>
                    <a:pt x="58" y="247"/>
                  </a:lnTo>
                  <a:lnTo>
                    <a:pt x="58" y="252"/>
                  </a:lnTo>
                  <a:lnTo>
                    <a:pt x="58" y="256"/>
                  </a:lnTo>
                  <a:lnTo>
                    <a:pt x="58" y="260"/>
                  </a:lnTo>
                  <a:lnTo>
                    <a:pt x="58" y="265"/>
                  </a:lnTo>
                  <a:lnTo>
                    <a:pt x="59" y="271"/>
                  </a:lnTo>
                  <a:lnTo>
                    <a:pt x="59" y="273"/>
                  </a:lnTo>
                  <a:lnTo>
                    <a:pt x="59" y="279"/>
                  </a:lnTo>
                  <a:lnTo>
                    <a:pt x="61" y="284"/>
                  </a:lnTo>
                  <a:lnTo>
                    <a:pt x="62" y="288"/>
                  </a:lnTo>
                  <a:lnTo>
                    <a:pt x="62" y="291"/>
                  </a:lnTo>
                  <a:lnTo>
                    <a:pt x="64" y="295"/>
                  </a:lnTo>
                  <a:lnTo>
                    <a:pt x="65" y="300"/>
                  </a:lnTo>
                  <a:lnTo>
                    <a:pt x="67" y="303"/>
                  </a:lnTo>
                  <a:lnTo>
                    <a:pt x="68" y="305"/>
                  </a:lnTo>
                  <a:lnTo>
                    <a:pt x="70" y="310"/>
                  </a:lnTo>
                  <a:lnTo>
                    <a:pt x="70" y="313"/>
                  </a:lnTo>
                  <a:lnTo>
                    <a:pt x="71" y="316"/>
                  </a:lnTo>
                  <a:lnTo>
                    <a:pt x="72" y="319"/>
                  </a:lnTo>
                  <a:lnTo>
                    <a:pt x="74" y="321"/>
                  </a:lnTo>
                  <a:lnTo>
                    <a:pt x="75" y="324"/>
                  </a:lnTo>
                  <a:lnTo>
                    <a:pt x="77" y="326"/>
                  </a:lnTo>
                  <a:lnTo>
                    <a:pt x="78" y="330"/>
                  </a:lnTo>
                  <a:lnTo>
                    <a:pt x="80" y="333"/>
                  </a:lnTo>
                  <a:lnTo>
                    <a:pt x="81" y="335"/>
                  </a:lnTo>
                  <a:lnTo>
                    <a:pt x="83" y="336"/>
                  </a:lnTo>
                  <a:lnTo>
                    <a:pt x="83" y="335"/>
                  </a:lnTo>
                  <a:lnTo>
                    <a:pt x="85" y="333"/>
                  </a:lnTo>
                  <a:lnTo>
                    <a:pt x="87" y="332"/>
                  </a:lnTo>
                  <a:lnTo>
                    <a:pt x="90" y="330"/>
                  </a:lnTo>
                  <a:lnTo>
                    <a:pt x="93" y="330"/>
                  </a:lnTo>
                  <a:lnTo>
                    <a:pt x="96" y="329"/>
                  </a:lnTo>
                  <a:lnTo>
                    <a:pt x="99" y="327"/>
                  </a:lnTo>
                  <a:lnTo>
                    <a:pt x="103" y="326"/>
                  </a:lnTo>
                  <a:lnTo>
                    <a:pt x="107" y="324"/>
                  </a:lnTo>
                  <a:lnTo>
                    <a:pt x="112" y="324"/>
                  </a:lnTo>
                  <a:lnTo>
                    <a:pt x="115" y="323"/>
                  </a:lnTo>
                  <a:lnTo>
                    <a:pt x="117" y="323"/>
                  </a:lnTo>
                  <a:lnTo>
                    <a:pt x="120" y="323"/>
                  </a:lnTo>
                  <a:lnTo>
                    <a:pt x="123" y="323"/>
                  </a:lnTo>
                  <a:lnTo>
                    <a:pt x="125" y="323"/>
                  </a:lnTo>
                  <a:lnTo>
                    <a:pt x="128" y="323"/>
                  </a:lnTo>
                  <a:lnTo>
                    <a:pt x="132" y="323"/>
                  </a:lnTo>
                  <a:lnTo>
                    <a:pt x="135" y="323"/>
                  </a:lnTo>
                  <a:lnTo>
                    <a:pt x="138" y="323"/>
                  </a:lnTo>
                  <a:lnTo>
                    <a:pt x="141" y="323"/>
                  </a:lnTo>
                  <a:lnTo>
                    <a:pt x="144" y="323"/>
                  </a:lnTo>
                  <a:lnTo>
                    <a:pt x="147" y="324"/>
                  </a:lnTo>
                  <a:lnTo>
                    <a:pt x="151" y="326"/>
                  </a:lnTo>
                  <a:lnTo>
                    <a:pt x="157" y="329"/>
                  </a:lnTo>
                  <a:lnTo>
                    <a:pt x="160" y="332"/>
                  </a:lnTo>
                  <a:lnTo>
                    <a:pt x="164" y="336"/>
                  </a:lnTo>
                  <a:lnTo>
                    <a:pt x="167" y="340"/>
                  </a:lnTo>
                  <a:lnTo>
                    <a:pt x="170" y="345"/>
                  </a:lnTo>
                  <a:lnTo>
                    <a:pt x="173" y="349"/>
                  </a:lnTo>
                  <a:lnTo>
                    <a:pt x="174" y="353"/>
                  </a:lnTo>
                  <a:lnTo>
                    <a:pt x="176" y="359"/>
                  </a:lnTo>
                  <a:lnTo>
                    <a:pt x="176" y="364"/>
                  </a:lnTo>
                  <a:lnTo>
                    <a:pt x="176" y="368"/>
                  </a:lnTo>
                  <a:lnTo>
                    <a:pt x="176" y="372"/>
                  </a:lnTo>
                  <a:lnTo>
                    <a:pt x="174" y="377"/>
                  </a:lnTo>
                  <a:lnTo>
                    <a:pt x="174" y="380"/>
                  </a:lnTo>
                  <a:lnTo>
                    <a:pt x="171" y="382"/>
                  </a:lnTo>
                  <a:lnTo>
                    <a:pt x="168" y="385"/>
                  </a:lnTo>
                  <a:lnTo>
                    <a:pt x="164" y="388"/>
                  </a:lnTo>
                  <a:lnTo>
                    <a:pt x="161" y="393"/>
                  </a:lnTo>
                  <a:lnTo>
                    <a:pt x="155" y="394"/>
                  </a:lnTo>
                  <a:lnTo>
                    <a:pt x="151" y="398"/>
                  </a:lnTo>
                  <a:lnTo>
                    <a:pt x="148" y="398"/>
                  </a:lnTo>
                  <a:lnTo>
                    <a:pt x="145" y="400"/>
                  </a:lnTo>
                  <a:lnTo>
                    <a:pt x="142" y="401"/>
                  </a:lnTo>
                  <a:lnTo>
                    <a:pt x="139" y="403"/>
                  </a:lnTo>
                  <a:lnTo>
                    <a:pt x="138" y="403"/>
                  </a:lnTo>
                  <a:lnTo>
                    <a:pt x="135" y="404"/>
                  </a:lnTo>
                  <a:lnTo>
                    <a:pt x="131" y="406"/>
                  </a:lnTo>
                  <a:lnTo>
                    <a:pt x="128" y="407"/>
                  </a:lnTo>
                  <a:lnTo>
                    <a:pt x="125" y="407"/>
                  </a:lnTo>
                  <a:lnTo>
                    <a:pt x="122" y="409"/>
                  </a:lnTo>
                  <a:lnTo>
                    <a:pt x="119" y="409"/>
                  </a:lnTo>
                  <a:lnTo>
                    <a:pt x="117" y="410"/>
                  </a:lnTo>
                  <a:lnTo>
                    <a:pt x="112" y="410"/>
                  </a:lnTo>
                  <a:lnTo>
                    <a:pt x="107" y="412"/>
                  </a:lnTo>
                  <a:lnTo>
                    <a:pt x="103" y="412"/>
                  </a:lnTo>
                  <a:lnTo>
                    <a:pt x="99" y="413"/>
                  </a:lnTo>
                  <a:lnTo>
                    <a:pt x="77" y="438"/>
                  </a:lnTo>
                  <a:lnTo>
                    <a:pt x="56" y="413"/>
                  </a:lnTo>
                  <a:lnTo>
                    <a:pt x="54" y="414"/>
                  </a:lnTo>
                  <a:lnTo>
                    <a:pt x="51" y="416"/>
                  </a:lnTo>
                  <a:lnTo>
                    <a:pt x="46" y="420"/>
                  </a:lnTo>
                  <a:lnTo>
                    <a:pt x="45" y="423"/>
                  </a:lnTo>
                  <a:lnTo>
                    <a:pt x="43" y="426"/>
                  </a:lnTo>
                  <a:lnTo>
                    <a:pt x="40" y="429"/>
                  </a:lnTo>
                  <a:lnTo>
                    <a:pt x="39" y="433"/>
                  </a:lnTo>
                  <a:lnTo>
                    <a:pt x="38" y="435"/>
                  </a:lnTo>
                  <a:lnTo>
                    <a:pt x="36" y="438"/>
                  </a:lnTo>
                  <a:lnTo>
                    <a:pt x="36" y="441"/>
                  </a:lnTo>
                  <a:lnTo>
                    <a:pt x="35" y="444"/>
                  </a:lnTo>
                  <a:lnTo>
                    <a:pt x="35" y="446"/>
                  </a:lnTo>
                  <a:lnTo>
                    <a:pt x="33" y="449"/>
                  </a:lnTo>
                  <a:lnTo>
                    <a:pt x="33" y="452"/>
                  </a:lnTo>
                  <a:lnTo>
                    <a:pt x="33" y="455"/>
                  </a:lnTo>
                  <a:lnTo>
                    <a:pt x="32" y="458"/>
                  </a:lnTo>
                  <a:lnTo>
                    <a:pt x="32" y="461"/>
                  </a:lnTo>
                  <a:lnTo>
                    <a:pt x="32" y="464"/>
                  </a:lnTo>
                  <a:lnTo>
                    <a:pt x="32" y="468"/>
                  </a:lnTo>
                  <a:lnTo>
                    <a:pt x="32" y="470"/>
                  </a:lnTo>
                  <a:lnTo>
                    <a:pt x="32" y="473"/>
                  </a:lnTo>
                  <a:lnTo>
                    <a:pt x="32" y="475"/>
                  </a:lnTo>
                  <a:lnTo>
                    <a:pt x="32" y="480"/>
                  </a:lnTo>
                  <a:lnTo>
                    <a:pt x="33" y="484"/>
                  </a:lnTo>
                  <a:lnTo>
                    <a:pt x="35" y="490"/>
                  </a:lnTo>
                  <a:lnTo>
                    <a:pt x="36" y="494"/>
                  </a:lnTo>
                  <a:lnTo>
                    <a:pt x="39" y="499"/>
                  </a:lnTo>
                  <a:lnTo>
                    <a:pt x="42" y="502"/>
                  </a:lnTo>
                  <a:lnTo>
                    <a:pt x="43" y="506"/>
                  </a:lnTo>
                  <a:lnTo>
                    <a:pt x="45" y="509"/>
                  </a:lnTo>
                  <a:lnTo>
                    <a:pt x="48" y="512"/>
                  </a:lnTo>
                  <a:lnTo>
                    <a:pt x="51" y="515"/>
                  </a:lnTo>
                  <a:lnTo>
                    <a:pt x="52" y="516"/>
                  </a:lnTo>
                  <a:lnTo>
                    <a:pt x="52" y="515"/>
                  </a:lnTo>
                  <a:lnTo>
                    <a:pt x="54" y="513"/>
                  </a:lnTo>
                  <a:lnTo>
                    <a:pt x="55" y="512"/>
                  </a:lnTo>
                  <a:lnTo>
                    <a:pt x="58" y="510"/>
                  </a:lnTo>
                  <a:lnTo>
                    <a:pt x="59" y="509"/>
                  </a:lnTo>
                  <a:lnTo>
                    <a:pt x="62" y="507"/>
                  </a:lnTo>
                  <a:lnTo>
                    <a:pt x="65" y="506"/>
                  </a:lnTo>
                  <a:lnTo>
                    <a:pt x="68" y="506"/>
                  </a:lnTo>
                  <a:lnTo>
                    <a:pt x="71" y="505"/>
                  </a:lnTo>
                  <a:lnTo>
                    <a:pt x="75" y="505"/>
                  </a:lnTo>
                  <a:lnTo>
                    <a:pt x="80" y="505"/>
                  </a:lnTo>
                  <a:lnTo>
                    <a:pt x="84" y="505"/>
                  </a:lnTo>
                  <a:lnTo>
                    <a:pt x="85" y="505"/>
                  </a:lnTo>
                  <a:lnTo>
                    <a:pt x="88" y="506"/>
                  </a:lnTo>
                  <a:lnTo>
                    <a:pt x="91" y="506"/>
                  </a:lnTo>
                  <a:lnTo>
                    <a:pt x="94" y="507"/>
                  </a:lnTo>
                  <a:lnTo>
                    <a:pt x="99" y="509"/>
                  </a:lnTo>
                  <a:lnTo>
                    <a:pt x="103" y="510"/>
                  </a:lnTo>
                  <a:lnTo>
                    <a:pt x="107" y="513"/>
                  </a:lnTo>
                  <a:lnTo>
                    <a:pt x="110" y="515"/>
                  </a:lnTo>
                  <a:lnTo>
                    <a:pt x="113" y="516"/>
                  </a:lnTo>
                  <a:lnTo>
                    <a:pt x="115" y="518"/>
                  </a:lnTo>
                  <a:lnTo>
                    <a:pt x="116" y="521"/>
                  </a:lnTo>
                  <a:lnTo>
                    <a:pt x="117" y="522"/>
                  </a:lnTo>
                  <a:lnTo>
                    <a:pt x="117" y="526"/>
                  </a:lnTo>
                  <a:lnTo>
                    <a:pt x="116" y="531"/>
                  </a:lnTo>
                  <a:lnTo>
                    <a:pt x="115" y="532"/>
                  </a:lnTo>
                  <a:lnTo>
                    <a:pt x="112" y="535"/>
                  </a:lnTo>
                  <a:lnTo>
                    <a:pt x="109" y="537"/>
                  </a:lnTo>
                  <a:lnTo>
                    <a:pt x="107" y="539"/>
                  </a:lnTo>
                  <a:lnTo>
                    <a:pt x="103" y="541"/>
                  </a:lnTo>
                  <a:lnTo>
                    <a:pt x="99" y="542"/>
                  </a:lnTo>
                  <a:lnTo>
                    <a:pt x="94" y="544"/>
                  </a:lnTo>
                  <a:lnTo>
                    <a:pt x="90" y="545"/>
                  </a:lnTo>
                  <a:lnTo>
                    <a:pt x="85" y="545"/>
                  </a:lnTo>
                  <a:lnTo>
                    <a:pt x="81" y="547"/>
                  </a:lnTo>
                  <a:lnTo>
                    <a:pt x="77" y="547"/>
                  </a:lnTo>
                  <a:lnTo>
                    <a:pt x="72" y="548"/>
                  </a:lnTo>
                  <a:lnTo>
                    <a:pt x="68" y="548"/>
                  </a:lnTo>
                  <a:lnTo>
                    <a:pt x="65" y="548"/>
                  </a:lnTo>
                  <a:lnTo>
                    <a:pt x="62" y="548"/>
                  </a:lnTo>
                  <a:lnTo>
                    <a:pt x="59" y="548"/>
                  </a:lnTo>
                  <a:lnTo>
                    <a:pt x="55" y="548"/>
                  </a:lnTo>
                  <a:lnTo>
                    <a:pt x="54" y="548"/>
                  </a:lnTo>
                  <a:lnTo>
                    <a:pt x="54" y="551"/>
                  </a:lnTo>
                  <a:lnTo>
                    <a:pt x="52" y="553"/>
                  </a:lnTo>
                  <a:lnTo>
                    <a:pt x="51" y="557"/>
                  </a:lnTo>
                  <a:lnTo>
                    <a:pt x="49" y="560"/>
                  </a:lnTo>
                  <a:lnTo>
                    <a:pt x="46" y="566"/>
                  </a:lnTo>
                  <a:lnTo>
                    <a:pt x="45" y="567"/>
                  </a:lnTo>
                  <a:lnTo>
                    <a:pt x="45" y="570"/>
                  </a:lnTo>
                  <a:lnTo>
                    <a:pt x="45" y="573"/>
                  </a:lnTo>
                  <a:lnTo>
                    <a:pt x="43" y="576"/>
                  </a:lnTo>
                  <a:lnTo>
                    <a:pt x="42" y="580"/>
                  </a:lnTo>
                  <a:lnTo>
                    <a:pt x="42" y="586"/>
                  </a:lnTo>
                  <a:lnTo>
                    <a:pt x="42" y="587"/>
                  </a:lnTo>
                  <a:lnTo>
                    <a:pt x="42" y="590"/>
                  </a:lnTo>
                  <a:lnTo>
                    <a:pt x="42" y="593"/>
                  </a:lnTo>
                  <a:lnTo>
                    <a:pt x="42" y="596"/>
                  </a:lnTo>
                  <a:lnTo>
                    <a:pt x="42" y="600"/>
                  </a:lnTo>
                  <a:lnTo>
                    <a:pt x="45" y="606"/>
                  </a:lnTo>
                  <a:lnTo>
                    <a:pt x="46" y="609"/>
                  </a:lnTo>
                  <a:lnTo>
                    <a:pt x="52" y="614"/>
                  </a:lnTo>
                  <a:lnTo>
                    <a:pt x="56" y="615"/>
                  </a:lnTo>
                  <a:lnTo>
                    <a:pt x="61" y="616"/>
                  </a:lnTo>
                  <a:lnTo>
                    <a:pt x="65" y="618"/>
                  </a:lnTo>
                  <a:lnTo>
                    <a:pt x="71" y="618"/>
                  </a:lnTo>
                  <a:lnTo>
                    <a:pt x="75" y="616"/>
                  </a:lnTo>
                  <a:lnTo>
                    <a:pt x="80" y="616"/>
                  </a:lnTo>
                  <a:lnTo>
                    <a:pt x="85" y="614"/>
                  </a:lnTo>
                  <a:lnTo>
                    <a:pt x="90" y="612"/>
                  </a:lnTo>
                  <a:lnTo>
                    <a:pt x="94" y="611"/>
                  </a:lnTo>
                  <a:lnTo>
                    <a:pt x="99" y="608"/>
                  </a:lnTo>
                  <a:lnTo>
                    <a:pt x="101" y="606"/>
                  </a:lnTo>
                  <a:lnTo>
                    <a:pt x="104" y="603"/>
                  </a:lnTo>
                  <a:lnTo>
                    <a:pt x="109" y="600"/>
                  </a:lnTo>
                  <a:lnTo>
                    <a:pt x="110" y="599"/>
                  </a:lnTo>
                  <a:lnTo>
                    <a:pt x="132" y="566"/>
                  </a:lnTo>
                  <a:lnTo>
                    <a:pt x="152" y="551"/>
                  </a:lnTo>
                  <a:lnTo>
                    <a:pt x="177" y="551"/>
                  </a:lnTo>
                  <a:lnTo>
                    <a:pt x="189" y="571"/>
                  </a:lnTo>
                  <a:lnTo>
                    <a:pt x="221" y="528"/>
                  </a:lnTo>
                  <a:lnTo>
                    <a:pt x="257" y="541"/>
                  </a:lnTo>
                  <a:lnTo>
                    <a:pt x="243" y="571"/>
                  </a:lnTo>
                  <a:lnTo>
                    <a:pt x="208" y="611"/>
                  </a:lnTo>
                  <a:lnTo>
                    <a:pt x="174" y="635"/>
                  </a:lnTo>
                  <a:lnTo>
                    <a:pt x="125" y="631"/>
                  </a:lnTo>
                  <a:lnTo>
                    <a:pt x="70" y="657"/>
                  </a:lnTo>
                  <a:lnTo>
                    <a:pt x="30" y="659"/>
                  </a:lnTo>
                  <a:lnTo>
                    <a:pt x="11" y="641"/>
                  </a:lnTo>
                  <a:lnTo>
                    <a:pt x="3" y="614"/>
                  </a:lnTo>
                  <a:lnTo>
                    <a:pt x="17" y="573"/>
                  </a:lnTo>
                  <a:lnTo>
                    <a:pt x="40" y="534"/>
                  </a:lnTo>
                  <a:lnTo>
                    <a:pt x="17" y="512"/>
                  </a:lnTo>
                  <a:lnTo>
                    <a:pt x="1" y="481"/>
                  </a:lnTo>
                  <a:lnTo>
                    <a:pt x="0" y="445"/>
                  </a:lnTo>
                  <a:lnTo>
                    <a:pt x="17" y="417"/>
                  </a:lnTo>
                  <a:lnTo>
                    <a:pt x="39" y="391"/>
                  </a:lnTo>
                  <a:lnTo>
                    <a:pt x="58" y="384"/>
                  </a:lnTo>
                  <a:lnTo>
                    <a:pt x="33" y="355"/>
                  </a:lnTo>
                  <a:lnTo>
                    <a:pt x="11" y="284"/>
                  </a:lnTo>
                  <a:lnTo>
                    <a:pt x="13" y="208"/>
                  </a:lnTo>
                  <a:lnTo>
                    <a:pt x="42" y="156"/>
                  </a:lnTo>
                  <a:lnTo>
                    <a:pt x="96" y="102"/>
                  </a:lnTo>
                  <a:lnTo>
                    <a:pt x="145" y="79"/>
                  </a:lnTo>
                  <a:lnTo>
                    <a:pt x="174" y="80"/>
                  </a:lnTo>
                  <a:lnTo>
                    <a:pt x="192" y="96"/>
                  </a:lnTo>
                  <a:lnTo>
                    <a:pt x="208" y="42"/>
                  </a:lnTo>
                  <a:lnTo>
                    <a:pt x="253" y="9"/>
                  </a:lnTo>
                  <a:lnTo>
                    <a:pt x="305" y="0"/>
                  </a:lnTo>
                  <a:lnTo>
                    <a:pt x="328" y="15"/>
                  </a:lnTo>
                  <a:lnTo>
                    <a:pt x="327" y="15"/>
                  </a:lnTo>
                  <a:lnTo>
                    <a:pt x="322" y="15"/>
                  </a:lnTo>
                  <a:lnTo>
                    <a:pt x="320" y="15"/>
                  </a:lnTo>
                  <a:lnTo>
                    <a:pt x="315" y="15"/>
                  </a:lnTo>
                  <a:lnTo>
                    <a:pt x="312" y="16"/>
                  </a:lnTo>
                  <a:lnTo>
                    <a:pt x="308" y="16"/>
                  </a:lnTo>
                  <a:lnTo>
                    <a:pt x="304" y="16"/>
                  </a:lnTo>
                  <a:lnTo>
                    <a:pt x="299" y="18"/>
                  </a:lnTo>
                  <a:lnTo>
                    <a:pt x="295" y="19"/>
                  </a:lnTo>
                  <a:lnTo>
                    <a:pt x="289" y="21"/>
                  </a:lnTo>
                  <a:lnTo>
                    <a:pt x="286" y="21"/>
                  </a:lnTo>
                  <a:lnTo>
                    <a:pt x="285" y="22"/>
                  </a:lnTo>
                  <a:lnTo>
                    <a:pt x="282" y="22"/>
                  </a:lnTo>
                  <a:lnTo>
                    <a:pt x="279" y="23"/>
                  </a:lnTo>
                  <a:lnTo>
                    <a:pt x="273" y="25"/>
                  </a:lnTo>
                  <a:lnTo>
                    <a:pt x="269" y="28"/>
                  </a:lnTo>
                  <a:lnTo>
                    <a:pt x="266" y="29"/>
                  </a:lnTo>
                  <a:lnTo>
                    <a:pt x="263" y="31"/>
                  </a:lnTo>
                  <a:lnTo>
                    <a:pt x="260" y="31"/>
                  </a:lnTo>
                  <a:lnTo>
                    <a:pt x="257" y="32"/>
                  </a:lnTo>
                  <a:lnTo>
                    <a:pt x="253" y="35"/>
                  </a:lnTo>
                  <a:lnTo>
                    <a:pt x="248" y="38"/>
                  </a:lnTo>
                  <a:lnTo>
                    <a:pt x="244" y="41"/>
                  </a:lnTo>
                  <a:lnTo>
                    <a:pt x="241" y="45"/>
                  </a:lnTo>
                  <a:lnTo>
                    <a:pt x="237" y="48"/>
                  </a:lnTo>
                  <a:lnTo>
                    <a:pt x="234" y="53"/>
                  </a:lnTo>
                  <a:lnTo>
                    <a:pt x="229" y="55"/>
                  </a:lnTo>
                  <a:lnTo>
                    <a:pt x="228" y="60"/>
                  </a:lnTo>
                  <a:lnTo>
                    <a:pt x="224" y="64"/>
                  </a:lnTo>
                  <a:lnTo>
                    <a:pt x="222" y="70"/>
                  </a:lnTo>
                  <a:lnTo>
                    <a:pt x="219" y="74"/>
                  </a:lnTo>
                  <a:lnTo>
                    <a:pt x="218" y="79"/>
                  </a:lnTo>
                  <a:lnTo>
                    <a:pt x="216" y="82"/>
                  </a:lnTo>
                  <a:lnTo>
                    <a:pt x="216" y="85"/>
                  </a:lnTo>
                  <a:lnTo>
                    <a:pt x="215" y="87"/>
                  </a:lnTo>
                  <a:lnTo>
                    <a:pt x="215" y="90"/>
                  </a:lnTo>
                  <a:lnTo>
                    <a:pt x="212" y="95"/>
                  </a:lnTo>
                  <a:lnTo>
                    <a:pt x="211" y="99"/>
                  </a:lnTo>
                  <a:lnTo>
                    <a:pt x="209" y="103"/>
                  </a:lnTo>
                  <a:lnTo>
                    <a:pt x="208" y="106"/>
                  </a:lnTo>
                  <a:lnTo>
                    <a:pt x="206" y="109"/>
                  </a:lnTo>
                  <a:lnTo>
                    <a:pt x="205" y="112"/>
                  </a:lnTo>
                  <a:lnTo>
                    <a:pt x="203" y="114"/>
                  </a:lnTo>
                  <a:lnTo>
                    <a:pt x="202" y="116"/>
                  </a:lnTo>
                  <a:lnTo>
                    <a:pt x="199" y="118"/>
                  </a:lnTo>
                  <a:lnTo>
                    <a:pt x="197" y="119"/>
                  </a:lnTo>
                  <a:close/>
                </a:path>
              </a:pathLst>
            </a:custGeom>
            <a:solidFill>
              <a:srgbClr val="D9996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25" name="Freeform 32"/>
            <p:cNvSpPr>
              <a:spLocks/>
            </p:cNvSpPr>
            <p:nvPr/>
          </p:nvSpPr>
          <p:spPr bwMode="auto">
            <a:xfrm>
              <a:off x="444" y="3469"/>
              <a:ext cx="86" cy="82"/>
            </a:xfrm>
            <a:custGeom>
              <a:avLst/>
              <a:gdLst>
                <a:gd name="T0" fmla="*/ 0 w 173"/>
                <a:gd name="T1" fmla="*/ 1 h 164"/>
                <a:gd name="T2" fmla="*/ 0 w 173"/>
                <a:gd name="T3" fmla="*/ 1 h 164"/>
                <a:gd name="T4" fmla="*/ 0 w 173"/>
                <a:gd name="T5" fmla="*/ 1 h 164"/>
                <a:gd name="T6" fmla="*/ 0 w 173"/>
                <a:gd name="T7" fmla="*/ 1 h 164"/>
                <a:gd name="T8" fmla="*/ 0 w 173"/>
                <a:gd name="T9" fmla="*/ 1 h 164"/>
                <a:gd name="T10" fmla="*/ 0 w 173"/>
                <a:gd name="T11" fmla="*/ 1 h 164"/>
                <a:gd name="T12" fmla="*/ 0 w 173"/>
                <a:gd name="T13" fmla="*/ 1 h 164"/>
                <a:gd name="T14" fmla="*/ 0 w 173"/>
                <a:gd name="T15" fmla="*/ 1 h 164"/>
                <a:gd name="T16" fmla="*/ 0 w 173"/>
                <a:gd name="T17" fmla="*/ 1 h 164"/>
                <a:gd name="T18" fmla="*/ 0 w 173"/>
                <a:gd name="T19" fmla="*/ 1 h 164"/>
                <a:gd name="T20" fmla="*/ 0 w 173"/>
                <a:gd name="T21" fmla="*/ 1 h 164"/>
                <a:gd name="T22" fmla="*/ 0 w 173"/>
                <a:gd name="T23" fmla="*/ 1 h 164"/>
                <a:gd name="T24" fmla="*/ 0 w 173"/>
                <a:gd name="T25" fmla="*/ 1 h 164"/>
                <a:gd name="T26" fmla="*/ 0 w 173"/>
                <a:gd name="T27" fmla="*/ 1 h 164"/>
                <a:gd name="T28" fmla="*/ 0 w 173"/>
                <a:gd name="T29" fmla="*/ 1 h 164"/>
                <a:gd name="T30" fmla="*/ 0 w 173"/>
                <a:gd name="T31" fmla="*/ 1 h 164"/>
                <a:gd name="T32" fmla="*/ 0 w 173"/>
                <a:gd name="T33" fmla="*/ 1 h 164"/>
                <a:gd name="T34" fmla="*/ 0 w 173"/>
                <a:gd name="T35" fmla="*/ 1 h 164"/>
                <a:gd name="T36" fmla="*/ 0 w 173"/>
                <a:gd name="T37" fmla="*/ 1 h 164"/>
                <a:gd name="T38" fmla="*/ 0 w 173"/>
                <a:gd name="T39" fmla="*/ 1 h 164"/>
                <a:gd name="T40" fmla="*/ 0 w 173"/>
                <a:gd name="T41" fmla="*/ 1 h 164"/>
                <a:gd name="T42" fmla="*/ 0 w 173"/>
                <a:gd name="T43" fmla="*/ 1 h 164"/>
                <a:gd name="T44" fmla="*/ 0 w 173"/>
                <a:gd name="T45" fmla="*/ 1 h 164"/>
                <a:gd name="T46" fmla="*/ 0 w 173"/>
                <a:gd name="T47" fmla="*/ 0 h 164"/>
                <a:gd name="T48" fmla="*/ 0 w 173"/>
                <a:gd name="T49" fmla="*/ 1 h 164"/>
                <a:gd name="T50" fmla="*/ 0 w 173"/>
                <a:gd name="T51" fmla="*/ 1 h 164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73"/>
                <a:gd name="T79" fmla="*/ 0 h 164"/>
                <a:gd name="T80" fmla="*/ 173 w 173"/>
                <a:gd name="T81" fmla="*/ 164 h 164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73" h="164">
                  <a:moveTo>
                    <a:pt x="0" y="19"/>
                  </a:moveTo>
                  <a:lnTo>
                    <a:pt x="16" y="39"/>
                  </a:lnTo>
                  <a:lnTo>
                    <a:pt x="5" y="51"/>
                  </a:lnTo>
                  <a:lnTo>
                    <a:pt x="3" y="75"/>
                  </a:lnTo>
                  <a:lnTo>
                    <a:pt x="16" y="85"/>
                  </a:lnTo>
                  <a:lnTo>
                    <a:pt x="8" y="94"/>
                  </a:lnTo>
                  <a:lnTo>
                    <a:pt x="5" y="116"/>
                  </a:lnTo>
                  <a:lnTo>
                    <a:pt x="16" y="126"/>
                  </a:lnTo>
                  <a:lnTo>
                    <a:pt x="10" y="130"/>
                  </a:lnTo>
                  <a:lnTo>
                    <a:pt x="11" y="148"/>
                  </a:lnTo>
                  <a:lnTo>
                    <a:pt x="56" y="164"/>
                  </a:lnTo>
                  <a:lnTo>
                    <a:pt x="135" y="162"/>
                  </a:lnTo>
                  <a:lnTo>
                    <a:pt x="145" y="154"/>
                  </a:lnTo>
                  <a:lnTo>
                    <a:pt x="146" y="129"/>
                  </a:lnTo>
                  <a:lnTo>
                    <a:pt x="157" y="122"/>
                  </a:lnTo>
                  <a:lnTo>
                    <a:pt x="168" y="100"/>
                  </a:lnTo>
                  <a:lnTo>
                    <a:pt x="158" y="87"/>
                  </a:lnTo>
                  <a:lnTo>
                    <a:pt x="168" y="78"/>
                  </a:lnTo>
                  <a:lnTo>
                    <a:pt x="173" y="68"/>
                  </a:lnTo>
                  <a:lnTo>
                    <a:pt x="168" y="43"/>
                  </a:lnTo>
                  <a:lnTo>
                    <a:pt x="114" y="37"/>
                  </a:lnTo>
                  <a:lnTo>
                    <a:pt x="136" y="27"/>
                  </a:lnTo>
                  <a:lnTo>
                    <a:pt x="128" y="5"/>
                  </a:lnTo>
                  <a:lnTo>
                    <a:pt x="19" y="0"/>
                  </a:lnTo>
                  <a:lnTo>
                    <a:pt x="0" y="19"/>
                  </a:lnTo>
                  <a:close/>
                </a:path>
              </a:pathLst>
            </a:custGeom>
            <a:solidFill>
              <a:srgbClr val="F5CF9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26" name="Freeform 33"/>
            <p:cNvSpPr>
              <a:spLocks/>
            </p:cNvSpPr>
            <p:nvPr/>
          </p:nvSpPr>
          <p:spPr bwMode="auto">
            <a:xfrm>
              <a:off x="580" y="3241"/>
              <a:ext cx="392" cy="247"/>
            </a:xfrm>
            <a:custGeom>
              <a:avLst/>
              <a:gdLst>
                <a:gd name="T0" fmla="*/ 0 w 782"/>
                <a:gd name="T1" fmla="*/ 0 h 496"/>
                <a:gd name="T2" fmla="*/ 1 w 782"/>
                <a:gd name="T3" fmla="*/ 0 h 496"/>
                <a:gd name="T4" fmla="*/ 1 w 782"/>
                <a:gd name="T5" fmla="*/ 0 h 496"/>
                <a:gd name="T6" fmla="*/ 1 w 782"/>
                <a:gd name="T7" fmla="*/ 0 h 496"/>
                <a:gd name="T8" fmla="*/ 1 w 782"/>
                <a:gd name="T9" fmla="*/ 0 h 496"/>
                <a:gd name="T10" fmla="*/ 1 w 782"/>
                <a:gd name="T11" fmla="*/ 0 h 496"/>
                <a:gd name="T12" fmla="*/ 1 w 782"/>
                <a:gd name="T13" fmla="*/ 0 h 496"/>
                <a:gd name="T14" fmla="*/ 1 w 782"/>
                <a:gd name="T15" fmla="*/ 0 h 496"/>
                <a:gd name="T16" fmla="*/ 1 w 782"/>
                <a:gd name="T17" fmla="*/ 0 h 496"/>
                <a:gd name="T18" fmla="*/ 1 w 782"/>
                <a:gd name="T19" fmla="*/ 0 h 496"/>
                <a:gd name="T20" fmla="*/ 1 w 782"/>
                <a:gd name="T21" fmla="*/ 0 h 496"/>
                <a:gd name="T22" fmla="*/ 1 w 782"/>
                <a:gd name="T23" fmla="*/ 0 h 496"/>
                <a:gd name="T24" fmla="*/ 1 w 782"/>
                <a:gd name="T25" fmla="*/ 0 h 496"/>
                <a:gd name="T26" fmla="*/ 1 w 782"/>
                <a:gd name="T27" fmla="*/ 0 h 496"/>
                <a:gd name="T28" fmla="*/ 1 w 782"/>
                <a:gd name="T29" fmla="*/ 0 h 496"/>
                <a:gd name="T30" fmla="*/ 1 w 782"/>
                <a:gd name="T31" fmla="*/ 0 h 496"/>
                <a:gd name="T32" fmla="*/ 1 w 782"/>
                <a:gd name="T33" fmla="*/ 0 h 496"/>
                <a:gd name="T34" fmla="*/ 1 w 782"/>
                <a:gd name="T35" fmla="*/ 0 h 496"/>
                <a:gd name="T36" fmla="*/ 1 w 782"/>
                <a:gd name="T37" fmla="*/ 0 h 496"/>
                <a:gd name="T38" fmla="*/ 1 w 782"/>
                <a:gd name="T39" fmla="*/ 0 h 496"/>
                <a:gd name="T40" fmla="*/ 1 w 782"/>
                <a:gd name="T41" fmla="*/ 0 h 496"/>
                <a:gd name="T42" fmla="*/ 1 w 782"/>
                <a:gd name="T43" fmla="*/ 0 h 496"/>
                <a:gd name="T44" fmla="*/ 1 w 782"/>
                <a:gd name="T45" fmla="*/ 0 h 496"/>
                <a:gd name="T46" fmla="*/ 1 w 782"/>
                <a:gd name="T47" fmla="*/ 0 h 496"/>
                <a:gd name="T48" fmla="*/ 1 w 782"/>
                <a:gd name="T49" fmla="*/ 0 h 496"/>
                <a:gd name="T50" fmla="*/ 1 w 782"/>
                <a:gd name="T51" fmla="*/ 0 h 496"/>
                <a:gd name="T52" fmla="*/ 1 w 782"/>
                <a:gd name="T53" fmla="*/ 0 h 496"/>
                <a:gd name="T54" fmla="*/ 1 w 782"/>
                <a:gd name="T55" fmla="*/ 0 h 496"/>
                <a:gd name="T56" fmla="*/ 1 w 782"/>
                <a:gd name="T57" fmla="*/ 0 h 496"/>
                <a:gd name="T58" fmla="*/ 1 w 782"/>
                <a:gd name="T59" fmla="*/ 0 h 496"/>
                <a:gd name="T60" fmla="*/ 1 w 782"/>
                <a:gd name="T61" fmla="*/ 0 h 496"/>
                <a:gd name="T62" fmla="*/ 1 w 782"/>
                <a:gd name="T63" fmla="*/ 0 h 496"/>
                <a:gd name="T64" fmla="*/ 1 w 782"/>
                <a:gd name="T65" fmla="*/ 0 h 496"/>
                <a:gd name="T66" fmla="*/ 1 w 782"/>
                <a:gd name="T67" fmla="*/ 0 h 496"/>
                <a:gd name="T68" fmla="*/ 0 w 782"/>
                <a:gd name="T69" fmla="*/ 0 h 496"/>
                <a:gd name="T70" fmla="*/ 0 w 782"/>
                <a:gd name="T71" fmla="*/ 0 h 49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782"/>
                <a:gd name="T109" fmla="*/ 0 h 496"/>
                <a:gd name="T110" fmla="*/ 782 w 782"/>
                <a:gd name="T111" fmla="*/ 496 h 49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782" h="496">
                  <a:moveTo>
                    <a:pt x="0" y="371"/>
                  </a:moveTo>
                  <a:lnTo>
                    <a:pt x="17" y="367"/>
                  </a:lnTo>
                  <a:lnTo>
                    <a:pt x="14" y="339"/>
                  </a:lnTo>
                  <a:lnTo>
                    <a:pt x="32" y="345"/>
                  </a:lnTo>
                  <a:lnTo>
                    <a:pt x="42" y="339"/>
                  </a:lnTo>
                  <a:lnTo>
                    <a:pt x="39" y="323"/>
                  </a:lnTo>
                  <a:lnTo>
                    <a:pt x="28" y="303"/>
                  </a:lnTo>
                  <a:lnTo>
                    <a:pt x="52" y="305"/>
                  </a:lnTo>
                  <a:lnTo>
                    <a:pt x="61" y="300"/>
                  </a:lnTo>
                  <a:lnTo>
                    <a:pt x="48" y="274"/>
                  </a:lnTo>
                  <a:lnTo>
                    <a:pt x="67" y="272"/>
                  </a:lnTo>
                  <a:lnTo>
                    <a:pt x="183" y="311"/>
                  </a:lnTo>
                  <a:lnTo>
                    <a:pt x="272" y="258"/>
                  </a:lnTo>
                  <a:lnTo>
                    <a:pt x="487" y="31"/>
                  </a:lnTo>
                  <a:lnTo>
                    <a:pt x="565" y="32"/>
                  </a:lnTo>
                  <a:lnTo>
                    <a:pt x="574" y="8"/>
                  </a:lnTo>
                  <a:lnTo>
                    <a:pt x="584" y="8"/>
                  </a:lnTo>
                  <a:lnTo>
                    <a:pt x="600" y="21"/>
                  </a:lnTo>
                  <a:lnTo>
                    <a:pt x="622" y="15"/>
                  </a:lnTo>
                  <a:lnTo>
                    <a:pt x="628" y="3"/>
                  </a:lnTo>
                  <a:lnTo>
                    <a:pt x="648" y="0"/>
                  </a:lnTo>
                  <a:lnTo>
                    <a:pt x="691" y="5"/>
                  </a:lnTo>
                  <a:lnTo>
                    <a:pt x="741" y="44"/>
                  </a:lnTo>
                  <a:lnTo>
                    <a:pt x="756" y="37"/>
                  </a:lnTo>
                  <a:lnTo>
                    <a:pt x="765" y="42"/>
                  </a:lnTo>
                  <a:lnTo>
                    <a:pt x="782" y="77"/>
                  </a:lnTo>
                  <a:lnTo>
                    <a:pt x="724" y="149"/>
                  </a:lnTo>
                  <a:lnTo>
                    <a:pt x="712" y="179"/>
                  </a:lnTo>
                  <a:lnTo>
                    <a:pt x="677" y="198"/>
                  </a:lnTo>
                  <a:lnTo>
                    <a:pt x="654" y="215"/>
                  </a:lnTo>
                  <a:lnTo>
                    <a:pt x="628" y="220"/>
                  </a:lnTo>
                  <a:lnTo>
                    <a:pt x="596" y="204"/>
                  </a:lnTo>
                  <a:lnTo>
                    <a:pt x="579" y="167"/>
                  </a:lnTo>
                  <a:lnTo>
                    <a:pt x="206" y="496"/>
                  </a:lnTo>
                  <a:lnTo>
                    <a:pt x="0" y="371"/>
                  </a:lnTo>
                  <a:close/>
                </a:path>
              </a:pathLst>
            </a:custGeom>
            <a:solidFill>
              <a:srgbClr val="F5CF9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27" name="Freeform 34"/>
            <p:cNvSpPr>
              <a:spLocks/>
            </p:cNvSpPr>
            <p:nvPr/>
          </p:nvSpPr>
          <p:spPr bwMode="auto">
            <a:xfrm>
              <a:off x="366" y="2954"/>
              <a:ext cx="361" cy="351"/>
            </a:xfrm>
            <a:custGeom>
              <a:avLst/>
              <a:gdLst>
                <a:gd name="T0" fmla="*/ 0 w 723"/>
                <a:gd name="T1" fmla="*/ 1 h 700"/>
                <a:gd name="T2" fmla="*/ 0 w 723"/>
                <a:gd name="T3" fmla="*/ 1 h 700"/>
                <a:gd name="T4" fmla="*/ 0 w 723"/>
                <a:gd name="T5" fmla="*/ 1 h 700"/>
                <a:gd name="T6" fmla="*/ 0 w 723"/>
                <a:gd name="T7" fmla="*/ 1 h 700"/>
                <a:gd name="T8" fmla="*/ 0 w 723"/>
                <a:gd name="T9" fmla="*/ 1 h 700"/>
                <a:gd name="T10" fmla="*/ 0 w 723"/>
                <a:gd name="T11" fmla="*/ 1 h 700"/>
                <a:gd name="T12" fmla="*/ 0 w 723"/>
                <a:gd name="T13" fmla="*/ 1 h 700"/>
                <a:gd name="T14" fmla="*/ 0 w 723"/>
                <a:gd name="T15" fmla="*/ 1 h 700"/>
                <a:gd name="T16" fmla="*/ 0 w 723"/>
                <a:gd name="T17" fmla="*/ 1 h 700"/>
                <a:gd name="T18" fmla="*/ 0 w 723"/>
                <a:gd name="T19" fmla="*/ 1 h 700"/>
                <a:gd name="T20" fmla="*/ 0 w 723"/>
                <a:gd name="T21" fmla="*/ 1 h 700"/>
                <a:gd name="T22" fmla="*/ 0 w 723"/>
                <a:gd name="T23" fmla="*/ 1 h 700"/>
                <a:gd name="T24" fmla="*/ 0 w 723"/>
                <a:gd name="T25" fmla="*/ 1 h 700"/>
                <a:gd name="T26" fmla="*/ 0 w 723"/>
                <a:gd name="T27" fmla="*/ 1 h 700"/>
                <a:gd name="T28" fmla="*/ 0 w 723"/>
                <a:gd name="T29" fmla="*/ 1 h 700"/>
                <a:gd name="T30" fmla="*/ 0 w 723"/>
                <a:gd name="T31" fmla="*/ 1 h 700"/>
                <a:gd name="T32" fmla="*/ 0 w 723"/>
                <a:gd name="T33" fmla="*/ 1 h 700"/>
                <a:gd name="T34" fmla="*/ 0 w 723"/>
                <a:gd name="T35" fmla="*/ 1 h 700"/>
                <a:gd name="T36" fmla="*/ 0 w 723"/>
                <a:gd name="T37" fmla="*/ 1 h 700"/>
                <a:gd name="T38" fmla="*/ 0 w 723"/>
                <a:gd name="T39" fmla="*/ 1 h 700"/>
                <a:gd name="T40" fmla="*/ 0 w 723"/>
                <a:gd name="T41" fmla="*/ 1 h 700"/>
                <a:gd name="T42" fmla="*/ 0 w 723"/>
                <a:gd name="T43" fmla="*/ 1 h 700"/>
                <a:gd name="T44" fmla="*/ 0 w 723"/>
                <a:gd name="T45" fmla="*/ 1 h 700"/>
                <a:gd name="T46" fmla="*/ 0 w 723"/>
                <a:gd name="T47" fmla="*/ 1 h 700"/>
                <a:gd name="T48" fmla="*/ 0 w 723"/>
                <a:gd name="T49" fmla="*/ 1 h 700"/>
                <a:gd name="T50" fmla="*/ 0 w 723"/>
                <a:gd name="T51" fmla="*/ 1 h 700"/>
                <a:gd name="T52" fmla="*/ 0 w 723"/>
                <a:gd name="T53" fmla="*/ 1 h 700"/>
                <a:gd name="T54" fmla="*/ 0 w 723"/>
                <a:gd name="T55" fmla="*/ 1 h 700"/>
                <a:gd name="T56" fmla="*/ 0 w 723"/>
                <a:gd name="T57" fmla="*/ 1 h 700"/>
                <a:gd name="T58" fmla="*/ 0 w 723"/>
                <a:gd name="T59" fmla="*/ 1 h 700"/>
                <a:gd name="T60" fmla="*/ 0 w 723"/>
                <a:gd name="T61" fmla="*/ 1 h 700"/>
                <a:gd name="T62" fmla="*/ 0 w 723"/>
                <a:gd name="T63" fmla="*/ 1 h 700"/>
                <a:gd name="T64" fmla="*/ 0 w 723"/>
                <a:gd name="T65" fmla="*/ 1 h 700"/>
                <a:gd name="T66" fmla="*/ 0 w 723"/>
                <a:gd name="T67" fmla="*/ 1 h 700"/>
                <a:gd name="T68" fmla="*/ 0 w 723"/>
                <a:gd name="T69" fmla="*/ 1 h 700"/>
                <a:gd name="T70" fmla="*/ 0 w 723"/>
                <a:gd name="T71" fmla="*/ 1 h 700"/>
                <a:gd name="T72" fmla="*/ 0 w 723"/>
                <a:gd name="T73" fmla="*/ 1 h 700"/>
                <a:gd name="T74" fmla="*/ 0 w 723"/>
                <a:gd name="T75" fmla="*/ 1 h 700"/>
                <a:gd name="T76" fmla="*/ 0 w 723"/>
                <a:gd name="T77" fmla="*/ 1 h 700"/>
                <a:gd name="T78" fmla="*/ 0 w 723"/>
                <a:gd name="T79" fmla="*/ 1 h 700"/>
                <a:gd name="T80" fmla="*/ 0 w 723"/>
                <a:gd name="T81" fmla="*/ 1 h 700"/>
                <a:gd name="T82" fmla="*/ 0 w 723"/>
                <a:gd name="T83" fmla="*/ 1 h 700"/>
                <a:gd name="T84" fmla="*/ 0 w 723"/>
                <a:gd name="T85" fmla="*/ 1 h 700"/>
                <a:gd name="T86" fmla="*/ 0 w 723"/>
                <a:gd name="T87" fmla="*/ 1 h 700"/>
                <a:gd name="T88" fmla="*/ 0 w 723"/>
                <a:gd name="T89" fmla="*/ 1 h 700"/>
                <a:gd name="T90" fmla="*/ 0 w 723"/>
                <a:gd name="T91" fmla="*/ 1 h 700"/>
                <a:gd name="T92" fmla="*/ 0 w 723"/>
                <a:gd name="T93" fmla="*/ 1 h 700"/>
                <a:gd name="T94" fmla="*/ 0 w 723"/>
                <a:gd name="T95" fmla="*/ 1 h 700"/>
                <a:gd name="T96" fmla="*/ 0 w 723"/>
                <a:gd name="T97" fmla="*/ 1 h 700"/>
                <a:gd name="T98" fmla="*/ 0 w 723"/>
                <a:gd name="T99" fmla="*/ 1 h 700"/>
                <a:gd name="T100" fmla="*/ 0 w 723"/>
                <a:gd name="T101" fmla="*/ 1 h 700"/>
                <a:gd name="T102" fmla="*/ 0 w 723"/>
                <a:gd name="T103" fmla="*/ 1 h 700"/>
                <a:gd name="T104" fmla="*/ 0 w 723"/>
                <a:gd name="T105" fmla="*/ 1 h 700"/>
                <a:gd name="T106" fmla="*/ 0 w 723"/>
                <a:gd name="T107" fmla="*/ 1 h 700"/>
                <a:gd name="T108" fmla="*/ 0 w 723"/>
                <a:gd name="T109" fmla="*/ 0 h 700"/>
                <a:gd name="T110" fmla="*/ 0 w 723"/>
                <a:gd name="T111" fmla="*/ 1 h 700"/>
                <a:gd name="T112" fmla="*/ 0 w 723"/>
                <a:gd name="T113" fmla="*/ 1 h 700"/>
                <a:gd name="T114" fmla="*/ 0 w 723"/>
                <a:gd name="T115" fmla="*/ 1 h 700"/>
                <a:gd name="T116" fmla="*/ 0 w 723"/>
                <a:gd name="T117" fmla="*/ 1 h 700"/>
                <a:gd name="T118" fmla="*/ 0 w 723"/>
                <a:gd name="T119" fmla="*/ 1 h 700"/>
                <a:gd name="T120" fmla="*/ 0 w 723"/>
                <a:gd name="T121" fmla="*/ 1 h 700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723"/>
                <a:gd name="T184" fmla="*/ 0 h 700"/>
                <a:gd name="T185" fmla="*/ 723 w 723"/>
                <a:gd name="T186" fmla="*/ 700 h 700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723" h="700">
                  <a:moveTo>
                    <a:pt x="362" y="46"/>
                  </a:moveTo>
                  <a:lnTo>
                    <a:pt x="342" y="119"/>
                  </a:lnTo>
                  <a:lnTo>
                    <a:pt x="340" y="161"/>
                  </a:lnTo>
                  <a:lnTo>
                    <a:pt x="366" y="228"/>
                  </a:lnTo>
                  <a:lnTo>
                    <a:pt x="369" y="267"/>
                  </a:lnTo>
                  <a:lnTo>
                    <a:pt x="375" y="296"/>
                  </a:lnTo>
                  <a:lnTo>
                    <a:pt x="362" y="324"/>
                  </a:lnTo>
                  <a:lnTo>
                    <a:pt x="358" y="382"/>
                  </a:lnTo>
                  <a:lnTo>
                    <a:pt x="212" y="189"/>
                  </a:lnTo>
                  <a:lnTo>
                    <a:pt x="161" y="210"/>
                  </a:lnTo>
                  <a:lnTo>
                    <a:pt x="121" y="210"/>
                  </a:lnTo>
                  <a:lnTo>
                    <a:pt x="80" y="286"/>
                  </a:lnTo>
                  <a:lnTo>
                    <a:pt x="36" y="308"/>
                  </a:lnTo>
                  <a:lnTo>
                    <a:pt x="60" y="343"/>
                  </a:lnTo>
                  <a:lnTo>
                    <a:pt x="58" y="375"/>
                  </a:lnTo>
                  <a:lnTo>
                    <a:pt x="41" y="392"/>
                  </a:lnTo>
                  <a:lnTo>
                    <a:pt x="45" y="436"/>
                  </a:lnTo>
                  <a:lnTo>
                    <a:pt x="32" y="469"/>
                  </a:lnTo>
                  <a:lnTo>
                    <a:pt x="34" y="469"/>
                  </a:lnTo>
                  <a:lnTo>
                    <a:pt x="36" y="469"/>
                  </a:lnTo>
                  <a:lnTo>
                    <a:pt x="39" y="469"/>
                  </a:lnTo>
                  <a:lnTo>
                    <a:pt x="45" y="471"/>
                  </a:lnTo>
                  <a:lnTo>
                    <a:pt x="49" y="472"/>
                  </a:lnTo>
                  <a:lnTo>
                    <a:pt x="54" y="475"/>
                  </a:lnTo>
                  <a:lnTo>
                    <a:pt x="55" y="476"/>
                  </a:lnTo>
                  <a:lnTo>
                    <a:pt x="57" y="479"/>
                  </a:lnTo>
                  <a:lnTo>
                    <a:pt x="58" y="482"/>
                  </a:lnTo>
                  <a:lnTo>
                    <a:pt x="60" y="485"/>
                  </a:lnTo>
                  <a:lnTo>
                    <a:pt x="47" y="526"/>
                  </a:lnTo>
                  <a:lnTo>
                    <a:pt x="29" y="549"/>
                  </a:lnTo>
                  <a:lnTo>
                    <a:pt x="0" y="569"/>
                  </a:lnTo>
                  <a:lnTo>
                    <a:pt x="10" y="581"/>
                  </a:lnTo>
                  <a:lnTo>
                    <a:pt x="32" y="582"/>
                  </a:lnTo>
                  <a:lnTo>
                    <a:pt x="41" y="569"/>
                  </a:lnTo>
                  <a:lnTo>
                    <a:pt x="58" y="559"/>
                  </a:lnTo>
                  <a:lnTo>
                    <a:pt x="68" y="574"/>
                  </a:lnTo>
                  <a:lnTo>
                    <a:pt x="71" y="606"/>
                  </a:lnTo>
                  <a:lnTo>
                    <a:pt x="137" y="654"/>
                  </a:lnTo>
                  <a:lnTo>
                    <a:pt x="137" y="691"/>
                  </a:lnTo>
                  <a:lnTo>
                    <a:pt x="250" y="700"/>
                  </a:lnTo>
                  <a:lnTo>
                    <a:pt x="244" y="652"/>
                  </a:lnTo>
                  <a:lnTo>
                    <a:pt x="284" y="630"/>
                  </a:lnTo>
                  <a:lnTo>
                    <a:pt x="320" y="575"/>
                  </a:lnTo>
                  <a:lnTo>
                    <a:pt x="366" y="393"/>
                  </a:lnTo>
                  <a:lnTo>
                    <a:pt x="388" y="420"/>
                  </a:lnTo>
                  <a:lnTo>
                    <a:pt x="407" y="430"/>
                  </a:lnTo>
                  <a:lnTo>
                    <a:pt x="449" y="481"/>
                  </a:lnTo>
                  <a:lnTo>
                    <a:pt x="459" y="484"/>
                  </a:lnTo>
                  <a:lnTo>
                    <a:pt x="516" y="552"/>
                  </a:lnTo>
                  <a:lnTo>
                    <a:pt x="545" y="565"/>
                  </a:lnTo>
                  <a:lnTo>
                    <a:pt x="583" y="571"/>
                  </a:lnTo>
                  <a:lnTo>
                    <a:pt x="619" y="565"/>
                  </a:lnTo>
                  <a:lnTo>
                    <a:pt x="663" y="539"/>
                  </a:lnTo>
                  <a:lnTo>
                    <a:pt x="723" y="174"/>
                  </a:lnTo>
                  <a:lnTo>
                    <a:pt x="539" y="0"/>
                  </a:lnTo>
                  <a:lnTo>
                    <a:pt x="490" y="50"/>
                  </a:lnTo>
                  <a:lnTo>
                    <a:pt x="483" y="52"/>
                  </a:lnTo>
                  <a:lnTo>
                    <a:pt x="443" y="30"/>
                  </a:lnTo>
                  <a:lnTo>
                    <a:pt x="422" y="61"/>
                  </a:lnTo>
                  <a:lnTo>
                    <a:pt x="362" y="46"/>
                  </a:lnTo>
                  <a:close/>
                </a:path>
              </a:pathLst>
            </a:custGeom>
            <a:solidFill>
              <a:srgbClr val="F5CF9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28" name="Freeform 35"/>
            <p:cNvSpPr>
              <a:spLocks/>
            </p:cNvSpPr>
            <p:nvPr/>
          </p:nvSpPr>
          <p:spPr bwMode="auto">
            <a:xfrm>
              <a:off x="632" y="3192"/>
              <a:ext cx="35" cy="18"/>
            </a:xfrm>
            <a:custGeom>
              <a:avLst/>
              <a:gdLst>
                <a:gd name="T0" fmla="*/ 0 w 70"/>
                <a:gd name="T1" fmla="*/ 1 h 36"/>
                <a:gd name="T2" fmla="*/ 0 w 70"/>
                <a:gd name="T3" fmla="*/ 1 h 36"/>
                <a:gd name="T4" fmla="*/ 1 w 70"/>
                <a:gd name="T5" fmla="*/ 1 h 36"/>
                <a:gd name="T6" fmla="*/ 1 w 70"/>
                <a:gd name="T7" fmla="*/ 1 h 36"/>
                <a:gd name="T8" fmla="*/ 1 w 70"/>
                <a:gd name="T9" fmla="*/ 1 h 36"/>
                <a:gd name="T10" fmla="*/ 1 w 70"/>
                <a:gd name="T11" fmla="*/ 1 h 36"/>
                <a:gd name="T12" fmla="*/ 1 w 70"/>
                <a:gd name="T13" fmla="*/ 1 h 36"/>
                <a:gd name="T14" fmla="*/ 1 w 70"/>
                <a:gd name="T15" fmla="*/ 1 h 36"/>
                <a:gd name="T16" fmla="*/ 1 w 70"/>
                <a:gd name="T17" fmla="*/ 1 h 36"/>
                <a:gd name="T18" fmla="*/ 1 w 70"/>
                <a:gd name="T19" fmla="*/ 1 h 36"/>
                <a:gd name="T20" fmla="*/ 1 w 70"/>
                <a:gd name="T21" fmla="*/ 1 h 36"/>
                <a:gd name="T22" fmla="*/ 1 w 70"/>
                <a:gd name="T23" fmla="*/ 1 h 36"/>
                <a:gd name="T24" fmla="*/ 1 w 70"/>
                <a:gd name="T25" fmla="*/ 1 h 36"/>
                <a:gd name="T26" fmla="*/ 1 w 70"/>
                <a:gd name="T27" fmla="*/ 1 h 36"/>
                <a:gd name="T28" fmla="*/ 1 w 70"/>
                <a:gd name="T29" fmla="*/ 1 h 36"/>
                <a:gd name="T30" fmla="*/ 1 w 70"/>
                <a:gd name="T31" fmla="*/ 1 h 36"/>
                <a:gd name="T32" fmla="*/ 1 w 70"/>
                <a:gd name="T33" fmla="*/ 1 h 36"/>
                <a:gd name="T34" fmla="*/ 1 w 70"/>
                <a:gd name="T35" fmla="*/ 1 h 36"/>
                <a:gd name="T36" fmla="*/ 1 w 70"/>
                <a:gd name="T37" fmla="*/ 1 h 36"/>
                <a:gd name="T38" fmla="*/ 1 w 70"/>
                <a:gd name="T39" fmla="*/ 1 h 36"/>
                <a:gd name="T40" fmla="*/ 1 w 70"/>
                <a:gd name="T41" fmla="*/ 1 h 36"/>
                <a:gd name="T42" fmla="*/ 1 w 70"/>
                <a:gd name="T43" fmla="*/ 1 h 36"/>
                <a:gd name="T44" fmla="*/ 1 w 70"/>
                <a:gd name="T45" fmla="*/ 1 h 36"/>
                <a:gd name="T46" fmla="*/ 1 w 70"/>
                <a:gd name="T47" fmla="*/ 1 h 36"/>
                <a:gd name="T48" fmla="*/ 1 w 70"/>
                <a:gd name="T49" fmla="*/ 1 h 36"/>
                <a:gd name="T50" fmla="*/ 1 w 70"/>
                <a:gd name="T51" fmla="*/ 1 h 36"/>
                <a:gd name="T52" fmla="*/ 1 w 70"/>
                <a:gd name="T53" fmla="*/ 0 h 36"/>
                <a:gd name="T54" fmla="*/ 1 w 70"/>
                <a:gd name="T55" fmla="*/ 1 h 36"/>
                <a:gd name="T56" fmla="*/ 1 w 70"/>
                <a:gd name="T57" fmla="*/ 1 h 36"/>
                <a:gd name="T58" fmla="*/ 0 w 70"/>
                <a:gd name="T59" fmla="*/ 1 h 36"/>
                <a:gd name="T60" fmla="*/ 0 w 70"/>
                <a:gd name="T61" fmla="*/ 1 h 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70"/>
                <a:gd name="T94" fmla="*/ 0 h 36"/>
                <a:gd name="T95" fmla="*/ 70 w 70"/>
                <a:gd name="T96" fmla="*/ 36 h 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70" h="36">
                  <a:moveTo>
                    <a:pt x="0" y="19"/>
                  </a:moveTo>
                  <a:lnTo>
                    <a:pt x="0" y="19"/>
                  </a:lnTo>
                  <a:lnTo>
                    <a:pt x="3" y="22"/>
                  </a:lnTo>
                  <a:lnTo>
                    <a:pt x="6" y="25"/>
                  </a:lnTo>
                  <a:lnTo>
                    <a:pt x="12" y="29"/>
                  </a:lnTo>
                  <a:lnTo>
                    <a:pt x="13" y="30"/>
                  </a:lnTo>
                  <a:lnTo>
                    <a:pt x="16" y="33"/>
                  </a:lnTo>
                  <a:lnTo>
                    <a:pt x="21" y="35"/>
                  </a:lnTo>
                  <a:lnTo>
                    <a:pt x="23" y="36"/>
                  </a:lnTo>
                  <a:lnTo>
                    <a:pt x="28" y="36"/>
                  </a:lnTo>
                  <a:lnTo>
                    <a:pt x="32" y="36"/>
                  </a:lnTo>
                  <a:lnTo>
                    <a:pt x="37" y="36"/>
                  </a:lnTo>
                  <a:lnTo>
                    <a:pt x="41" y="36"/>
                  </a:lnTo>
                  <a:lnTo>
                    <a:pt x="45" y="35"/>
                  </a:lnTo>
                  <a:lnTo>
                    <a:pt x="48" y="33"/>
                  </a:lnTo>
                  <a:lnTo>
                    <a:pt x="51" y="32"/>
                  </a:lnTo>
                  <a:lnTo>
                    <a:pt x="55" y="29"/>
                  </a:lnTo>
                  <a:lnTo>
                    <a:pt x="57" y="26"/>
                  </a:lnTo>
                  <a:lnTo>
                    <a:pt x="60" y="23"/>
                  </a:lnTo>
                  <a:lnTo>
                    <a:pt x="61" y="20"/>
                  </a:lnTo>
                  <a:lnTo>
                    <a:pt x="64" y="17"/>
                  </a:lnTo>
                  <a:lnTo>
                    <a:pt x="66" y="14"/>
                  </a:lnTo>
                  <a:lnTo>
                    <a:pt x="67" y="10"/>
                  </a:lnTo>
                  <a:lnTo>
                    <a:pt x="67" y="7"/>
                  </a:lnTo>
                  <a:lnTo>
                    <a:pt x="68" y="6"/>
                  </a:lnTo>
                  <a:lnTo>
                    <a:pt x="70" y="1"/>
                  </a:lnTo>
                  <a:lnTo>
                    <a:pt x="70" y="0"/>
                  </a:lnTo>
                  <a:lnTo>
                    <a:pt x="44" y="7"/>
                  </a:lnTo>
                  <a:lnTo>
                    <a:pt x="23" y="17"/>
                  </a:lnTo>
                  <a:lnTo>
                    <a:pt x="0" y="19"/>
                  </a:lnTo>
                  <a:close/>
                </a:path>
              </a:pathLst>
            </a:custGeom>
            <a:solidFill>
              <a:srgbClr val="F2BF6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29" name="Freeform 36"/>
            <p:cNvSpPr>
              <a:spLocks/>
            </p:cNvSpPr>
            <p:nvPr/>
          </p:nvSpPr>
          <p:spPr bwMode="auto">
            <a:xfrm>
              <a:off x="560" y="3036"/>
              <a:ext cx="52" cy="113"/>
            </a:xfrm>
            <a:custGeom>
              <a:avLst/>
              <a:gdLst>
                <a:gd name="T0" fmla="*/ 1 w 103"/>
                <a:gd name="T1" fmla="*/ 1 h 225"/>
                <a:gd name="T2" fmla="*/ 0 w 103"/>
                <a:gd name="T3" fmla="*/ 1 h 225"/>
                <a:gd name="T4" fmla="*/ 0 w 103"/>
                <a:gd name="T5" fmla="*/ 1 h 225"/>
                <a:gd name="T6" fmla="*/ 1 w 103"/>
                <a:gd name="T7" fmla="*/ 1 h 225"/>
                <a:gd name="T8" fmla="*/ 1 w 103"/>
                <a:gd name="T9" fmla="*/ 1 h 225"/>
                <a:gd name="T10" fmla="*/ 1 w 103"/>
                <a:gd name="T11" fmla="*/ 1 h 225"/>
                <a:gd name="T12" fmla="*/ 1 w 103"/>
                <a:gd name="T13" fmla="*/ 1 h 225"/>
                <a:gd name="T14" fmla="*/ 1 w 103"/>
                <a:gd name="T15" fmla="*/ 1 h 225"/>
                <a:gd name="T16" fmla="*/ 1 w 103"/>
                <a:gd name="T17" fmla="*/ 1 h 225"/>
                <a:gd name="T18" fmla="*/ 1 w 103"/>
                <a:gd name="T19" fmla="*/ 1 h 225"/>
                <a:gd name="T20" fmla="*/ 1 w 103"/>
                <a:gd name="T21" fmla="*/ 1 h 225"/>
                <a:gd name="T22" fmla="*/ 1 w 103"/>
                <a:gd name="T23" fmla="*/ 1 h 225"/>
                <a:gd name="T24" fmla="*/ 1 w 103"/>
                <a:gd name="T25" fmla="*/ 1 h 225"/>
                <a:gd name="T26" fmla="*/ 1 w 103"/>
                <a:gd name="T27" fmla="*/ 1 h 225"/>
                <a:gd name="T28" fmla="*/ 1 w 103"/>
                <a:gd name="T29" fmla="*/ 1 h 225"/>
                <a:gd name="T30" fmla="*/ 1 w 103"/>
                <a:gd name="T31" fmla="*/ 1 h 225"/>
                <a:gd name="T32" fmla="*/ 1 w 103"/>
                <a:gd name="T33" fmla="*/ 1 h 225"/>
                <a:gd name="T34" fmla="*/ 1 w 103"/>
                <a:gd name="T35" fmla="*/ 1 h 225"/>
                <a:gd name="T36" fmla="*/ 1 w 103"/>
                <a:gd name="T37" fmla="*/ 1 h 225"/>
                <a:gd name="T38" fmla="*/ 1 w 103"/>
                <a:gd name="T39" fmla="*/ 1 h 225"/>
                <a:gd name="T40" fmla="*/ 1 w 103"/>
                <a:gd name="T41" fmla="*/ 1 h 225"/>
                <a:gd name="T42" fmla="*/ 1 w 103"/>
                <a:gd name="T43" fmla="*/ 1 h 225"/>
                <a:gd name="T44" fmla="*/ 1 w 103"/>
                <a:gd name="T45" fmla="*/ 1 h 225"/>
                <a:gd name="T46" fmla="*/ 1 w 103"/>
                <a:gd name="T47" fmla="*/ 1 h 225"/>
                <a:gd name="T48" fmla="*/ 1 w 103"/>
                <a:gd name="T49" fmla="*/ 1 h 225"/>
                <a:gd name="T50" fmla="*/ 1 w 103"/>
                <a:gd name="T51" fmla="*/ 1 h 225"/>
                <a:gd name="T52" fmla="*/ 1 w 103"/>
                <a:gd name="T53" fmla="*/ 1 h 225"/>
                <a:gd name="T54" fmla="*/ 1 w 103"/>
                <a:gd name="T55" fmla="*/ 1 h 225"/>
                <a:gd name="T56" fmla="*/ 1 w 103"/>
                <a:gd name="T57" fmla="*/ 1 h 225"/>
                <a:gd name="T58" fmla="*/ 1 w 103"/>
                <a:gd name="T59" fmla="*/ 1 h 225"/>
                <a:gd name="T60" fmla="*/ 1 w 103"/>
                <a:gd name="T61" fmla="*/ 1 h 225"/>
                <a:gd name="T62" fmla="*/ 1 w 103"/>
                <a:gd name="T63" fmla="*/ 1 h 225"/>
                <a:gd name="T64" fmla="*/ 1 w 103"/>
                <a:gd name="T65" fmla="*/ 1 h 225"/>
                <a:gd name="T66" fmla="*/ 1 w 103"/>
                <a:gd name="T67" fmla="*/ 1 h 225"/>
                <a:gd name="T68" fmla="*/ 1 w 103"/>
                <a:gd name="T69" fmla="*/ 1 h 225"/>
                <a:gd name="T70" fmla="*/ 1 w 103"/>
                <a:gd name="T71" fmla="*/ 1 h 225"/>
                <a:gd name="T72" fmla="*/ 1 w 103"/>
                <a:gd name="T73" fmla="*/ 1 h 225"/>
                <a:gd name="T74" fmla="*/ 1 w 103"/>
                <a:gd name="T75" fmla="*/ 1 h 225"/>
                <a:gd name="T76" fmla="*/ 1 w 103"/>
                <a:gd name="T77" fmla="*/ 1 h 225"/>
                <a:gd name="T78" fmla="*/ 1 w 103"/>
                <a:gd name="T79" fmla="*/ 1 h 225"/>
                <a:gd name="T80" fmla="*/ 1 w 103"/>
                <a:gd name="T81" fmla="*/ 1 h 225"/>
                <a:gd name="T82" fmla="*/ 1 w 103"/>
                <a:gd name="T83" fmla="*/ 1 h 225"/>
                <a:gd name="T84" fmla="*/ 1 w 103"/>
                <a:gd name="T85" fmla="*/ 1 h 225"/>
                <a:gd name="T86" fmla="*/ 1 w 103"/>
                <a:gd name="T87" fmla="*/ 0 h 225"/>
                <a:gd name="T88" fmla="*/ 1 w 103"/>
                <a:gd name="T89" fmla="*/ 1 h 225"/>
                <a:gd name="T90" fmla="*/ 1 w 103"/>
                <a:gd name="T91" fmla="*/ 1 h 225"/>
                <a:gd name="T92" fmla="*/ 1 w 103"/>
                <a:gd name="T93" fmla="*/ 1 h 225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103"/>
                <a:gd name="T142" fmla="*/ 0 h 225"/>
                <a:gd name="T143" fmla="*/ 103 w 103"/>
                <a:gd name="T144" fmla="*/ 225 h 225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103" h="225">
                  <a:moveTo>
                    <a:pt x="24" y="4"/>
                  </a:moveTo>
                  <a:lnTo>
                    <a:pt x="0" y="25"/>
                  </a:lnTo>
                  <a:lnTo>
                    <a:pt x="2" y="27"/>
                  </a:lnTo>
                  <a:lnTo>
                    <a:pt x="3" y="32"/>
                  </a:lnTo>
                  <a:lnTo>
                    <a:pt x="6" y="36"/>
                  </a:lnTo>
                  <a:lnTo>
                    <a:pt x="9" y="41"/>
                  </a:lnTo>
                  <a:lnTo>
                    <a:pt x="13" y="45"/>
                  </a:lnTo>
                  <a:lnTo>
                    <a:pt x="18" y="49"/>
                  </a:lnTo>
                  <a:lnTo>
                    <a:pt x="24" y="52"/>
                  </a:lnTo>
                  <a:lnTo>
                    <a:pt x="57" y="139"/>
                  </a:lnTo>
                  <a:lnTo>
                    <a:pt x="58" y="139"/>
                  </a:lnTo>
                  <a:lnTo>
                    <a:pt x="61" y="141"/>
                  </a:lnTo>
                  <a:lnTo>
                    <a:pt x="64" y="144"/>
                  </a:lnTo>
                  <a:lnTo>
                    <a:pt x="67" y="147"/>
                  </a:lnTo>
                  <a:lnTo>
                    <a:pt x="70" y="150"/>
                  </a:lnTo>
                  <a:lnTo>
                    <a:pt x="73" y="154"/>
                  </a:lnTo>
                  <a:lnTo>
                    <a:pt x="76" y="160"/>
                  </a:lnTo>
                  <a:lnTo>
                    <a:pt x="67" y="173"/>
                  </a:lnTo>
                  <a:lnTo>
                    <a:pt x="35" y="206"/>
                  </a:lnTo>
                  <a:lnTo>
                    <a:pt x="47" y="224"/>
                  </a:lnTo>
                  <a:lnTo>
                    <a:pt x="67" y="225"/>
                  </a:lnTo>
                  <a:lnTo>
                    <a:pt x="71" y="209"/>
                  </a:lnTo>
                  <a:lnTo>
                    <a:pt x="92" y="202"/>
                  </a:lnTo>
                  <a:lnTo>
                    <a:pt x="103" y="193"/>
                  </a:lnTo>
                  <a:lnTo>
                    <a:pt x="80" y="179"/>
                  </a:lnTo>
                  <a:lnTo>
                    <a:pt x="82" y="147"/>
                  </a:lnTo>
                  <a:lnTo>
                    <a:pt x="93" y="97"/>
                  </a:lnTo>
                  <a:lnTo>
                    <a:pt x="83" y="70"/>
                  </a:lnTo>
                  <a:lnTo>
                    <a:pt x="69" y="36"/>
                  </a:lnTo>
                  <a:lnTo>
                    <a:pt x="67" y="35"/>
                  </a:lnTo>
                  <a:lnTo>
                    <a:pt x="67" y="32"/>
                  </a:lnTo>
                  <a:lnTo>
                    <a:pt x="66" y="30"/>
                  </a:lnTo>
                  <a:lnTo>
                    <a:pt x="64" y="26"/>
                  </a:lnTo>
                  <a:lnTo>
                    <a:pt x="63" y="23"/>
                  </a:lnTo>
                  <a:lnTo>
                    <a:pt x="60" y="19"/>
                  </a:lnTo>
                  <a:lnTo>
                    <a:pt x="58" y="16"/>
                  </a:lnTo>
                  <a:lnTo>
                    <a:pt x="54" y="11"/>
                  </a:lnTo>
                  <a:lnTo>
                    <a:pt x="50" y="9"/>
                  </a:lnTo>
                  <a:lnTo>
                    <a:pt x="45" y="6"/>
                  </a:lnTo>
                  <a:lnTo>
                    <a:pt x="41" y="3"/>
                  </a:lnTo>
                  <a:lnTo>
                    <a:pt x="35" y="1"/>
                  </a:lnTo>
                  <a:lnTo>
                    <a:pt x="31" y="0"/>
                  </a:lnTo>
                  <a:lnTo>
                    <a:pt x="26" y="1"/>
                  </a:lnTo>
                  <a:lnTo>
                    <a:pt x="24" y="4"/>
                  </a:lnTo>
                  <a:close/>
                </a:path>
              </a:pathLst>
            </a:custGeom>
            <a:solidFill>
              <a:srgbClr val="F2BF6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30" name="Freeform 37"/>
            <p:cNvSpPr>
              <a:spLocks/>
            </p:cNvSpPr>
            <p:nvPr/>
          </p:nvSpPr>
          <p:spPr bwMode="auto">
            <a:xfrm>
              <a:off x="608" y="3020"/>
              <a:ext cx="36" cy="102"/>
            </a:xfrm>
            <a:custGeom>
              <a:avLst/>
              <a:gdLst>
                <a:gd name="T0" fmla="*/ 0 w 73"/>
                <a:gd name="T1" fmla="*/ 1 h 203"/>
                <a:gd name="T2" fmla="*/ 0 w 73"/>
                <a:gd name="T3" fmla="*/ 1 h 203"/>
                <a:gd name="T4" fmla="*/ 0 w 73"/>
                <a:gd name="T5" fmla="*/ 1 h 203"/>
                <a:gd name="T6" fmla="*/ 0 w 73"/>
                <a:gd name="T7" fmla="*/ 1 h 203"/>
                <a:gd name="T8" fmla="*/ 0 w 73"/>
                <a:gd name="T9" fmla="*/ 1 h 203"/>
                <a:gd name="T10" fmla="*/ 0 w 73"/>
                <a:gd name="T11" fmla="*/ 1 h 203"/>
                <a:gd name="T12" fmla="*/ 0 w 73"/>
                <a:gd name="T13" fmla="*/ 1 h 203"/>
                <a:gd name="T14" fmla="*/ 0 w 73"/>
                <a:gd name="T15" fmla="*/ 1 h 203"/>
                <a:gd name="T16" fmla="*/ 0 w 73"/>
                <a:gd name="T17" fmla="*/ 1 h 203"/>
                <a:gd name="T18" fmla="*/ 0 w 73"/>
                <a:gd name="T19" fmla="*/ 1 h 203"/>
                <a:gd name="T20" fmla="*/ 0 w 73"/>
                <a:gd name="T21" fmla="*/ 1 h 203"/>
                <a:gd name="T22" fmla="*/ 0 w 73"/>
                <a:gd name="T23" fmla="*/ 1 h 203"/>
                <a:gd name="T24" fmla="*/ 0 w 73"/>
                <a:gd name="T25" fmla="*/ 1 h 203"/>
                <a:gd name="T26" fmla="*/ 0 w 73"/>
                <a:gd name="T27" fmla="*/ 1 h 203"/>
                <a:gd name="T28" fmla="*/ 0 w 73"/>
                <a:gd name="T29" fmla="*/ 1 h 203"/>
                <a:gd name="T30" fmla="*/ 0 w 73"/>
                <a:gd name="T31" fmla="*/ 1 h 203"/>
                <a:gd name="T32" fmla="*/ 0 w 73"/>
                <a:gd name="T33" fmla="*/ 1 h 203"/>
                <a:gd name="T34" fmla="*/ 0 w 73"/>
                <a:gd name="T35" fmla="*/ 1 h 203"/>
                <a:gd name="T36" fmla="*/ 0 w 73"/>
                <a:gd name="T37" fmla="*/ 1 h 203"/>
                <a:gd name="T38" fmla="*/ 0 w 73"/>
                <a:gd name="T39" fmla="*/ 1 h 203"/>
                <a:gd name="T40" fmla="*/ 0 w 73"/>
                <a:gd name="T41" fmla="*/ 1 h 203"/>
                <a:gd name="T42" fmla="*/ 0 w 73"/>
                <a:gd name="T43" fmla="*/ 1 h 203"/>
                <a:gd name="T44" fmla="*/ 0 w 73"/>
                <a:gd name="T45" fmla="*/ 1 h 203"/>
                <a:gd name="T46" fmla="*/ 0 w 73"/>
                <a:gd name="T47" fmla="*/ 1 h 203"/>
                <a:gd name="T48" fmla="*/ 0 w 73"/>
                <a:gd name="T49" fmla="*/ 1 h 203"/>
                <a:gd name="T50" fmla="*/ 0 w 73"/>
                <a:gd name="T51" fmla="*/ 1 h 203"/>
                <a:gd name="T52" fmla="*/ 0 w 73"/>
                <a:gd name="T53" fmla="*/ 1 h 203"/>
                <a:gd name="T54" fmla="*/ 0 w 73"/>
                <a:gd name="T55" fmla="*/ 1 h 203"/>
                <a:gd name="T56" fmla="*/ 0 w 73"/>
                <a:gd name="T57" fmla="*/ 1 h 203"/>
                <a:gd name="T58" fmla="*/ 0 w 73"/>
                <a:gd name="T59" fmla="*/ 1 h 203"/>
                <a:gd name="T60" fmla="*/ 0 w 73"/>
                <a:gd name="T61" fmla="*/ 1 h 203"/>
                <a:gd name="T62" fmla="*/ 0 w 73"/>
                <a:gd name="T63" fmla="*/ 1 h 203"/>
                <a:gd name="T64" fmla="*/ 0 w 73"/>
                <a:gd name="T65" fmla="*/ 1 h 203"/>
                <a:gd name="T66" fmla="*/ 0 w 73"/>
                <a:gd name="T67" fmla="*/ 1 h 203"/>
                <a:gd name="T68" fmla="*/ 0 w 73"/>
                <a:gd name="T69" fmla="*/ 1 h 203"/>
                <a:gd name="T70" fmla="*/ 0 w 73"/>
                <a:gd name="T71" fmla="*/ 1 h 203"/>
                <a:gd name="T72" fmla="*/ 0 w 73"/>
                <a:gd name="T73" fmla="*/ 1 h 203"/>
                <a:gd name="T74" fmla="*/ 0 w 73"/>
                <a:gd name="T75" fmla="*/ 1 h 203"/>
                <a:gd name="T76" fmla="*/ 0 w 73"/>
                <a:gd name="T77" fmla="*/ 1 h 203"/>
                <a:gd name="T78" fmla="*/ 0 w 73"/>
                <a:gd name="T79" fmla="*/ 1 h 203"/>
                <a:gd name="T80" fmla="*/ 0 w 73"/>
                <a:gd name="T81" fmla="*/ 1 h 203"/>
                <a:gd name="T82" fmla="*/ 0 w 73"/>
                <a:gd name="T83" fmla="*/ 1 h 203"/>
                <a:gd name="T84" fmla="*/ 0 w 73"/>
                <a:gd name="T85" fmla="*/ 1 h 203"/>
                <a:gd name="T86" fmla="*/ 0 w 73"/>
                <a:gd name="T87" fmla="*/ 1 h 203"/>
                <a:gd name="T88" fmla="*/ 0 w 73"/>
                <a:gd name="T89" fmla="*/ 0 h 203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73"/>
                <a:gd name="T136" fmla="*/ 0 h 203"/>
                <a:gd name="T137" fmla="*/ 73 w 73"/>
                <a:gd name="T138" fmla="*/ 203 h 203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73" h="203">
                  <a:moveTo>
                    <a:pt x="22" y="3"/>
                  </a:moveTo>
                  <a:lnTo>
                    <a:pt x="18" y="4"/>
                  </a:lnTo>
                  <a:lnTo>
                    <a:pt x="15" y="9"/>
                  </a:lnTo>
                  <a:lnTo>
                    <a:pt x="12" y="12"/>
                  </a:lnTo>
                  <a:lnTo>
                    <a:pt x="10" y="14"/>
                  </a:lnTo>
                  <a:lnTo>
                    <a:pt x="7" y="19"/>
                  </a:lnTo>
                  <a:lnTo>
                    <a:pt x="6" y="23"/>
                  </a:lnTo>
                  <a:lnTo>
                    <a:pt x="5" y="26"/>
                  </a:lnTo>
                  <a:lnTo>
                    <a:pt x="3" y="30"/>
                  </a:lnTo>
                  <a:lnTo>
                    <a:pt x="2" y="33"/>
                  </a:lnTo>
                  <a:lnTo>
                    <a:pt x="0" y="38"/>
                  </a:lnTo>
                  <a:lnTo>
                    <a:pt x="0" y="41"/>
                  </a:lnTo>
                  <a:lnTo>
                    <a:pt x="0" y="45"/>
                  </a:lnTo>
                  <a:lnTo>
                    <a:pt x="0" y="48"/>
                  </a:lnTo>
                  <a:lnTo>
                    <a:pt x="2" y="51"/>
                  </a:lnTo>
                  <a:lnTo>
                    <a:pt x="2" y="54"/>
                  </a:lnTo>
                  <a:lnTo>
                    <a:pt x="3" y="57"/>
                  </a:lnTo>
                  <a:lnTo>
                    <a:pt x="5" y="62"/>
                  </a:lnTo>
                  <a:lnTo>
                    <a:pt x="7" y="67"/>
                  </a:lnTo>
                  <a:lnTo>
                    <a:pt x="9" y="70"/>
                  </a:lnTo>
                  <a:lnTo>
                    <a:pt x="9" y="73"/>
                  </a:lnTo>
                  <a:lnTo>
                    <a:pt x="10" y="75"/>
                  </a:lnTo>
                  <a:lnTo>
                    <a:pt x="12" y="78"/>
                  </a:lnTo>
                  <a:lnTo>
                    <a:pt x="13" y="81"/>
                  </a:lnTo>
                  <a:lnTo>
                    <a:pt x="15" y="84"/>
                  </a:lnTo>
                  <a:lnTo>
                    <a:pt x="16" y="87"/>
                  </a:lnTo>
                  <a:lnTo>
                    <a:pt x="18" y="90"/>
                  </a:lnTo>
                  <a:lnTo>
                    <a:pt x="19" y="93"/>
                  </a:lnTo>
                  <a:lnTo>
                    <a:pt x="21" y="96"/>
                  </a:lnTo>
                  <a:lnTo>
                    <a:pt x="21" y="99"/>
                  </a:lnTo>
                  <a:lnTo>
                    <a:pt x="22" y="102"/>
                  </a:lnTo>
                  <a:lnTo>
                    <a:pt x="23" y="105"/>
                  </a:lnTo>
                  <a:lnTo>
                    <a:pt x="25" y="107"/>
                  </a:lnTo>
                  <a:lnTo>
                    <a:pt x="26" y="110"/>
                  </a:lnTo>
                  <a:lnTo>
                    <a:pt x="28" y="113"/>
                  </a:lnTo>
                  <a:lnTo>
                    <a:pt x="29" y="118"/>
                  </a:lnTo>
                  <a:lnTo>
                    <a:pt x="31" y="122"/>
                  </a:lnTo>
                  <a:lnTo>
                    <a:pt x="32" y="126"/>
                  </a:lnTo>
                  <a:lnTo>
                    <a:pt x="34" y="129"/>
                  </a:lnTo>
                  <a:lnTo>
                    <a:pt x="34" y="132"/>
                  </a:lnTo>
                  <a:lnTo>
                    <a:pt x="34" y="135"/>
                  </a:lnTo>
                  <a:lnTo>
                    <a:pt x="32" y="138"/>
                  </a:lnTo>
                  <a:lnTo>
                    <a:pt x="32" y="144"/>
                  </a:lnTo>
                  <a:lnTo>
                    <a:pt x="31" y="147"/>
                  </a:lnTo>
                  <a:lnTo>
                    <a:pt x="31" y="151"/>
                  </a:lnTo>
                  <a:lnTo>
                    <a:pt x="29" y="155"/>
                  </a:lnTo>
                  <a:lnTo>
                    <a:pt x="29" y="160"/>
                  </a:lnTo>
                  <a:lnTo>
                    <a:pt x="28" y="163"/>
                  </a:lnTo>
                  <a:lnTo>
                    <a:pt x="26" y="167"/>
                  </a:lnTo>
                  <a:lnTo>
                    <a:pt x="26" y="170"/>
                  </a:lnTo>
                  <a:lnTo>
                    <a:pt x="25" y="173"/>
                  </a:lnTo>
                  <a:lnTo>
                    <a:pt x="23" y="177"/>
                  </a:lnTo>
                  <a:lnTo>
                    <a:pt x="23" y="179"/>
                  </a:lnTo>
                  <a:lnTo>
                    <a:pt x="41" y="174"/>
                  </a:lnTo>
                  <a:lnTo>
                    <a:pt x="55" y="186"/>
                  </a:lnTo>
                  <a:lnTo>
                    <a:pt x="31" y="195"/>
                  </a:lnTo>
                  <a:lnTo>
                    <a:pt x="32" y="195"/>
                  </a:lnTo>
                  <a:lnTo>
                    <a:pt x="35" y="198"/>
                  </a:lnTo>
                  <a:lnTo>
                    <a:pt x="38" y="199"/>
                  </a:lnTo>
                  <a:lnTo>
                    <a:pt x="41" y="200"/>
                  </a:lnTo>
                  <a:lnTo>
                    <a:pt x="44" y="202"/>
                  </a:lnTo>
                  <a:lnTo>
                    <a:pt x="48" y="203"/>
                  </a:lnTo>
                  <a:lnTo>
                    <a:pt x="51" y="203"/>
                  </a:lnTo>
                  <a:lnTo>
                    <a:pt x="55" y="203"/>
                  </a:lnTo>
                  <a:lnTo>
                    <a:pt x="58" y="203"/>
                  </a:lnTo>
                  <a:lnTo>
                    <a:pt x="61" y="203"/>
                  </a:lnTo>
                  <a:lnTo>
                    <a:pt x="64" y="202"/>
                  </a:lnTo>
                  <a:lnTo>
                    <a:pt x="66" y="202"/>
                  </a:lnTo>
                  <a:lnTo>
                    <a:pt x="67" y="202"/>
                  </a:lnTo>
                  <a:lnTo>
                    <a:pt x="69" y="202"/>
                  </a:lnTo>
                  <a:lnTo>
                    <a:pt x="69" y="200"/>
                  </a:lnTo>
                  <a:lnTo>
                    <a:pt x="70" y="198"/>
                  </a:lnTo>
                  <a:lnTo>
                    <a:pt x="70" y="196"/>
                  </a:lnTo>
                  <a:lnTo>
                    <a:pt x="71" y="193"/>
                  </a:lnTo>
                  <a:lnTo>
                    <a:pt x="71" y="190"/>
                  </a:lnTo>
                  <a:lnTo>
                    <a:pt x="73" y="186"/>
                  </a:lnTo>
                  <a:lnTo>
                    <a:pt x="71" y="182"/>
                  </a:lnTo>
                  <a:lnTo>
                    <a:pt x="71" y="177"/>
                  </a:lnTo>
                  <a:lnTo>
                    <a:pt x="70" y="173"/>
                  </a:lnTo>
                  <a:lnTo>
                    <a:pt x="69" y="170"/>
                  </a:lnTo>
                  <a:lnTo>
                    <a:pt x="67" y="167"/>
                  </a:lnTo>
                  <a:lnTo>
                    <a:pt x="66" y="166"/>
                  </a:lnTo>
                  <a:lnTo>
                    <a:pt x="64" y="163"/>
                  </a:lnTo>
                  <a:lnTo>
                    <a:pt x="63" y="161"/>
                  </a:lnTo>
                  <a:lnTo>
                    <a:pt x="61" y="158"/>
                  </a:lnTo>
                  <a:lnTo>
                    <a:pt x="60" y="155"/>
                  </a:lnTo>
                  <a:lnTo>
                    <a:pt x="58" y="152"/>
                  </a:lnTo>
                  <a:lnTo>
                    <a:pt x="57" y="150"/>
                  </a:lnTo>
                  <a:lnTo>
                    <a:pt x="57" y="147"/>
                  </a:lnTo>
                  <a:lnTo>
                    <a:pt x="55" y="145"/>
                  </a:lnTo>
                  <a:lnTo>
                    <a:pt x="54" y="141"/>
                  </a:lnTo>
                  <a:lnTo>
                    <a:pt x="53" y="138"/>
                  </a:lnTo>
                  <a:lnTo>
                    <a:pt x="53" y="135"/>
                  </a:lnTo>
                  <a:lnTo>
                    <a:pt x="51" y="132"/>
                  </a:lnTo>
                  <a:lnTo>
                    <a:pt x="50" y="128"/>
                  </a:lnTo>
                  <a:lnTo>
                    <a:pt x="50" y="125"/>
                  </a:lnTo>
                  <a:lnTo>
                    <a:pt x="48" y="122"/>
                  </a:lnTo>
                  <a:lnTo>
                    <a:pt x="48" y="119"/>
                  </a:lnTo>
                  <a:lnTo>
                    <a:pt x="48" y="116"/>
                  </a:lnTo>
                  <a:lnTo>
                    <a:pt x="47" y="115"/>
                  </a:lnTo>
                  <a:lnTo>
                    <a:pt x="47" y="112"/>
                  </a:lnTo>
                  <a:lnTo>
                    <a:pt x="47" y="109"/>
                  </a:lnTo>
                  <a:lnTo>
                    <a:pt x="47" y="106"/>
                  </a:lnTo>
                  <a:lnTo>
                    <a:pt x="47" y="102"/>
                  </a:lnTo>
                  <a:lnTo>
                    <a:pt x="47" y="97"/>
                  </a:lnTo>
                  <a:lnTo>
                    <a:pt x="47" y="94"/>
                  </a:lnTo>
                  <a:lnTo>
                    <a:pt x="47" y="90"/>
                  </a:lnTo>
                  <a:lnTo>
                    <a:pt x="47" y="86"/>
                  </a:lnTo>
                  <a:lnTo>
                    <a:pt x="47" y="81"/>
                  </a:lnTo>
                  <a:lnTo>
                    <a:pt x="48" y="77"/>
                  </a:lnTo>
                  <a:lnTo>
                    <a:pt x="48" y="73"/>
                  </a:lnTo>
                  <a:lnTo>
                    <a:pt x="48" y="68"/>
                  </a:lnTo>
                  <a:lnTo>
                    <a:pt x="48" y="64"/>
                  </a:lnTo>
                  <a:lnTo>
                    <a:pt x="48" y="59"/>
                  </a:lnTo>
                  <a:lnTo>
                    <a:pt x="48" y="55"/>
                  </a:lnTo>
                  <a:lnTo>
                    <a:pt x="48" y="51"/>
                  </a:lnTo>
                  <a:lnTo>
                    <a:pt x="48" y="46"/>
                  </a:lnTo>
                  <a:lnTo>
                    <a:pt x="50" y="42"/>
                  </a:lnTo>
                  <a:lnTo>
                    <a:pt x="50" y="38"/>
                  </a:lnTo>
                  <a:lnTo>
                    <a:pt x="50" y="35"/>
                  </a:lnTo>
                  <a:lnTo>
                    <a:pt x="50" y="32"/>
                  </a:lnTo>
                  <a:lnTo>
                    <a:pt x="50" y="29"/>
                  </a:lnTo>
                  <a:lnTo>
                    <a:pt x="50" y="25"/>
                  </a:lnTo>
                  <a:lnTo>
                    <a:pt x="50" y="23"/>
                  </a:lnTo>
                  <a:lnTo>
                    <a:pt x="50" y="20"/>
                  </a:lnTo>
                  <a:lnTo>
                    <a:pt x="51" y="17"/>
                  </a:lnTo>
                  <a:lnTo>
                    <a:pt x="51" y="14"/>
                  </a:lnTo>
                  <a:lnTo>
                    <a:pt x="50" y="14"/>
                  </a:lnTo>
                  <a:lnTo>
                    <a:pt x="48" y="12"/>
                  </a:lnTo>
                  <a:lnTo>
                    <a:pt x="45" y="9"/>
                  </a:lnTo>
                  <a:lnTo>
                    <a:pt x="41" y="6"/>
                  </a:lnTo>
                  <a:lnTo>
                    <a:pt x="37" y="3"/>
                  </a:lnTo>
                  <a:lnTo>
                    <a:pt x="32" y="1"/>
                  </a:lnTo>
                  <a:lnTo>
                    <a:pt x="26" y="0"/>
                  </a:lnTo>
                  <a:lnTo>
                    <a:pt x="22" y="3"/>
                  </a:lnTo>
                  <a:close/>
                </a:path>
              </a:pathLst>
            </a:custGeom>
            <a:solidFill>
              <a:srgbClr val="F2BF6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31" name="Freeform 38"/>
            <p:cNvSpPr>
              <a:spLocks/>
            </p:cNvSpPr>
            <p:nvPr/>
          </p:nvSpPr>
          <p:spPr bwMode="auto">
            <a:xfrm>
              <a:off x="631" y="2940"/>
              <a:ext cx="170" cy="286"/>
            </a:xfrm>
            <a:custGeom>
              <a:avLst/>
              <a:gdLst>
                <a:gd name="T0" fmla="*/ 1 w 338"/>
                <a:gd name="T1" fmla="*/ 1 h 572"/>
                <a:gd name="T2" fmla="*/ 1 w 338"/>
                <a:gd name="T3" fmla="*/ 1 h 572"/>
                <a:gd name="T4" fmla="*/ 1 w 338"/>
                <a:gd name="T5" fmla="*/ 1 h 572"/>
                <a:gd name="T6" fmla="*/ 1 w 338"/>
                <a:gd name="T7" fmla="*/ 1 h 572"/>
                <a:gd name="T8" fmla="*/ 1 w 338"/>
                <a:gd name="T9" fmla="*/ 1 h 572"/>
                <a:gd name="T10" fmla="*/ 1 w 338"/>
                <a:gd name="T11" fmla="*/ 1 h 572"/>
                <a:gd name="T12" fmla="*/ 1 w 338"/>
                <a:gd name="T13" fmla="*/ 1 h 572"/>
                <a:gd name="T14" fmla="*/ 1 w 338"/>
                <a:gd name="T15" fmla="*/ 1 h 572"/>
                <a:gd name="T16" fmla="*/ 1 w 338"/>
                <a:gd name="T17" fmla="*/ 1 h 572"/>
                <a:gd name="T18" fmla="*/ 1 w 338"/>
                <a:gd name="T19" fmla="*/ 1 h 572"/>
                <a:gd name="T20" fmla="*/ 1 w 338"/>
                <a:gd name="T21" fmla="*/ 1 h 572"/>
                <a:gd name="T22" fmla="*/ 1 w 338"/>
                <a:gd name="T23" fmla="*/ 1 h 572"/>
                <a:gd name="T24" fmla="*/ 1 w 338"/>
                <a:gd name="T25" fmla="*/ 1 h 572"/>
                <a:gd name="T26" fmla="*/ 1 w 338"/>
                <a:gd name="T27" fmla="*/ 1 h 572"/>
                <a:gd name="T28" fmla="*/ 1 w 338"/>
                <a:gd name="T29" fmla="*/ 1 h 572"/>
                <a:gd name="T30" fmla="*/ 1 w 338"/>
                <a:gd name="T31" fmla="*/ 1 h 572"/>
                <a:gd name="T32" fmla="*/ 1 w 338"/>
                <a:gd name="T33" fmla="*/ 1 h 572"/>
                <a:gd name="T34" fmla="*/ 1 w 338"/>
                <a:gd name="T35" fmla="*/ 1 h 572"/>
                <a:gd name="T36" fmla="*/ 1 w 338"/>
                <a:gd name="T37" fmla="*/ 1 h 572"/>
                <a:gd name="T38" fmla="*/ 1 w 338"/>
                <a:gd name="T39" fmla="*/ 1 h 572"/>
                <a:gd name="T40" fmla="*/ 1 w 338"/>
                <a:gd name="T41" fmla="*/ 1 h 572"/>
                <a:gd name="T42" fmla="*/ 1 w 338"/>
                <a:gd name="T43" fmla="*/ 1 h 572"/>
                <a:gd name="T44" fmla="*/ 1 w 338"/>
                <a:gd name="T45" fmla="*/ 1 h 572"/>
                <a:gd name="T46" fmla="*/ 1 w 338"/>
                <a:gd name="T47" fmla="*/ 1 h 572"/>
                <a:gd name="T48" fmla="*/ 1 w 338"/>
                <a:gd name="T49" fmla="*/ 1 h 572"/>
                <a:gd name="T50" fmla="*/ 1 w 338"/>
                <a:gd name="T51" fmla="*/ 1 h 572"/>
                <a:gd name="T52" fmla="*/ 1 w 338"/>
                <a:gd name="T53" fmla="*/ 1 h 572"/>
                <a:gd name="T54" fmla="*/ 1 w 338"/>
                <a:gd name="T55" fmla="*/ 1 h 572"/>
                <a:gd name="T56" fmla="*/ 1 w 338"/>
                <a:gd name="T57" fmla="*/ 1 h 572"/>
                <a:gd name="T58" fmla="*/ 1 w 338"/>
                <a:gd name="T59" fmla="*/ 1 h 572"/>
                <a:gd name="T60" fmla="*/ 1 w 338"/>
                <a:gd name="T61" fmla="*/ 1 h 572"/>
                <a:gd name="T62" fmla="*/ 1 w 338"/>
                <a:gd name="T63" fmla="*/ 1 h 572"/>
                <a:gd name="T64" fmla="*/ 1 w 338"/>
                <a:gd name="T65" fmla="*/ 1 h 572"/>
                <a:gd name="T66" fmla="*/ 1 w 338"/>
                <a:gd name="T67" fmla="*/ 1 h 572"/>
                <a:gd name="T68" fmla="*/ 1 w 338"/>
                <a:gd name="T69" fmla="*/ 1 h 572"/>
                <a:gd name="T70" fmla="*/ 1 w 338"/>
                <a:gd name="T71" fmla="*/ 1 h 572"/>
                <a:gd name="T72" fmla="*/ 1 w 338"/>
                <a:gd name="T73" fmla="*/ 1 h 572"/>
                <a:gd name="T74" fmla="*/ 1 w 338"/>
                <a:gd name="T75" fmla="*/ 1 h 572"/>
                <a:gd name="T76" fmla="*/ 1 w 338"/>
                <a:gd name="T77" fmla="*/ 1 h 572"/>
                <a:gd name="T78" fmla="*/ 1 w 338"/>
                <a:gd name="T79" fmla="*/ 1 h 572"/>
                <a:gd name="T80" fmla="*/ 1 w 338"/>
                <a:gd name="T81" fmla="*/ 1 h 572"/>
                <a:gd name="T82" fmla="*/ 1 w 338"/>
                <a:gd name="T83" fmla="*/ 1 h 572"/>
                <a:gd name="T84" fmla="*/ 1 w 338"/>
                <a:gd name="T85" fmla="*/ 1 h 572"/>
                <a:gd name="T86" fmla="*/ 1 w 338"/>
                <a:gd name="T87" fmla="*/ 1 h 572"/>
                <a:gd name="T88" fmla="*/ 1 w 338"/>
                <a:gd name="T89" fmla="*/ 1 h 572"/>
                <a:gd name="T90" fmla="*/ 1 w 338"/>
                <a:gd name="T91" fmla="*/ 1 h 572"/>
                <a:gd name="T92" fmla="*/ 1 w 338"/>
                <a:gd name="T93" fmla="*/ 1 h 572"/>
                <a:gd name="T94" fmla="*/ 1 w 338"/>
                <a:gd name="T95" fmla="*/ 1 h 572"/>
                <a:gd name="T96" fmla="*/ 1 w 338"/>
                <a:gd name="T97" fmla="*/ 1 h 572"/>
                <a:gd name="T98" fmla="*/ 1 w 338"/>
                <a:gd name="T99" fmla="*/ 1 h 572"/>
                <a:gd name="T100" fmla="*/ 1 w 338"/>
                <a:gd name="T101" fmla="*/ 1 h 572"/>
                <a:gd name="T102" fmla="*/ 1 w 338"/>
                <a:gd name="T103" fmla="*/ 1 h 572"/>
                <a:gd name="T104" fmla="*/ 1 w 338"/>
                <a:gd name="T105" fmla="*/ 1 h 572"/>
                <a:gd name="T106" fmla="*/ 1 w 338"/>
                <a:gd name="T107" fmla="*/ 1 h 572"/>
                <a:gd name="T108" fmla="*/ 1 w 338"/>
                <a:gd name="T109" fmla="*/ 1 h 572"/>
                <a:gd name="T110" fmla="*/ 1 w 338"/>
                <a:gd name="T111" fmla="*/ 1 h 572"/>
                <a:gd name="T112" fmla="*/ 1 w 338"/>
                <a:gd name="T113" fmla="*/ 0 h 572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338"/>
                <a:gd name="T172" fmla="*/ 0 h 572"/>
                <a:gd name="T173" fmla="*/ 338 w 338"/>
                <a:gd name="T174" fmla="*/ 572 h 572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338" h="572">
                  <a:moveTo>
                    <a:pt x="0" y="50"/>
                  </a:moveTo>
                  <a:lnTo>
                    <a:pt x="1" y="50"/>
                  </a:lnTo>
                  <a:lnTo>
                    <a:pt x="4" y="52"/>
                  </a:lnTo>
                  <a:lnTo>
                    <a:pt x="8" y="53"/>
                  </a:lnTo>
                  <a:lnTo>
                    <a:pt x="11" y="55"/>
                  </a:lnTo>
                  <a:lnTo>
                    <a:pt x="17" y="58"/>
                  </a:lnTo>
                  <a:lnTo>
                    <a:pt x="20" y="59"/>
                  </a:lnTo>
                  <a:lnTo>
                    <a:pt x="22" y="61"/>
                  </a:lnTo>
                  <a:lnTo>
                    <a:pt x="24" y="64"/>
                  </a:lnTo>
                  <a:lnTo>
                    <a:pt x="29" y="65"/>
                  </a:lnTo>
                  <a:lnTo>
                    <a:pt x="32" y="69"/>
                  </a:lnTo>
                  <a:lnTo>
                    <a:pt x="36" y="72"/>
                  </a:lnTo>
                  <a:lnTo>
                    <a:pt x="39" y="75"/>
                  </a:lnTo>
                  <a:lnTo>
                    <a:pt x="40" y="79"/>
                  </a:lnTo>
                  <a:lnTo>
                    <a:pt x="40" y="81"/>
                  </a:lnTo>
                  <a:lnTo>
                    <a:pt x="42" y="85"/>
                  </a:lnTo>
                  <a:lnTo>
                    <a:pt x="14" y="101"/>
                  </a:lnTo>
                  <a:lnTo>
                    <a:pt x="14" y="104"/>
                  </a:lnTo>
                  <a:lnTo>
                    <a:pt x="14" y="107"/>
                  </a:lnTo>
                  <a:lnTo>
                    <a:pt x="14" y="109"/>
                  </a:lnTo>
                  <a:lnTo>
                    <a:pt x="14" y="110"/>
                  </a:lnTo>
                  <a:lnTo>
                    <a:pt x="14" y="113"/>
                  </a:lnTo>
                  <a:lnTo>
                    <a:pt x="13" y="116"/>
                  </a:lnTo>
                  <a:lnTo>
                    <a:pt x="13" y="119"/>
                  </a:lnTo>
                  <a:lnTo>
                    <a:pt x="13" y="122"/>
                  </a:lnTo>
                  <a:lnTo>
                    <a:pt x="13" y="125"/>
                  </a:lnTo>
                  <a:lnTo>
                    <a:pt x="13" y="127"/>
                  </a:lnTo>
                  <a:lnTo>
                    <a:pt x="13" y="130"/>
                  </a:lnTo>
                  <a:lnTo>
                    <a:pt x="14" y="133"/>
                  </a:lnTo>
                  <a:lnTo>
                    <a:pt x="14" y="136"/>
                  </a:lnTo>
                  <a:lnTo>
                    <a:pt x="16" y="139"/>
                  </a:lnTo>
                  <a:lnTo>
                    <a:pt x="17" y="143"/>
                  </a:lnTo>
                  <a:lnTo>
                    <a:pt x="19" y="146"/>
                  </a:lnTo>
                  <a:lnTo>
                    <a:pt x="20" y="149"/>
                  </a:lnTo>
                  <a:lnTo>
                    <a:pt x="22" y="151"/>
                  </a:lnTo>
                  <a:lnTo>
                    <a:pt x="23" y="152"/>
                  </a:lnTo>
                  <a:lnTo>
                    <a:pt x="26" y="155"/>
                  </a:lnTo>
                  <a:lnTo>
                    <a:pt x="30" y="159"/>
                  </a:lnTo>
                  <a:lnTo>
                    <a:pt x="33" y="161"/>
                  </a:lnTo>
                  <a:lnTo>
                    <a:pt x="36" y="164"/>
                  </a:lnTo>
                  <a:lnTo>
                    <a:pt x="39" y="165"/>
                  </a:lnTo>
                  <a:lnTo>
                    <a:pt x="42" y="168"/>
                  </a:lnTo>
                  <a:lnTo>
                    <a:pt x="45" y="171"/>
                  </a:lnTo>
                  <a:lnTo>
                    <a:pt x="48" y="174"/>
                  </a:lnTo>
                  <a:lnTo>
                    <a:pt x="51" y="177"/>
                  </a:lnTo>
                  <a:lnTo>
                    <a:pt x="54" y="180"/>
                  </a:lnTo>
                  <a:lnTo>
                    <a:pt x="56" y="183"/>
                  </a:lnTo>
                  <a:lnTo>
                    <a:pt x="59" y="187"/>
                  </a:lnTo>
                  <a:lnTo>
                    <a:pt x="59" y="190"/>
                  </a:lnTo>
                  <a:lnTo>
                    <a:pt x="61" y="193"/>
                  </a:lnTo>
                  <a:lnTo>
                    <a:pt x="62" y="196"/>
                  </a:lnTo>
                  <a:lnTo>
                    <a:pt x="64" y="199"/>
                  </a:lnTo>
                  <a:lnTo>
                    <a:pt x="65" y="202"/>
                  </a:lnTo>
                  <a:lnTo>
                    <a:pt x="67" y="204"/>
                  </a:lnTo>
                  <a:lnTo>
                    <a:pt x="67" y="209"/>
                  </a:lnTo>
                  <a:lnTo>
                    <a:pt x="68" y="212"/>
                  </a:lnTo>
                  <a:lnTo>
                    <a:pt x="69" y="216"/>
                  </a:lnTo>
                  <a:lnTo>
                    <a:pt x="69" y="219"/>
                  </a:lnTo>
                  <a:lnTo>
                    <a:pt x="71" y="223"/>
                  </a:lnTo>
                  <a:lnTo>
                    <a:pt x="72" y="228"/>
                  </a:lnTo>
                  <a:lnTo>
                    <a:pt x="72" y="231"/>
                  </a:lnTo>
                  <a:lnTo>
                    <a:pt x="74" y="235"/>
                  </a:lnTo>
                  <a:lnTo>
                    <a:pt x="74" y="238"/>
                  </a:lnTo>
                  <a:lnTo>
                    <a:pt x="75" y="242"/>
                  </a:lnTo>
                  <a:lnTo>
                    <a:pt x="75" y="245"/>
                  </a:lnTo>
                  <a:lnTo>
                    <a:pt x="77" y="248"/>
                  </a:lnTo>
                  <a:lnTo>
                    <a:pt x="77" y="251"/>
                  </a:lnTo>
                  <a:lnTo>
                    <a:pt x="78" y="254"/>
                  </a:lnTo>
                  <a:lnTo>
                    <a:pt x="78" y="258"/>
                  </a:lnTo>
                  <a:lnTo>
                    <a:pt x="80" y="263"/>
                  </a:lnTo>
                  <a:lnTo>
                    <a:pt x="80" y="266"/>
                  </a:lnTo>
                  <a:lnTo>
                    <a:pt x="81" y="266"/>
                  </a:lnTo>
                  <a:lnTo>
                    <a:pt x="116" y="254"/>
                  </a:lnTo>
                  <a:lnTo>
                    <a:pt x="117" y="254"/>
                  </a:lnTo>
                  <a:lnTo>
                    <a:pt x="120" y="254"/>
                  </a:lnTo>
                  <a:lnTo>
                    <a:pt x="123" y="257"/>
                  </a:lnTo>
                  <a:lnTo>
                    <a:pt x="128" y="258"/>
                  </a:lnTo>
                  <a:lnTo>
                    <a:pt x="132" y="263"/>
                  </a:lnTo>
                  <a:lnTo>
                    <a:pt x="135" y="264"/>
                  </a:lnTo>
                  <a:lnTo>
                    <a:pt x="138" y="267"/>
                  </a:lnTo>
                  <a:lnTo>
                    <a:pt x="141" y="270"/>
                  </a:lnTo>
                  <a:lnTo>
                    <a:pt x="145" y="274"/>
                  </a:lnTo>
                  <a:lnTo>
                    <a:pt x="148" y="277"/>
                  </a:lnTo>
                  <a:lnTo>
                    <a:pt x="149" y="283"/>
                  </a:lnTo>
                  <a:lnTo>
                    <a:pt x="149" y="287"/>
                  </a:lnTo>
                  <a:lnTo>
                    <a:pt x="149" y="292"/>
                  </a:lnTo>
                  <a:lnTo>
                    <a:pt x="148" y="295"/>
                  </a:lnTo>
                  <a:lnTo>
                    <a:pt x="148" y="298"/>
                  </a:lnTo>
                  <a:lnTo>
                    <a:pt x="147" y="300"/>
                  </a:lnTo>
                  <a:lnTo>
                    <a:pt x="145" y="303"/>
                  </a:lnTo>
                  <a:lnTo>
                    <a:pt x="144" y="306"/>
                  </a:lnTo>
                  <a:lnTo>
                    <a:pt x="144" y="309"/>
                  </a:lnTo>
                  <a:lnTo>
                    <a:pt x="142" y="311"/>
                  </a:lnTo>
                  <a:lnTo>
                    <a:pt x="141" y="313"/>
                  </a:lnTo>
                  <a:lnTo>
                    <a:pt x="138" y="318"/>
                  </a:lnTo>
                  <a:lnTo>
                    <a:pt x="135" y="324"/>
                  </a:lnTo>
                  <a:lnTo>
                    <a:pt x="131" y="327"/>
                  </a:lnTo>
                  <a:lnTo>
                    <a:pt x="129" y="331"/>
                  </a:lnTo>
                  <a:lnTo>
                    <a:pt x="125" y="334"/>
                  </a:lnTo>
                  <a:lnTo>
                    <a:pt x="123" y="337"/>
                  </a:lnTo>
                  <a:lnTo>
                    <a:pt x="123" y="338"/>
                  </a:lnTo>
                  <a:lnTo>
                    <a:pt x="129" y="364"/>
                  </a:lnTo>
                  <a:lnTo>
                    <a:pt x="113" y="430"/>
                  </a:lnTo>
                  <a:lnTo>
                    <a:pt x="99" y="444"/>
                  </a:lnTo>
                  <a:lnTo>
                    <a:pt x="100" y="443"/>
                  </a:lnTo>
                  <a:lnTo>
                    <a:pt x="104" y="443"/>
                  </a:lnTo>
                  <a:lnTo>
                    <a:pt x="106" y="443"/>
                  </a:lnTo>
                  <a:lnTo>
                    <a:pt x="109" y="444"/>
                  </a:lnTo>
                  <a:lnTo>
                    <a:pt x="110" y="446"/>
                  </a:lnTo>
                  <a:lnTo>
                    <a:pt x="112" y="449"/>
                  </a:lnTo>
                  <a:lnTo>
                    <a:pt x="112" y="450"/>
                  </a:lnTo>
                  <a:lnTo>
                    <a:pt x="110" y="453"/>
                  </a:lnTo>
                  <a:lnTo>
                    <a:pt x="109" y="456"/>
                  </a:lnTo>
                  <a:lnTo>
                    <a:pt x="109" y="459"/>
                  </a:lnTo>
                  <a:lnTo>
                    <a:pt x="106" y="462"/>
                  </a:lnTo>
                  <a:lnTo>
                    <a:pt x="104" y="466"/>
                  </a:lnTo>
                  <a:lnTo>
                    <a:pt x="103" y="469"/>
                  </a:lnTo>
                  <a:lnTo>
                    <a:pt x="101" y="473"/>
                  </a:lnTo>
                  <a:lnTo>
                    <a:pt x="99" y="476"/>
                  </a:lnTo>
                  <a:lnTo>
                    <a:pt x="97" y="479"/>
                  </a:lnTo>
                  <a:lnTo>
                    <a:pt x="94" y="482"/>
                  </a:lnTo>
                  <a:lnTo>
                    <a:pt x="93" y="485"/>
                  </a:lnTo>
                  <a:lnTo>
                    <a:pt x="91" y="489"/>
                  </a:lnTo>
                  <a:lnTo>
                    <a:pt x="90" y="491"/>
                  </a:lnTo>
                  <a:lnTo>
                    <a:pt x="91" y="491"/>
                  </a:lnTo>
                  <a:lnTo>
                    <a:pt x="93" y="489"/>
                  </a:lnTo>
                  <a:lnTo>
                    <a:pt x="96" y="486"/>
                  </a:lnTo>
                  <a:lnTo>
                    <a:pt x="100" y="485"/>
                  </a:lnTo>
                  <a:lnTo>
                    <a:pt x="104" y="484"/>
                  </a:lnTo>
                  <a:lnTo>
                    <a:pt x="109" y="485"/>
                  </a:lnTo>
                  <a:lnTo>
                    <a:pt x="110" y="485"/>
                  </a:lnTo>
                  <a:lnTo>
                    <a:pt x="113" y="486"/>
                  </a:lnTo>
                  <a:lnTo>
                    <a:pt x="115" y="488"/>
                  </a:lnTo>
                  <a:lnTo>
                    <a:pt x="117" y="491"/>
                  </a:lnTo>
                  <a:lnTo>
                    <a:pt x="117" y="494"/>
                  </a:lnTo>
                  <a:lnTo>
                    <a:pt x="119" y="498"/>
                  </a:lnTo>
                  <a:lnTo>
                    <a:pt x="119" y="501"/>
                  </a:lnTo>
                  <a:lnTo>
                    <a:pt x="120" y="504"/>
                  </a:lnTo>
                  <a:lnTo>
                    <a:pt x="120" y="507"/>
                  </a:lnTo>
                  <a:lnTo>
                    <a:pt x="120" y="510"/>
                  </a:lnTo>
                  <a:lnTo>
                    <a:pt x="120" y="513"/>
                  </a:lnTo>
                  <a:lnTo>
                    <a:pt x="120" y="516"/>
                  </a:lnTo>
                  <a:lnTo>
                    <a:pt x="120" y="520"/>
                  </a:lnTo>
                  <a:lnTo>
                    <a:pt x="120" y="523"/>
                  </a:lnTo>
                  <a:lnTo>
                    <a:pt x="120" y="526"/>
                  </a:lnTo>
                  <a:lnTo>
                    <a:pt x="120" y="530"/>
                  </a:lnTo>
                  <a:lnTo>
                    <a:pt x="120" y="533"/>
                  </a:lnTo>
                  <a:lnTo>
                    <a:pt x="120" y="537"/>
                  </a:lnTo>
                  <a:lnTo>
                    <a:pt x="120" y="540"/>
                  </a:lnTo>
                  <a:lnTo>
                    <a:pt x="120" y="543"/>
                  </a:lnTo>
                  <a:lnTo>
                    <a:pt x="119" y="546"/>
                  </a:lnTo>
                  <a:lnTo>
                    <a:pt x="119" y="550"/>
                  </a:lnTo>
                  <a:lnTo>
                    <a:pt x="119" y="552"/>
                  </a:lnTo>
                  <a:lnTo>
                    <a:pt x="117" y="556"/>
                  </a:lnTo>
                  <a:lnTo>
                    <a:pt x="117" y="559"/>
                  </a:lnTo>
                  <a:lnTo>
                    <a:pt x="117" y="562"/>
                  </a:lnTo>
                  <a:lnTo>
                    <a:pt x="117" y="565"/>
                  </a:lnTo>
                  <a:lnTo>
                    <a:pt x="117" y="569"/>
                  </a:lnTo>
                  <a:lnTo>
                    <a:pt x="117" y="571"/>
                  </a:lnTo>
                  <a:lnTo>
                    <a:pt x="117" y="572"/>
                  </a:lnTo>
                  <a:lnTo>
                    <a:pt x="154" y="549"/>
                  </a:lnTo>
                  <a:lnTo>
                    <a:pt x="247" y="422"/>
                  </a:lnTo>
                  <a:lnTo>
                    <a:pt x="253" y="399"/>
                  </a:lnTo>
                  <a:lnTo>
                    <a:pt x="285" y="402"/>
                  </a:lnTo>
                  <a:lnTo>
                    <a:pt x="306" y="386"/>
                  </a:lnTo>
                  <a:lnTo>
                    <a:pt x="330" y="329"/>
                  </a:lnTo>
                  <a:lnTo>
                    <a:pt x="338" y="264"/>
                  </a:lnTo>
                  <a:lnTo>
                    <a:pt x="333" y="231"/>
                  </a:lnTo>
                  <a:lnTo>
                    <a:pt x="48" y="0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rgbClr val="F2BF6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32" name="Freeform 39"/>
            <p:cNvSpPr>
              <a:spLocks/>
            </p:cNvSpPr>
            <p:nvPr/>
          </p:nvSpPr>
          <p:spPr bwMode="auto">
            <a:xfrm>
              <a:off x="426" y="3044"/>
              <a:ext cx="123" cy="215"/>
            </a:xfrm>
            <a:custGeom>
              <a:avLst/>
              <a:gdLst>
                <a:gd name="T0" fmla="*/ 0 w 245"/>
                <a:gd name="T1" fmla="*/ 1 h 429"/>
                <a:gd name="T2" fmla="*/ 1 w 245"/>
                <a:gd name="T3" fmla="*/ 1 h 429"/>
                <a:gd name="T4" fmla="*/ 1 w 245"/>
                <a:gd name="T5" fmla="*/ 1 h 429"/>
                <a:gd name="T6" fmla="*/ 1 w 245"/>
                <a:gd name="T7" fmla="*/ 1 h 429"/>
                <a:gd name="T8" fmla="*/ 1 w 245"/>
                <a:gd name="T9" fmla="*/ 1 h 429"/>
                <a:gd name="T10" fmla="*/ 1 w 245"/>
                <a:gd name="T11" fmla="*/ 1 h 429"/>
                <a:gd name="T12" fmla="*/ 1 w 245"/>
                <a:gd name="T13" fmla="*/ 1 h 429"/>
                <a:gd name="T14" fmla="*/ 1 w 245"/>
                <a:gd name="T15" fmla="*/ 1 h 429"/>
                <a:gd name="T16" fmla="*/ 1 w 245"/>
                <a:gd name="T17" fmla="*/ 1 h 429"/>
                <a:gd name="T18" fmla="*/ 1 w 245"/>
                <a:gd name="T19" fmla="*/ 1 h 429"/>
                <a:gd name="T20" fmla="*/ 1 w 245"/>
                <a:gd name="T21" fmla="*/ 1 h 429"/>
                <a:gd name="T22" fmla="*/ 1 w 245"/>
                <a:gd name="T23" fmla="*/ 1 h 429"/>
                <a:gd name="T24" fmla="*/ 1 w 245"/>
                <a:gd name="T25" fmla="*/ 1 h 429"/>
                <a:gd name="T26" fmla="*/ 1 w 245"/>
                <a:gd name="T27" fmla="*/ 1 h 429"/>
                <a:gd name="T28" fmla="*/ 1 w 245"/>
                <a:gd name="T29" fmla="*/ 1 h 429"/>
                <a:gd name="T30" fmla="*/ 1 w 245"/>
                <a:gd name="T31" fmla="*/ 1 h 429"/>
                <a:gd name="T32" fmla="*/ 1 w 245"/>
                <a:gd name="T33" fmla="*/ 1 h 429"/>
                <a:gd name="T34" fmla="*/ 1 w 245"/>
                <a:gd name="T35" fmla="*/ 1 h 429"/>
                <a:gd name="T36" fmla="*/ 1 w 245"/>
                <a:gd name="T37" fmla="*/ 1 h 429"/>
                <a:gd name="T38" fmla="*/ 1 w 245"/>
                <a:gd name="T39" fmla="*/ 1 h 429"/>
                <a:gd name="T40" fmla="*/ 1 w 245"/>
                <a:gd name="T41" fmla="*/ 1 h 429"/>
                <a:gd name="T42" fmla="*/ 1 w 245"/>
                <a:gd name="T43" fmla="*/ 1 h 429"/>
                <a:gd name="T44" fmla="*/ 1 w 245"/>
                <a:gd name="T45" fmla="*/ 1 h 429"/>
                <a:gd name="T46" fmla="*/ 1 w 245"/>
                <a:gd name="T47" fmla="*/ 1 h 429"/>
                <a:gd name="T48" fmla="*/ 1 w 245"/>
                <a:gd name="T49" fmla="*/ 1 h 429"/>
                <a:gd name="T50" fmla="*/ 1 w 245"/>
                <a:gd name="T51" fmla="*/ 1 h 429"/>
                <a:gd name="T52" fmla="*/ 1 w 245"/>
                <a:gd name="T53" fmla="*/ 1 h 429"/>
                <a:gd name="T54" fmla="*/ 1 w 245"/>
                <a:gd name="T55" fmla="*/ 1 h 429"/>
                <a:gd name="T56" fmla="*/ 1 w 245"/>
                <a:gd name="T57" fmla="*/ 1 h 429"/>
                <a:gd name="T58" fmla="*/ 1 w 245"/>
                <a:gd name="T59" fmla="*/ 1 h 429"/>
                <a:gd name="T60" fmla="*/ 1 w 245"/>
                <a:gd name="T61" fmla="*/ 1 h 429"/>
                <a:gd name="T62" fmla="*/ 1 w 245"/>
                <a:gd name="T63" fmla="*/ 1 h 429"/>
                <a:gd name="T64" fmla="*/ 1 w 245"/>
                <a:gd name="T65" fmla="*/ 1 h 429"/>
                <a:gd name="T66" fmla="*/ 1 w 245"/>
                <a:gd name="T67" fmla="*/ 1 h 429"/>
                <a:gd name="T68" fmla="*/ 1 w 245"/>
                <a:gd name="T69" fmla="*/ 1 h 429"/>
                <a:gd name="T70" fmla="*/ 1 w 245"/>
                <a:gd name="T71" fmla="*/ 1 h 429"/>
                <a:gd name="T72" fmla="*/ 1 w 245"/>
                <a:gd name="T73" fmla="*/ 1 h 429"/>
                <a:gd name="T74" fmla="*/ 1 w 245"/>
                <a:gd name="T75" fmla="*/ 1 h 429"/>
                <a:gd name="T76" fmla="*/ 1 w 245"/>
                <a:gd name="T77" fmla="*/ 1 h 429"/>
                <a:gd name="T78" fmla="*/ 1 w 245"/>
                <a:gd name="T79" fmla="*/ 1 h 429"/>
                <a:gd name="T80" fmla="*/ 1 w 245"/>
                <a:gd name="T81" fmla="*/ 1 h 429"/>
                <a:gd name="T82" fmla="*/ 1 w 245"/>
                <a:gd name="T83" fmla="*/ 1 h 429"/>
                <a:gd name="T84" fmla="*/ 1 w 245"/>
                <a:gd name="T85" fmla="*/ 1 h 429"/>
                <a:gd name="T86" fmla="*/ 1 w 245"/>
                <a:gd name="T87" fmla="*/ 1 h 429"/>
                <a:gd name="T88" fmla="*/ 1 w 245"/>
                <a:gd name="T89" fmla="*/ 1 h 429"/>
                <a:gd name="T90" fmla="*/ 1 w 245"/>
                <a:gd name="T91" fmla="*/ 1 h 429"/>
                <a:gd name="T92" fmla="*/ 1 w 245"/>
                <a:gd name="T93" fmla="*/ 1 h 429"/>
                <a:gd name="T94" fmla="*/ 1 w 245"/>
                <a:gd name="T95" fmla="*/ 1 h 429"/>
                <a:gd name="T96" fmla="*/ 1 w 245"/>
                <a:gd name="T97" fmla="*/ 1 h 429"/>
                <a:gd name="T98" fmla="*/ 1 w 245"/>
                <a:gd name="T99" fmla="*/ 0 h 429"/>
                <a:gd name="T100" fmla="*/ 0 w 245"/>
                <a:gd name="T101" fmla="*/ 1 h 429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45"/>
                <a:gd name="T154" fmla="*/ 0 h 429"/>
                <a:gd name="T155" fmla="*/ 245 w 245"/>
                <a:gd name="T156" fmla="*/ 429 h 429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45" h="429">
                  <a:moveTo>
                    <a:pt x="0" y="32"/>
                  </a:moveTo>
                  <a:lnTo>
                    <a:pt x="0" y="32"/>
                  </a:lnTo>
                  <a:lnTo>
                    <a:pt x="4" y="35"/>
                  </a:lnTo>
                  <a:lnTo>
                    <a:pt x="6" y="36"/>
                  </a:lnTo>
                  <a:lnTo>
                    <a:pt x="10" y="39"/>
                  </a:lnTo>
                  <a:lnTo>
                    <a:pt x="13" y="41"/>
                  </a:lnTo>
                  <a:lnTo>
                    <a:pt x="17" y="43"/>
                  </a:lnTo>
                  <a:lnTo>
                    <a:pt x="20" y="46"/>
                  </a:lnTo>
                  <a:lnTo>
                    <a:pt x="26" y="48"/>
                  </a:lnTo>
                  <a:lnTo>
                    <a:pt x="30" y="51"/>
                  </a:lnTo>
                  <a:lnTo>
                    <a:pt x="36" y="54"/>
                  </a:lnTo>
                  <a:lnTo>
                    <a:pt x="39" y="54"/>
                  </a:lnTo>
                  <a:lnTo>
                    <a:pt x="42" y="55"/>
                  </a:lnTo>
                  <a:lnTo>
                    <a:pt x="45" y="55"/>
                  </a:lnTo>
                  <a:lnTo>
                    <a:pt x="48" y="57"/>
                  </a:lnTo>
                  <a:lnTo>
                    <a:pt x="51" y="57"/>
                  </a:lnTo>
                  <a:lnTo>
                    <a:pt x="54" y="58"/>
                  </a:lnTo>
                  <a:lnTo>
                    <a:pt x="56" y="58"/>
                  </a:lnTo>
                  <a:lnTo>
                    <a:pt x="59" y="58"/>
                  </a:lnTo>
                  <a:lnTo>
                    <a:pt x="62" y="58"/>
                  </a:lnTo>
                  <a:lnTo>
                    <a:pt x="65" y="58"/>
                  </a:lnTo>
                  <a:lnTo>
                    <a:pt x="68" y="58"/>
                  </a:lnTo>
                  <a:lnTo>
                    <a:pt x="71" y="58"/>
                  </a:lnTo>
                  <a:lnTo>
                    <a:pt x="74" y="58"/>
                  </a:lnTo>
                  <a:lnTo>
                    <a:pt x="77" y="58"/>
                  </a:lnTo>
                  <a:lnTo>
                    <a:pt x="78" y="58"/>
                  </a:lnTo>
                  <a:lnTo>
                    <a:pt x="81" y="58"/>
                  </a:lnTo>
                  <a:lnTo>
                    <a:pt x="86" y="58"/>
                  </a:lnTo>
                  <a:lnTo>
                    <a:pt x="90" y="58"/>
                  </a:lnTo>
                  <a:lnTo>
                    <a:pt x="93" y="58"/>
                  </a:lnTo>
                  <a:lnTo>
                    <a:pt x="97" y="59"/>
                  </a:lnTo>
                  <a:lnTo>
                    <a:pt x="99" y="58"/>
                  </a:lnTo>
                  <a:lnTo>
                    <a:pt x="102" y="58"/>
                  </a:lnTo>
                  <a:lnTo>
                    <a:pt x="104" y="58"/>
                  </a:lnTo>
                  <a:lnTo>
                    <a:pt x="106" y="58"/>
                  </a:lnTo>
                  <a:lnTo>
                    <a:pt x="109" y="58"/>
                  </a:lnTo>
                  <a:lnTo>
                    <a:pt x="126" y="62"/>
                  </a:lnTo>
                  <a:lnTo>
                    <a:pt x="129" y="74"/>
                  </a:lnTo>
                  <a:lnTo>
                    <a:pt x="136" y="157"/>
                  </a:lnTo>
                  <a:lnTo>
                    <a:pt x="147" y="182"/>
                  </a:lnTo>
                  <a:lnTo>
                    <a:pt x="161" y="192"/>
                  </a:lnTo>
                  <a:lnTo>
                    <a:pt x="183" y="196"/>
                  </a:lnTo>
                  <a:lnTo>
                    <a:pt x="195" y="203"/>
                  </a:lnTo>
                  <a:lnTo>
                    <a:pt x="199" y="216"/>
                  </a:lnTo>
                  <a:lnTo>
                    <a:pt x="187" y="229"/>
                  </a:lnTo>
                  <a:lnTo>
                    <a:pt x="160" y="232"/>
                  </a:lnTo>
                  <a:lnTo>
                    <a:pt x="147" y="257"/>
                  </a:lnTo>
                  <a:lnTo>
                    <a:pt x="149" y="257"/>
                  </a:lnTo>
                  <a:lnTo>
                    <a:pt x="151" y="257"/>
                  </a:lnTo>
                  <a:lnTo>
                    <a:pt x="154" y="259"/>
                  </a:lnTo>
                  <a:lnTo>
                    <a:pt x="157" y="259"/>
                  </a:lnTo>
                  <a:lnTo>
                    <a:pt x="160" y="260"/>
                  </a:lnTo>
                  <a:lnTo>
                    <a:pt x="163" y="260"/>
                  </a:lnTo>
                  <a:lnTo>
                    <a:pt x="167" y="261"/>
                  </a:lnTo>
                  <a:lnTo>
                    <a:pt x="168" y="261"/>
                  </a:lnTo>
                  <a:lnTo>
                    <a:pt x="171" y="263"/>
                  </a:lnTo>
                  <a:lnTo>
                    <a:pt x="174" y="263"/>
                  </a:lnTo>
                  <a:lnTo>
                    <a:pt x="177" y="264"/>
                  </a:lnTo>
                  <a:lnTo>
                    <a:pt x="181" y="267"/>
                  </a:lnTo>
                  <a:lnTo>
                    <a:pt x="183" y="269"/>
                  </a:lnTo>
                  <a:lnTo>
                    <a:pt x="199" y="277"/>
                  </a:lnTo>
                  <a:lnTo>
                    <a:pt x="197" y="286"/>
                  </a:lnTo>
                  <a:lnTo>
                    <a:pt x="183" y="301"/>
                  </a:lnTo>
                  <a:lnTo>
                    <a:pt x="183" y="325"/>
                  </a:lnTo>
                  <a:lnTo>
                    <a:pt x="171" y="343"/>
                  </a:lnTo>
                  <a:lnTo>
                    <a:pt x="154" y="354"/>
                  </a:lnTo>
                  <a:lnTo>
                    <a:pt x="158" y="363"/>
                  </a:lnTo>
                  <a:lnTo>
                    <a:pt x="161" y="363"/>
                  </a:lnTo>
                  <a:lnTo>
                    <a:pt x="163" y="362"/>
                  </a:lnTo>
                  <a:lnTo>
                    <a:pt x="167" y="362"/>
                  </a:lnTo>
                  <a:lnTo>
                    <a:pt x="171" y="362"/>
                  </a:lnTo>
                  <a:lnTo>
                    <a:pt x="174" y="363"/>
                  </a:lnTo>
                  <a:lnTo>
                    <a:pt x="179" y="363"/>
                  </a:lnTo>
                  <a:lnTo>
                    <a:pt x="183" y="366"/>
                  </a:lnTo>
                  <a:lnTo>
                    <a:pt x="183" y="368"/>
                  </a:lnTo>
                  <a:lnTo>
                    <a:pt x="184" y="370"/>
                  </a:lnTo>
                  <a:lnTo>
                    <a:pt x="184" y="373"/>
                  </a:lnTo>
                  <a:lnTo>
                    <a:pt x="184" y="378"/>
                  </a:lnTo>
                  <a:lnTo>
                    <a:pt x="184" y="382"/>
                  </a:lnTo>
                  <a:lnTo>
                    <a:pt x="184" y="388"/>
                  </a:lnTo>
                  <a:lnTo>
                    <a:pt x="184" y="391"/>
                  </a:lnTo>
                  <a:lnTo>
                    <a:pt x="184" y="394"/>
                  </a:lnTo>
                  <a:lnTo>
                    <a:pt x="184" y="397"/>
                  </a:lnTo>
                  <a:lnTo>
                    <a:pt x="184" y="400"/>
                  </a:lnTo>
                  <a:lnTo>
                    <a:pt x="183" y="404"/>
                  </a:lnTo>
                  <a:lnTo>
                    <a:pt x="181" y="410"/>
                  </a:lnTo>
                  <a:lnTo>
                    <a:pt x="181" y="414"/>
                  </a:lnTo>
                  <a:lnTo>
                    <a:pt x="181" y="418"/>
                  </a:lnTo>
                  <a:lnTo>
                    <a:pt x="180" y="421"/>
                  </a:lnTo>
                  <a:lnTo>
                    <a:pt x="180" y="424"/>
                  </a:lnTo>
                  <a:lnTo>
                    <a:pt x="180" y="427"/>
                  </a:lnTo>
                  <a:lnTo>
                    <a:pt x="180" y="429"/>
                  </a:lnTo>
                  <a:lnTo>
                    <a:pt x="219" y="373"/>
                  </a:lnTo>
                  <a:lnTo>
                    <a:pt x="238" y="293"/>
                  </a:lnTo>
                  <a:lnTo>
                    <a:pt x="245" y="224"/>
                  </a:lnTo>
                  <a:lnTo>
                    <a:pt x="209" y="148"/>
                  </a:lnTo>
                  <a:lnTo>
                    <a:pt x="177" y="62"/>
                  </a:lnTo>
                  <a:lnTo>
                    <a:pt x="107" y="0"/>
                  </a:lnTo>
                  <a:lnTo>
                    <a:pt x="38" y="32"/>
                  </a:lnTo>
                  <a:lnTo>
                    <a:pt x="0" y="32"/>
                  </a:lnTo>
                  <a:close/>
                </a:path>
              </a:pathLst>
            </a:custGeom>
            <a:solidFill>
              <a:srgbClr val="F2BF6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33" name="Freeform 40"/>
            <p:cNvSpPr>
              <a:spLocks/>
            </p:cNvSpPr>
            <p:nvPr/>
          </p:nvSpPr>
          <p:spPr bwMode="auto">
            <a:xfrm>
              <a:off x="602" y="3114"/>
              <a:ext cx="95" cy="71"/>
            </a:xfrm>
            <a:custGeom>
              <a:avLst/>
              <a:gdLst>
                <a:gd name="T0" fmla="*/ 0 w 191"/>
                <a:gd name="T1" fmla="*/ 1 h 141"/>
                <a:gd name="T2" fmla="*/ 0 w 191"/>
                <a:gd name="T3" fmla="*/ 1 h 141"/>
                <a:gd name="T4" fmla="*/ 0 w 191"/>
                <a:gd name="T5" fmla="*/ 1 h 141"/>
                <a:gd name="T6" fmla="*/ 0 w 191"/>
                <a:gd name="T7" fmla="*/ 0 h 141"/>
                <a:gd name="T8" fmla="*/ 0 w 191"/>
                <a:gd name="T9" fmla="*/ 1 h 141"/>
                <a:gd name="T10" fmla="*/ 0 w 191"/>
                <a:gd name="T11" fmla="*/ 1 h 141"/>
                <a:gd name="T12" fmla="*/ 0 w 191"/>
                <a:gd name="T13" fmla="*/ 1 h 141"/>
                <a:gd name="T14" fmla="*/ 0 w 191"/>
                <a:gd name="T15" fmla="*/ 1 h 141"/>
                <a:gd name="T16" fmla="*/ 0 w 191"/>
                <a:gd name="T17" fmla="*/ 1 h 141"/>
                <a:gd name="T18" fmla="*/ 0 w 191"/>
                <a:gd name="T19" fmla="*/ 1 h 141"/>
                <a:gd name="T20" fmla="*/ 0 w 191"/>
                <a:gd name="T21" fmla="*/ 1 h 141"/>
                <a:gd name="T22" fmla="*/ 0 w 191"/>
                <a:gd name="T23" fmla="*/ 1 h 141"/>
                <a:gd name="T24" fmla="*/ 0 w 191"/>
                <a:gd name="T25" fmla="*/ 1 h 141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91"/>
                <a:gd name="T40" fmla="*/ 0 h 141"/>
                <a:gd name="T41" fmla="*/ 191 w 191"/>
                <a:gd name="T42" fmla="*/ 141 h 141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91" h="141">
                  <a:moveTo>
                    <a:pt x="0" y="76"/>
                  </a:moveTo>
                  <a:lnTo>
                    <a:pt x="54" y="72"/>
                  </a:lnTo>
                  <a:lnTo>
                    <a:pt x="86" y="64"/>
                  </a:lnTo>
                  <a:lnTo>
                    <a:pt x="191" y="0"/>
                  </a:lnTo>
                  <a:lnTo>
                    <a:pt x="176" y="77"/>
                  </a:lnTo>
                  <a:lnTo>
                    <a:pt x="143" y="115"/>
                  </a:lnTo>
                  <a:lnTo>
                    <a:pt x="125" y="124"/>
                  </a:lnTo>
                  <a:lnTo>
                    <a:pt x="108" y="131"/>
                  </a:lnTo>
                  <a:lnTo>
                    <a:pt x="41" y="141"/>
                  </a:lnTo>
                  <a:lnTo>
                    <a:pt x="28" y="112"/>
                  </a:lnTo>
                  <a:lnTo>
                    <a:pt x="13" y="101"/>
                  </a:lnTo>
                  <a:lnTo>
                    <a:pt x="0" y="7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34" name="Freeform 41"/>
            <p:cNvSpPr>
              <a:spLocks/>
            </p:cNvSpPr>
            <p:nvPr/>
          </p:nvSpPr>
          <p:spPr bwMode="auto">
            <a:xfrm>
              <a:off x="462" y="3180"/>
              <a:ext cx="67" cy="42"/>
            </a:xfrm>
            <a:custGeom>
              <a:avLst/>
              <a:gdLst>
                <a:gd name="T0" fmla="*/ 0 w 134"/>
                <a:gd name="T1" fmla="*/ 1 h 82"/>
                <a:gd name="T2" fmla="*/ 1 w 134"/>
                <a:gd name="T3" fmla="*/ 1 h 82"/>
                <a:gd name="T4" fmla="*/ 1 w 134"/>
                <a:gd name="T5" fmla="*/ 1 h 82"/>
                <a:gd name="T6" fmla="*/ 1 w 134"/>
                <a:gd name="T7" fmla="*/ 1 h 82"/>
                <a:gd name="T8" fmla="*/ 1 w 134"/>
                <a:gd name="T9" fmla="*/ 0 h 82"/>
                <a:gd name="T10" fmla="*/ 1 w 134"/>
                <a:gd name="T11" fmla="*/ 1 h 82"/>
                <a:gd name="T12" fmla="*/ 1 w 134"/>
                <a:gd name="T13" fmla="*/ 1 h 82"/>
                <a:gd name="T14" fmla="*/ 1 w 134"/>
                <a:gd name="T15" fmla="*/ 1 h 82"/>
                <a:gd name="T16" fmla="*/ 1 w 134"/>
                <a:gd name="T17" fmla="*/ 1 h 82"/>
                <a:gd name="T18" fmla="*/ 1 w 134"/>
                <a:gd name="T19" fmla="*/ 1 h 82"/>
                <a:gd name="T20" fmla="*/ 1 w 134"/>
                <a:gd name="T21" fmla="*/ 1 h 82"/>
                <a:gd name="T22" fmla="*/ 1 w 134"/>
                <a:gd name="T23" fmla="*/ 1 h 82"/>
                <a:gd name="T24" fmla="*/ 1 w 134"/>
                <a:gd name="T25" fmla="*/ 1 h 82"/>
                <a:gd name="T26" fmla="*/ 0 w 134"/>
                <a:gd name="T27" fmla="*/ 1 h 82"/>
                <a:gd name="T28" fmla="*/ 0 w 134"/>
                <a:gd name="T29" fmla="*/ 1 h 82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34"/>
                <a:gd name="T46" fmla="*/ 0 h 82"/>
                <a:gd name="T47" fmla="*/ 134 w 134"/>
                <a:gd name="T48" fmla="*/ 82 h 82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34" h="82">
                  <a:moveTo>
                    <a:pt x="0" y="59"/>
                  </a:moveTo>
                  <a:lnTo>
                    <a:pt x="31" y="49"/>
                  </a:lnTo>
                  <a:lnTo>
                    <a:pt x="61" y="21"/>
                  </a:lnTo>
                  <a:lnTo>
                    <a:pt x="92" y="21"/>
                  </a:lnTo>
                  <a:lnTo>
                    <a:pt x="116" y="0"/>
                  </a:lnTo>
                  <a:lnTo>
                    <a:pt x="134" y="5"/>
                  </a:lnTo>
                  <a:lnTo>
                    <a:pt x="125" y="16"/>
                  </a:lnTo>
                  <a:lnTo>
                    <a:pt x="106" y="29"/>
                  </a:lnTo>
                  <a:lnTo>
                    <a:pt x="115" y="52"/>
                  </a:lnTo>
                  <a:lnTo>
                    <a:pt x="103" y="64"/>
                  </a:lnTo>
                  <a:lnTo>
                    <a:pt x="81" y="80"/>
                  </a:lnTo>
                  <a:lnTo>
                    <a:pt x="67" y="82"/>
                  </a:lnTo>
                  <a:lnTo>
                    <a:pt x="36" y="81"/>
                  </a:lnTo>
                  <a:lnTo>
                    <a:pt x="0" y="59"/>
                  </a:lnTo>
                  <a:close/>
                </a:path>
              </a:pathLst>
            </a:custGeom>
            <a:solidFill>
              <a:srgbClr val="99336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35" name="Freeform 42"/>
            <p:cNvSpPr>
              <a:spLocks/>
            </p:cNvSpPr>
            <p:nvPr/>
          </p:nvSpPr>
          <p:spPr bwMode="auto">
            <a:xfrm>
              <a:off x="428" y="2962"/>
              <a:ext cx="80" cy="83"/>
            </a:xfrm>
            <a:custGeom>
              <a:avLst/>
              <a:gdLst>
                <a:gd name="T0" fmla="*/ 0 w 160"/>
                <a:gd name="T1" fmla="*/ 1 h 165"/>
                <a:gd name="T2" fmla="*/ 1 w 160"/>
                <a:gd name="T3" fmla="*/ 1 h 165"/>
                <a:gd name="T4" fmla="*/ 1 w 160"/>
                <a:gd name="T5" fmla="*/ 1 h 165"/>
                <a:gd name="T6" fmla="*/ 1 w 160"/>
                <a:gd name="T7" fmla="*/ 1 h 165"/>
                <a:gd name="T8" fmla="*/ 1 w 160"/>
                <a:gd name="T9" fmla="*/ 1 h 165"/>
                <a:gd name="T10" fmla="*/ 1 w 160"/>
                <a:gd name="T11" fmla="*/ 1 h 165"/>
                <a:gd name="T12" fmla="*/ 1 w 160"/>
                <a:gd name="T13" fmla="*/ 1 h 165"/>
                <a:gd name="T14" fmla="*/ 1 w 160"/>
                <a:gd name="T15" fmla="*/ 1 h 165"/>
                <a:gd name="T16" fmla="*/ 1 w 160"/>
                <a:gd name="T17" fmla="*/ 1 h 165"/>
                <a:gd name="T18" fmla="*/ 1 w 160"/>
                <a:gd name="T19" fmla="*/ 1 h 165"/>
                <a:gd name="T20" fmla="*/ 1 w 160"/>
                <a:gd name="T21" fmla="*/ 1 h 165"/>
                <a:gd name="T22" fmla="*/ 1 w 160"/>
                <a:gd name="T23" fmla="*/ 1 h 165"/>
                <a:gd name="T24" fmla="*/ 1 w 160"/>
                <a:gd name="T25" fmla="*/ 1 h 165"/>
                <a:gd name="T26" fmla="*/ 1 w 160"/>
                <a:gd name="T27" fmla="*/ 1 h 165"/>
                <a:gd name="T28" fmla="*/ 1 w 160"/>
                <a:gd name="T29" fmla="*/ 1 h 165"/>
                <a:gd name="T30" fmla="*/ 1 w 160"/>
                <a:gd name="T31" fmla="*/ 1 h 165"/>
                <a:gd name="T32" fmla="*/ 1 w 160"/>
                <a:gd name="T33" fmla="*/ 1 h 165"/>
                <a:gd name="T34" fmla="*/ 1 w 160"/>
                <a:gd name="T35" fmla="*/ 1 h 165"/>
                <a:gd name="T36" fmla="*/ 1 w 160"/>
                <a:gd name="T37" fmla="*/ 1 h 165"/>
                <a:gd name="T38" fmla="*/ 1 w 160"/>
                <a:gd name="T39" fmla="*/ 1 h 165"/>
                <a:gd name="T40" fmla="*/ 1 w 160"/>
                <a:gd name="T41" fmla="*/ 1 h 165"/>
                <a:gd name="T42" fmla="*/ 1 w 160"/>
                <a:gd name="T43" fmla="*/ 1 h 165"/>
                <a:gd name="T44" fmla="*/ 1 w 160"/>
                <a:gd name="T45" fmla="*/ 1 h 165"/>
                <a:gd name="T46" fmla="*/ 1 w 160"/>
                <a:gd name="T47" fmla="*/ 1 h 165"/>
                <a:gd name="T48" fmla="*/ 1 w 160"/>
                <a:gd name="T49" fmla="*/ 1 h 165"/>
                <a:gd name="T50" fmla="*/ 1 w 160"/>
                <a:gd name="T51" fmla="*/ 1 h 165"/>
                <a:gd name="T52" fmla="*/ 1 w 160"/>
                <a:gd name="T53" fmla="*/ 1 h 165"/>
                <a:gd name="T54" fmla="*/ 1 w 160"/>
                <a:gd name="T55" fmla="*/ 1 h 165"/>
                <a:gd name="T56" fmla="*/ 1 w 160"/>
                <a:gd name="T57" fmla="*/ 1 h 165"/>
                <a:gd name="T58" fmla="*/ 1 w 160"/>
                <a:gd name="T59" fmla="*/ 1 h 165"/>
                <a:gd name="T60" fmla="*/ 1 w 160"/>
                <a:gd name="T61" fmla="*/ 1 h 165"/>
                <a:gd name="T62" fmla="*/ 1 w 160"/>
                <a:gd name="T63" fmla="*/ 1 h 165"/>
                <a:gd name="T64" fmla="*/ 1 w 160"/>
                <a:gd name="T65" fmla="*/ 1 h 165"/>
                <a:gd name="T66" fmla="*/ 1 w 160"/>
                <a:gd name="T67" fmla="*/ 1 h 165"/>
                <a:gd name="T68" fmla="*/ 1 w 160"/>
                <a:gd name="T69" fmla="*/ 1 h 165"/>
                <a:gd name="T70" fmla="*/ 1 w 160"/>
                <a:gd name="T71" fmla="*/ 1 h 165"/>
                <a:gd name="T72" fmla="*/ 1 w 160"/>
                <a:gd name="T73" fmla="*/ 1 h 165"/>
                <a:gd name="T74" fmla="*/ 1 w 160"/>
                <a:gd name="T75" fmla="*/ 1 h 165"/>
                <a:gd name="T76" fmla="*/ 1 w 160"/>
                <a:gd name="T77" fmla="*/ 1 h 165"/>
                <a:gd name="T78" fmla="*/ 1 w 160"/>
                <a:gd name="T79" fmla="*/ 1 h 165"/>
                <a:gd name="T80" fmla="*/ 1 w 160"/>
                <a:gd name="T81" fmla="*/ 1 h 165"/>
                <a:gd name="T82" fmla="*/ 1 w 160"/>
                <a:gd name="T83" fmla="*/ 1 h 165"/>
                <a:gd name="T84" fmla="*/ 1 w 160"/>
                <a:gd name="T85" fmla="*/ 1 h 165"/>
                <a:gd name="T86" fmla="*/ 1 w 160"/>
                <a:gd name="T87" fmla="*/ 1 h 165"/>
                <a:gd name="T88" fmla="*/ 1 w 160"/>
                <a:gd name="T89" fmla="*/ 1 h 165"/>
                <a:gd name="T90" fmla="*/ 1 w 160"/>
                <a:gd name="T91" fmla="*/ 1 h 165"/>
                <a:gd name="T92" fmla="*/ 1 w 160"/>
                <a:gd name="T93" fmla="*/ 1 h 165"/>
                <a:gd name="T94" fmla="*/ 1 w 160"/>
                <a:gd name="T95" fmla="*/ 1 h 165"/>
                <a:gd name="T96" fmla="*/ 1 w 160"/>
                <a:gd name="T97" fmla="*/ 1 h 165"/>
                <a:gd name="T98" fmla="*/ 1 w 160"/>
                <a:gd name="T99" fmla="*/ 1 h 165"/>
                <a:gd name="T100" fmla="*/ 1 w 160"/>
                <a:gd name="T101" fmla="*/ 1 h 165"/>
                <a:gd name="T102" fmla="*/ 1 w 160"/>
                <a:gd name="T103" fmla="*/ 1 h 165"/>
                <a:gd name="T104" fmla="*/ 1 w 160"/>
                <a:gd name="T105" fmla="*/ 1 h 165"/>
                <a:gd name="T106" fmla="*/ 1 w 160"/>
                <a:gd name="T107" fmla="*/ 1 h 165"/>
                <a:gd name="T108" fmla="*/ 1 w 160"/>
                <a:gd name="T109" fmla="*/ 1 h 165"/>
                <a:gd name="T110" fmla="*/ 1 w 160"/>
                <a:gd name="T111" fmla="*/ 1 h 165"/>
                <a:gd name="T112" fmla="*/ 1 w 160"/>
                <a:gd name="T113" fmla="*/ 1 h 165"/>
                <a:gd name="T114" fmla="*/ 1 w 160"/>
                <a:gd name="T115" fmla="*/ 0 h 165"/>
                <a:gd name="T116" fmla="*/ 1 w 160"/>
                <a:gd name="T117" fmla="*/ 1 h 165"/>
                <a:gd name="T118" fmla="*/ 0 w 160"/>
                <a:gd name="T119" fmla="*/ 1 h 165"/>
                <a:gd name="T120" fmla="*/ 0 w 160"/>
                <a:gd name="T121" fmla="*/ 1 h 16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60"/>
                <a:gd name="T184" fmla="*/ 0 h 165"/>
                <a:gd name="T185" fmla="*/ 160 w 160"/>
                <a:gd name="T186" fmla="*/ 165 h 16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60" h="165">
                  <a:moveTo>
                    <a:pt x="0" y="36"/>
                  </a:moveTo>
                  <a:lnTo>
                    <a:pt x="7" y="34"/>
                  </a:lnTo>
                  <a:lnTo>
                    <a:pt x="16" y="33"/>
                  </a:lnTo>
                  <a:lnTo>
                    <a:pt x="19" y="33"/>
                  </a:lnTo>
                  <a:lnTo>
                    <a:pt x="21" y="32"/>
                  </a:lnTo>
                  <a:lnTo>
                    <a:pt x="24" y="32"/>
                  </a:lnTo>
                  <a:lnTo>
                    <a:pt x="29" y="32"/>
                  </a:lnTo>
                  <a:lnTo>
                    <a:pt x="32" y="32"/>
                  </a:lnTo>
                  <a:lnTo>
                    <a:pt x="35" y="32"/>
                  </a:lnTo>
                  <a:lnTo>
                    <a:pt x="39" y="32"/>
                  </a:lnTo>
                  <a:lnTo>
                    <a:pt x="43" y="32"/>
                  </a:lnTo>
                  <a:lnTo>
                    <a:pt x="46" y="32"/>
                  </a:lnTo>
                  <a:lnTo>
                    <a:pt x="51" y="32"/>
                  </a:lnTo>
                  <a:lnTo>
                    <a:pt x="53" y="33"/>
                  </a:lnTo>
                  <a:lnTo>
                    <a:pt x="58" y="33"/>
                  </a:lnTo>
                  <a:lnTo>
                    <a:pt x="62" y="34"/>
                  </a:lnTo>
                  <a:lnTo>
                    <a:pt x="67" y="34"/>
                  </a:lnTo>
                  <a:lnTo>
                    <a:pt x="71" y="36"/>
                  </a:lnTo>
                  <a:lnTo>
                    <a:pt x="74" y="37"/>
                  </a:lnTo>
                  <a:lnTo>
                    <a:pt x="78" y="39"/>
                  </a:lnTo>
                  <a:lnTo>
                    <a:pt x="83" y="40"/>
                  </a:lnTo>
                  <a:lnTo>
                    <a:pt x="85" y="43"/>
                  </a:lnTo>
                  <a:lnTo>
                    <a:pt x="90" y="46"/>
                  </a:lnTo>
                  <a:lnTo>
                    <a:pt x="93" y="48"/>
                  </a:lnTo>
                  <a:lnTo>
                    <a:pt x="97" y="52"/>
                  </a:lnTo>
                  <a:lnTo>
                    <a:pt x="99" y="53"/>
                  </a:lnTo>
                  <a:lnTo>
                    <a:pt x="101" y="59"/>
                  </a:lnTo>
                  <a:lnTo>
                    <a:pt x="104" y="62"/>
                  </a:lnTo>
                  <a:lnTo>
                    <a:pt x="106" y="66"/>
                  </a:lnTo>
                  <a:lnTo>
                    <a:pt x="107" y="71"/>
                  </a:lnTo>
                  <a:lnTo>
                    <a:pt x="109" y="77"/>
                  </a:lnTo>
                  <a:lnTo>
                    <a:pt x="109" y="81"/>
                  </a:lnTo>
                  <a:lnTo>
                    <a:pt x="110" y="85"/>
                  </a:lnTo>
                  <a:lnTo>
                    <a:pt x="110" y="91"/>
                  </a:lnTo>
                  <a:lnTo>
                    <a:pt x="110" y="97"/>
                  </a:lnTo>
                  <a:lnTo>
                    <a:pt x="110" y="101"/>
                  </a:lnTo>
                  <a:lnTo>
                    <a:pt x="110" y="107"/>
                  </a:lnTo>
                  <a:lnTo>
                    <a:pt x="110" y="109"/>
                  </a:lnTo>
                  <a:lnTo>
                    <a:pt x="110" y="112"/>
                  </a:lnTo>
                  <a:lnTo>
                    <a:pt x="110" y="114"/>
                  </a:lnTo>
                  <a:lnTo>
                    <a:pt x="110" y="117"/>
                  </a:lnTo>
                  <a:lnTo>
                    <a:pt x="109" y="123"/>
                  </a:lnTo>
                  <a:lnTo>
                    <a:pt x="107" y="128"/>
                  </a:lnTo>
                  <a:lnTo>
                    <a:pt x="107" y="132"/>
                  </a:lnTo>
                  <a:lnTo>
                    <a:pt x="106" y="138"/>
                  </a:lnTo>
                  <a:lnTo>
                    <a:pt x="106" y="142"/>
                  </a:lnTo>
                  <a:lnTo>
                    <a:pt x="104" y="146"/>
                  </a:lnTo>
                  <a:lnTo>
                    <a:pt x="103" y="149"/>
                  </a:lnTo>
                  <a:lnTo>
                    <a:pt x="103" y="154"/>
                  </a:lnTo>
                  <a:lnTo>
                    <a:pt x="101" y="157"/>
                  </a:lnTo>
                  <a:lnTo>
                    <a:pt x="101" y="159"/>
                  </a:lnTo>
                  <a:lnTo>
                    <a:pt x="100" y="162"/>
                  </a:lnTo>
                  <a:lnTo>
                    <a:pt x="100" y="165"/>
                  </a:lnTo>
                  <a:lnTo>
                    <a:pt x="146" y="106"/>
                  </a:lnTo>
                  <a:lnTo>
                    <a:pt x="160" y="52"/>
                  </a:lnTo>
                  <a:lnTo>
                    <a:pt x="144" y="30"/>
                  </a:lnTo>
                  <a:lnTo>
                    <a:pt x="119" y="7"/>
                  </a:lnTo>
                  <a:lnTo>
                    <a:pt x="71" y="0"/>
                  </a:lnTo>
                  <a:lnTo>
                    <a:pt x="33" y="14"/>
                  </a:lnTo>
                  <a:lnTo>
                    <a:pt x="0" y="36"/>
                  </a:lnTo>
                  <a:close/>
                </a:path>
              </a:pathLst>
            </a:custGeom>
            <a:solidFill>
              <a:srgbClr val="BF663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36" name="Freeform 43"/>
            <p:cNvSpPr>
              <a:spLocks/>
            </p:cNvSpPr>
            <p:nvPr/>
          </p:nvSpPr>
          <p:spPr bwMode="auto">
            <a:xfrm>
              <a:off x="546" y="2938"/>
              <a:ext cx="14" cy="18"/>
            </a:xfrm>
            <a:custGeom>
              <a:avLst/>
              <a:gdLst>
                <a:gd name="T0" fmla="*/ 0 w 29"/>
                <a:gd name="T1" fmla="*/ 0 h 37"/>
                <a:gd name="T2" fmla="*/ 0 w 29"/>
                <a:gd name="T3" fmla="*/ 0 h 37"/>
                <a:gd name="T4" fmla="*/ 0 w 29"/>
                <a:gd name="T5" fmla="*/ 0 h 37"/>
                <a:gd name="T6" fmla="*/ 0 w 29"/>
                <a:gd name="T7" fmla="*/ 0 h 37"/>
                <a:gd name="T8" fmla="*/ 0 w 29"/>
                <a:gd name="T9" fmla="*/ 0 h 37"/>
                <a:gd name="T10" fmla="*/ 0 w 29"/>
                <a:gd name="T11" fmla="*/ 0 h 3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9"/>
                <a:gd name="T19" fmla="*/ 0 h 37"/>
                <a:gd name="T20" fmla="*/ 29 w 29"/>
                <a:gd name="T21" fmla="*/ 37 h 3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9" h="37">
                  <a:moveTo>
                    <a:pt x="0" y="26"/>
                  </a:moveTo>
                  <a:lnTo>
                    <a:pt x="23" y="37"/>
                  </a:lnTo>
                  <a:lnTo>
                    <a:pt x="29" y="0"/>
                  </a:lnTo>
                  <a:lnTo>
                    <a:pt x="7" y="6"/>
                  </a:lnTo>
                  <a:lnTo>
                    <a:pt x="0" y="26"/>
                  </a:lnTo>
                  <a:close/>
                </a:path>
              </a:pathLst>
            </a:custGeom>
            <a:solidFill>
              <a:srgbClr val="8FCCF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37" name="Freeform 44"/>
            <p:cNvSpPr>
              <a:spLocks/>
            </p:cNvSpPr>
            <p:nvPr/>
          </p:nvSpPr>
          <p:spPr bwMode="auto">
            <a:xfrm>
              <a:off x="578" y="2914"/>
              <a:ext cx="36" cy="24"/>
            </a:xfrm>
            <a:custGeom>
              <a:avLst/>
              <a:gdLst>
                <a:gd name="T0" fmla="*/ 1 w 71"/>
                <a:gd name="T1" fmla="*/ 1 h 48"/>
                <a:gd name="T2" fmla="*/ 1 w 71"/>
                <a:gd name="T3" fmla="*/ 1 h 48"/>
                <a:gd name="T4" fmla="*/ 1 w 71"/>
                <a:gd name="T5" fmla="*/ 1 h 48"/>
                <a:gd name="T6" fmla="*/ 1 w 71"/>
                <a:gd name="T7" fmla="*/ 0 h 48"/>
                <a:gd name="T8" fmla="*/ 1 w 71"/>
                <a:gd name="T9" fmla="*/ 1 h 48"/>
                <a:gd name="T10" fmla="*/ 1 w 71"/>
                <a:gd name="T11" fmla="*/ 1 h 48"/>
                <a:gd name="T12" fmla="*/ 0 w 71"/>
                <a:gd name="T13" fmla="*/ 1 h 48"/>
                <a:gd name="T14" fmla="*/ 1 w 71"/>
                <a:gd name="T15" fmla="*/ 1 h 48"/>
                <a:gd name="T16" fmla="*/ 1 w 71"/>
                <a:gd name="T17" fmla="*/ 1 h 4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71"/>
                <a:gd name="T28" fmla="*/ 0 h 48"/>
                <a:gd name="T29" fmla="*/ 71 w 71"/>
                <a:gd name="T30" fmla="*/ 48 h 48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71" h="48">
                  <a:moveTo>
                    <a:pt x="2" y="48"/>
                  </a:moveTo>
                  <a:lnTo>
                    <a:pt x="64" y="25"/>
                  </a:lnTo>
                  <a:lnTo>
                    <a:pt x="71" y="2"/>
                  </a:lnTo>
                  <a:lnTo>
                    <a:pt x="55" y="0"/>
                  </a:lnTo>
                  <a:lnTo>
                    <a:pt x="39" y="13"/>
                  </a:lnTo>
                  <a:lnTo>
                    <a:pt x="17" y="15"/>
                  </a:lnTo>
                  <a:lnTo>
                    <a:pt x="0" y="21"/>
                  </a:lnTo>
                  <a:lnTo>
                    <a:pt x="2" y="48"/>
                  </a:lnTo>
                  <a:close/>
                </a:path>
              </a:pathLst>
            </a:custGeom>
            <a:solidFill>
              <a:srgbClr val="8FCCF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38" name="Freeform 45"/>
            <p:cNvSpPr>
              <a:spLocks/>
            </p:cNvSpPr>
            <p:nvPr/>
          </p:nvSpPr>
          <p:spPr bwMode="auto">
            <a:xfrm>
              <a:off x="614" y="2918"/>
              <a:ext cx="22" cy="18"/>
            </a:xfrm>
            <a:custGeom>
              <a:avLst/>
              <a:gdLst>
                <a:gd name="T0" fmla="*/ 0 w 45"/>
                <a:gd name="T1" fmla="*/ 1 h 36"/>
                <a:gd name="T2" fmla="*/ 0 w 45"/>
                <a:gd name="T3" fmla="*/ 1 h 36"/>
                <a:gd name="T4" fmla="*/ 0 w 45"/>
                <a:gd name="T5" fmla="*/ 1 h 36"/>
                <a:gd name="T6" fmla="*/ 0 w 45"/>
                <a:gd name="T7" fmla="*/ 1 h 36"/>
                <a:gd name="T8" fmla="*/ 0 w 45"/>
                <a:gd name="T9" fmla="*/ 1 h 36"/>
                <a:gd name="T10" fmla="*/ 0 w 45"/>
                <a:gd name="T11" fmla="*/ 0 h 36"/>
                <a:gd name="T12" fmla="*/ 0 w 45"/>
                <a:gd name="T13" fmla="*/ 1 h 36"/>
                <a:gd name="T14" fmla="*/ 0 w 45"/>
                <a:gd name="T15" fmla="*/ 1 h 36"/>
                <a:gd name="T16" fmla="*/ 0 w 45"/>
                <a:gd name="T17" fmla="*/ 1 h 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5"/>
                <a:gd name="T28" fmla="*/ 0 h 36"/>
                <a:gd name="T29" fmla="*/ 45 w 45"/>
                <a:gd name="T30" fmla="*/ 36 h 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5" h="36">
                  <a:moveTo>
                    <a:pt x="0" y="23"/>
                  </a:moveTo>
                  <a:lnTo>
                    <a:pt x="10" y="23"/>
                  </a:lnTo>
                  <a:lnTo>
                    <a:pt x="19" y="36"/>
                  </a:lnTo>
                  <a:lnTo>
                    <a:pt x="30" y="36"/>
                  </a:lnTo>
                  <a:lnTo>
                    <a:pt x="45" y="4"/>
                  </a:lnTo>
                  <a:lnTo>
                    <a:pt x="10" y="0"/>
                  </a:lnTo>
                  <a:lnTo>
                    <a:pt x="3" y="3"/>
                  </a:lnTo>
                  <a:lnTo>
                    <a:pt x="0" y="23"/>
                  </a:lnTo>
                  <a:close/>
                </a:path>
              </a:pathLst>
            </a:custGeom>
            <a:solidFill>
              <a:srgbClr val="8FCCF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39" name="Freeform 46"/>
            <p:cNvSpPr>
              <a:spLocks/>
            </p:cNvSpPr>
            <p:nvPr/>
          </p:nvSpPr>
          <p:spPr bwMode="auto">
            <a:xfrm>
              <a:off x="676" y="2941"/>
              <a:ext cx="32" cy="29"/>
            </a:xfrm>
            <a:custGeom>
              <a:avLst/>
              <a:gdLst>
                <a:gd name="T0" fmla="*/ 0 w 64"/>
                <a:gd name="T1" fmla="*/ 0 h 60"/>
                <a:gd name="T2" fmla="*/ 1 w 64"/>
                <a:gd name="T3" fmla="*/ 0 h 60"/>
                <a:gd name="T4" fmla="*/ 1 w 64"/>
                <a:gd name="T5" fmla="*/ 0 h 60"/>
                <a:gd name="T6" fmla="*/ 1 w 64"/>
                <a:gd name="T7" fmla="*/ 0 h 60"/>
                <a:gd name="T8" fmla="*/ 1 w 64"/>
                <a:gd name="T9" fmla="*/ 0 h 60"/>
                <a:gd name="T10" fmla="*/ 1 w 64"/>
                <a:gd name="T11" fmla="*/ 0 h 60"/>
                <a:gd name="T12" fmla="*/ 1 w 64"/>
                <a:gd name="T13" fmla="*/ 0 h 60"/>
                <a:gd name="T14" fmla="*/ 1 w 64"/>
                <a:gd name="T15" fmla="*/ 0 h 60"/>
                <a:gd name="T16" fmla="*/ 1 w 64"/>
                <a:gd name="T17" fmla="*/ 0 h 60"/>
                <a:gd name="T18" fmla="*/ 1 w 64"/>
                <a:gd name="T19" fmla="*/ 0 h 60"/>
                <a:gd name="T20" fmla="*/ 1 w 64"/>
                <a:gd name="T21" fmla="*/ 0 h 60"/>
                <a:gd name="T22" fmla="*/ 1 w 64"/>
                <a:gd name="T23" fmla="*/ 0 h 60"/>
                <a:gd name="T24" fmla="*/ 1 w 64"/>
                <a:gd name="T25" fmla="*/ 0 h 60"/>
                <a:gd name="T26" fmla="*/ 1 w 64"/>
                <a:gd name="T27" fmla="*/ 0 h 60"/>
                <a:gd name="T28" fmla="*/ 1 w 64"/>
                <a:gd name="T29" fmla="*/ 0 h 60"/>
                <a:gd name="T30" fmla="*/ 1 w 64"/>
                <a:gd name="T31" fmla="*/ 0 h 60"/>
                <a:gd name="T32" fmla="*/ 1 w 64"/>
                <a:gd name="T33" fmla="*/ 0 h 60"/>
                <a:gd name="T34" fmla="*/ 1 w 64"/>
                <a:gd name="T35" fmla="*/ 0 h 60"/>
                <a:gd name="T36" fmla="*/ 1 w 64"/>
                <a:gd name="T37" fmla="*/ 0 h 60"/>
                <a:gd name="T38" fmla="*/ 1 w 64"/>
                <a:gd name="T39" fmla="*/ 0 h 60"/>
                <a:gd name="T40" fmla="*/ 1 w 64"/>
                <a:gd name="T41" fmla="*/ 0 h 60"/>
                <a:gd name="T42" fmla="*/ 1 w 64"/>
                <a:gd name="T43" fmla="*/ 0 h 60"/>
                <a:gd name="T44" fmla="*/ 1 w 64"/>
                <a:gd name="T45" fmla="*/ 0 h 60"/>
                <a:gd name="T46" fmla="*/ 1 w 64"/>
                <a:gd name="T47" fmla="*/ 0 h 60"/>
                <a:gd name="T48" fmla="*/ 1 w 64"/>
                <a:gd name="T49" fmla="*/ 0 h 60"/>
                <a:gd name="T50" fmla="*/ 1 w 64"/>
                <a:gd name="T51" fmla="*/ 0 h 60"/>
                <a:gd name="T52" fmla="*/ 1 w 64"/>
                <a:gd name="T53" fmla="*/ 0 h 60"/>
                <a:gd name="T54" fmla="*/ 1 w 64"/>
                <a:gd name="T55" fmla="*/ 0 h 60"/>
                <a:gd name="T56" fmla="*/ 1 w 64"/>
                <a:gd name="T57" fmla="*/ 0 h 60"/>
                <a:gd name="T58" fmla="*/ 1 w 64"/>
                <a:gd name="T59" fmla="*/ 0 h 60"/>
                <a:gd name="T60" fmla="*/ 1 w 64"/>
                <a:gd name="T61" fmla="*/ 0 h 60"/>
                <a:gd name="T62" fmla="*/ 1 w 64"/>
                <a:gd name="T63" fmla="*/ 0 h 60"/>
                <a:gd name="T64" fmla="*/ 1 w 64"/>
                <a:gd name="T65" fmla="*/ 0 h 60"/>
                <a:gd name="T66" fmla="*/ 1 w 64"/>
                <a:gd name="T67" fmla="*/ 0 h 60"/>
                <a:gd name="T68" fmla="*/ 1 w 64"/>
                <a:gd name="T69" fmla="*/ 0 h 60"/>
                <a:gd name="T70" fmla="*/ 1 w 64"/>
                <a:gd name="T71" fmla="*/ 0 h 60"/>
                <a:gd name="T72" fmla="*/ 1 w 64"/>
                <a:gd name="T73" fmla="*/ 0 h 60"/>
                <a:gd name="T74" fmla="*/ 1 w 64"/>
                <a:gd name="T75" fmla="*/ 0 h 60"/>
                <a:gd name="T76" fmla="*/ 1 w 64"/>
                <a:gd name="T77" fmla="*/ 0 h 60"/>
                <a:gd name="T78" fmla="*/ 1 w 64"/>
                <a:gd name="T79" fmla="*/ 0 h 60"/>
                <a:gd name="T80" fmla="*/ 1 w 64"/>
                <a:gd name="T81" fmla="*/ 0 h 60"/>
                <a:gd name="T82" fmla="*/ 1 w 64"/>
                <a:gd name="T83" fmla="*/ 0 h 60"/>
                <a:gd name="T84" fmla="*/ 1 w 64"/>
                <a:gd name="T85" fmla="*/ 0 h 60"/>
                <a:gd name="T86" fmla="*/ 1 w 64"/>
                <a:gd name="T87" fmla="*/ 0 h 60"/>
                <a:gd name="T88" fmla="*/ 1 w 64"/>
                <a:gd name="T89" fmla="*/ 0 h 60"/>
                <a:gd name="T90" fmla="*/ 1 w 64"/>
                <a:gd name="T91" fmla="*/ 0 h 60"/>
                <a:gd name="T92" fmla="*/ 1 w 64"/>
                <a:gd name="T93" fmla="*/ 0 h 60"/>
                <a:gd name="T94" fmla="*/ 1 w 64"/>
                <a:gd name="T95" fmla="*/ 0 h 60"/>
                <a:gd name="T96" fmla="*/ 0 w 64"/>
                <a:gd name="T97" fmla="*/ 0 h 60"/>
                <a:gd name="T98" fmla="*/ 0 w 64"/>
                <a:gd name="T99" fmla="*/ 0 h 60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64"/>
                <a:gd name="T151" fmla="*/ 0 h 60"/>
                <a:gd name="T152" fmla="*/ 64 w 64"/>
                <a:gd name="T153" fmla="*/ 60 h 60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64" h="60">
                  <a:moveTo>
                    <a:pt x="0" y="16"/>
                  </a:moveTo>
                  <a:lnTo>
                    <a:pt x="1" y="16"/>
                  </a:lnTo>
                  <a:lnTo>
                    <a:pt x="6" y="17"/>
                  </a:lnTo>
                  <a:lnTo>
                    <a:pt x="7" y="17"/>
                  </a:lnTo>
                  <a:lnTo>
                    <a:pt x="10" y="19"/>
                  </a:lnTo>
                  <a:lnTo>
                    <a:pt x="13" y="20"/>
                  </a:lnTo>
                  <a:lnTo>
                    <a:pt x="17" y="22"/>
                  </a:lnTo>
                  <a:lnTo>
                    <a:pt x="20" y="23"/>
                  </a:lnTo>
                  <a:lnTo>
                    <a:pt x="23" y="25"/>
                  </a:lnTo>
                  <a:lnTo>
                    <a:pt x="27" y="26"/>
                  </a:lnTo>
                  <a:lnTo>
                    <a:pt x="30" y="28"/>
                  </a:lnTo>
                  <a:lnTo>
                    <a:pt x="33" y="29"/>
                  </a:lnTo>
                  <a:lnTo>
                    <a:pt x="36" y="31"/>
                  </a:lnTo>
                  <a:lnTo>
                    <a:pt x="39" y="32"/>
                  </a:lnTo>
                  <a:lnTo>
                    <a:pt x="41" y="35"/>
                  </a:lnTo>
                  <a:lnTo>
                    <a:pt x="42" y="38"/>
                  </a:lnTo>
                  <a:lnTo>
                    <a:pt x="45" y="41"/>
                  </a:lnTo>
                  <a:lnTo>
                    <a:pt x="45" y="45"/>
                  </a:lnTo>
                  <a:lnTo>
                    <a:pt x="45" y="48"/>
                  </a:lnTo>
                  <a:lnTo>
                    <a:pt x="45" y="52"/>
                  </a:lnTo>
                  <a:lnTo>
                    <a:pt x="45" y="55"/>
                  </a:lnTo>
                  <a:lnTo>
                    <a:pt x="45" y="57"/>
                  </a:lnTo>
                  <a:lnTo>
                    <a:pt x="45" y="58"/>
                  </a:lnTo>
                  <a:lnTo>
                    <a:pt x="64" y="60"/>
                  </a:lnTo>
                  <a:lnTo>
                    <a:pt x="62" y="60"/>
                  </a:lnTo>
                  <a:lnTo>
                    <a:pt x="62" y="57"/>
                  </a:lnTo>
                  <a:lnTo>
                    <a:pt x="62" y="52"/>
                  </a:lnTo>
                  <a:lnTo>
                    <a:pt x="62" y="48"/>
                  </a:lnTo>
                  <a:lnTo>
                    <a:pt x="62" y="45"/>
                  </a:lnTo>
                  <a:lnTo>
                    <a:pt x="62" y="44"/>
                  </a:lnTo>
                  <a:lnTo>
                    <a:pt x="61" y="41"/>
                  </a:lnTo>
                  <a:lnTo>
                    <a:pt x="61" y="38"/>
                  </a:lnTo>
                  <a:lnTo>
                    <a:pt x="59" y="32"/>
                  </a:lnTo>
                  <a:lnTo>
                    <a:pt x="58" y="28"/>
                  </a:lnTo>
                  <a:lnTo>
                    <a:pt x="57" y="25"/>
                  </a:lnTo>
                  <a:lnTo>
                    <a:pt x="54" y="22"/>
                  </a:lnTo>
                  <a:lnTo>
                    <a:pt x="51" y="19"/>
                  </a:lnTo>
                  <a:lnTo>
                    <a:pt x="48" y="17"/>
                  </a:lnTo>
                  <a:lnTo>
                    <a:pt x="43" y="15"/>
                  </a:lnTo>
                  <a:lnTo>
                    <a:pt x="41" y="13"/>
                  </a:lnTo>
                  <a:lnTo>
                    <a:pt x="36" y="10"/>
                  </a:lnTo>
                  <a:lnTo>
                    <a:pt x="32" y="9"/>
                  </a:lnTo>
                  <a:lnTo>
                    <a:pt x="27" y="6"/>
                  </a:lnTo>
                  <a:lnTo>
                    <a:pt x="25" y="4"/>
                  </a:lnTo>
                  <a:lnTo>
                    <a:pt x="20" y="3"/>
                  </a:lnTo>
                  <a:lnTo>
                    <a:pt x="17" y="3"/>
                  </a:lnTo>
                  <a:lnTo>
                    <a:pt x="13" y="0"/>
                  </a:lnTo>
                  <a:lnTo>
                    <a:pt x="11" y="0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8FCCF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40" name="Freeform 47"/>
            <p:cNvSpPr>
              <a:spLocks/>
            </p:cNvSpPr>
            <p:nvPr/>
          </p:nvSpPr>
          <p:spPr bwMode="auto">
            <a:xfrm>
              <a:off x="736" y="2922"/>
              <a:ext cx="17" cy="8"/>
            </a:xfrm>
            <a:custGeom>
              <a:avLst/>
              <a:gdLst>
                <a:gd name="T0" fmla="*/ 0 w 35"/>
                <a:gd name="T1" fmla="*/ 0 h 18"/>
                <a:gd name="T2" fmla="*/ 0 w 35"/>
                <a:gd name="T3" fmla="*/ 0 h 18"/>
                <a:gd name="T4" fmla="*/ 0 w 35"/>
                <a:gd name="T5" fmla="*/ 0 h 18"/>
                <a:gd name="T6" fmla="*/ 0 w 35"/>
                <a:gd name="T7" fmla="*/ 0 h 18"/>
                <a:gd name="T8" fmla="*/ 0 w 35"/>
                <a:gd name="T9" fmla="*/ 0 h 18"/>
                <a:gd name="T10" fmla="*/ 0 w 35"/>
                <a:gd name="T11" fmla="*/ 0 h 1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5"/>
                <a:gd name="T19" fmla="*/ 0 h 18"/>
                <a:gd name="T20" fmla="*/ 35 w 35"/>
                <a:gd name="T21" fmla="*/ 18 h 1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5" h="18">
                  <a:moveTo>
                    <a:pt x="0" y="13"/>
                  </a:moveTo>
                  <a:lnTo>
                    <a:pt x="15" y="18"/>
                  </a:lnTo>
                  <a:lnTo>
                    <a:pt x="35" y="15"/>
                  </a:lnTo>
                  <a:lnTo>
                    <a:pt x="6" y="0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rgbClr val="8FCCF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41" name="Freeform 48"/>
            <p:cNvSpPr>
              <a:spLocks/>
            </p:cNvSpPr>
            <p:nvPr/>
          </p:nvSpPr>
          <p:spPr bwMode="auto">
            <a:xfrm>
              <a:off x="734" y="2953"/>
              <a:ext cx="23" cy="13"/>
            </a:xfrm>
            <a:custGeom>
              <a:avLst/>
              <a:gdLst>
                <a:gd name="T0" fmla="*/ 0 w 46"/>
                <a:gd name="T1" fmla="*/ 1 h 26"/>
                <a:gd name="T2" fmla="*/ 1 w 46"/>
                <a:gd name="T3" fmla="*/ 1 h 26"/>
                <a:gd name="T4" fmla="*/ 1 w 46"/>
                <a:gd name="T5" fmla="*/ 1 h 26"/>
                <a:gd name="T6" fmla="*/ 1 w 46"/>
                <a:gd name="T7" fmla="*/ 0 h 26"/>
                <a:gd name="T8" fmla="*/ 0 w 46"/>
                <a:gd name="T9" fmla="*/ 1 h 26"/>
                <a:gd name="T10" fmla="*/ 0 w 46"/>
                <a:gd name="T11" fmla="*/ 1 h 2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6"/>
                <a:gd name="T19" fmla="*/ 0 h 26"/>
                <a:gd name="T20" fmla="*/ 46 w 46"/>
                <a:gd name="T21" fmla="*/ 26 h 2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6" h="26">
                  <a:moveTo>
                    <a:pt x="0" y="13"/>
                  </a:moveTo>
                  <a:lnTo>
                    <a:pt x="10" y="26"/>
                  </a:lnTo>
                  <a:lnTo>
                    <a:pt x="46" y="22"/>
                  </a:lnTo>
                  <a:lnTo>
                    <a:pt x="26" y="0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rgbClr val="8FCCF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42" name="Freeform 49"/>
            <p:cNvSpPr>
              <a:spLocks/>
            </p:cNvSpPr>
            <p:nvPr/>
          </p:nvSpPr>
          <p:spPr bwMode="auto">
            <a:xfrm>
              <a:off x="491" y="3203"/>
              <a:ext cx="19" cy="14"/>
            </a:xfrm>
            <a:custGeom>
              <a:avLst/>
              <a:gdLst>
                <a:gd name="T0" fmla="*/ 1 w 38"/>
                <a:gd name="T1" fmla="*/ 0 h 29"/>
                <a:gd name="T2" fmla="*/ 1 w 38"/>
                <a:gd name="T3" fmla="*/ 0 h 29"/>
                <a:gd name="T4" fmla="*/ 1 w 38"/>
                <a:gd name="T5" fmla="*/ 0 h 29"/>
                <a:gd name="T6" fmla="*/ 1 w 38"/>
                <a:gd name="T7" fmla="*/ 0 h 29"/>
                <a:gd name="T8" fmla="*/ 1 w 38"/>
                <a:gd name="T9" fmla="*/ 0 h 29"/>
                <a:gd name="T10" fmla="*/ 0 w 38"/>
                <a:gd name="T11" fmla="*/ 0 h 29"/>
                <a:gd name="T12" fmla="*/ 1 w 38"/>
                <a:gd name="T13" fmla="*/ 0 h 29"/>
                <a:gd name="T14" fmla="*/ 1 w 38"/>
                <a:gd name="T15" fmla="*/ 0 h 29"/>
                <a:gd name="T16" fmla="*/ 1 w 38"/>
                <a:gd name="T17" fmla="*/ 0 h 29"/>
                <a:gd name="T18" fmla="*/ 1 w 38"/>
                <a:gd name="T19" fmla="*/ 0 h 29"/>
                <a:gd name="T20" fmla="*/ 1 w 38"/>
                <a:gd name="T21" fmla="*/ 0 h 29"/>
                <a:gd name="T22" fmla="*/ 1 w 38"/>
                <a:gd name="T23" fmla="*/ 0 h 29"/>
                <a:gd name="T24" fmla="*/ 1 w 38"/>
                <a:gd name="T25" fmla="*/ 0 h 29"/>
                <a:gd name="T26" fmla="*/ 1 w 38"/>
                <a:gd name="T27" fmla="*/ 0 h 29"/>
                <a:gd name="T28" fmla="*/ 1 w 38"/>
                <a:gd name="T29" fmla="*/ 0 h 29"/>
                <a:gd name="T30" fmla="*/ 1 w 38"/>
                <a:gd name="T31" fmla="*/ 0 h 29"/>
                <a:gd name="T32" fmla="*/ 1 w 38"/>
                <a:gd name="T33" fmla="*/ 0 h 29"/>
                <a:gd name="T34" fmla="*/ 1 w 38"/>
                <a:gd name="T35" fmla="*/ 0 h 29"/>
                <a:gd name="T36" fmla="*/ 1 w 38"/>
                <a:gd name="T37" fmla="*/ 0 h 29"/>
                <a:gd name="T38" fmla="*/ 1 w 38"/>
                <a:gd name="T39" fmla="*/ 0 h 29"/>
                <a:gd name="T40" fmla="*/ 1 w 38"/>
                <a:gd name="T41" fmla="*/ 0 h 29"/>
                <a:gd name="T42" fmla="*/ 1 w 38"/>
                <a:gd name="T43" fmla="*/ 0 h 29"/>
                <a:gd name="T44" fmla="*/ 1 w 38"/>
                <a:gd name="T45" fmla="*/ 0 h 29"/>
                <a:gd name="T46" fmla="*/ 1 w 38"/>
                <a:gd name="T47" fmla="*/ 0 h 29"/>
                <a:gd name="T48" fmla="*/ 1 w 38"/>
                <a:gd name="T49" fmla="*/ 0 h 29"/>
                <a:gd name="T50" fmla="*/ 1 w 38"/>
                <a:gd name="T51" fmla="*/ 0 h 29"/>
                <a:gd name="T52" fmla="*/ 1 w 38"/>
                <a:gd name="T53" fmla="*/ 0 h 29"/>
                <a:gd name="T54" fmla="*/ 1 w 38"/>
                <a:gd name="T55" fmla="*/ 0 h 29"/>
                <a:gd name="T56" fmla="*/ 1 w 38"/>
                <a:gd name="T57" fmla="*/ 0 h 29"/>
                <a:gd name="T58" fmla="*/ 1 w 38"/>
                <a:gd name="T59" fmla="*/ 0 h 29"/>
                <a:gd name="T60" fmla="*/ 1 w 38"/>
                <a:gd name="T61" fmla="*/ 0 h 29"/>
                <a:gd name="T62" fmla="*/ 1 w 38"/>
                <a:gd name="T63" fmla="*/ 0 h 29"/>
                <a:gd name="T64" fmla="*/ 1 w 38"/>
                <a:gd name="T65" fmla="*/ 0 h 29"/>
                <a:gd name="T66" fmla="*/ 1 w 38"/>
                <a:gd name="T67" fmla="*/ 0 h 29"/>
                <a:gd name="T68" fmla="*/ 1 w 38"/>
                <a:gd name="T69" fmla="*/ 0 h 29"/>
                <a:gd name="T70" fmla="*/ 1 w 38"/>
                <a:gd name="T71" fmla="*/ 0 h 29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8"/>
                <a:gd name="T109" fmla="*/ 0 h 29"/>
                <a:gd name="T110" fmla="*/ 38 w 38"/>
                <a:gd name="T111" fmla="*/ 29 h 29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8" h="29">
                  <a:moveTo>
                    <a:pt x="13" y="7"/>
                  </a:moveTo>
                  <a:lnTo>
                    <a:pt x="12" y="7"/>
                  </a:lnTo>
                  <a:lnTo>
                    <a:pt x="9" y="10"/>
                  </a:lnTo>
                  <a:lnTo>
                    <a:pt x="4" y="11"/>
                  </a:lnTo>
                  <a:lnTo>
                    <a:pt x="2" y="16"/>
                  </a:lnTo>
                  <a:lnTo>
                    <a:pt x="0" y="20"/>
                  </a:lnTo>
                  <a:lnTo>
                    <a:pt x="2" y="24"/>
                  </a:lnTo>
                  <a:lnTo>
                    <a:pt x="3" y="26"/>
                  </a:lnTo>
                  <a:lnTo>
                    <a:pt x="7" y="29"/>
                  </a:lnTo>
                  <a:lnTo>
                    <a:pt x="12" y="26"/>
                  </a:lnTo>
                  <a:lnTo>
                    <a:pt x="16" y="23"/>
                  </a:lnTo>
                  <a:lnTo>
                    <a:pt x="19" y="19"/>
                  </a:lnTo>
                  <a:lnTo>
                    <a:pt x="20" y="17"/>
                  </a:lnTo>
                  <a:lnTo>
                    <a:pt x="20" y="19"/>
                  </a:lnTo>
                  <a:lnTo>
                    <a:pt x="20" y="21"/>
                  </a:lnTo>
                  <a:lnTo>
                    <a:pt x="22" y="24"/>
                  </a:lnTo>
                  <a:lnTo>
                    <a:pt x="23" y="26"/>
                  </a:lnTo>
                  <a:lnTo>
                    <a:pt x="26" y="24"/>
                  </a:lnTo>
                  <a:lnTo>
                    <a:pt x="32" y="21"/>
                  </a:lnTo>
                  <a:lnTo>
                    <a:pt x="34" y="19"/>
                  </a:lnTo>
                  <a:lnTo>
                    <a:pt x="35" y="16"/>
                  </a:lnTo>
                  <a:lnTo>
                    <a:pt x="36" y="13"/>
                  </a:lnTo>
                  <a:lnTo>
                    <a:pt x="38" y="11"/>
                  </a:lnTo>
                  <a:lnTo>
                    <a:pt x="36" y="6"/>
                  </a:lnTo>
                  <a:lnTo>
                    <a:pt x="35" y="3"/>
                  </a:lnTo>
                  <a:lnTo>
                    <a:pt x="34" y="1"/>
                  </a:lnTo>
                  <a:lnTo>
                    <a:pt x="32" y="0"/>
                  </a:lnTo>
                  <a:lnTo>
                    <a:pt x="28" y="1"/>
                  </a:lnTo>
                  <a:lnTo>
                    <a:pt x="25" y="4"/>
                  </a:lnTo>
                  <a:lnTo>
                    <a:pt x="22" y="6"/>
                  </a:lnTo>
                  <a:lnTo>
                    <a:pt x="20" y="7"/>
                  </a:lnTo>
                  <a:lnTo>
                    <a:pt x="20" y="6"/>
                  </a:lnTo>
                  <a:lnTo>
                    <a:pt x="19" y="6"/>
                  </a:lnTo>
                  <a:lnTo>
                    <a:pt x="16" y="6"/>
                  </a:lnTo>
                  <a:lnTo>
                    <a:pt x="13" y="7"/>
                  </a:lnTo>
                  <a:close/>
                </a:path>
              </a:pathLst>
            </a:custGeom>
            <a:solidFill>
              <a:srgbClr val="B3668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43" name="Freeform 50"/>
            <p:cNvSpPr>
              <a:spLocks/>
            </p:cNvSpPr>
            <p:nvPr/>
          </p:nvSpPr>
          <p:spPr bwMode="auto">
            <a:xfrm>
              <a:off x="510" y="3199"/>
              <a:ext cx="4" cy="7"/>
            </a:xfrm>
            <a:custGeom>
              <a:avLst/>
              <a:gdLst>
                <a:gd name="T0" fmla="*/ 0 w 9"/>
                <a:gd name="T1" fmla="*/ 0 h 14"/>
                <a:gd name="T2" fmla="*/ 0 w 9"/>
                <a:gd name="T3" fmla="*/ 1 h 14"/>
                <a:gd name="T4" fmla="*/ 0 w 9"/>
                <a:gd name="T5" fmla="*/ 1 h 14"/>
                <a:gd name="T6" fmla="*/ 0 w 9"/>
                <a:gd name="T7" fmla="*/ 1 h 14"/>
                <a:gd name="T8" fmla="*/ 0 w 9"/>
                <a:gd name="T9" fmla="*/ 1 h 14"/>
                <a:gd name="T10" fmla="*/ 0 w 9"/>
                <a:gd name="T11" fmla="*/ 1 h 14"/>
                <a:gd name="T12" fmla="*/ 0 w 9"/>
                <a:gd name="T13" fmla="*/ 1 h 14"/>
                <a:gd name="T14" fmla="*/ 0 w 9"/>
                <a:gd name="T15" fmla="*/ 1 h 14"/>
                <a:gd name="T16" fmla="*/ 0 w 9"/>
                <a:gd name="T17" fmla="*/ 1 h 14"/>
                <a:gd name="T18" fmla="*/ 0 w 9"/>
                <a:gd name="T19" fmla="*/ 1 h 14"/>
                <a:gd name="T20" fmla="*/ 0 w 9"/>
                <a:gd name="T21" fmla="*/ 1 h 14"/>
                <a:gd name="T22" fmla="*/ 0 w 9"/>
                <a:gd name="T23" fmla="*/ 0 h 14"/>
                <a:gd name="T24" fmla="*/ 0 w 9"/>
                <a:gd name="T25" fmla="*/ 0 h 14"/>
                <a:gd name="T26" fmla="*/ 0 w 9"/>
                <a:gd name="T27" fmla="*/ 0 h 14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9"/>
                <a:gd name="T43" fmla="*/ 0 h 14"/>
                <a:gd name="T44" fmla="*/ 9 w 9"/>
                <a:gd name="T45" fmla="*/ 14 h 14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9" h="14">
                  <a:moveTo>
                    <a:pt x="3" y="0"/>
                  </a:moveTo>
                  <a:lnTo>
                    <a:pt x="1" y="2"/>
                  </a:lnTo>
                  <a:lnTo>
                    <a:pt x="0" y="6"/>
                  </a:lnTo>
                  <a:lnTo>
                    <a:pt x="0" y="9"/>
                  </a:lnTo>
                  <a:lnTo>
                    <a:pt x="0" y="11"/>
                  </a:lnTo>
                  <a:lnTo>
                    <a:pt x="1" y="12"/>
                  </a:lnTo>
                  <a:lnTo>
                    <a:pt x="3" y="14"/>
                  </a:lnTo>
                  <a:lnTo>
                    <a:pt x="4" y="12"/>
                  </a:lnTo>
                  <a:lnTo>
                    <a:pt x="7" y="11"/>
                  </a:lnTo>
                  <a:lnTo>
                    <a:pt x="9" y="8"/>
                  </a:lnTo>
                  <a:lnTo>
                    <a:pt x="7" y="3"/>
                  </a:lnTo>
                  <a:lnTo>
                    <a:pt x="6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B3668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44" name="Freeform 51"/>
            <p:cNvSpPr>
              <a:spLocks/>
            </p:cNvSpPr>
            <p:nvPr/>
          </p:nvSpPr>
          <p:spPr bwMode="auto">
            <a:xfrm>
              <a:off x="493" y="3196"/>
              <a:ext cx="11" cy="8"/>
            </a:xfrm>
            <a:custGeom>
              <a:avLst/>
              <a:gdLst>
                <a:gd name="T0" fmla="*/ 1 w 22"/>
                <a:gd name="T1" fmla="*/ 0 h 18"/>
                <a:gd name="T2" fmla="*/ 1 w 22"/>
                <a:gd name="T3" fmla="*/ 0 h 18"/>
                <a:gd name="T4" fmla="*/ 1 w 22"/>
                <a:gd name="T5" fmla="*/ 0 h 18"/>
                <a:gd name="T6" fmla="*/ 0 w 22"/>
                <a:gd name="T7" fmla="*/ 0 h 18"/>
                <a:gd name="T8" fmla="*/ 1 w 22"/>
                <a:gd name="T9" fmla="*/ 0 h 18"/>
                <a:gd name="T10" fmla="*/ 1 w 22"/>
                <a:gd name="T11" fmla="*/ 0 h 18"/>
                <a:gd name="T12" fmla="*/ 1 w 22"/>
                <a:gd name="T13" fmla="*/ 0 h 18"/>
                <a:gd name="T14" fmla="*/ 1 w 22"/>
                <a:gd name="T15" fmla="*/ 0 h 18"/>
                <a:gd name="T16" fmla="*/ 1 w 22"/>
                <a:gd name="T17" fmla="*/ 0 h 18"/>
                <a:gd name="T18" fmla="*/ 1 w 22"/>
                <a:gd name="T19" fmla="*/ 0 h 18"/>
                <a:gd name="T20" fmla="*/ 1 w 22"/>
                <a:gd name="T21" fmla="*/ 0 h 18"/>
                <a:gd name="T22" fmla="*/ 1 w 22"/>
                <a:gd name="T23" fmla="*/ 0 h 18"/>
                <a:gd name="T24" fmla="*/ 1 w 22"/>
                <a:gd name="T25" fmla="*/ 0 h 18"/>
                <a:gd name="T26" fmla="*/ 1 w 22"/>
                <a:gd name="T27" fmla="*/ 0 h 18"/>
                <a:gd name="T28" fmla="*/ 1 w 22"/>
                <a:gd name="T29" fmla="*/ 0 h 18"/>
                <a:gd name="T30" fmla="*/ 1 w 22"/>
                <a:gd name="T31" fmla="*/ 0 h 18"/>
                <a:gd name="T32" fmla="*/ 1 w 22"/>
                <a:gd name="T33" fmla="*/ 0 h 18"/>
                <a:gd name="T34" fmla="*/ 1 w 22"/>
                <a:gd name="T35" fmla="*/ 0 h 18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22"/>
                <a:gd name="T55" fmla="*/ 0 h 18"/>
                <a:gd name="T56" fmla="*/ 22 w 22"/>
                <a:gd name="T57" fmla="*/ 18 h 18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22" h="18">
                  <a:moveTo>
                    <a:pt x="6" y="2"/>
                  </a:moveTo>
                  <a:lnTo>
                    <a:pt x="3" y="6"/>
                  </a:lnTo>
                  <a:lnTo>
                    <a:pt x="2" y="10"/>
                  </a:lnTo>
                  <a:lnTo>
                    <a:pt x="0" y="15"/>
                  </a:lnTo>
                  <a:lnTo>
                    <a:pt x="2" y="18"/>
                  </a:lnTo>
                  <a:lnTo>
                    <a:pt x="3" y="18"/>
                  </a:lnTo>
                  <a:lnTo>
                    <a:pt x="6" y="18"/>
                  </a:lnTo>
                  <a:lnTo>
                    <a:pt x="9" y="16"/>
                  </a:lnTo>
                  <a:lnTo>
                    <a:pt x="14" y="15"/>
                  </a:lnTo>
                  <a:lnTo>
                    <a:pt x="16" y="13"/>
                  </a:lnTo>
                  <a:lnTo>
                    <a:pt x="21" y="12"/>
                  </a:lnTo>
                  <a:lnTo>
                    <a:pt x="22" y="10"/>
                  </a:lnTo>
                  <a:lnTo>
                    <a:pt x="22" y="9"/>
                  </a:lnTo>
                  <a:lnTo>
                    <a:pt x="19" y="5"/>
                  </a:lnTo>
                  <a:lnTo>
                    <a:pt x="15" y="2"/>
                  </a:lnTo>
                  <a:lnTo>
                    <a:pt x="9" y="0"/>
                  </a:lnTo>
                  <a:lnTo>
                    <a:pt x="6" y="2"/>
                  </a:lnTo>
                  <a:close/>
                </a:path>
              </a:pathLst>
            </a:custGeom>
            <a:solidFill>
              <a:srgbClr val="B3668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45" name="Freeform 52"/>
            <p:cNvSpPr>
              <a:spLocks/>
            </p:cNvSpPr>
            <p:nvPr/>
          </p:nvSpPr>
          <p:spPr bwMode="auto">
            <a:xfrm>
              <a:off x="699" y="3454"/>
              <a:ext cx="121" cy="40"/>
            </a:xfrm>
            <a:custGeom>
              <a:avLst/>
              <a:gdLst>
                <a:gd name="T0" fmla="*/ 1 w 241"/>
                <a:gd name="T1" fmla="*/ 0 h 80"/>
                <a:gd name="T2" fmla="*/ 1 w 241"/>
                <a:gd name="T3" fmla="*/ 1 h 80"/>
                <a:gd name="T4" fmla="*/ 0 w 241"/>
                <a:gd name="T5" fmla="*/ 1 h 80"/>
                <a:gd name="T6" fmla="*/ 1 w 241"/>
                <a:gd name="T7" fmla="*/ 0 h 80"/>
                <a:gd name="T8" fmla="*/ 1 w 241"/>
                <a:gd name="T9" fmla="*/ 0 h 8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41"/>
                <a:gd name="T16" fmla="*/ 0 h 80"/>
                <a:gd name="T17" fmla="*/ 241 w 241"/>
                <a:gd name="T18" fmla="*/ 80 h 8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41" h="80">
                  <a:moveTo>
                    <a:pt x="241" y="0"/>
                  </a:moveTo>
                  <a:lnTo>
                    <a:pt x="234" y="80"/>
                  </a:lnTo>
                  <a:lnTo>
                    <a:pt x="0" y="48"/>
                  </a:lnTo>
                  <a:lnTo>
                    <a:pt x="24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46" name="Freeform 53"/>
            <p:cNvSpPr>
              <a:spLocks/>
            </p:cNvSpPr>
            <p:nvPr/>
          </p:nvSpPr>
          <p:spPr bwMode="auto">
            <a:xfrm>
              <a:off x="519" y="3404"/>
              <a:ext cx="42" cy="62"/>
            </a:xfrm>
            <a:custGeom>
              <a:avLst/>
              <a:gdLst>
                <a:gd name="T0" fmla="*/ 0 w 85"/>
                <a:gd name="T1" fmla="*/ 0 h 124"/>
                <a:gd name="T2" fmla="*/ 0 w 85"/>
                <a:gd name="T3" fmla="*/ 1 h 124"/>
                <a:gd name="T4" fmla="*/ 0 w 85"/>
                <a:gd name="T5" fmla="*/ 1 h 124"/>
                <a:gd name="T6" fmla="*/ 0 w 85"/>
                <a:gd name="T7" fmla="*/ 1 h 124"/>
                <a:gd name="T8" fmla="*/ 0 w 85"/>
                <a:gd name="T9" fmla="*/ 1 h 124"/>
                <a:gd name="T10" fmla="*/ 0 w 85"/>
                <a:gd name="T11" fmla="*/ 1 h 124"/>
                <a:gd name="T12" fmla="*/ 0 w 85"/>
                <a:gd name="T13" fmla="*/ 0 h 124"/>
                <a:gd name="T14" fmla="*/ 0 w 85"/>
                <a:gd name="T15" fmla="*/ 0 h 12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85"/>
                <a:gd name="T25" fmla="*/ 0 h 124"/>
                <a:gd name="T26" fmla="*/ 85 w 85"/>
                <a:gd name="T27" fmla="*/ 124 h 12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85" h="124">
                  <a:moveTo>
                    <a:pt x="0" y="0"/>
                  </a:moveTo>
                  <a:lnTo>
                    <a:pt x="27" y="74"/>
                  </a:lnTo>
                  <a:lnTo>
                    <a:pt x="47" y="124"/>
                  </a:lnTo>
                  <a:lnTo>
                    <a:pt x="85" y="76"/>
                  </a:lnTo>
                  <a:lnTo>
                    <a:pt x="73" y="60"/>
                  </a:lnTo>
                  <a:lnTo>
                    <a:pt x="63" y="6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86EC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47" name="Freeform 54"/>
            <p:cNvSpPr>
              <a:spLocks/>
            </p:cNvSpPr>
            <p:nvPr/>
          </p:nvSpPr>
          <p:spPr bwMode="auto">
            <a:xfrm>
              <a:off x="521" y="3523"/>
              <a:ext cx="32" cy="25"/>
            </a:xfrm>
            <a:custGeom>
              <a:avLst/>
              <a:gdLst>
                <a:gd name="T0" fmla="*/ 1 w 64"/>
                <a:gd name="T1" fmla="*/ 0 h 49"/>
                <a:gd name="T2" fmla="*/ 1 w 64"/>
                <a:gd name="T3" fmla="*/ 1 h 49"/>
                <a:gd name="T4" fmla="*/ 1 w 64"/>
                <a:gd name="T5" fmla="*/ 1 h 49"/>
                <a:gd name="T6" fmla="*/ 0 w 64"/>
                <a:gd name="T7" fmla="*/ 1 h 49"/>
                <a:gd name="T8" fmla="*/ 1 w 64"/>
                <a:gd name="T9" fmla="*/ 0 h 49"/>
                <a:gd name="T10" fmla="*/ 1 w 64"/>
                <a:gd name="T11" fmla="*/ 0 h 4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4"/>
                <a:gd name="T19" fmla="*/ 0 h 49"/>
                <a:gd name="T20" fmla="*/ 64 w 64"/>
                <a:gd name="T21" fmla="*/ 49 h 4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4" h="49">
                  <a:moveTo>
                    <a:pt x="10" y="0"/>
                  </a:moveTo>
                  <a:lnTo>
                    <a:pt x="59" y="7"/>
                  </a:lnTo>
                  <a:lnTo>
                    <a:pt x="64" y="49"/>
                  </a:lnTo>
                  <a:lnTo>
                    <a:pt x="0" y="14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6E99E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48" name="Freeform 55"/>
            <p:cNvSpPr>
              <a:spLocks/>
            </p:cNvSpPr>
            <p:nvPr/>
          </p:nvSpPr>
          <p:spPr bwMode="auto">
            <a:xfrm>
              <a:off x="595" y="3322"/>
              <a:ext cx="206" cy="89"/>
            </a:xfrm>
            <a:custGeom>
              <a:avLst/>
              <a:gdLst>
                <a:gd name="T0" fmla="*/ 1 w 411"/>
                <a:gd name="T1" fmla="*/ 0 h 179"/>
                <a:gd name="T2" fmla="*/ 1 w 411"/>
                <a:gd name="T3" fmla="*/ 0 h 179"/>
                <a:gd name="T4" fmla="*/ 1 w 411"/>
                <a:gd name="T5" fmla="*/ 0 h 179"/>
                <a:gd name="T6" fmla="*/ 1 w 411"/>
                <a:gd name="T7" fmla="*/ 0 h 179"/>
                <a:gd name="T8" fmla="*/ 1 w 411"/>
                <a:gd name="T9" fmla="*/ 0 h 179"/>
                <a:gd name="T10" fmla="*/ 1 w 411"/>
                <a:gd name="T11" fmla="*/ 0 h 179"/>
                <a:gd name="T12" fmla="*/ 1 w 411"/>
                <a:gd name="T13" fmla="*/ 0 h 179"/>
                <a:gd name="T14" fmla="*/ 1 w 411"/>
                <a:gd name="T15" fmla="*/ 0 h 179"/>
                <a:gd name="T16" fmla="*/ 1 w 411"/>
                <a:gd name="T17" fmla="*/ 0 h 179"/>
                <a:gd name="T18" fmla="*/ 1 w 411"/>
                <a:gd name="T19" fmla="*/ 0 h 179"/>
                <a:gd name="T20" fmla="*/ 1 w 411"/>
                <a:gd name="T21" fmla="*/ 0 h 179"/>
                <a:gd name="T22" fmla="*/ 1 w 411"/>
                <a:gd name="T23" fmla="*/ 0 h 179"/>
                <a:gd name="T24" fmla="*/ 1 w 411"/>
                <a:gd name="T25" fmla="*/ 0 h 179"/>
                <a:gd name="T26" fmla="*/ 1 w 411"/>
                <a:gd name="T27" fmla="*/ 0 h 179"/>
                <a:gd name="T28" fmla="*/ 1 w 411"/>
                <a:gd name="T29" fmla="*/ 0 h 179"/>
                <a:gd name="T30" fmla="*/ 1 w 411"/>
                <a:gd name="T31" fmla="*/ 0 h 179"/>
                <a:gd name="T32" fmla="*/ 1 w 411"/>
                <a:gd name="T33" fmla="*/ 0 h 179"/>
                <a:gd name="T34" fmla="*/ 1 w 411"/>
                <a:gd name="T35" fmla="*/ 0 h 179"/>
                <a:gd name="T36" fmla="*/ 1 w 411"/>
                <a:gd name="T37" fmla="*/ 0 h 179"/>
                <a:gd name="T38" fmla="*/ 1 w 411"/>
                <a:gd name="T39" fmla="*/ 0 h 179"/>
                <a:gd name="T40" fmla="*/ 1 w 411"/>
                <a:gd name="T41" fmla="*/ 0 h 179"/>
                <a:gd name="T42" fmla="*/ 1 w 411"/>
                <a:gd name="T43" fmla="*/ 0 h 179"/>
                <a:gd name="T44" fmla="*/ 1 w 411"/>
                <a:gd name="T45" fmla="*/ 0 h 179"/>
                <a:gd name="T46" fmla="*/ 1 w 411"/>
                <a:gd name="T47" fmla="*/ 0 h 179"/>
                <a:gd name="T48" fmla="*/ 1 w 411"/>
                <a:gd name="T49" fmla="*/ 0 h 179"/>
                <a:gd name="T50" fmla="*/ 1 w 411"/>
                <a:gd name="T51" fmla="*/ 0 h 179"/>
                <a:gd name="T52" fmla="*/ 1 w 411"/>
                <a:gd name="T53" fmla="*/ 0 h 179"/>
                <a:gd name="T54" fmla="*/ 1 w 411"/>
                <a:gd name="T55" fmla="*/ 0 h 179"/>
                <a:gd name="T56" fmla="*/ 1 w 411"/>
                <a:gd name="T57" fmla="*/ 0 h 179"/>
                <a:gd name="T58" fmla="*/ 1 w 411"/>
                <a:gd name="T59" fmla="*/ 0 h 179"/>
                <a:gd name="T60" fmla="*/ 1 w 411"/>
                <a:gd name="T61" fmla="*/ 0 h 179"/>
                <a:gd name="T62" fmla="*/ 1 w 411"/>
                <a:gd name="T63" fmla="*/ 0 h 179"/>
                <a:gd name="T64" fmla="*/ 1 w 411"/>
                <a:gd name="T65" fmla="*/ 0 h 179"/>
                <a:gd name="T66" fmla="*/ 1 w 411"/>
                <a:gd name="T67" fmla="*/ 0 h 179"/>
                <a:gd name="T68" fmla="*/ 1 w 411"/>
                <a:gd name="T69" fmla="*/ 0 h 179"/>
                <a:gd name="T70" fmla="*/ 1 w 411"/>
                <a:gd name="T71" fmla="*/ 0 h 179"/>
                <a:gd name="T72" fmla="*/ 1 w 411"/>
                <a:gd name="T73" fmla="*/ 0 h 179"/>
                <a:gd name="T74" fmla="*/ 1 w 411"/>
                <a:gd name="T75" fmla="*/ 0 h 179"/>
                <a:gd name="T76" fmla="*/ 1 w 411"/>
                <a:gd name="T77" fmla="*/ 0 h 179"/>
                <a:gd name="T78" fmla="*/ 1 w 411"/>
                <a:gd name="T79" fmla="*/ 0 h 179"/>
                <a:gd name="T80" fmla="*/ 1 w 411"/>
                <a:gd name="T81" fmla="*/ 0 h 179"/>
                <a:gd name="T82" fmla="*/ 1 w 411"/>
                <a:gd name="T83" fmla="*/ 0 h 179"/>
                <a:gd name="T84" fmla="*/ 1 w 411"/>
                <a:gd name="T85" fmla="*/ 0 h 179"/>
                <a:gd name="T86" fmla="*/ 1 w 411"/>
                <a:gd name="T87" fmla="*/ 0 h 179"/>
                <a:gd name="T88" fmla="*/ 0 w 411"/>
                <a:gd name="T89" fmla="*/ 0 h 179"/>
                <a:gd name="T90" fmla="*/ 1 w 411"/>
                <a:gd name="T91" fmla="*/ 0 h 179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411"/>
                <a:gd name="T139" fmla="*/ 0 h 179"/>
                <a:gd name="T140" fmla="*/ 411 w 411"/>
                <a:gd name="T141" fmla="*/ 179 h 179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411" h="179">
                  <a:moveTo>
                    <a:pt x="13" y="179"/>
                  </a:moveTo>
                  <a:lnTo>
                    <a:pt x="13" y="179"/>
                  </a:lnTo>
                  <a:lnTo>
                    <a:pt x="16" y="179"/>
                  </a:lnTo>
                  <a:lnTo>
                    <a:pt x="19" y="179"/>
                  </a:lnTo>
                  <a:lnTo>
                    <a:pt x="22" y="179"/>
                  </a:lnTo>
                  <a:lnTo>
                    <a:pt x="25" y="179"/>
                  </a:lnTo>
                  <a:lnTo>
                    <a:pt x="29" y="177"/>
                  </a:lnTo>
                  <a:lnTo>
                    <a:pt x="31" y="177"/>
                  </a:lnTo>
                  <a:lnTo>
                    <a:pt x="32" y="176"/>
                  </a:lnTo>
                  <a:lnTo>
                    <a:pt x="32" y="173"/>
                  </a:lnTo>
                  <a:lnTo>
                    <a:pt x="33" y="172"/>
                  </a:lnTo>
                  <a:lnTo>
                    <a:pt x="35" y="169"/>
                  </a:lnTo>
                  <a:lnTo>
                    <a:pt x="36" y="166"/>
                  </a:lnTo>
                  <a:lnTo>
                    <a:pt x="38" y="161"/>
                  </a:lnTo>
                  <a:lnTo>
                    <a:pt x="39" y="160"/>
                  </a:lnTo>
                  <a:lnTo>
                    <a:pt x="39" y="158"/>
                  </a:lnTo>
                  <a:lnTo>
                    <a:pt x="42" y="158"/>
                  </a:lnTo>
                  <a:lnTo>
                    <a:pt x="44" y="158"/>
                  </a:lnTo>
                  <a:lnTo>
                    <a:pt x="48" y="158"/>
                  </a:lnTo>
                  <a:lnTo>
                    <a:pt x="51" y="158"/>
                  </a:lnTo>
                  <a:lnTo>
                    <a:pt x="54" y="158"/>
                  </a:lnTo>
                  <a:lnTo>
                    <a:pt x="55" y="157"/>
                  </a:lnTo>
                  <a:lnTo>
                    <a:pt x="58" y="157"/>
                  </a:lnTo>
                  <a:lnTo>
                    <a:pt x="60" y="154"/>
                  </a:lnTo>
                  <a:lnTo>
                    <a:pt x="61" y="150"/>
                  </a:lnTo>
                  <a:lnTo>
                    <a:pt x="61" y="147"/>
                  </a:lnTo>
                  <a:lnTo>
                    <a:pt x="63" y="147"/>
                  </a:lnTo>
                  <a:lnTo>
                    <a:pt x="67" y="147"/>
                  </a:lnTo>
                  <a:lnTo>
                    <a:pt x="68" y="147"/>
                  </a:lnTo>
                  <a:lnTo>
                    <a:pt x="73" y="148"/>
                  </a:lnTo>
                  <a:lnTo>
                    <a:pt x="76" y="148"/>
                  </a:lnTo>
                  <a:lnTo>
                    <a:pt x="80" y="150"/>
                  </a:lnTo>
                  <a:lnTo>
                    <a:pt x="83" y="150"/>
                  </a:lnTo>
                  <a:lnTo>
                    <a:pt x="87" y="151"/>
                  </a:lnTo>
                  <a:lnTo>
                    <a:pt x="93" y="151"/>
                  </a:lnTo>
                  <a:lnTo>
                    <a:pt x="97" y="153"/>
                  </a:lnTo>
                  <a:lnTo>
                    <a:pt x="103" y="154"/>
                  </a:lnTo>
                  <a:lnTo>
                    <a:pt x="109" y="154"/>
                  </a:lnTo>
                  <a:lnTo>
                    <a:pt x="111" y="156"/>
                  </a:lnTo>
                  <a:lnTo>
                    <a:pt x="113" y="156"/>
                  </a:lnTo>
                  <a:lnTo>
                    <a:pt x="116" y="156"/>
                  </a:lnTo>
                  <a:lnTo>
                    <a:pt x="119" y="157"/>
                  </a:lnTo>
                  <a:lnTo>
                    <a:pt x="122" y="157"/>
                  </a:lnTo>
                  <a:lnTo>
                    <a:pt x="125" y="157"/>
                  </a:lnTo>
                  <a:lnTo>
                    <a:pt x="128" y="158"/>
                  </a:lnTo>
                  <a:lnTo>
                    <a:pt x="131" y="158"/>
                  </a:lnTo>
                  <a:lnTo>
                    <a:pt x="132" y="158"/>
                  </a:lnTo>
                  <a:lnTo>
                    <a:pt x="135" y="160"/>
                  </a:lnTo>
                  <a:lnTo>
                    <a:pt x="138" y="160"/>
                  </a:lnTo>
                  <a:lnTo>
                    <a:pt x="141" y="161"/>
                  </a:lnTo>
                  <a:lnTo>
                    <a:pt x="145" y="161"/>
                  </a:lnTo>
                  <a:lnTo>
                    <a:pt x="151" y="163"/>
                  </a:lnTo>
                  <a:lnTo>
                    <a:pt x="156" y="164"/>
                  </a:lnTo>
                  <a:lnTo>
                    <a:pt x="160" y="164"/>
                  </a:lnTo>
                  <a:lnTo>
                    <a:pt x="164" y="164"/>
                  </a:lnTo>
                  <a:lnTo>
                    <a:pt x="169" y="166"/>
                  </a:lnTo>
                  <a:lnTo>
                    <a:pt x="172" y="166"/>
                  </a:lnTo>
                  <a:lnTo>
                    <a:pt x="174" y="167"/>
                  </a:lnTo>
                  <a:lnTo>
                    <a:pt x="177" y="167"/>
                  </a:lnTo>
                  <a:lnTo>
                    <a:pt x="179" y="167"/>
                  </a:lnTo>
                  <a:lnTo>
                    <a:pt x="180" y="167"/>
                  </a:lnTo>
                  <a:lnTo>
                    <a:pt x="182" y="169"/>
                  </a:lnTo>
                  <a:lnTo>
                    <a:pt x="185" y="167"/>
                  </a:lnTo>
                  <a:lnTo>
                    <a:pt x="188" y="166"/>
                  </a:lnTo>
                  <a:lnTo>
                    <a:pt x="189" y="164"/>
                  </a:lnTo>
                  <a:lnTo>
                    <a:pt x="190" y="164"/>
                  </a:lnTo>
                  <a:lnTo>
                    <a:pt x="190" y="163"/>
                  </a:lnTo>
                  <a:lnTo>
                    <a:pt x="193" y="163"/>
                  </a:lnTo>
                  <a:lnTo>
                    <a:pt x="195" y="160"/>
                  </a:lnTo>
                  <a:lnTo>
                    <a:pt x="199" y="157"/>
                  </a:lnTo>
                  <a:lnTo>
                    <a:pt x="202" y="156"/>
                  </a:lnTo>
                  <a:lnTo>
                    <a:pt x="204" y="154"/>
                  </a:lnTo>
                  <a:lnTo>
                    <a:pt x="206" y="153"/>
                  </a:lnTo>
                  <a:lnTo>
                    <a:pt x="211" y="150"/>
                  </a:lnTo>
                  <a:lnTo>
                    <a:pt x="214" y="148"/>
                  </a:lnTo>
                  <a:lnTo>
                    <a:pt x="217" y="145"/>
                  </a:lnTo>
                  <a:lnTo>
                    <a:pt x="220" y="144"/>
                  </a:lnTo>
                  <a:lnTo>
                    <a:pt x="224" y="141"/>
                  </a:lnTo>
                  <a:lnTo>
                    <a:pt x="228" y="138"/>
                  </a:lnTo>
                  <a:lnTo>
                    <a:pt x="231" y="135"/>
                  </a:lnTo>
                  <a:lnTo>
                    <a:pt x="236" y="132"/>
                  </a:lnTo>
                  <a:lnTo>
                    <a:pt x="240" y="131"/>
                  </a:lnTo>
                  <a:lnTo>
                    <a:pt x="246" y="128"/>
                  </a:lnTo>
                  <a:lnTo>
                    <a:pt x="250" y="125"/>
                  </a:lnTo>
                  <a:lnTo>
                    <a:pt x="254" y="122"/>
                  </a:lnTo>
                  <a:lnTo>
                    <a:pt x="259" y="118"/>
                  </a:lnTo>
                  <a:lnTo>
                    <a:pt x="263" y="115"/>
                  </a:lnTo>
                  <a:lnTo>
                    <a:pt x="269" y="112"/>
                  </a:lnTo>
                  <a:lnTo>
                    <a:pt x="273" y="108"/>
                  </a:lnTo>
                  <a:lnTo>
                    <a:pt x="279" y="105"/>
                  </a:lnTo>
                  <a:lnTo>
                    <a:pt x="284" y="102"/>
                  </a:lnTo>
                  <a:lnTo>
                    <a:pt x="289" y="99"/>
                  </a:lnTo>
                  <a:lnTo>
                    <a:pt x="295" y="96"/>
                  </a:lnTo>
                  <a:lnTo>
                    <a:pt x="300" y="93"/>
                  </a:lnTo>
                  <a:lnTo>
                    <a:pt x="305" y="89"/>
                  </a:lnTo>
                  <a:lnTo>
                    <a:pt x="310" y="86"/>
                  </a:lnTo>
                  <a:lnTo>
                    <a:pt x="314" y="81"/>
                  </a:lnTo>
                  <a:lnTo>
                    <a:pt x="320" y="79"/>
                  </a:lnTo>
                  <a:lnTo>
                    <a:pt x="324" y="74"/>
                  </a:lnTo>
                  <a:lnTo>
                    <a:pt x="330" y="71"/>
                  </a:lnTo>
                  <a:lnTo>
                    <a:pt x="334" y="68"/>
                  </a:lnTo>
                  <a:lnTo>
                    <a:pt x="340" y="65"/>
                  </a:lnTo>
                  <a:lnTo>
                    <a:pt x="345" y="63"/>
                  </a:lnTo>
                  <a:lnTo>
                    <a:pt x="349" y="58"/>
                  </a:lnTo>
                  <a:lnTo>
                    <a:pt x="353" y="55"/>
                  </a:lnTo>
                  <a:lnTo>
                    <a:pt x="358" y="52"/>
                  </a:lnTo>
                  <a:lnTo>
                    <a:pt x="362" y="49"/>
                  </a:lnTo>
                  <a:lnTo>
                    <a:pt x="366" y="47"/>
                  </a:lnTo>
                  <a:lnTo>
                    <a:pt x="371" y="45"/>
                  </a:lnTo>
                  <a:lnTo>
                    <a:pt x="375" y="42"/>
                  </a:lnTo>
                  <a:lnTo>
                    <a:pt x="379" y="39"/>
                  </a:lnTo>
                  <a:lnTo>
                    <a:pt x="382" y="36"/>
                  </a:lnTo>
                  <a:lnTo>
                    <a:pt x="385" y="33"/>
                  </a:lnTo>
                  <a:lnTo>
                    <a:pt x="390" y="32"/>
                  </a:lnTo>
                  <a:lnTo>
                    <a:pt x="393" y="29"/>
                  </a:lnTo>
                  <a:lnTo>
                    <a:pt x="395" y="28"/>
                  </a:lnTo>
                  <a:lnTo>
                    <a:pt x="398" y="26"/>
                  </a:lnTo>
                  <a:lnTo>
                    <a:pt x="401" y="25"/>
                  </a:lnTo>
                  <a:lnTo>
                    <a:pt x="404" y="20"/>
                  </a:lnTo>
                  <a:lnTo>
                    <a:pt x="409" y="19"/>
                  </a:lnTo>
                  <a:lnTo>
                    <a:pt x="410" y="17"/>
                  </a:lnTo>
                  <a:lnTo>
                    <a:pt x="411" y="17"/>
                  </a:lnTo>
                  <a:lnTo>
                    <a:pt x="410" y="15"/>
                  </a:lnTo>
                  <a:lnTo>
                    <a:pt x="410" y="12"/>
                  </a:lnTo>
                  <a:lnTo>
                    <a:pt x="410" y="9"/>
                  </a:lnTo>
                  <a:lnTo>
                    <a:pt x="409" y="6"/>
                  </a:lnTo>
                  <a:lnTo>
                    <a:pt x="407" y="2"/>
                  </a:lnTo>
                  <a:lnTo>
                    <a:pt x="407" y="0"/>
                  </a:lnTo>
                  <a:lnTo>
                    <a:pt x="151" y="150"/>
                  </a:lnTo>
                  <a:lnTo>
                    <a:pt x="41" y="106"/>
                  </a:lnTo>
                  <a:lnTo>
                    <a:pt x="17" y="109"/>
                  </a:lnTo>
                  <a:lnTo>
                    <a:pt x="32" y="131"/>
                  </a:lnTo>
                  <a:lnTo>
                    <a:pt x="29" y="141"/>
                  </a:lnTo>
                  <a:lnTo>
                    <a:pt x="0" y="141"/>
                  </a:lnTo>
                  <a:lnTo>
                    <a:pt x="13" y="164"/>
                  </a:lnTo>
                  <a:lnTo>
                    <a:pt x="13" y="179"/>
                  </a:lnTo>
                  <a:close/>
                </a:path>
              </a:pathLst>
            </a:custGeom>
            <a:solidFill>
              <a:srgbClr val="F2BF6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49" name="Freeform 56"/>
            <p:cNvSpPr>
              <a:spLocks/>
            </p:cNvSpPr>
            <p:nvPr/>
          </p:nvSpPr>
          <p:spPr bwMode="auto">
            <a:xfrm>
              <a:off x="855" y="3257"/>
              <a:ext cx="37" cy="48"/>
            </a:xfrm>
            <a:custGeom>
              <a:avLst/>
              <a:gdLst>
                <a:gd name="T0" fmla="*/ 0 w 76"/>
                <a:gd name="T1" fmla="*/ 1 h 96"/>
                <a:gd name="T2" fmla="*/ 0 w 76"/>
                <a:gd name="T3" fmla="*/ 1 h 96"/>
                <a:gd name="T4" fmla="*/ 0 w 76"/>
                <a:gd name="T5" fmla="*/ 1 h 96"/>
                <a:gd name="T6" fmla="*/ 0 w 76"/>
                <a:gd name="T7" fmla="*/ 1 h 96"/>
                <a:gd name="T8" fmla="*/ 0 w 76"/>
                <a:gd name="T9" fmla="*/ 1 h 96"/>
                <a:gd name="T10" fmla="*/ 0 w 76"/>
                <a:gd name="T11" fmla="*/ 1 h 96"/>
                <a:gd name="T12" fmla="*/ 0 w 76"/>
                <a:gd name="T13" fmla="*/ 1 h 96"/>
                <a:gd name="T14" fmla="*/ 0 w 76"/>
                <a:gd name="T15" fmla="*/ 1 h 96"/>
                <a:gd name="T16" fmla="*/ 0 w 76"/>
                <a:gd name="T17" fmla="*/ 1 h 96"/>
                <a:gd name="T18" fmla="*/ 0 w 76"/>
                <a:gd name="T19" fmla="*/ 1 h 96"/>
                <a:gd name="T20" fmla="*/ 0 w 76"/>
                <a:gd name="T21" fmla="*/ 1 h 96"/>
                <a:gd name="T22" fmla="*/ 0 w 76"/>
                <a:gd name="T23" fmla="*/ 1 h 96"/>
                <a:gd name="T24" fmla="*/ 0 w 76"/>
                <a:gd name="T25" fmla="*/ 1 h 96"/>
                <a:gd name="T26" fmla="*/ 0 w 76"/>
                <a:gd name="T27" fmla="*/ 1 h 96"/>
                <a:gd name="T28" fmla="*/ 0 w 76"/>
                <a:gd name="T29" fmla="*/ 1 h 96"/>
                <a:gd name="T30" fmla="*/ 0 w 76"/>
                <a:gd name="T31" fmla="*/ 1 h 96"/>
                <a:gd name="T32" fmla="*/ 0 w 76"/>
                <a:gd name="T33" fmla="*/ 1 h 96"/>
                <a:gd name="T34" fmla="*/ 0 w 76"/>
                <a:gd name="T35" fmla="*/ 1 h 96"/>
                <a:gd name="T36" fmla="*/ 0 w 76"/>
                <a:gd name="T37" fmla="*/ 1 h 96"/>
                <a:gd name="T38" fmla="*/ 0 w 76"/>
                <a:gd name="T39" fmla="*/ 1 h 96"/>
                <a:gd name="T40" fmla="*/ 0 w 76"/>
                <a:gd name="T41" fmla="*/ 1 h 96"/>
                <a:gd name="T42" fmla="*/ 0 w 76"/>
                <a:gd name="T43" fmla="*/ 1 h 96"/>
                <a:gd name="T44" fmla="*/ 0 w 76"/>
                <a:gd name="T45" fmla="*/ 1 h 96"/>
                <a:gd name="T46" fmla="*/ 0 w 76"/>
                <a:gd name="T47" fmla="*/ 1 h 96"/>
                <a:gd name="T48" fmla="*/ 0 w 76"/>
                <a:gd name="T49" fmla="*/ 1 h 96"/>
                <a:gd name="T50" fmla="*/ 0 w 76"/>
                <a:gd name="T51" fmla="*/ 1 h 96"/>
                <a:gd name="T52" fmla="*/ 0 w 76"/>
                <a:gd name="T53" fmla="*/ 1 h 96"/>
                <a:gd name="T54" fmla="*/ 0 w 76"/>
                <a:gd name="T55" fmla="*/ 1 h 96"/>
                <a:gd name="T56" fmla="*/ 0 w 76"/>
                <a:gd name="T57" fmla="*/ 1 h 96"/>
                <a:gd name="T58" fmla="*/ 0 w 76"/>
                <a:gd name="T59" fmla="*/ 1 h 96"/>
                <a:gd name="T60" fmla="*/ 0 w 76"/>
                <a:gd name="T61" fmla="*/ 1 h 96"/>
                <a:gd name="T62" fmla="*/ 0 w 76"/>
                <a:gd name="T63" fmla="*/ 1 h 96"/>
                <a:gd name="T64" fmla="*/ 0 w 76"/>
                <a:gd name="T65" fmla="*/ 1 h 96"/>
                <a:gd name="T66" fmla="*/ 0 w 76"/>
                <a:gd name="T67" fmla="*/ 0 h 96"/>
                <a:gd name="T68" fmla="*/ 0 w 76"/>
                <a:gd name="T69" fmla="*/ 1 h 96"/>
                <a:gd name="T70" fmla="*/ 0 w 76"/>
                <a:gd name="T71" fmla="*/ 1 h 9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76"/>
                <a:gd name="T109" fmla="*/ 0 h 96"/>
                <a:gd name="T110" fmla="*/ 76 w 76"/>
                <a:gd name="T111" fmla="*/ 96 h 9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76" h="96">
                  <a:moveTo>
                    <a:pt x="0" y="3"/>
                  </a:moveTo>
                  <a:lnTo>
                    <a:pt x="1" y="3"/>
                  </a:lnTo>
                  <a:lnTo>
                    <a:pt x="4" y="4"/>
                  </a:lnTo>
                  <a:lnTo>
                    <a:pt x="7" y="6"/>
                  </a:lnTo>
                  <a:lnTo>
                    <a:pt x="10" y="6"/>
                  </a:lnTo>
                  <a:lnTo>
                    <a:pt x="13" y="7"/>
                  </a:lnTo>
                  <a:lnTo>
                    <a:pt x="15" y="8"/>
                  </a:lnTo>
                  <a:lnTo>
                    <a:pt x="16" y="10"/>
                  </a:lnTo>
                  <a:lnTo>
                    <a:pt x="17" y="11"/>
                  </a:lnTo>
                  <a:lnTo>
                    <a:pt x="17" y="16"/>
                  </a:lnTo>
                  <a:lnTo>
                    <a:pt x="17" y="19"/>
                  </a:lnTo>
                  <a:lnTo>
                    <a:pt x="19" y="20"/>
                  </a:lnTo>
                  <a:lnTo>
                    <a:pt x="25" y="24"/>
                  </a:lnTo>
                  <a:lnTo>
                    <a:pt x="29" y="36"/>
                  </a:lnTo>
                  <a:lnTo>
                    <a:pt x="38" y="40"/>
                  </a:lnTo>
                  <a:lnTo>
                    <a:pt x="41" y="58"/>
                  </a:lnTo>
                  <a:lnTo>
                    <a:pt x="51" y="64"/>
                  </a:lnTo>
                  <a:lnTo>
                    <a:pt x="51" y="65"/>
                  </a:lnTo>
                  <a:lnTo>
                    <a:pt x="54" y="69"/>
                  </a:lnTo>
                  <a:lnTo>
                    <a:pt x="54" y="71"/>
                  </a:lnTo>
                  <a:lnTo>
                    <a:pt x="55" y="74"/>
                  </a:lnTo>
                  <a:lnTo>
                    <a:pt x="55" y="77"/>
                  </a:lnTo>
                  <a:lnTo>
                    <a:pt x="57" y="78"/>
                  </a:lnTo>
                  <a:lnTo>
                    <a:pt x="57" y="80"/>
                  </a:lnTo>
                  <a:lnTo>
                    <a:pt x="57" y="83"/>
                  </a:lnTo>
                  <a:lnTo>
                    <a:pt x="57" y="85"/>
                  </a:lnTo>
                  <a:lnTo>
                    <a:pt x="57" y="88"/>
                  </a:lnTo>
                  <a:lnTo>
                    <a:pt x="57" y="91"/>
                  </a:lnTo>
                  <a:lnTo>
                    <a:pt x="57" y="94"/>
                  </a:lnTo>
                  <a:lnTo>
                    <a:pt x="57" y="96"/>
                  </a:lnTo>
                  <a:lnTo>
                    <a:pt x="76" y="80"/>
                  </a:lnTo>
                  <a:lnTo>
                    <a:pt x="35" y="4"/>
                  </a:lnTo>
                  <a:lnTo>
                    <a:pt x="22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F2BF6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50" name="Freeform 57"/>
            <p:cNvSpPr>
              <a:spLocks/>
            </p:cNvSpPr>
            <p:nvPr/>
          </p:nvSpPr>
          <p:spPr bwMode="auto">
            <a:xfrm>
              <a:off x="400" y="3322"/>
              <a:ext cx="134" cy="105"/>
            </a:xfrm>
            <a:custGeom>
              <a:avLst/>
              <a:gdLst>
                <a:gd name="T0" fmla="*/ 1 w 268"/>
                <a:gd name="T1" fmla="*/ 0 h 211"/>
                <a:gd name="T2" fmla="*/ 1 w 268"/>
                <a:gd name="T3" fmla="*/ 0 h 211"/>
                <a:gd name="T4" fmla="*/ 1 w 268"/>
                <a:gd name="T5" fmla="*/ 0 h 211"/>
                <a:gd name="T6" fmla="*/ 1 w 268"/>
                <a:gd name="T7" fmla="*/ 0 h 211"/>
                <a:gd name="T8" fmla="*/ 1 w 268"/>
                <a:gd name="T9" fmla="*/ 0 h 211"/>
                <a:gd name="T10" fmla="*/ 1 w 268"/>
                <a:gd name="T11" fmla="*/ 0 h 211"/>
                <a:gd name="T12" fmla="*/ 1 w 268"/>
                <a:gd name="T13" fmla="*/ 0 h 211"/>
                <a:gd name="T14" fmla="*/ 1 w 268"/>
                <a:gd name="T15" fmla="*/ 0 h 211"/>
                <a:gd name="T16" fmla="*/ 1 w 268"/>
                <a:gd name="T17" fmla="*/ 0 h 211"/>
                <a:gd name="T18" fmla="*/ 1 w 268"/>
                <a:gd name="T19" fmla="*/ 0 h 211"/>
                <a:gd name="T20" fmla="*/ 1 w 268"/>
                <a:gd name="T21" fmla="*/ 0 h 211"/>
                <a:gd name="T22" fmla="*/ 1 w 268"/>
                <a:gd name="T23" fmla="*/ 0 h 211"/>
                <a:gd name="T24" fmla="*/ 1 w 268"/>
                <a:gd name="T25" fmla="*/ 0 h 211"/>
                <a:gd name="T26" fmla="*/ 1 w 268"/>
                <a:gd name="T27" fmla="*/ 0 h 211"/>
                <a:gd name="T28" fmla="*/ 1 w 268"/>
                <a:gd name="T29" fmla="*/ 0 h 211"/>
                <a:gd name="T30" fmla="*/ 1 w 268"/>
                <a:gd name="T31" fmla="*/ 0 h 211"/>
                <a:gd name="T32" fmla="*/ 1 w 268"/>
                <a:gd name="T33" fmla="*/ 0 h 211"/>
                <a:gd name="T34" fmla="*/ 1 w 268"/>
                <a:gd name="T35" fmla="*/ 0 h 211"/>
                <a:gd name="T36" fmla="*/ 1 w 268"/>
                <a:gd name="T37" fmla="*/ 0 h 211"/>
                <a:gd name="T38" fmla="*/ 1 w 268"/>
                <a:gd name="T39" fmla="*/ 0 h 211"/>
                <a:gd name="T40" fmla="*/ 1 w 268"/>
                <a:gd name="T41" fmla="*/ 0 h 211"/>
                <a:gd name="T42" fmla="*/ 1 w 268"/>
                <a:gd name="T43" fmla="*/ 0 h 211"/>
                <a:gd name="T44" fmla="*/ 1 w 268"/>
                <a:gd name="T45" fmla="*/ 0 h 211"/>
                <a:gd name="T46" fmla="*/ 1 w 268"/>
                <a:gd name="T47" fmla="*/ 0 h 211"/>
                <a:gd name="T48" fmla="*/ 1 w 268"/>
                <a:gd name="T49" fmla="*/ 0 h 211"/>
                <a:gd name="T50" fmla="*/ 1 w 268"/>
                <a:gd name="T51" fmla="*/ 0 h 211"/>
                <a:gd name="T52" fmla="*/ 1 w 268"/>
                <a:gd name="T53" fmla="*/ 0 h 211"/>
                <a:gd name="T54" fmla="*/ 1 w 268"/>
                <a:gd name="T55" fmla="*/ 0 h 211"/>
                <a:gd name="T56" fmla="*/ 1 w 268"/>
                <a:gd name="T57" fmla="*/ 0 h 211"/>
                <a:gd name="T58" fmla="*/ 1 w 268"/>
                <a:gd name="T59" fmla="*/ 0 h 211"/>
                <a:gd name="T60" fmla="*/ 1 w 268"/>
                <a:gd name="T61" fmla="*/ 0 h 211"/>
                <a:gd name="T62" fmla="*/ 1 w 268"/>
                <a:gd name="T63" fmla="*/ 0 h 211"/>
                <a:gd name="T64" fmla="*/ 1 w 268"/>
                <a:gd name="T65" fmla="*/ 0 h 211"/>
                <a:gd name="T66" fmla="*/ 1 w 268"/>
                <a:gd name="T67" fmla="*/ 0 h 211"/>
                <a:gd name="T68" fmla="*/ 0 w 268"/>
                <a:gd name="T69" fmla="*/ 0 h 211"/>
                <a:gd name="T70" fmla="*/ 1 w 268"/>
                <a:gd name="T71" fmla="*/ 0 h 211"/>
                <a:gd name="T72" fmla="*/ 1 w 268"/>
                <a:gd name="T73" fmla="*/ 0 h 211"/>
                <a:gd name="T74" fmla="*/ 1 w 268"/>
                <a:gd name="T75" fmla="*/ 0 h 211"/>
                <a:gd name="T76" fmla="*/ 1 w 268"/>
                <a:gd name="T77" fmla="*/ 0 h 211"/>
                <a:gd name="T78" fmla="*/ 1 w 268"/>
                <a:gd name="T79" fmla="*/ 0 h 211"/>
                <a:gd name="T80" fmla="*/ 1 w 268"/>
                <a:gd name="T81" fmla="*/ 0 h 211"/>
                <a:gd name="T82" fmla="*/ 1 w 268"/>
                <a:gd name="T83" fmla="*/ 0 h 211"/>
                <a:gd name="T84" fmla="*/ 1 w 268"/>
                <a:gd name="T85" fmla="*/ 0 h 211"/>
                <a:gd name="T86" fmla="*/ 1 w 268"/>
                <a:gd name="T87" fmla="*/ 0 h 211"/>
                <a:gd name="T88" fmla="*/ 1 w 268"/>
                <a:gd name="T89" fmla="*/ 0 h 211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268"/>
                <a:gd name="T136" fmla="*/ 0 h 211"/>
                <a:gd name="T137" fmla="*/ 268 w 268"/>
                <a:gd name="T138" fmla="*/ 211 h 211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268" h="211">
                  <a:moveTo>
                    <a:pt x="268" y="0"/>
                  </a:moveTo>
                  <a:lnTo>
                    <a:pt x="266" y="0"/>
                  </a:lnTo>
                  <a:lnTo>
                    <a:pt x="265" y="2"/>
                  </a:lnTo>
                  <a:lnTo>
                    <a:pt x="262" y="3"/>
                  </a:lnTo>
                  <a:lnTo>
                    <a:pt x="259" y="6"/>
                  </a:lnTo>
                  <a:lnTo>
                    <a:pt x="255" y="7"/>
                  </a:lnTo>
                  <a:lnTo>
                    <a:pt x="250" y="12"/>
                  </a:lnTo>
                  <a:lnTo>
                    <a:pt x="245" y="16"/>
                  </a:lnTo>
                  <a:lnTo>
                    <a:pt x="240" y="20"/>
                  </a:lnTo>
                  <a:lnTo>
                    <a:pt x="237" y="22"/>
                  </a:lnTo>
                  <a:lnTo>
                    <a:pt x="234" y="25"/>
                  </a:lnTo>
                  <a:lnTo>
                    <a:pt x="232" y="26"/>
                  </a:lnTo>
                  <a:lnTo>
                    <a:pt x="230" y="29"/>
                  </a:lnTo>
                  <a:lnTo>
                    <a:pt x="227" y="32"/>
                  </a:lnTo>
                  <a:lnTo>
                    <a:pt x="224" y="33"/>
                  </a:lnTo>
                  <a:lnTo>
                    <a:pt x="223" y="36"/>
                  </a:lnTo>
                  <a:lnTo>
                    <a:pt x="220" y="41"/>
                  </a:lnTo>
                  <a:lnTo>
                    <a:pt x="217" y="42"/>
                  </a:lnTo>
                  <a:lnTo>
                    <a:pt x="216" y="45"/>
                  </a:lnTo>
                  <a:lnTo>
                    <a:pt x="214" y="48"/>
                  </a:lnTo>
                  <a:lnTo>
                    <a:pt x="213" y="51"/>
                  </a:lnTo>
                  <a:lnTo>
                    <a:pt x="211" y="54"/>
                  </a:lnTo>
                  <a:lnTo>
                    <a:pt x="210" y="57"/>
                  </a:lnTo>
                  <a:lnTo>
                    <a:pt x="210" y="58"/>
                  </a:lnTo>
                  <a:lnTo>
                    <a:pt x="210" y="61"/>
                  </a:lnTo>
                  <a:lnTo>
                    <a:pt x="208" y="64"/>
                  </a:lnTo>
                  <a:lnTo>
                    <a:pt x="208" y="67"/>
                  </a:lnTo>
                  <a:lnTo>
                    <a:pt x="207" y="70"/>
                  </a:lnTo>
                  <a:lnTo>
                    <a:pt x="207" y="73"/>
                  </a:lnTo>
                  <a:lnTo>
                    <a:pt x="207" y="76"/>
                  </a:lnTo>
                  <a:lnTo>
                    <a:pt x="207" y="79"/>
                  </a:lnTo>
                  <a:lnTo>
                    <a:pt x="208" y="83"/>
                  </a:lnTo>
                  <a:lnTo>
                    <a:pt x="208" y="86"/>
                  </a:lnTo>
                  <a:lnTo>
                    <a:pt x="208" y="90"/>
                  </a:lnTo>
                  <a:lnTo>
                    <a:pt x="208" y="93"/>
                  </a:lnTo>
                  <a:lnTo>
                    <a:pt x="210" y="97"/>
                  </a:lnTo>
                  <a:lnTo>
                    <a:pt x="210" y="100"/>
                  </a:lnTo>
                  <a:lnTo>
                    <a:pt x="211" y="105"/>
                  </a:lnTo>
                  <a:lnTo>
                    <a:pt x="213" y="108"/>
                  </a:lnTo>
                  <a:lnTo>
                    <a:pt x="213" y="112"/>
                  </a:lnTo>
                  <a:lnTo>
                    <a:pt x="214" y="116"/>
                  </a:lnTo>
                  <a:lnTo>
                    <a:pt x="214" y="119"/>
                  </a:lnTo>
                  <a:lnTo>
                    <a:pt x="216" y="124"/>
                  </a:lnTo>
                  <a:lnTo>
                    <a:pt x="216" y="127"/>
                  </a:lnTo>
                  <a:lnTo>
                    <a:pt x="217" y="129"/>
                  </a:lnTo>
                  <a:lnTo>
                    <a:pt x="217" y="132"/>
                  </a:lnTo>
                  <a:lnTo>
                    <a:pt x="218" y="135"/>
                  </a:lnTo>
                  <a:lnTo>
                    <a:pt x="218" y="138"/>
                  </a:lnTo>
                  <a:lnTo>
                    <a:pt x="220" y="141"/>
                  </a:lnTo>
                  <a:lnTo>
                    <a:pt x="221" y="145"/>
                  </a:lnTo>
                  <a:lnTo>
                    <a:pt x="223" y="148"/>
                  </a:lnTo>
                  <a:lnTo>
                    <a:pt x="223" y="151"/>
                  </a:lnTo>
                  <a:lnTo>
                    <a:pt x="221" y="150"/>
                  </a:lnTo>
                  <a:lnTo>
                    <a:pt x="217" y="148"/>
                  </a:lnTo>
                  <a:lnTo>
                    <a:pt x="214" y="147"/>
                  </a:lnTo>
                  <a:lnTo>
                    <a:pt x="210" y="145"/>
                  </a:lnTo>
                  <a:lnTo>
                    <a:pt x="207" y="145"/>
                  </a:lnTo>
                  <a:lnTo>
                    <a:pt x="202" y="145"/>
                  </a:lnTo>
                  <a:lnTo>
                    <a:pt x="198" y="145"/>
                  </a:lnTo>
                  <a:lnTo>
                    <a:pt x="194" y="147"/>
                  </a:lnTo>
                  <a:lnTo>
                    <a:pt x="189" y="148"/>
                  </a:lnTo>
                  <a:lnTo>
                    <a:pt x="185" y="153"/>
                  </a:lnTo>
                  <a:lnTo>
                    <a:pt x="182" y="154"/>
                  </a:lnTo>
                  <a:lnTo>
                    <a:pt x="179" y="157"/>
                  </a:lnTo>
                  <a:lnTo>
                    <a:pt x="176" y="158"/>
                  </a:lnTo>
                  <a:lnTo>
                    <a:pt x="175" y="163"/>
                  </a:lnTo>
                  <a:lnTo>
                    <a:pt x="172" y="166"/>
                  </a:lnTo>
                  <a:lnTo>
                    <a:pt x="170" y="170"/>
                  </a:lnTo>
                  <a:lnTo>
                    <a:pt x="169" y="172"/>
                  </a:lnTo>
                  <a:lnTo>
                    <a:pt x="168" y="174"/>
                  </a:lnTo>
                  <a:lnTo>
                    <a:pt x="166" y="177"/>
                  </a:lnTo>
                  <a:lnTo>
                    <a:pt x="166" y="180"/>
                  </a:lnTo>
                  <a:lnTo>
                    <a:pt x="163" y="185"/>
                  </a:lnTo>
                  <a:lnTo>
                    <a:pt x="160" y="189"/>
                  </a:lnTo>
                  <a:lnTo>
                    <a:pt x="157" y="192"/>
                  </a:lnTo>
                  <a:lnTo>
                    <a:pt x="155" y="196"/>
                  </a:lnTo>
                  <a:lnTo>
                    <a:pt x="150" y="198"/>
                  </a:lnTo>
                  <a:lnTo>
                    <a:pt x="147" y="202"/>
                  </a:lnTo>
                  <a:lnTo>
                    <a:pt x="143" y="204"/>
                  </a:lnTo>
                  <a:lnTo>
                    <a:pt x="139" y="205"/>
                  </a:lnTo>
                  <a:lnTo>
                    <a:pt x="134" y="206"/>
                  </a:lnTo>
                  <a:lnTo>
                    <a:pt x="130" y="208"/>
                  </a:lnTo>
                  <a:lnTo>
                    <a:pt x="124" y="209"/>
                  </a:lnTo>
                  <a:lnTo>
                    <a:pt x="120" y="209"/>
                  </a:lnTo>
                  <a:lnTo>
                    <a:pt x="114" y="209"/>
                  </a:lnTo>
                  <a:lnTo>
                    <a:pt x="109" y="211"/>
                  </a:lnTo>
                  <a:lnTo>
                    <a:pt x="104" y="211"/>
                  </a:lnTo>
                  <a:lnTo>
                    <a:pt x="99" y="211"/>
                  </a:lnTo>
                  <a:lnTo>
                    <a:pt x="95" y="209"/>
                  </a:lnTo>
                  <a:lnTo>
                    <a:pt x="89" y="209"/>
                  </a:lnTo>
                  <a:lnTo>
                    <a:pt x="85" y="208"/>
                  </a:lnTo>
                  <a:lnTo>
                    <a:pt x="80" y="208"/>
                  </a:lnTo>
                  <a:lnTo>
                    <a:pt x="76" y="206"/>
                  </a:lnTo>
                  <a:lnTo>
                    <a:pt x="72" y="205"/>
                  </a:lnTo>
                  <a:lnTo>
                    <a:pt x="69" y="205"/>
                  </a:lnTo>
                  <a:lnTo>
                    <a:pt x="66" y="204"/>
                  </a:lnTo>
                  <a:lnTo>
                    <a:pt x="61" y="204"/>
                  </a:lnTo>
                  <a:lnTo>
                    <a:pt x="59" y="202"/>
                  </a:lnTo>
                  <a:lnTo>
                    <a:pt x="56" y="202"/>
                  </a:lnTo>
                  <a:lnTo>
                    <a:pt x="54" y="202"/>
                  </a:lnTo>
                  <a:lnTo>
                    <a:pt x="51" y="201"/>
                  </a:lnTo>
                  <a:lnTo>
                    <a:pt x="24" y="154"/>
                  </a:lnTo>
                  <a:lnTo>
                    <a:pt x="0" y="80"/>
                  </a:lnTo>
                  <a:lnTo>
                    <a:pt x="11" y="49"/>
                  </a:lnTo>
                  <a:lnTo>
                    <a:pt x="176" y="52"/>
                  </a:lnTo>
                  <a:lnTo>
                    <a:pt x="176" y="51"/>
                  </a:lnTo>
                  <a:lnTo>
                    <a:pt x="178" y="49"/>
                  </a:lnTo>
                  <a:lnTo>
                    <a:pt x="181" y="48"/>
                  </a:lnTo>
                  <a:lnTo>
                    <a:pt x="184" y="45"/>
                  </a:lnTo>
                  <a:lnTo>
                    <a:pt x="188" y="42"/>
                  </a:lnTo>
                  <a:lnTo>
                    <a:pt x="192" y="38"/>
                  </a:lnTo>
                  <a:lnTo>
                    <a:pt x="195" y="35"/>
                  </a:lnTo>
                  <a:lnTo>
                    <a:pt x="198" y="33"/>
                  </a:lnTo>
                  <a:lnTo>
                    <a:pt x="201" y="32"/>
                  </a:lnTo>
                  <a:lnTo>
                    <a:pt x="204" y="29"/>
                  </a:lnTo>
                  <a:lnTo>
                    <a:pt x="207" y="28"/>
                  </a:lnTo>
                  <a:lnTo>
                    <a:pt x="210" y="25"/>
                  </a:lnTo>
                  <a:lnTo>
                    <a:pt x="214" y="23"/>
                  </a:lnTo>
                  <a:lnTo>
                    <a:pt x="217" y="20"/>
                  </a:lnTo>
                  <a:lnTo>
                    <a:pt x="220" y="19"/>
                  </a:lnTo>
                  <a:lnTo>
                    <a:pt x="224" y="16"/>
                  </a:lnTo>
                  <a:lnTo>
                    <a:pt x="227" y="15"/>
                  </a:lnTo>
                  <a:lnTo>
                    <a:pt x="232" y="12"/>
                  </a:lnTo>
                  <a:lnTo>
                    <a:pt x="234" y="10"/>
                  </a:lnTo>
                  <a:lnTo>
                    <a:pt x="239" y="7"/>
                  </a:lnTo>
                  <a:lnTo>
                    <a:pt x="242" y="6"/>
                  </a:lnTo>
                  <a:lnTo>
                    <a:pt x="246" y="4"/>
                  </a:lnTo>
                  <a:lnTo>
                    <a:pt x="249" y="3"/>
                  </a:lnTo>
                  <a:lnTo>
                    <a:pt x="253" y="2"/>
                  </a:lnTo>
                  <a:lnTo>
                    <a:pt x="256" y="0"/>
                  </a:lnTo>
                  <a:lnTo>
                    <a:pt x="261" y="0"/>
                  </a:lnTo>
                  <a:lnTo>
                    <a:pt x="268" y="0"/>
                  </a:lnTo>
                  <a:close/>
                </a:path>
              </a:pathLst>
            </a:custGeom>
            <a:solidFill>
              <a:srgbClr val="CC99F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51" name="Freeform 58"/>
            <p:cNvSpPr>
              <a:spLocks/>
            </p:cNvSpPr>
            <p:nvPr/>
          </p:nvSpPr>
          <p:spPr bwMode="auto">
            <a:xfrm>
              <a:off x="445" y="3116"/>
              <a:ext cx="27" cy="48"/>
            </a:xfrm>
            <a:custGeom>
              <a:avLst/>
              <a:gdLst>
                <a:gd name="T0" fmla="*/ 1 w 53"/>
                <a:gd name="T1" fmla="*/ 1 h 96"/>
                <a:gd name="T2" fmla="*/ 1 w 53"/>
                <a:gd name="T3" fmla="*/ 1 h 96"/>
                <a:gd name="T4" fmla="*/ 1 w 53"/>
                <a:gd name="T5" fmla="*/ 1 h 96"/>
                <a:gd name="T6" fmla="*/ 1 w 53"/>
                <a:gd name="T7" fmla="*/ 1 h 96"/>
                <a:gd name="T8" fmla="*/ 1 w 53"/>
                <a:gd name="T9" fmla="*/ 1 h 96"/>
                <a:gd name="T10" fmla="*/ 1 w 53"/>
                <a:gd name="T11" fmla="*/ 1 h 96"/>
                <a:gd name="T12" fmla="*/ 1 w 53"/>
                <a:gd name="T13" fmla="*/ 1 h 96"/>
                <a:gd name="T14" fmla="*/ 1 w 53"/>
                <a:gd name="T15" fmla="*/ 1 h 96"/>
                <a:gd name="T16" fmla="*/ 1 w 53"/>
                <a:gd name="T17" fmla="*/ 1 h 96"/>
                <a:gd name="T18" fmla="*/ 1 w 53"/>
                <a:gd name="T19" fmla="*/ 0 h 96"/>
                <a:gd name="T20" fmla="*/ 1 w 53"/>
                <a:gd name="T21" fmla="*/ 1 h 96"/>
                <a:gd name="T22" fmla="*/ 1 w 53"/>
                <a:gd name="T23" fmla="*/ 1 h 96"/>
                <a:gd name="T24" fmla="*/ 1 w 53"/>
                <a:gd name="T25" fmla="*/ 1 h 96"/>
                <a:gd name="T26" fmla="*/ 1 w 53"/>
                <a:gd name="T27" fmla="*/ 1 h 96"/>
                <a:gd name="T28" fmla="*/ 1 w 53"/>
                <a:gd name="T29" fmla="*/ 1 h 96"/>
                <a:gd name="T30" fmla="*/ 1 w 53"/>
                <a:gd name="T31" fmla="*/ 1 h 96"/>
                <a:gd name="T32" fmla="*/ 1 w 53"/>
                <a:gd name="T33" fmla="*/ 1 h 96"/>
                <a:gd name="T34" fmla="*/ 0 w 53"/>
                <a:gd name="T35" fmla="*/ 1 h 96"/>
                <a:gd name="T36" fmla="*/ 0 w 53"/>
                <a:gd name="T37" fmla="*/ 1 h 96"/>
                <a:gd name="T38" fmla="*/ 0 w 53"/>
                <a:gd name="T39" fmla="*/ 1 h 96"/>
                <a:gd name="T40" fmla="*/ 1 w 53"/>
                <a:gd name="T41" fmla="*/ 1 h 96"/>
                <a:gd name="T42" fmla="*/ 1 w 53"/>
                <a:gd name="T43" fmla="*/ 1 h 96"/>
                <a:gd name="T44" fmla="*/ 1 w 53"/>
                <a:gd name="T45" fmla="*/ 1 h 96"/>
                <a:gd name="T46" fmla="*/ 1 w 53"/>
                <a:gd name="T47" fmla="*/ 1 h 96"/>
                <a:gd name="T48" fmla="*/ 1 w 53"/>
                <a:gd name="T49" fmla="*/ 1 h 96"/>
                <a:gd name="T50" fmla="*/ 1 w 53"/>
                <a:gd name="T51" fmla="*/ 1 h 96"/>
                <a:gd name="T52" fmla="*/ 1 w 53"/>
                <a:gd name="T53" fmla="*/ 1 h 96"/>
                <a:gd name="T54" fmla="*/ 1 w 53"/>
                <a:gd name="T55" fmla="*/ 1 h 96"/>
                <a:gd name="T56" fmla="*/ 1 w 53"/>
                <a:gd name="T57" fmla="*/ 1 h 96"/>
                <a:gd name="T58" fmla="*/ 1 w 53"/>
                <a:gd name="T59" fmla="*/ 1 h 96"/>
                <a:gd name="T60" fmla="*/ 1 w 53"/>
                <a:gd name="T61" fmla="*/ 1 h 96"/>
                <a:gd name="T62" fmla="*/ 1 w 53"/>
                <a:gd name="T63" fmla="*/ 1 h 96"/>
                <a:gd name="T64" fmla="*/ 1 w 53"/>
                <a:gd name="T65" fmla="*/ 1 h 96"/>
                <a:gd name="T66" fmla="*/ 1 w 53"/>
                <a:gd name="T67" fmla="*/ 1 h 96"/>
                <a:gd name="T68" fmla="*/ 1 w 53"/>
                <a:gd name="T69" fmla="*/ 1 h 96"/>
                <a:gd name="T70" fmla="*/ 1 w 53"/>
                <a:gd name="T71" fmla="*/ 1 h 96"/>
                <a:gd name="T72" fmla="*/ 1 w 53"/>
                <a:gd name="T73" fmla="*/ 1 h 96"/>
                <a:gd name="T74" fmla="*/ 1 w 53"/>
                <a:gd name="T75" fmla="*/ 1 h 96"/>
                <a:gd name="T76" fmla="*/ 1 w 53"/>
                <a:gd name="T77" fmla="*/ 1 h 96"/>
                <a:gd name="T78" fmla="*/ 1 w 53"/>
                <a:gd name="T79" fmla="*/ 1 h 96"/>
                <a:gd name="T80" fmla="*/ 1 w 53"/>
                <a:gd name="T81" fmla="*/ 1 h 96"/>
                <a:gd name="T82" fmla="*/ 1 w 53"/>
                <a:gd name="T83" fmla="*/ 1 h 96"/>
                <a:gd name="T84" fmla="*/ 1 w 53"/>
                <a:gd name="T85" fmla="*/ 1 h 96"/>
                <a:gd name="T86" fmla="*/ 1 w 53"/>
                <a:gd name="T87" fmla="*/ 1 h 96"/>
                <a:gd name="T88" fmla="*/ 1 w 53"/>
                <a:gd name="T89" fmla="*/ 1 h 96"/>
                <a:gd name="T90" fmla="*/ 1 w 53"/>
                <a:gd name="T91" fmla="*/ 1 h 96"/>
                <a:gd name="T92" fmla="*/ 1 w 53"/>
                <a:gd name="T93" fmla="*/ 1 h 96"/>
                <a:gd name="T94" fmla="*/ 1 w 53"/>
                <a:gd name="T95" fmla="*/ 1 h 96"/>
                <a:gd name="T96" fmla="*/ 1 w 53"/>
                <a:gd name="T97" fmla="*/ 1 h 96"/>
                <a:gd name="T98" fmla="*/ 1 w 53"/>
                <a:gd name="T99" fmla="*/ 1 h 96"/>
                <a:gd name="T100" fmla="*/ 1 w 53"/>
                <a:gd name="T101" fmla="*/ 1 h 96"/>
                <a:gd name="T102" fmla="*/ 1 w 53"/>
                <a:gd name="T103" fmla="*/ 1 h 96"/>
                <a:gd name="T104" fmla="*/ 1 w 53"/>
                <a:gd name="T105" fmla="*/ 1 h 96"/>
                <a:gd name="T106" fmla="*/ 1 w 53"/>
                <a:gd name="T107" fmla="*/ 1 h 96"/>
                <a:gd name="T108" fmla="*/ 1 w 53"/>
                <a:gd name="T109" fmla="*/ 1 h 96"/>
                <a:gd name="T110" fmla="*/ 1 w 53"/>
                <a:gd name="T111" fmla="*/ 1 h 96"/>
                <a:gd name="T112" fmla="*/ 1 w 53"/>
                <a:gd name="T113" fmla="*/ 1 h 96"/>
                <a:gd name="T114" fmla="*/ 1 w 53"/>
                <a:gd name="T115" fmla="*/ 1 h 9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3"/>
                <a:gd name="T175" fmla="*/ 0 h 96"/>
                <a:gd name="T176" fmla="*/ 53 w 53"/>
                <a:gd name="T177" fmla="*/ 96 h 9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3" h="96">
                  <a:moveTo>
                    <a:pt x="40" y="24"/>
                  </a:moveTo>
                  <a:lnTo>
                    <a:pt x="40" y="24"/>
                  </a:lnTo>
                  <a:lnTo>
                    <a:pt x="39" y="22"/>
                  </a:lnTo>
                  <a:lnTo>
                    <a:pt x="36" y="17"/>
                  </a:lnTo>
                  <a:lnTo>
                    <a:pt x="32" y="14"/>
                  </a:lnTo>
                  <a:lnTo>
                    <a:pt x="27" y="10"/>
                  </a:lnTo>
                  <a:lnTo>
                    <a:pt x="23" y="6"/>
                  </a:lnTo>
                  <a:lnTo>
                    <a:pt x="17" y="3"/>
                  </a:lnTo>
                  <a:lnTo>
                    <a:pt x="13" y="1"/>
                  </a:lnTo>
                  <a:lnTo>
                    <a:pt x="10" y="0"/>
                  </a:lnTo>
                  <a:lnTo>
                    <a:pt x="7" y="1"/>
                  </a:lnTo>
                  <a:lnTo>
                    <a:pt x="5" y="3"/>
                  </a:lnTo>
                  <a:lnTo>
                    <a:pt x="4" y="6"/>
                  </a:lnTo>
                  <a:lnTo>
                    <a:pt x="2" y="8"/>
                  </a:lnTo>
                  <a:lnTo>
                    <a:pt x="1" y="13"/>
                  </a:lnTo>
                  <a:lnTo>
                    <a:pt x="1" y="17"/>
                  </a:lnTo>
                  <a:lnTo>
                    <a:pt x="1" y="23"/>
                  </a:lnTo>
                  <a:lnTo>
                    <a:pt x="0" y="27"/>
                  </a:lnTo>
                  <a:lnTo>
                    <a:pt x="0" y="33"/>
                  </a:lnTo>
                  <a:lnTo>
                    <a:pt x="0" y="36"/>
                  </a:lnTo>
                  <a:lnTo>
                    <a:pt x="1" y="39"/>
                  </a:lnTo>
                  <a:lnTo>
                    <a:pt x="1" y="40"/>
                  </a:lnTo>
                  <a:lnTo>
                    <a:pt x="1" y="43"/>
                  </a:lnTo>
                  <a:lnTo>
                    <a:pt x="1" y="48"/>
                  </a:lnTo>
                  <a:lnTo>
                    <a:pt x="2" y="54"/>
                  </a:lnTo>
                  <a:lnTo>
                    <a:pt x="4" y="58"/>
                  </a:lnTo>
                  <a:lnTo>
                    <a:pt x="5" y="61"/>
                  </a:lnTo>
                  <a:lnTo>
                    <a:pt x="7" y="64"/>
                  </a:lnTo>
                  <a:lnTo>
                    <a:pt x="8" y="68"/>
                  </a:lnTo>
                  <a:lnTo>
                    <a:pt x="11" y="71"/>
                  </a:lnTo>
                  <a:lnTo>
                    <a:pt x="14" y="75"/>
                  </a:lnTo>
                  <a:lnTo>
                    <a:pt x="17" y="78"/>
                  </a:lnTo>
                  <a:lnTo>
                    <a:pt x="20" y="83"/>
                  </a:lnTo>
                  <a:lnTo>
                    <a:pt x="23" y="85"/>
                  </a:lnTo>
                  <a:lnTo>
                    <a:pt x="27" y="88"/>
                  </a:lnTo>
                  <a:lnTo>
                    <a:pt x="30" y="90"/>
                  </a:lnTo>
                  <a:lnTo>
                    <a:pt x="33" y="91"/>
                  </a:lnTo>
                  <a:lnTo>
                    <a:pt x="36" y="93"/>
                  </a:lnTo>
                  <a:lnTo>
                    <a:pt x="39" y="94"/>
                  </a:lnTo>
                  <a:lnTo>
                    <a:pt x="42" y="96"/>
                  </a:lnTo>
                  <a:lnTo>
                    <a:pt x="43" y="96"/>
                  </a:lnTo>
                  <a:lnTo>
                    <a:pt x="46" y="94"/>
                  </a:lnTo>
                  <a:lnTo>
                    <a:pt x="48" y="94"/>
                  </a:lnTo>
                  <a:lnTo>
                    <a:pt x="49" y="90"/>
                  </a:lnTo>
                  <a:lnTo>
                    <a:pt x="50" y="84"/>
                  </a:lnTo>
                  <a:lnTo>
                    <a:pt x="50" y="81"/>
                  </a:lnTo>
                  <a:lnTo>
                    <a:pt x="52" y="78"/>
                  </a:lnTo>
                  <a:lnTo>
                    <a:pt x="52" y="75"/>
                  </a:lnTo>
                  <a:lnTo>
                    <a:pt x="52" y="72"/>
                  </a:lnTo>
                  <a:lnTo>
                    <a:pt x="52" y="69"/>
                  </a:lnTo>
                  <a:lnTo>
                    <a:pt x="53" y="67"/>
                  </a:lnTo>
                  <a:lnTo>
                    <a:pt x="53" y="64"/>
                  </a:lnTo>
                  <a:lnTo>
                    <a:pt x="53" y="62"/>
                  </a:lnTo>
                  <a:lnTo>
                    <a:pt x="53" y="59"/>
                  </a:lnTo>
                  <a:lnTo>
                    <a:pt x="53" y="58"/>
                  </a:lnTo>
                  <a:lnTo>
                    <a:pt x="16" y="58"/>
                  </a:lnTo>
                  <a:lnTo>
                    <a:pt x="40" y="2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52" name="Freeform 59"/>
            <p:cNvSpPr>
              <a:spLocks/>
            </p:cNvSpPr>
            <p:nvPr/>
          </p:nvSpPr>
          <p:spPr bwMode="auto">
            <a:xfrm>
              <a:off x="494" y="3119"/>
              <a:ext cx="33" cy="56"/>
            </a:xfrm>
            <a:custGeom>
              <a:avLst/>
              <a:gdLst>
                <a:gd name="T0" fmla="*/ 0 w 67"/>
                <a:gd name="T1" fmla="*/ 0 h 113"/>
                <a:gd name="T2" fmla="*/ 0 w 67"/>
                <a:gd name="T3" fmla="*/ 0 h 113"/>
                <a:gd name="T4" fmla="*/ 0 w 67"/>
                <a:gd name="T5" fmla="*/ 0 h 113"/>
                <a:gd name="T6" fmla="*/ 0 w 67"/>
                <a:gd name="T7" fmla="*/ 0 h 113"/>
                <a:gd name="T8" fmla="*/ 0 w 67"/>
                <a:gd name="T9" fmla="*/ 0 h 113"/>
                <a:gd name="T10" fmla="*/ 0 w 67"/>
                <a:gd name="T11" fmla="*/ 0 h 113"/>
                <a:gd name="T12" fmla="*/ 0 w 67"/>
                <a:gd name="T13" fmla="*/ 0 h 113"/>
                <a:gd name="T14" fmla="*/ 0 w 67"/>
                <a:gd name="T15" fmla="*/ 0 h 113"/>
                <a:gd name="T16" fmla="*/ 0 w 67"/>
                <a:gd name="T17" fmla="*/ 0 h 113"/>
                <a:gd name="T18" fmla="*/ 0 w 67"/>
                <a:gd name="T19" fmla="*/ 0 h 113"/>
                <a:gd name="T20" fmla="*/ 0 w 67"/>
                <a:gd name="T21" fmla="*/ 0 h 113"/>
                <a:gd name="T22" fmla="*/ 0 w 67"/>
                <a:gd name="T23" fmla="*/ 0 h 113"/>
                <a:gd name="T24" fmla="*/ 0 w 67"/>
                <a:gd name="T25" fmla="*/ 0 h 113"/>
                <a:gd name="T26" fmla="*/ 0 w 67"/>
                <a:gd name="T27" fmla="*/ 0 h 113"/>
                <a:gd name="T28" fmla="*/ 0 w 67"/>
                <a:gd name="T29" fmla="*/ 0 h 113"/>
                <a:gd name="T30" fmla="*/ 0 w 67"/>
                <a:gd name="T31" fmla="*/ 0 h 113"/>
                <a:gd name="T32" fmla="*/ 0 w 67"/>
                <a:gd name="T33" fmla="*/ 0 h 113"/>
                <a:gd name="T34" fmla="*/ 0 w 67"/>
                <a:gd name="T35" fmla="*/ 0 h 113"/>
                <a:gd name="T36" fmla="*/ 0 w 67"/>
                <a:gd name="T37" fmla="*/ 0 h 113"/>
                <a:gd name="T38" fmla="*/ 0 w 67"/>
                <a:gd name="T39" fmla="*/ 0 h 113"/>
                <a:gd name="T40" fmla="*/ 0 w 67"/>
                <a:gd name="T41" fmla="*/ 0 h 113"/>
                <a:gd name="T42" fmla="*/ 0 w 67"/>
                <a:gd name="T43" fmla="*/ 0 h 113"/>
                <a:gd name="T44" fmla="*/ 0 w 67"/>
                <a:gd name="T45" fmla="*/ 0 h 113"/>
                <a:gd name="T46" fmla="*/ 0 w 67"/>
                <a:gd name="T47" fmla="*/ 0 h 113"/>
                <a:gd name="T48" fmla="*/ 0 w 67"/>
                <a:gd name="T49" fmla="*/ 0 h 113"/>
                <a:gd name="T50" fmla="*/ 0 w 67"/>
                <a:gd name="T51" fmla="*/ 0 h 113"/>
                <a:gd name="T52" fmla="*/ 0 w 67"/>
                <a:gd name="T53" fmla="*/ 0 h 113"/>
                <a:gd name="T54" fmla="*/ 0 w 67"/>
                <a:gd name="T55" fmla="*/ 0 h 113"/>
                <a:gd name="T56" fmla="*/ 0 w 67"/>
                <a:gd name="T57" fmla="*/ 0 h 113"/>
                <a:gd name="T58" fmla="*/ 0 w 67"/>
                <a:gd name="T59" fmla="*/ 0 h 113"/>
                <a:gd name="T60" fmla="*/ 0 w 67"/>
                <a:gd name="T61" fmla="*/ 0 h 113"/>
                <a:gd name="T62" fmla="*/ 0 w 67"/>
                <a:gd name="T63" fmla="*/ 0 h 113"/>
                <a:gd name="T64" fmla="*/ 0 w 67"/>
                <a:gd name="T65" fmla="*/ 0 h 113"/>
                <a:gd name="T66" fmla="*/ 0 w 67"/>
                <a:gd name="T67" fmla="*/ 0 h 113"/>
                <a:gd name="T68" fmla="*/ 0 w 67"/>
                <a:gd name="T69" fmla="*/ 0 h 113"/>
                <a:gd name="T70" fmla="*/ 0 w 67"/>
                <a:gd name="T71" fmla="*/ 0 h 113"/>
                <a:gd name="T72" fmla="*/ 0 w 67"/>
                <a:gd name="T73" fmla="*/ 0 h 113"/>
                <a:gd name="T74" fmla="*/ 0 w 67"/>
                <a:gd name="T75" fmla="*/ 0 h 113"/>
                <a:gd name="T76" fmla="*/ 0 w 67"/>
                <a:gd name="T77" fmla="*/ 0 h 113"/>
                <a:gd name="T78" fmla="*/ 0 w 67"/>
                <a:gd name="T79" fmla="*/ 0 h 113"/>
                <a:gd name="T80" fmla="*/ 0 w 67"/>
                <a:gd name="T81" fmla="*/ 0 h 113"/>
                <a:gd name="T82" fmla="*/ 0 w 67"/>
                <a:gd name="T83" fmla="*/ 0 h 113"/>
                <a:gd name="T84" fmla="*/ 0 w 67"/>
                <a:gd name="T85" fmla="*/ 0 h 113"/>
                <a:gd name="T86" fmla="*/ 0 w 67"/>
                <a:gd name="T87" fmla="*/ 0 h 113"/>
                <a:gd name="T88" fmla="*/ 0 w 67"/>
                <a:gd name="T89" fmla="*/ 0 h 113"/>
                <a:gd name="T90" fmla="*/ 0 w 67"/>
                <a:gd name="T91" fmla="*/ 0 h 113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67"/>
                <a:gd name="T139" fmla="*/ 0 h 113"/>
                <a:gd name="T140" fmla="*/ 67 w 67"/>
                <a:gd name="T141" fmla="*/ 113 h 113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67" h="113">
                  <a:moveTo>
                    <a:pt x="3" y="0"/>
                  </a:moveTo>
                  <a:lnTo>
                    <a:pt x="1" y="2"/>
                  </a:lnTo>
                  <a:lnTo>
                    <a:pt x="0" y="3"/>
                  </a:lnTo>
                  <a:lnTo>
                    <a:pt x="0" y="6"/>
                  </a:lnTo>
                  <a:lnTo>
                    <a:pt x="0" y="9"/>
                  </a:lnTo>
                  <a:lnTo>
                    <a:pt x="0" y="12"/>
                  </a:lnTo>
                  <a:lnTo>
                    <a:pt x="0" y="16"/>
                  </a:lnTo>
                  <a:lnTo>
                    <a:pt x="0" y="20"/>
                  </a:lnTo>
                  <a:lnTo>
                    <a:pt x="1" y="25"/>
                  </a:lnTo>
                  <a:lnTo>
                    <a:pt x="3" y="29"/>
                  </a:lnTo>
                  <a:lnTo>
                    <a:pt x="6" y="34"/>
                  </a:lnTo>
                  <a:lnTo>
                    <a:pt x="7" y="35"/>
                  </a:lnTo>
                  <a:lnTo>
                    <a:pt x="10" y="36"/>
                  </a:lnTo>
                  <a:lnTo>
                    <a:pt x="13" y="38"/>
                  </a:lnTo>
                  <a:lnTo>
                    <a:pt x="16" y="41"/>
                  </a:lnTo>
                  <a:lnTo>
                    <a:pt x="19" y="41"/>
                  </a:lnTo>
                  <a:lnTo>
                    <a:pt x="20" y="42"/>
                  </a:lnTo>
                  <a:lnTo>
                    <a:pt x="25" y="44"/>
                  </a:lnTo>
                  <a:lnTo>
                    <a:pt x="28" y="45"/>
                  </a:lnTo>
                  <a:lnTo>
                    <a:pt x="32" y="47"/>
                  </a:lnTo>
                  <a:lnTo>
                    <a:pt x="36" y="48"/>
                  </a:lnTo>
                  <a:lnTo>
                    <a:pt x="41" y="48"/>
                  </a:lnTo>
                  <a:lnTo>
                    <a:pt x="45" y="50"/>
                  </a:lnTo>
                  <a:lnTo>
                    <a:pt x="48" y="50"/>
                  </a:lnTo>
                  <a:lnTo>
                    <a:pt x="52" y="51"/>
                  </a:lnTo>
                  <a:lnTo>
                    <a:pt x="54" y="52"/>
                  </a:lnTo>
                  <a:lnTo>
                    <a:pt x="57" y="55"/>
                  </a:lnTo>
                  <a:lnTo>
                    <a:pt x="60" y="58"/>
                  </a:lnTo>
                  <a:lnTo>
                    <a:pt x="61" y="63"/>
                  </a:lnTo>
                  <a:lnTo>
                    <a:pt x="60" y="65"/>
                  </a:lnTo>
                  <a:lnTo>
                    <a:pt x="58" y="70"/>
                  </a:lnTo>
                  <a:lnTo>
                    <a:pt x="55" y="74"/>
                  </a:lnTo>
                  <a:lnTo>
                    <a:pt x="52" y="79"/>
                  </a:lnTo>
                  <a:lnTo>
                    <a:pt x="48" y="81"/>
                  </a:lnTo>
                  <a:lnTo>
                    <a:pt x="44" y="86"/>
                  </a:lnTo>
                  <a:lnTo>
                    <a:pt x="39" y="89"/>
                  </a:lnTo>
                  <a:lnTo>
                    <a:pt x="36" y="92"/>
                  </a:lnTo>
                  <a:lnTo>
                    <a:pt x="33" y="95"/>
                  </a:lnTo>
                  <a:lnTo>
                    <a:pt x="32" y="97"/>
                  </a:lnTo>
                  <a:lnTo>
                    <a:pt x="30" y="100"/>
                  </a:lnTo>
                  <a:lnTo>
                    <a:pt x="30" y="103"/>
                  </a:lnTo>
                  <a:lnTo>
                    <a:pt x="29" y="106"/>
                  </a:lnTo>
                  <a:lnTo>
                    <a:pt x="29" y="109"/>
                  </a:lnTo>
                  <a:lnTo>
                    <a:pt x="29" y="111"/>
                  </a:lnTo>
                  <a:lnTo>
                    <a:pt x="32" y="112"/>
                  </a:lnTo>
                  <a:lnTo>
                    <a:pt x="33" y="112"/>
                  </a:lnTo>
                  <a:lnTo>
                    <a:pt x="36" y="113"/>
                  </a:lnTo>
                  <a:lnTo>
                    <a:pt x="38" y="112"/>
                  </a:lnTo>
                  <a:lnTo>
                    <a:pt x="39" y="109"/>
                  </a:lnTo>
                  <a:lnTo>
                    <a:pt x="39" y="108"/>
                  </a:lnTo>
                  <a:lnTo>
                    <a:pt x="39" y="105"/>
                  </a:lnTo>
                  <a:lnTo>
                    <a:pt x="41" y="102"/>
                  </a:lnTo>
                  <a:lnTo>
                    <a:pt x="42" y="99"/>
                  </a:lnTo>
                  <a:lnTo>
                    <a:pt x="44" y="96"/>
                  </a:lnTo>
                  <a:lnTo>
                    <a:pt x="45" y="93"/>
                  </a:lnTo>
                  <a:lnTo>
                    <a:pt x="48" y="90"/>
                  </a:lnTo>
                  <a:lnTo>
                    <a:pt x="49" y="89"/>
                  </a:lnTo>
                  <a:lnTo>
                    <a:pt x="52" y="86"/>
                  </a:lnTo>
                  <a:lnTo>
                    <a:pt x="55" y="83"/>
                  </a:lnTo>
                  <a:lnTo>
                    <a:pt x="58" y="80"/>
                  </a:lnTo>
                  <a:lnTo>
                    <a:pt x="61" y="77"/>
                  </a:lnTo>
                  <a:lnTo>
                    <a:pt x="62" y="74"/>
                  </a:lnTo>
                  <a:lnTo>
                    <a:pt x="65" y="70"/>
                  </a:lnTo>
                  <a:lnTo>
                    <a:pt x="67" y="67"/>
                  </a:lnTo>
                  <a:lnTo>
                    <a:pt x="67" y="64"/>
                  </a:lnTo>
                  <a:lnTo>
                    <a:pt x="67" y="60"/>
                  </a:lnTo>
                  <a:lnTo>
                    <a:pt x="65" y="57"/>
                  </a:lnTo>
                  <a:lnTo>
                    <a:pt x="62" y="54"/>
                  </a:lnTo>
                  <a:lnTo>
                    <a:pt x="61" y="51"/>
                  </a:lnTo>
                  <a:lnTo>
                    <a:pt x="57" y="48"/>
                  </a:lnTo>
                  <a:lnTo>
                    <a:pt x="54" y="45"/>
                  </a:lnTo>
                  <a:lnTo>
                    <a:pt x="51" y="44"/>
                  </a:lnTo>
                  <a:lnTo>
                    <a:pt x="48" y="44"/>
                  </a:lnTo>
                  <a:lnTo>
                    <a:pt x="42" y="42"/>
                  </a:lnTo>
                  <a:lnTo>
                    <a:pt x="38" y="41"/>
                  </a:lnTo>
                  <a:lnTo>
                    <a:pt x="33" y="39"/>
                  </a:lnTo>
                  <a:lnTo>
                    <a:pt x="29" y="38"/>
                  </a:lnTo>
                  <a:lnTo>
                    <a:pt x="25" y="36"/>
                  </a:lnTo>
                  <a:lnTo>
                    <a:pt x="20" y="34"/>
                  </a:lnTo>
                  <a:lnTo>
                    <a:pt x="17" y="32"/>
                  </a:lnTo>
                  <a:lnTo>
                    <a:pt x="14" y="29"/>
                  </a:lnTo>
                  <a:lnTo>
                    <a:pt x="13" y="25"/>
                  </a:lnTo>
                  <a:lnTo>
                    <a:pt x="12" y="19"/>
                  </a:lnTo>
                  <a:lnTo>
                    <a:pt x="12" y="16"/>
                  </a:lnTo>
                  <a:lnTo>
                    <a:pt x="10" y="13"/>
                  </a:lnTo>
                  <a:lnTo>
                    <a:pt x="10" y="12"/>
                  </a:lnTo>
                  <a:lnTo>
                    <a:pt x="10" y="9"/>
                  </a:lnTo>
                  <a:lnTo>
                    <a:pt x="9" y="4"/>
                  </a:lnTo>
                  <a:lnTo>
                    <a:pt x="7" y="2"/>
                  </a:lnTo>
                  <a:lnTo>
                    <a:pt x="6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53" name="Freeform 60"/>
            <p:cNvSpPr>
              <a:spLocks/>
            </p:cNvSpPr>
            <p:nvPr/>
          </p:nvSpPr>
          <p:spPr bwMode="auto">
            <a:xfrm>
              <a:off x="502" y="3094"/>
              <a:ext cx="22" cy="38"/>
            </a:xfrm>
            <a:custGeom>
              <a:avLst/>
              <a:gdLst>
                <a:gd name="T0" fmla="*/ 1 w 44"/>
                <a:gd name="T1" fmla="*/ 1 h 75"/>
                <a:gd name="T2" fmla="*/ 1 w 44"/>
                <a:gd name="T3" fmla="*/ 1 h 75"/>
                <a:gd name="T4" fmla="*/ 1 w 44"/>
                <a:gd name="T5" fmla="*/ 1 h 75"/>
                <a:gd name="T6" fmla="*/ 1 w 44"/>
                <a:gd name="T7" fmla="*/ 1 h 75"/>
                <a:gd name="T8" fmla="*/ 1 w 44"/>
                <a:gd name="T9" fmla="*/ 1 h 75"/>
                <a:gd name="T10" fmla="*/ 1 w 44"/>
                <a:gd name="T11" fmla="*/ 1 h 75"/>
                <a:gd name="T12" fmla="*/ 1 w 44"/>
                <a:gd name="T13" fmla="*/ 1 h 75"/>
                <a:gd name="T14" fmla="*/ 1 w 44"/>
                <a:gd name="T15" fmla="*/ 1 h 75"/>
                <a:gd name="T16" fmla="*/ 1 w 44"/>
                <a:gd name="T17" fmla="*/ 1 h 75"/>
                <a:gd name="T18" fmla="*/ 1 w 44"/>
                <a:gd name="T19" fmla="*/ 1 h 75"/>
                <a:gd name="T20" fmla="*/ 1 w 44"/>
                <a:gd name="T21" fmla="*/ 1 h 75"/>
                <a:gd name="T22" fmla="*/ 1 w 44"/>
                <a:gd name="T23" fmla="*/ 1 h 75"/>
                <a:gd name="T24" fmla="*/ 1 w 44"/>
                <a:gd name="T25" fmla="*/ 1 h 75"/>
                <a:gd name="T26" fmla="*/ 1 w 44"/>
                <a:gd name="T27" fmla="*/ 1 h 75"/>
                <a:gd name="T28" fmla="*/ 1 w 44"/>
                <a:gd name="T29" fmla="*/ 1 h 75"/>
                <a:gd name="T30" fmla="*/ 1 w 44"/>
                <a:gd name="T31" fmla="*/ 1 h 75"/>
                <a:gd name="T32" fmla="*/ 1 w 44"/>
                <a:gd name="T33" fmla="*/ 1 h 75"/>
                <a:gd name="T34" fmla="*/ 0 w 44"/>
                <a:gd name="T35" fmla="*/ 1 h 75"/>
                <a:gd name="T36" fmla="*/ 0 w 44"/>
                <a:gd name="T37" fmla="*/ 1 h 75"/>
                <a:gd name="T38" fmla="*/ 0 w 44"/>
                <a:gd name="T39" fmla="*/ 1 h 75"/>
                <a:gd name="T40" fmla="*/ 1 w 44"/>
                <a:gd name="T41" fmla="*/ 1 h 75"/>
                <a:gd name="T42" fmla="*/ 1 w 44"/>
                <a:gd name="T43" fmla="*/ 1 h 75"/>
                <a:gd name="T44" fmla="*/ 1 w 44"/>
                <a:gd name="T45" fmla="*/ 1 h 75"/>
                <a:gd name="T46" fmla="*/ 1 w 44"/>
                <a:gd name="T47" fmla="*/ 1 h 75"/>
                <a:gd name="T48" fmla="*/ 1 w 44"/>
                <a:gd name="T49" fmla="*/ 1 h 75"/>
                <a:gd name="T50" fmla="*/ 1 w 44"/>
                <a:gd name="T51" fmla="*/ 1 h 75"/>
                <a:gd name="T52" fmla="*/ 1 w 44"/>
                <a:gd name="T53" fmla="*/ 0 h 75"/>
                <a:gd name="T54" fmla="*/ 1 w 44"/>
                <a:gd name="T55" fmla="*/ 0 h 75"/>
                <a:gd name="T56" fmla="*/ 1 w 44"/>
                <a:gd name="T57" fmla="*/ 1 h 75"/>
                <a:gd name="T58" fmla="*/ 1 w 44"/>
                <a:gd name="T59" fmla="*/ 1 h 75"/>
                <a:gd name="T60" fmla="*/ 1 w 44"/>
                <a:gd name="T61" fmla="*/ 1 h 75"/>
                <a:gd name="T62" fmla="*/ 1 w 44"/>
                <a:gd name="T63" fmla="*/ 1 h 75"/>
                <a:gd name="T64" fmla="*/ 1 w 44"/>
                <a:gd name="T65" fmla="*/ 1 h 75"/>
                <a:gd name="T66" fmla="*/ 1 w 44"/>
                <a:gd name="T67" fmla="*/ 1 h 75"/>
                <a:gd name="T68" fmla="*/ 1 w 44"/>
                <a:gd name="T69" fmla="*/ 1 h 75"/>
                <a:gd name="T70" fmla="*/ 1 w 44"/>
                <a:gd name="T71" fmla="*/ 1 h 75"/>
                <a:gd name="T72" fmla="*/ 1 w 44"/>
                <a:gd name="T73" fmla="*/ 1 h 75"/>
                <a:gd name="T74" fmla="*/ 1 w 44"/>
                <a:gd name="T75" fmla="*/ 1 h 75"/>
                <a:gd name="T76" fmla="*/ 1 w 44"/>
                <a:gd name="T77" fmla="*/ 1 h 75"/>
                <a:gd name="T78" fmla="*/ 1 w 44"/>
                <a:gd name="T79" fmla="*/ 1 h 75"/>
                <a:gd name="T80" fmla="*/ 1 w 44"/>
                <a:gd name="T81" fmla="*/ 1 h 75"/>
                <a:gd name="T82" fmla="*/ 1 w 44"/>
                <a:gd name="T83" fmla="*/ 1 h 75"/>
                <a:gd name="T84" fmla="*/ 1 w 44"/>
                <a:gd name="T85" fmla="*/ 1 h 75"/>
                <a:gd name="T86" fmla="*/ 1 w 44"/>
                <a:gd name="T87" fmla="*/ 1 h 75"/>
                <a:gd name="T88" fmla="*/ 1 w 44"/>
                <a:gd name="T89" fmla="*/ 1 h 75"/>
                <a:gd name="T90" fmla="*/ 1 w 44"/>
                <a:gd name="T91" fmla="*/ 1 h 75"/>
                <a:gd name="T92" fmla="*/ 1 w 44"/>
                <a:gd name="T93" fmla="*/ 1 h 75"/>
                <a:gd name="T94" fmla="*/ 1 w 44"/>
                <a:gd name="T95" fmla="*/ 1 h 75"/>
                <a:gd name="T96" fmla="*/ 1 w 44"/>
                <a:gd name="T97" fmla="*/ 1 h 75"/>
                <a:gd name="T98" fmla="*/ 1 w 44"/>
                <a:gd name="T99" fmla="*/ 1 h 75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44"/>
                <a:gd name="T151" fmla="*/ 0 h 75"/>
                <a:gd name="T152" fmla="*/ 44 w 44"/>
                <a:gd name="T153" fmla="*/ 75 h 75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44" h="75">
                  <a:moveTo>
                    <a:pt x="29" y="72"/>
                  </a:moveTo>
                  <a:lnTo>
                    <a:pt x="28" y="71"/>
                  </a:lnTo>
                  <a:lnTo>
                    <a:pt x="25" y="69"/>
                  </a:lnTo>
                  <a:lnTo>
                    <a:pt x="22" y="67"/>
                  </a:lnTo>
                  <a:lnTo>
                    <a:pt x="17" y="64"/>
                  </a:lnTo>
                  <a:lnTo>
                    <a:pt x="14" y="62"/>
                  </a:lnTo>
                  <a:lnTo>
                    <a:pt x="12" y="59"/>
                  </a:lnTo>
                  <a:lnTo>
                    <a:pt x="10" y="56"/>
                  </a:lnTo>
                  <a:lnTo>
                    <a:pt x="9" y="55"/>
                  </a:lnTo>
                  <a:lnTo>
                    <a:pt x="6" y="52"/>
                  </a:lnTo>
                  <a:lnTo>
                    <a:pt x="4" y="49"/>
                  </a:lnTo>
                  <a:lnTo>
                    <a:pt x="3" y="46"/>
                  </a:lnTo>
                  <a:lnTo>
                    <a:pt x="3" y="43"/>
                  </a:lnTo>
                  <a:lnTo>
                    <a:pt x="1" y="39"/>
                  </a:lnTo>
                  <a:lnTo>
                    <a:pt x="1" y="36"/>
                  </a:lnTo>
                  <a:lnTo>
                    <a:pt x="1" y="32"/>
                  </a:lnTo>
                  <a:lnTo>
                    <a:pt x="1" y="29"/>
                  </a:lnTo>
                  <a:lnTo>
                    <a:pt x="0" y="24"/>
                  </a:lnTo>
                  <a:lnTo>
                    <a:pt x="0" y="21"/>
                  </a:lnTo>
                  <a:lnTo>
                    <a:pt x="0" y="19"/>
                  </a:lnTo>
                  <a:lnTo>
                    <a:pt x="1" y="16"/>
                  </a:lnTo>
                  <a:lnTo>
                    <a:pt x="1" y="13"/>
                  </a:lnTo>
                  <a:lnTo>
                    <a:pt x="1" y="10"/>
                  </a:lnTo>
                  <a:lnTo>
                    <a:pt x="1" y="7"/>
                  </a:lnTo>
                  <a:lnTo>
                    <a:pt x="3" y="5"/>
                  </a:lnTo>
                  <a:lnTo>
                    <a:pt x="4" y="1"/>
                  </a:lnTo>
                  <a:lnTo>
                    <a:pt x="9" y="0"/>
                  </a:lnTo>
                  <a:lnTo>
                    <a:pt x="12" y="0"/>
                  </a:lnTo>
                  <a:lnTo>
                    <a:pt x="16" y="1"/>
                  </a:lnTo>
                  <a:lnTo>
                    <a:pt x="19" y="4"/>
                  </a:lnTo>
                  <a:lnTo>
                    <a:pt x="23" y="7"/>
                  </a:lnTo>
                  <a:lnTo>
                    <a:pt x="26" y="10"/>
                  </a:lnTo>
                  <a:lnTo>
                    <a:pt x="29" y="14"/>
                  </a:lnTo>
                  <a:lnTo>
                    <a:pt x="30" y="16"/>
                  </a:lnTo>
                  <a:lnTo>
                    <a:pt x="32" y="17"/>
                  </a:lnTo>
                  <a:lnTo>
                    <a:pt x="16" y="40"/>
                  </a:lnTo>
                  <a:lnTo>
                    <a:pt x="42" y="46"/>
                  </a:lnTo>
                  <a:lnTo>
                    <a:pt x="42" y="48"/>
                  </a:lnTo>
                  <a:lnTo>
                    <a:pt x="42" y="49"/>
                  </a:lnTo>
                  <a:lnTo>
                    <a:pt x="44" y="52"/>
                  </a:lnTo>
                  <a:lnTo>
                    <a:pt x="44" y="55"/>
                  </a:lnTo>
                  <a:lnTo>
                    <a:pt x="44" y="58"/>
                  </a:lnTo>
                  <a:lnTo>
                    <a:pt x="44" y="61"/>
                  </a:lnTo>
                  <a:lnTo>
                    <a:pt x="44" y="65"/>
                  </a:lnTo>
                  <a:lnTo>
                    <a:pt x="41" y="68"/>
                  </a:lnTo>
                  <a:lnTo>
                    <a:pt x="39" y="72"/>
                  </a:lnTo>
                  <a:lnTo>
                    <a:pt x="36" y="74"/>
                  </a:lnTo>
                  <a:lnTo>
                    <a:pt x="35" y="75"/>
                  </a:lnTo>
                  <a:lnTo>
                    <a:pt x="29" y="7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54" name="Freeform 61"/>
            <p:cNvSpPr>
              <a:spLocks/>
            </p:cNvSpPr>
            <p:nvPr/>
          </p:nvSpPr>
          <p:spPr bwMode="auto">
            <a:xfrm>
              <a:off x="490" y="3159"/>
              <a:ext cx="18" cy="16"/>
            </a:xfrm>
            <a:custGeom>
              <a:avLst/>
              <a:gdLst>
                <a:gd name="T0" fmla="*/ 1 w 35"/>
                <a:gd name="T1" fmla="*/ 0 h 33"/>
                <a:gd name="T2" fmla="*/ 1 w 35"/>
                <a:gd name="T3" fmla="*/ 0 h 33"/>
                <a:gd name="T4" fmla="*/ 1 w 35"/>
                <a:gd name="T5" fmla="*/ 0 h 33"/>
                <a:gd name="T6" fmla="*/ 1 w 35"/>
                <a:gd name="T7" fmla="*/ 0 h 33"/>
                <a:gd name="T8" fmla="*/ 1 w 35"/>
                <a:gd name="T9" fmla="*/ 0 h 33"/>
                <a:gd name="T10" fmla="*/ 1 w 35"/>
                <a:gd name="T11" fmla="*/ 0 h 33"/>
                <a:gd name="T12" fmla="*/ 1 w 35"/>
                <a:gd name="T13" fmla="*/ 0 h 33"/>
                <a:gd name="T14" fmla="*/ 1 w 35"/>
                <a:gd name="T15" fmla="*/ 0 h 33"/>
                <a:gd name="T16" fmla="*/ 1 w 35"/>
                <a:gd name="T17" fmla="*/ 0 h 33"/>
                <a:gd name="T18" fmla="*/ 1 w 35"/>
                <a:gd name="T19" fmla="*/ 0 h 33"/>
                <a:gd name="T20" fmla="*/ 1 w 35"/>
                <a:gd name="T21" fmla="*/ 0 h 33"/>
                <a:gd name="T22" fmla="*/ 1 w 35"/>
                <a:gd name="T23" fmla="*/ 0 h 33"/>
                <a:gd name="T24" fmla="*/ 1 w 35"/>
                <a:gd name="T25" fmla="*/ 0 h 33"/>
                <a:gd name="T26" fmla="*/ 1 w 35"/>
                <a:gd name="T27" fmla="*/ 0 h 33"/>
                <a:gd name="T28" fmla="*/ 0 w 35"/>
                <a:gd name="T29" fmla="*/ 0 h 33"/>
                <a:gd name="T30" fmla="*/ 0 w 35"/>
                <a:gd name="T31" fmla="*/ 0 h 33"/>
                <a:gd name="T32" fmla="*/ 0 w 35"/>
                <a:gd name="T33" fmla="*/ 0 h 33"/>
                <a:gd name="T34" fmla="*/ 1 w 35"/>
                <a:gd name="T35" fmla="*/ 0 h 33"/>
                <a:gd name="T36" fmla="*/ 1 w 35"/>
                <a:gd name="T37" fmla="*/ 0 h 33"/>
                <a:gd name="T38" fmla="*/ 1 w 35"/>
                <a:gd name="T39" fmla="*/ 0 h 33"/>
                <a:gd name="T40" fmla="*/ 1 w 35"/>
                <a:gd name="T41" fmla="*/ 0 h 33"/>
                <a:gd name="T42" fmla="*/ 1 w 35"/>
                <a:gd name="T43" fmla="*/ 0 h 33"/>
                <a:gd name="T44" fmla="*/ 1 w 35"/>
                <a:gd name="T45" fmla="*/ 0 h 33"/>
                <a:gd name="T46" fmla="*/ 1 w 35"/>
                <a:gd name="T47" fmla="*/ 0 h 33"/>
                <a:gd name="T48" fmla="*/ 1 w 35"/>
                <a:gd name="T49" fmla="*/ 0 h 33"/>
                <a:gd name="T50" fmla="*/ 1 w 35"/>
                <a:gd name="T51" fmla="*/ 0 h 33"/>
                <a:gd name="T52" fmla="*/ 1 w 35"/>
                <a:gd name="T53" fmla="*/ 0 h 33"/>
                <a:gd name="T54" fmla="*/ 1 w 35"/>
                <a:gd name="T55" fmla="*/ 0 h 33"/>
                <a:gd name="T56" fmla="*/ 1 w 35"/>
                <a:gd name="T57" fmla="*/ 0 h 33"/>
                <a:gd name="T58" fmla="*/ 1 w 35"/>
                <a:gd name="T59" fmla="*/ 0 h 33"/>
                <a:gd name="T60" fmla="*/ 1 w 35"/>
                <a:gd name="T61" fmla="*/ 0 h 33"/>
                <a:gd name="T62" fmla="*/ 1 w 35"/>
                <a:gd name="T63" fmla="*/ 0 h 33"/>
                <a:gd name="T64" fmla="*/ 1 w 35"/>
                <a:gd name="T65" fmla="*/ 0 h 33"/>
                <a:gd name="T66" fmla="*/ 1 w 35"/>
                <a:gd name="T67" fmla="*/ 0 h 33"/>
                <a:gd name="T68" fmla="*/ 1 w 35"/>
                <a:gd name="T69" fmla="*/ 0 h 33"/>
                <a:gd name="T70" fmla="*/ 1 w 35"/>
                <a:gd name="T71" fmla="*/ 0 h 33"/>
                <a:gd name="T72" fmla="*/ 1 w 35"/>
                <a:gd name="T73" fmla="*/ 0 h 33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35"/>
                <a:gd name="T112" fmla="*/ 0 h 33"/>
                <a:gd name="T113" fmla="*/ 35 w 35"/>
                <a:gd name="T114" fmla="*/ 33 h 33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35" h="33">
                  <a:moveTo>
                    <a:pt x="33" y="0"/>
                  </a:moveTo>
                  <a:lnTo>
                    <a:pt x="32" y="1"/>
                  </a:lnTo>
                  <a:lnTo>
                    <a:pt x="30" y="3"/>
                  </a:lnTo>
                  <a:lnTo>
                    <a:pt x="27" y="6"/>
                  </a:lnTo>
                  <a:lnTo>
                    <a:pt x="24" y="9"/>
                  </a:lnTo>
                  <a:lnTo>
                    <a:pt x="20" y="12"/>
                  </a:lnTo>
                  <a:lnTo>
                    <a:pt x="17" y="15"/>
                  </a:lnTo>
                  <a:lnTo>
                    <a:pt x="14" y="16"/>
                  </a:lnTo>
                  <a:lnTo>
                    <a:pt x="14" y="17"/>
                  </a:lnTo>
                  <a:lnTo>
                    <a:pt x="11" y="17"/>
                  </a:lnTo>
                  <a:lnTo>
                    <a:pt x="10" y="16"/>
                  </a:lnTo>
                  <a:lnTo>
                    <a:pt x="7" y="16"/>
                  </a:lnTo>
                  <a:lnTo>
                    <a:pt x="5" y="16"/>
                  </a:lnTo>
                  <a:lnTo>
                    <a:pt x="1" y="15"/>
                  </a:lnTo>
                  <a:lnTo>
                    <a:pt x="0" y="13"/>
                  </a:lnTo>
                  <a:lnTo>
                    <a:pt x="0" y="16"/>
                  </a:lnTo>
                  <a:lnTo>
                    <a:pt x="0" y="17"/>
                  </a:lnTo>
                  <a:lnTo>
                    <a:pt x="1" y="20"/>
                  </a:lnTo>
                  <a:lnTo>
                    <a:pt x="3" y="23"/>
                  </a:lnTo>
                  <a:lnTo>
                    <a:pt x="4" y="26"/>
                  </a:lnTo>
                  <a:lnTo>
                    <a:pt x="5" y="29"/>
                  </a:lnTo>
                  <a:lnTo>
                    <a:pt x="8" y="32"/>
                  </a:lnTo>
                  <a:lnTo>
                    <a:pt x="13" y="33"/>
                  </a:lnTo>
                  <a:lnTo>
                    <a:pt x="17" y="33"/>
                  </a:lnTo>
                  <a:lnTo>
                    <a:pt x="20" y="32"/>
                  </a:lnTo>
                  <a:lnTo>
                    <a:pt x="23" y="28"/>
                  </a:lnTo>
                  <a:lnTo>
                    <a:pt x="24" y="25"/>
                  </a:lnTo>
                  <a:lnTo>
                    <a:pt x="26" y="22"/>
                  </a:lnTo>
                  <a:lnTo>
                    <a:pt x="27" y="19"/>
                  </a:lnTo>
                  <a:lnTo>
                    <a:pt x="29" y="17"/>
                  </a:lnTo>
                  <a:lnTo>
                    <a:pt x="32" y="12"/>
                  </a:lnTo>
                  <a:lnTo>
                    <a:pt x="35" y="9"/>
                  </a:lnTo>
                  <a:lnTo>
                    <a:pt x="35" y="4"/>
                  </a:lnTo>
                  <a:lnTo>
                    <a:pt x="35" y="1"/>
                  </a:lnTo>
                  <a:lnTo>
                    <a:pt x="35" y="0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55" name="Freeform 62"/>
            <p:cNvSpPr>
              <a:spLocks/>
            </p:cNvSpPr>
            <p:nvPr/>
          </p:nvSpPr>
          <p:spPr bwMode="auto">
            <a:xfrm>
              <a:off x="436" y="3177"/>
              <a:ext cx="86" cy="48"/>
            </a:xfrm>
            <a:custGeom>
              <a:avLst/>
              <a:gdLst>
                <a:gd name="T0" fmla="*/ 1 w 171"/>
                <a:gd name="T1" fmla="*/ 1 h 94"/>
                <a:gd name="T2" fmla="*/ 1 w 171"/>
                <a:gd name="T3" fmla="*/ 1 h 94"/>
                <a:gd name="T4" fmla="*/ 1 w 171"/>
                <a:gd name="T5" fmla="*/ 1 h 94"/>
                <a:gd name="T6" fmla="*/ 1 w 171"/>
                <a:gd name="T7" fmla="*/ 1 h 94"/>
                <a:gd name="T8" fmla="*/ 1 w 171"/>
                <a:gd name="T9" fmla="*/ 1 h 94"/>
                <a:gd name="T10" fmla="*/ 1 w 171"/>
                <a:gd name="T11" fmla="*/ 1 h 94"/>
                <a:gd name="T12" fmla="*/ 1 w 171"/>
                <a:gd name="T13" fmla="*/ 1 h 94"/>
                <a:gd name="T14" fmla="*/ 1 w 171"/>
                <a:gd name="T15" fmla="*/ 1 h 94"/>
                <a:gd name="T16" fmla="*/ 0 w 171"/>
                <a:gd name="T17" fmla="*/ 1 h 94"/>
                <a:gd name="T18" fmla="*/ 1 w 171"/>
                <a:gd name="T19" fmla="*/ 1 h 94"/>
                <a:gd name="T20" fmla="*/ 1 w 171"/>
                <a:gd name="T21" fmla="*/ 1 h 94"/>
                <a:gd name="T22" fmla="*/ 1 w 171"/>
                <a:gd name="T23" fmla="*/ 1 h 94"/>
                <a:gd name="T24" fmla="*/ 1 w 171"/>
                <a:gd name="T25" fmla="*/ 1 h 94"/>
                <a:gd name="T26" fmla="*/ 1 w 171"/>
                <a:gd name="T27" fmla="*/ 1 h 94"/>
                <a:gd name="T28" fmla="*/ 1 w 171"/>
                <a:gd name="T29" fmla="*/ 1 h 94"/>
                <a:gd name="T30" fmla="*/ 1 w 171"/>
                <a:gd name="T31" fmla="*/ 1 h 94"/>
                <a:gd name="T32" fmla="*/ 1 w 171"/>
                <a:gd name="T33" fmla="*/ 1 h 94"/>
                <a:gd name="T34" fmla="*/ 1 w 171"/>
                <a:gd name="T35" fmla="*/ 1 h 94"/>
                <a:gd name="T36" fmla="*/ 1 w 171"/>
                <a:gd name="T37" fmla="*/ 1 h 94"/>
                <a:gd name="T38" fmla="*/ 1 w 171"/>
                <a:gd name="T39" fmla="*/ 1 h 94"/>
                <a:gd name="T40" fmla="*/ 1 w 171"/>
                <a:gd name="T41" fmla="*/ 1 h 94"/>
                <a:gd name="T42" fmla="*/ 1 w 171"/>
                <a:gd name="T43" fmla="*/ 1 h 94"/>
                <a:gd name="T44" fmla="*/ 1 w 171"/>
                <a:gd name="T45" fmla="*/ 1 h 94"/>
                <a:gd name="T46" fmla="*/ 1 w 171"/>
                <a:gd name="T47" fmla="*/ 1 h 94"/>
                <a:gd name="T48" fmla="*/ 1 w 171"/>
                <a:gd name="T49" fmla="*/ 1 h 94"/>
                <a:gd name="T50" fmla="*/ 1 w 171"/>
                <a:gd name="T51" fmla="*/ 1 h 94"/>
                <a:gd name="T52" fmla="*/ 1 w 171"/>
                <a:gd name="T53" fmla="*/ 1 h 94"/>
                <a:gd name="T54" fmla="*/ 1 w 171"/>
                <a:gd name="T55" fmla="*/ 1 h 94"/>
                <a:gd name="T56" fmla="*/ 1 w 171"/>
                <a:gd name="T57" fmla="*/ 1 h 94"/>
                <a:gd name="T58" fmla="*/ 1 w 171"/>
                <a:gd name="T59" fmla="*/ 1 h 94"/>
                <a:gd name="T60" fmla="*/ 1 w 171"/>
                <a:gd name="T61" fmla="*/ 1 h 94"/>
                <a:gd name="T62" fmla="*/ 1 w 171"/>
                <a:gd name="T63" fmla="*/ 1 h 94"/>
                <a:gd name="T64" fmla="*/ 1 w 171"/>
                <a:gd name="T65" fmla="*/ 1 h 94"/>
                <a:gd name="T66" fmla="*/ 1 w 171"/>
                <a:gd name="T67" fmla="*/ 1 h 94"/>
                <a:gd name="T68" fmla="*/ 1 w 171"/>
                <a:gd name="T69" fmla="*/ 1 h 94"/>
                <a:gd name="T70" fmla="*/ 1 w 171"/>
                <a:gd name="T71" fmla="*/ 1 h 94"/>
                <a:gd name="T72" fmla="*/ 1 w 171"/>
                <a:gd name="T73" fmla="*/ 1 h 94"/>
                <a:gd name="T74" fmla="*/ 1 w 171"/>
                <a:gd name="T75" fmla="*/ 1 h 94"/>
                <a:gd name="T76" fmla="*/ 1 w 171"/>
                <a:gd name="T77" fmla="*/ 1 h 94"/>
                <a:gd name="T78" fmla="*/ 1 w 171"/>
                <a:gd name="T79" fmla="*/ 1 h 94"/>
                <a:gd name="T80" fmla="*/ 1 w 171"/>
                <a:gd name="T81" fmla="*/ 1 h 94"/>
                <a:gd name="T82" fmla="*/ 1 w 171"/>
                <a:gd name="T83" fmla="*/ 1 h 94"/>
                <a:gd name="T84" fmla="*/ 1 w 171"/>
                <a:gd name="T85" fmla="*/ 1 h 94"/>
                <a:gd name="T86" fmla="*/ 1 w 171"/>
                <a:gd name="T87" fmla="*/ 1 h 94"/>
                <a:gd name="T88" fmla="*/ 1 w 171"/>
                <a:gd name="T89" fmla="*/ 1 h 94"/>
                <a:gd name="T90" fmla="*/ 1 w 171"/>
                <a:gd name="T91" fmla="*/ 1 h 94"/>
                <a:gd name="T92" fmla="*/ 1 w 171"/>
                <a:gd name="T93" fmla="*/ 0 h 94"/>
                <a:gd name="T94" fmla="*/ 1 w 171"/>
                <a:gd name="T95" fmla="*/ 1 h 94"/>
                <a:gd name="T96" fmla="*/ 1 w 171"/>
                <a:gd name="T97" fmla="*/ 1 h 94"/>
                <a:gd name="T98" fmla="*/ 1 w 171"/>
                <a:gd name="T99" fmla="*/ 1 h 94"/>
                <a:gd name="T100" fmla="*/ 1 w 171"/>
                <a:gd name="T101" fmla="*/ 1 h 94"/>
                <a:gd name="T102" fmla="*/ 1 w 171"/>
                <a:gd name="T103" fmla="*/ 1 h 94"/>
                <a:gd name="T104" fmla="*/ 1 w 171"/>
                <a:gd name="T105" fmla="*/ 1 h 94"/>
                <a:gd name="T106" fmla="*/ 1 w 171"/>
                <a:gd name="T107" fmla="*/ 1 h 94"/>
                <a:gd name="T108" fmla="*/ 1 w 171"/>
                <a:gd name="T109" fmla="*/ 1 h 94"/>
                <a:gd name="T110" fmla="*/ 1 w 171"/>
                <a:gd name="T111" fmla="*/ 1 h 94"/>
                <a:gd name="T112" fmla="*/ 1 w 171"/>
                <a:gd name="T113" fmla="*/ 1 h 94"/>
                <a:gd name="T114" fmla="*/ 1 w 171"/>
                <a:gd name="T115" fmla="*/ 1 h 94"/>
                <a:gd name="T116" fmla="*/ 1 w 171"/>
                <a:gd name="T117" fmla="*/ 1 h 94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71"/>
                <a:gd name="T178" fmla="*/ 0 h 94"/>
                <a:gd name="T179" fmla="*/ 171 w 171"/>
                <a:gd name="T180" fmla="*/ 94 h 94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71" h="94">
                  <a:moveTo>
                    <a:pt x="58" y="36"/>
                  </a:moveTo>
                  <a:lnTo>
                    <a:pt x="58" y="38"/>
                  </a:lnTo>
                  <a:lnTo>
                    <a:pt x="55" y="39"/>
                  </a:lnTo>
                  <a:lnTo>
                    <a:pt x="52" y="43"/>
                  </a:lnTo>
                  <a:lnTo>
                    <a:pt x="49" y="48"/>
                  </a:lnTo>
                  <a:lnTo>
                    <a:pt x="45" y="51"/>
                  </a:lnTo>
                  <a:lnTo>
                    <a:pt x="42" y="55"/>
                  </a:lnTo>
                  <a:lnTo>
                    <a:pt x="40" y="57"/>
                  </a:lnTo>
                  <a:lnTo>
                    <a:pt x="39" y="58"/>
                  </a:lnTo>
                  <a:lnTo>
                    <a:pt x="37" y="55"/>
                  </a:lnTo>
                  <a:lnTo>
                    <a:pt x="36" y="54"/>
                  </a:lnTo>
                  <a:lnTo>
                    <a:pt x="35" y="52"/>
                  </a:lnTo>
                  <a:lnTo>
                    <a:pt x="35" y="51"/>
                  </a:lnTo>
                  <a:lnTo>
                    <a:pt x="32" y="62"/>
                  </a:lnTo>
                  <a:lnTo>
                    <a:pt x="30" y="59"/>
                  </a:lnTo>
                  <a:lnTo>
                    <a:pt x="27" y="57"/>
                  </a:lnTo>
                  <a:lnTo>
                    <a:pt x="26" y="54"/>
                  </a:lnTo>
                  <a:lnTo>
                    <a:pt x="23" y="54"/>
                  </a:lnTo>
                  <a:lnTo>
                    <a:pt x="21" y="57"/>
                  </a:lnTo>
                  <a:lnTo>
                    <a:pt x="20" y="59"/>
                  </a:lnTo>
                  <a:lnTo>
                    <a:pt x="19" y="62"/>
                  </a:lnTo>
                  <a:lnTo>
                    <a:pt x="19" y="65"/>
                  </a:lnTo>
                  <a:lnTo>
                    <a:pt x="17" y="62"/>
                  </a:lnTo>
                  <a:lnTo>
                    <a:pt x="16" y="58"/>
                  </a:lnTo>
                  <a:lnTo>
                    <a:pt x="13" y="55"/>
                  </a:lnTo>
                  <a:lnTo>
                    <a:pt x="11" y="55"/>
                  </a:lnTo>
                  <a:lnTo>
                    <a:pt x="10" y="58"/>
                  </a:lnTo>
                  <a:lnTo>
                    <a:pt x="8" y="62"/>
                  </a:lnTo>
                  <a:lnTo>
                    <a:pt x="8" y="65"/>
                  </a:lnTo>
                  <a:lnTo>
                    <a:pt x="8" y="67"/>
                  </a:lnTo>
                  <a:lnTo>
                    <a:pt x="7" y="65"/>
                  </a:lnTo>
                  <a:lnTo>
                    <a:pt x="5" y="64"/>
                  </a:lnTo>
                  <a:lnTo>
                    <a:pt x="4" y="61"/>
                  </a:lnTo>
                  <a:lnTo>
                    <a:pt x="3" y="62"/>
                  </a:lnTo>
                  <a:lnTo>
                    <a:pt x="1" y="65"/>
                  </a:lnTo>
                  <a:lnTo>
                    <a:pt x="0" y="68"/>
                  </a:lnTo>
                  <a:lnTo>
                    <a:pt x="0" y="70"/>
                  </a:lnTo>
                  <a:lnTo>
                    <a:pt x="0" y="71"/>
                  </a:lnTo>
                  <a:lnTo>
                    <a:pt x="1" y="72"/>
                  </a:lnTo>
                  <a:lnTo>
                    <a:pt x="5" y="75"/>
                  </a:lnTo>
                  <a:lnTo>
                    <a:pt x="8" y="77"/>
                  </a:lnTo>
                  <a:lnTo>
                    <a:pt x="13" y="78"/>
                  </a:lnTo>
                  <a:lnTo>
                    <a:pt x="14" y="78"/>
                  </a:lnTo>
                  <a:lnTo>
                    <a:pt x="17" y="78"/>
                  </a:lnTo>
                  <a:lnTo>
                    <a:pt x="19" y="78"/>
                  </a:lnTo>
                  <a:lnTo>
                    <a:pt x="21" y="80"/>
                  </a:lnTo>
                  <a:lnTo>
                    <a:pt x="26" y="77"/>
                  </a:lnTo>
                  <a:lnTo>
                    <a:pt x="30" y="77"/>
                  </a:lnTo>
                  <a:lnTo>
                    <a:pt x="35" y="74"/>
                  </a:lnTo>
                  <a:lnTo>
                    <a:pt x="39" y="72"/>
                  </a:lnTo>
                  <a:lnTo>
                    <a:pt x="40" y="70"/>
                  </a:lnTo>
                  <a:lnTo>
                    <a:pt x="43" y="68"/>
                  </a:lnTo>
                  <a:lnTo>
                    <a:pt x="45" y="67"/>
                  </a:lnTo>
                  <a:lnTo>
                    <a:pt x="46" y="67"/>
                  </a:lnTo>
                  <a:lnTo>
                    <a:pt x="48" y="68"/>
                  </a:lnTo>
                  <a:lnTo>
                    <a:pt x="51" y="71"/>
                  </a:lnTo>
                  <a:lnTo>
                    <a:pt x="53" y="72"/>
                  </a:lnTo>
                  <a:lnTo>
                    <a:pt x="56" y="74"/>
                  </a:lnTo>
                  <a:lnTo>
                    <a:pt x="59" y="77"/>
                  </a:lnTo>
                  <a:lnTo>
                    <a:pt x="64" y="78"/>
                  </a:lnTo>
                  <a:lnTo>
                    <a:pt x="67" y="81"/>
                  </a:lnTo>
                  <a:lnTo>
                    <a:pt x="71" y="83"/>
                  </a:lnTo>
                  <a:lnTo>
                    <a:pt x="74" y="84"/>
                  </a:lnTo>
                  <a:lnTo>
                    <a:pt x="78" y="87"/>
                  </a:lnTo>
                  <a:lnTo>
                    <a:pt x="81" y="88"/>
                  </a:lnTo>
                  <a:lnTo>
                    <a:pt x="84" y="90"/>
                  </a:lnTo>
                  <a:lnTo>
                    <a:pt x="87" y="91"/>
                  </a:lnTo>
                  <a:lnTo>
                    <a:pt x="90" y="91"/>
                  </a:lnTo>
                  <a:lnTo>
                    <a:pt x="93" y="91"/>
                  </a:lnTo>
                  <a:lnTo>
                    <a:pt x="94" y="93"/>
                  </a:lnTo>
                  <a:lnTo>
                    <a:pt x="97" y="93"/>
                  </a:lnTo>
                  <a:lnTo>
                    <a:pt x="100" y="93"/>
                  </a:lnTo>
                  <a:lnTo>
                    <a:pt x="103" y="93"/>
                  </a:lnTo>
                  <a:lnTo>
                    <a:pt x="106" y="93"/>
                  </a:lnTo>
                  <a:lnTo>
                    <a:pt x="109" y="93"/>
                  </a:lnTo>
                  <a:lnTo>
                    <a:pt x="113" y="94"/>
                  </a:lnTo>
                  <a:lnTo>
                    <a:pt x="116" y="93"/>
                  </a:lnTo>
                  <a:lnTo>
                    <a:pt x="119" y="93"/>
                  </a:lnTo>
                  <a:lnTo>
                    <a:pt x="122" y="91"/>
                  </a:lnTo>
                  <a:lnTo>
                    <a:pt x="126" y="91"/>
                  </a:lnTo>
                  <a:lnTo>
                    <a:pt x="129" y="90"/>
                  </a:lnTo>
                  <a:lnTo>
                    <a:pt x="133" y="88"/>
                  </a:lnTo>
                  <a:lnTo>
                    <a:pt x="138" y="87"/>
                  </a:lnTo>
                  <a:lnTo>
                    <a:pt x="142" y="86"/>
                  </a:lnTo>
                  <a:lnTo>
                    <a:pt x="145" y="83"/>
                  </a:lnTo>
                  <a:lnTo>
                    <a:pt x="149" y="80"/>
                  </a:lnTo>
                  <a:lnTo>
                    <a:pt x="152" y="78"/>
                  </a:lnTo>
                  <a:lnTo>
                    <a:pt x="155" y="77"/>
                  </a:lnTo>
                  <a:lnTo>
                    <a:pt x="160" y="72"/>
                  </a:lnTo>
                  <a:lnTo>
                    <a:pt x="162" y="70"/>
                  </a:lnTo>
                  <a:lnTo>
                    <a:pt x="164" y="67"/>
                  </a:lnTo>
                  <a:lnTo>
                    <a:pt x="167" y="62"/>
                  </a:lnTo>
                  <a:lnTo>
                    <a:pt x="168" y="59"/>
                  </a:lnTo>
                  <a:lnTo>
                    <a:pt x="170" y="55"/>
                  </a:lnTo>
                  <a:lnTo>
                    <a:pt x="171" y="51"/>
                  </a:lnTo>
                  <a:lnTo>
                    <a:pt x="171" y="46"/>
                  </a:lnTo>
                  <a:lnTo>
                    <a:pt x="171" y="41"/>
                  </a:lnTo>
                  <a:lnTo>
                    <a:pt x="171" y="38"/>
                  </a:lnTo>
                  <a:lnTo>
                    <a:pt x="171" y="33"/>
                  </a:lnTo>
                  <a:lnTo>
                    <a:pt x="171" y="30"/>
                  </a:lnTo>
                  <a:lnTo>
                    <a:pt x="171" y="27"/>
                  </a:lnTo>
                  <a:lnTo>
                    <a:pt x="157" y="36"/>
                  </a:lnTo>
                  <a:lnTo>
                    <a:pt x="157" y="38"/>
                  </a:lnTo>
                  <a:lnTo>
                    <a:pt x="158" y="39"/>
                  </a:lnTo>
                  <a:lnTo>
                    <a:pt x="160" y="43"/>
                  </a:lnTo>
                  <a:lnTo>
                    <a:pt x="160" y="46"/>
                  </a:lnTo>
                  <a:lnTo>
                    <a:pt x="160" y="49"/>
                  </a:lnTo>
                  <a:lnTo>
                    <a:pt x="160" y="52"/>
                  </a:lnTo>
                  <a:lnTo>
                    <a:pt x="160" y="57"/>
                  </a:lnTo>
                  <a:lnTo>
                    <a:pt x="157" y="61"/>
                  </a:lnTo>
                  <a:lnTo>
                    <a:pt x="154" y="64"/>
                  </a:lnTo>
                  <a:lnTo>
                    <a:pt x="151" y="68"/>
                  </a:lnTo>
                  <a:lnTo>
                    <a:pt x="148" y="71"/>
                  </a:lnTo>
                  <a:lnTo>
                    <a:pt x="142" y="75"/>
                  </a:lnTo>
                  <a:lnTo>
                    <a:pt x="138" y="78"/>
                  </a:lnTo>
                  <a:lnTo>
                    <a:pt x="133" y="81"/>
                  </a:lnTo>
                  <a:lnTo>
                    <a:pt x="128" y="84"/>
                  </a:lnTo>
                  <a:lnTo>
                    <a:pt x="125" y="84"/>
                  </a:lnTo>
                  <a:lnTo>
                    <a:pt x="122" y="84"/>
                  </a:lnTo>
                  <a:lnTo>
                    <a:pt x="119" y="84"/>
                  </a:lnTo>
                  <a:lnTo>
                    <a:pt x="116" y="86"/>
                  </a:lnTo>
                  <a:lnTo>
                    <a:pt x="113" y="84"/>
                  </a:lnTo>
                  <a:lnTo>
                    <a:pt x="110" y="84"/>
                  </a:lnTo>
                  <a:lnTo>
                    <a:pt x="106" y="84"/>
                  </a:lnTo>
                  <a:lnTo>
                    <a:pt x="103" y="84"/>
                  </a:lnTo>
                  <a:lnTo>
                    <a:pt x="100" y="83"/>
                  </a:lnTo>
                  <a:lnTo>
                    <a:pt x="96" y="83"/>
                  </a:lnTo>
                  <a:lnTo>
                    <a:pt x="93" y="81"/>
                  </a:lnTo>
                  <a:lnTo>
                    <a:pt x="90" y="80"/>
                  </a:lnTo>
                  <a:lnTo>
                    <a:pt x="87" y="78"/>
                  </a:lnTo>
                  <a:lnTo>
                    <a:pt x="84" y="77"/>
                  </a:lnTo>
                  <a:lnTo>
                    <a:pt x="81" y="77"/>
                  </a:lnTo>
                  <a:lnTo>
                    <a:pt x="80" y="75"/>
                  </a:lnTo>
                  <a:lnTo>
                    <a:pt x="83" y="75"/>
                  </a:lnTo>
                  <a:lnTo>
                    <a:pt x="85" y="75"/>
                  </a:lnTo>
                  <a:lnTo>
                    <a:pt x="90" y="75"/>
                  </a:lnTo>
                  <a:lnTo>
                    <a:pt x="93" y="74"/>
                  </a:lnTo>
                  <a:lnTo>
                    <a:pt x="98" y="72"/>
                  </a:lnTo>
                  <a:lnTo>
                    <a:pt x="101" y="71"/>
                  </a:lnTo>
                  <a:lnTo>
                    <a:pt x="106" y="70"/>
                  </a:lnTo>
                  <a:lnTo>
                    <a:pt x="109" y="68"/>
                  </a:lnTo>
                  <a:lnTo>
                    <a:pt x="112" y="65"/>
                  </a:lnTo>
                  <a:lnTo>
                    <a:pt x="114" y="62"/>
                  </a:lnTo>
                  <a:lnTo>
                    <a:pt x="125" y="55"/>
                  </a:lnTo>
                  <a:lnTo>
                    <a:pt x="109" y="61"/>
                  </a:lnTo>
                  <a:lnTo>
                    <a:pt x="107" y="61"/>
                  </a:lnTo>
                  <a:lnTo>
                    <a:pt x="103" y="62"/>
                  </a:lnTo>
                  <a:lnTo>
                    <a:pt x="100" y="62"/>
                  </a:lnTo>
                  <a:lnTo>
                    <a:pt x="97" y="64"/>
                  </a:lnTo>
                  <a:lnTo>
                    <a:pt x="94" y="64"/>
                  </a:lnTo>
                  <a:lnTo>
                    <a:pt x="90" y="65"/>
                  </a:lnTo>
                  <a:lnTo>
                    <a:pt x="88" y="65"/>
                  </a:lnTo>
                  <a:lnTo>
                    <a:pt x="85" y="65"/>
                  </a:lnTo>
                  <a:lnTo>
                    <a:pt x="83" y="65"/>
                  </a:lnTo>
                  <a:lnTo>
                    <a:pt x="80" y="65"/>
                  </a:lnTo>
                  <a:lnTo>
                    <a:pt x="77" y="67"/>
                  </a:lnTo>
                  <a:lnTo>
                    <a:pt x="72" y="65"/>
                  </a:lnTo>
                  <a:lnTo>
                    <a:pt x="71" y="65"/>
                  </a:lnTo>
                  <a:lnTo>
                    <a:pt x="74" y="64"/>
                  </a:lnTo>
                  <a:lnTo>
                    <a:pt x="77" y="61"/>
                  </a:lnTo>
                  <a:lnTo>
                    <a:pt x="81" y="59"/>
                  </a:lnTo>
                  <a:lnTo>
                    <a:pt x="85" y="57"/>
                  </a:lnTo>
                  <a:lnTo>
                    <a:pt x="91" y="54"/>
                  </a:lnTo>
                  <a:lnTo>
                    <a:pt x="96" y="51"/>
                  </a:lnTo>
                  <a:lnTo>
                    <a:pt x="98" y="49"/>
                  </a:lnTo>
                  <a:lnTo>
                    <a:pt x="101" y="46"/>
                  </a:lnTo>
                  <a:lnTo>
                    <a:pt x="104" y="43"/>
                  </a:lnTo>
                  <a:lnTo>
                    <a:pt x="107" y="39"/>
                  </a:lnTo>
                  <a:lnTo>
                    <a:pt x="109" y="38"/>
                  </a:lnTo>
                  <a:lnTo>
                    <a:pt x="113" y="32"/>
                  </a:lnTo>
                  <a:lnTo>
                    <a:pt x="116" y="30"/>
                  </a:lnTo>
                  <a:lnTo>
                    <a:pt x="117" y="30"/>
                  </a:lnTo>
                  <a:lnTo>
                    <a:pt x="122" y="30"/>
                  </a:lnTo>
                  <a:lnTo>
                    <a:pt x="123" y="30"/>
                  </a:lnTo>
                  <a:lnTo>
                    <a:pt x="126" y="30"/>
                  </a:lnTo>
                  <a:lnTo>
                    <a:pt x="129" y="30"/>
                  </a:lnTo>
                  <a:lnTo>
                    <a:pt x="132" y="30"/>
                  </a:lnTo>
                  <a:lnTo>
                    <a:pt x="136" y="30"/>
                  </a:lnTo>
                  <a:lnTo>
                    <a:pt x="142" y="30"/>
                  </a:lnTo>
                  <a:lnTo>
                    <a:pt x="144" y="30"/>
                  </a:lnTo>
                  <a:lnTo>
                    <a:pt x="145" y="30"/>
                  </a:lnTo>
                  <a:lnTo>
                    <a:pt x="170" y="7"/>
                  </a:lnTo>
                  <a:lnTo>
                    <a:pt x="170" y="6"/>
                  </a:lnTo>
                  <a:lnTo>
                    <a:pt x="170" y="3"/>
                  </a:lnTo>
                  <a:lnTo>
                    <a:pt x="168" y="0"/>
                  </a:lnTo>
                  <a:lnTo>
                    <a:pt x="165" y="0"/>
                  </a:lnTo>
                  <a:lnTo>
                    <a:pt x="164" y="1"/>
                  </a:lnTo>
                  <a:lnTo>
                    <a:pt x="161" y="4"/>
                  </a:lnTo>
                  <a:lnTo>
                    <a:pt x="157" y="9"/>
                  </a:lnTo>
                  <a:lnTo>
                    <a:pt x="152" y="11"/>
                  </a:lnTo>
                  <a:lnTo>
                    <a:pt x="148" y="16"/>
                  </a:lnTo>
                  <a:lnTo>
                    <a:pt x="145" y="19"/>
                  </a:lnTo>
                  <a:lnTo>
                    <a:pt x="144" y="22"/>
                  </a:lnTo>
                  <a:lnTo>
                    <a:pt x="144" y="23"/>
                  </a:lnTo>
                  <a:lnTo>
                    <a:pt x="142" y="22"/>
                  </a:lnTo>
                  <a:lnTo>
                    <a:pt x="138" y="22"/>
                  </a:lnTo>
                  <a:lnTo>
                    <a:pt x="135" y="22"/>
                  </a:lnTo>
                  <a:lnTo>
                    <a:pt x="133" y="22"/>
                  </a:lnTo>
                  <a:lnTo>
                    <a:pt x="130" y="22"/>
                  </a:lnTo>
                  <a:lnTo>
                    <a:pt x="128" y="22"/>
                  </a:lnTo>
                  <a:lnTo>
                    <a:pt x="125" y="20"/>
                  </a:lnTo>
                  <a:lnTo>
                    <a:pt x="122" y="20"/>
                  </a:lnTo>
                  <a:lnTo>
                    <a:pt x="119" y="20"/>
                  </a:lnTo>
                  <a:lnTo>
                    <a:pt x="116" y="20"/>
                  </a:lnTo>
                  <a:lnTo>
                    <a:pt x="113" y="22"/>
                  </a:lnTo>
                  <a:lnTo>
                    <a:pt x="110" y="23"/>
                  </a:lnTo>
                  <a:lnTo>
                    <a:pt x="109" y="23"/>
                  </a:lnTo>
                  <a:lnTo>
                    <a:pt x="107" y="25"/>
                  </a:lnTo>
                  <a:lnTo>
                    <a:pt x="106" y="26"/>
                  </a:lnTo>
                  <a:lnTo>
                    <a:pt x="103" y="29"/>
                  </a:lnTo>
                  <a:lnTo>
                    <a:pt x="100" y="30"/>
                  </a:lnTo>
                  <a:lnTo>
                    <a:pt x="97" y="35"/>
                  </a:lnTo>
                  <a:lnTo>
                    <a:pt x="93" y="38"/>
                  </a:lnTo>
                  <a:lnTo>
                    <a:pt x="90" y="39"/>
                  </a:lnTo>
                  <a:lnTo>
                    <a:pt x="87" y="42"/>
                  </a:lnTo>
                  <a:lnTo>
                    <a:pt x="83" y="45"/>
                  </a:lnTo>
                  <a:lnTo>
                    <a:pt x="80" y="48"/>
                  </a:lnTo>
                  <a:lnTo>
                    <a:pt x="77" y="51"/>
                  </a:lnTo>
                  <a:lnTo>
                    <a:pt x="72" y="54"/>
                  </a:lnTo>
                  <a:lnTo>
                    <a:pt x="71" y="57"/>
                  </a:lnTo>
                  <a:lnTo>
                    <a:pt x="68" y="57"/>
                  </a:lnTo>
                  <a:lnTo>
                    <a:pt x="67" y="57"/>
                  </a:lnTo>
                  <a:lnTo>
                    <a:pt x="64" y="57"/>
                  </a:lnTo>
                  <a:lnTo>
                    <a:pt x="62" y="57"/>
                  </a:lnTo>
                  <a:lnTo>
                    <a:pt x="58" y="55"/>
                  </a:lnTo>
                  <a:lnTo>
                    <a:pt x="56" y="55"/>
                  </a:lnTo>
                  <a:lnTo>
                    <a:pt x="56" y="54"/>
                  </a:lnTo>
                  <a:lnTo>
                    <a:pt x="59" y="51"/>
                  </a:lnTo>
                  <a:lnTo>
                    <a:pt x="61" y="48"/>
                  </a:lnTo>
                  <a:lnTo>
                    <a:pt x="64" y="45"/>
                  </a:lnTo>
                  <a:lnTo>
                    <a:pt x="62" y="42"/>
                  </a:lnTo>
                  <a:lnTo>
                    <a:pt x="61" y="39"/>
                  </a:lnTo>
                  <a:lnTo>
                    <a:pt x="59" y="38"/>
                  </a:lnTo>
                  <a:lnTo>
                    <a:pt x="58" y="3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56" name="Freeform 63"/>
            <p:cNvSpPr>
              <a:spLocks/>
            </p:cNvSpPr>
            <p:nvPr/>
          </p:nvSpPr>
          <p:spPr bwMode="auto">
            <a:xfrm>
              <a:off x="506" y="3177"/>
              <a:ext cx="22" cy="24"/>
            </a:xfrm>
            <a:custGeom>
              <a:avLst/>
              <a:gdLst>
                <a:gd name="T0" fmla="*/ 1 w 43"/>
                <a:gd name="T1" fmla="*/ 1 h 48"/>
                <a:gd name="T2" fmla="*/ 1 w 43"/>
                <a:gd name="T3" fmla="*/ 1 h 48"/>
                <a:gd name="T4" fmla="*/ 1 w 43"/>
                <a:gd name="T5" fmla="*/ 1 h 48"/>
                <a:gd name="T6" fmla="*/ 1 w 43"/>
                <a:gd name="T7" fmla="*/ 1 h 48"/>
                <a:gd name="T8" fmla="*/ 1 w 43"/>
                <a:gd name="T9" fmla="*/ 1 h 48"/>
                <a:gd name="T10" fmla="*/ 1 w 43"/>
                <a:gd name="T11" fmla="*/ 1 h 48"/>
                <a:gd name="T12" fmla="*/ 1 w 43"/>
                <a:gd name="T13" fmla="*/ 1 h 48"/>
                <a:gd name="T14" fmla="*/ 1 w 43"/>
                <a:gd name="T15" fmla="*/ 1 h 48"/>
                <a:gd name="T16" fmla="*/ 1 w 43"/>
                <a:gd name="T17" fmla="*/ 1 h 48"/>
                <a:gd name="T18" fmla="*/ 1 w 43"/>
                <a:gd name="T19" fmla="*/ 1 h 48"/>
                <a:gd name="T20" fmla="*/ 1 w 43"/>
                <a:gd name="T21" fmla="*/ 1 h 48"/>
                <a:gd name="T22" fmla="*/ 1 w 43"/>
                <a:gd name="T23" fmla="*/ 1 h 48"/>
                <a:gd name="T24" fmla="*/ 1 w 43"/>
                <a:gd name="T25" fmla="*/ 1 h 48"/>
                <a:gd name="T26" fmla="*/ 1 w 43"/>
                <a:gd name="T27" fmla="*/ 1 h 48"/>
                <a:gd name="T28" fmla="*/ 1 w 43"/>
                <a:gd name="T29" fmla="*/ 1 h 48"/>
                <a:gd name="T30" fmla="*/ 1 w 43"/>
                <a:gd name="T31" fmla="*/ 1 h 48"/>
                <a:gd name="T32" fmla="*/ 0 w 43"/>
                <a:gd name="T33" fmla="*/ 1 h 48"/>
                <a:gd name="T34" fmla="*/ 1 w 43"/>
                <a:gd name="T35" fmla="*/ 1 h 48"/>
                <a:gd name="T36" fmla="*/ 1 w 43"/>
                <a:gd name="T37" fmla="*/ 1 h 48"/>
                <a:gd name="T38" fmla="*/ 1 w 43"/>
                <a:gd name="T39" fmla="*/ 1 h 48"/>
                <a:gd name="T40" fmla="*/ 1 w 43"/>
                <a:gd name="T41" fmla="*/ 1 h 48"/>
                <a:gd name="T42" fmla="*/ 1 w 43"/>
                <a:gd name="T43" fmla="*/ 1 h 48"/>
                <a:gd name="T44" fmla="*/ 1 w 43"/>
                <a:gd name="T45" fmla="*/ 1 h 48"/>
                <a:gd name="T46" fmla="*/ 1 w 43"/>
                <a:gd name="T47" fmla="*/ 1 h 48"/>
                <a:gd name="T48" fmla="*/ 1 w 43"/>
                <a:gd name="T49" fmla="*/ 1 h 48"/>
                <a:gd name="T50" fmla="*/ 1 w 43"/>
                <a:gd name="T51" fmla="*/ 1 h 48"/>
                <a:gd name="T52" fmla="*/ 1 w 43"/>
                <a:gd name="T53" fmla="*/ 1 h 48"/>
                <a:gd name="T54" fmla="*/ 1 w 43"/>
                <a:gd name="T55" fmla="*/ 1 h 48"/>
                <a:gd name="T56" fmla="*/ 1 w 43"/>
                <a:gd name="T57" fmla="*/ 1 h 48"/>
                <a:gd name="T58" fmla="*/ 1 w 43"/>
                <a:gd name="T59" fmla="*/ 1 h 48"/>
                <a:gd name="T60" fmla="*/ 1 w 43"/>
                <a:gd name="T61" fmla="*/ 1 h 48"/>
                <a:gd name="T62" fmla="*/ 1 w 43"/>
                <a:gd name="T63" fmla="*/ 1 h 48"/>
                <a:gd name="T64" fmla="*/ 1 w 43"/>
                <a:gd name="T65" fmla="*/ 1 h 48"/>
                <a:gd name="T66" fmla="*/ 1 w 43"/>
                <a:gd name="T67" fmla="*/ 1 h 48"/>
                <a:gd name="T68" fmla="*/ 1 w 43"/>
                <a:gd name="T69" fmla="*/ 1 h 48"/>
                <a:gd name="T70" fmla="*/ 1 w 43"/>
                <a:gd name="T71" fmla="*/ 1 h 48"/>
                <a:gd name="T72" fmla="*/ 1 w 43"/>
                <a:gd name="T73" fmla="*/ 1 h 48"/>
                <a:gd name="T74" fmla="*/ 1 w 43"/>
                <a:gd name="T75" fmla="*/ 1 h 48"/>
                <a:gd name="T76" fmla="*/ 1 w 43"/>
                <a:gd name="T77" fmla="*/ 1 h 48"/>
                <a:gd name="T78" fmla="*/ 1 w 43"/>
                <a:gd name="T79" fmla="*/ 1 h 48"/>
                <a:gd name="T80" fmla="*/ 1 w 43"/>
                <a:gd name="T81" fmla="*/ 1 h 48"/>
                <a:gd name="T82" fmla="*/ 1 w 43"/>
                <a:gd name="T83" fmla="*/ 0 h 48"/>
                <a:gd name="T84" fmla="*/ 1 w 43"/>
                <a:gd name="T85" fmla="*/ 0 h 48"/>
                <a:gd name="T86" fmla="*/ 1 w 43"/>
                <a:gd name="T87" fmla="*/ 1 h 48"/>
                <a:gd name="T88" fmla="*/ 1 w 43"/>
                <a:gd name="T89" fmla="*/ 1 h 48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43"/>
                <a:gd name="T136" fmla="*/ 0 h 48"/>
                <a:gd name="T137" fmla="*/ 43 w 43"/>
                <a:gd name="T138" fmla="*/ 48 h 48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43" h="48">
                  <a:moveTo>
                    <a:pt x="24" y="8"/>
                  </a:moveTo>
                  <a:lnTo>
                    <a:pt x="26" y="9"/>
                  </a:lnTo>
                  <a:lnTo>
                    <a:pt x="30" y="12"/>
                  </a:lnTo>
                  <a:lnTo>
                    <a:pt x="35" y="15"/>
                  </a:lnTo>
                  <a:lnTo>
                    <a:pt x="36" y="16"/>
                  </a:lnTo>
                  <a:lnTo>
                    <a:pt x="33" y="18"/>
                  </a:lnTo>
                  <a:lnTo>
                    <a:pt x="29" y="22"/>
                  </a:lnTo>
                  <a:lnTo>
                    <a:pt x="26" y="24"/>
                  </a:lnTo>
                  <a:lnTo>
                    <a:pt x="23" y="27"/>
                  </a:lnTo>
                  <a:lnTo>
                    <a:pt x="20" y="29"/>
                  </a:lnTo>
                  <a:lnTo>
                    <a:pt x="17" y="32"/>
                  </a:lnTo>
                  <a:lnTo>
                    <a:pt x="13" y="35"/>
                  </a:lnTo>
                  <a:lnTo>
                    <a:pt x="10" y="38"/>
                  </a:lnTo>
                  <a:lnTo>
                    <a:pt x="7" y="40"/>
                  </a:lnTo>
                  <a:lnTo>
                    <a:pt x="4" y="43"/>
                  </a:lnTo>
                  <a:lnTo>
                    <a:pt x="1" y="47"/>
                  </a:lnTo>
                  <a:lnTo>
                    <a:pt x="0" y="48"/>
                  </a:lnTo>
                  <a:lnTo>
                    <a:pt x="1" y="47"/>
                  </a:lnTo>
                  <a:lnTo>
                    <a:pt x="5" y="47"/>
                  </a:lnTo>
                  <a:lnTo>
                    <a:pt x="8" y="47"/>
                  </a:lnTo>
                  <a:lnTo>
                    <a:pt x="11" y="47"/>
                  </a:lnTo>
                  <a:lnTo>
                    <a:pt x="13" y="45"/>
                  </a:lnTo>
                  <a:lnTo>
                    <a:pt x="14" y="45"/>
                  </a:lnTo>
                  <a:lnTo>
                    <a:pt x="16" y="44"/>
                  </a:lnTo>
                  <a:lnTo>
                    <a:pt x="19" y="40"/>
                  </a:lnTo>
                  <a:lnTo>
                    <a:pt x="23" y="37"/>
                  </a:lnTo>
                  <a:lnTo>
                    <a:pt x="27" y="34"/>
                  </a:lnTo>
                  <a:lnTo>
                    <a:pt x="32" y="29"/>
                  </a:lnTo>
                  <a:lnTo>
                    <a:pt x="36" y="27"/>
                  </a:lnTo>
                  <a:lnTo>
                    <a:pt x="39" y="24"/>
                  </a:lnTo>
                  <a:lnTo>
                    <a:pt x="40" y="24"/>
                  </a:lnTo>
                  <a:lnTo>
                    <a:pt x="42" y="21"/>
                  </a:lnTo>
                  <a:lnTo>
                    <a:pt x="42" y="16"/>
                  </a:lnTo>
                  <a:lnTo>
                    <a:pt x="43" y="13"/>
                  </a:lnTo>
                  <a:lnTo>
                    <a:pt x="43" y="12"/>
                  </a:lnTo>
                  <a:lnTo>
                    <a:pt x="42" y="9"/>
                  </a:lnTo>
                  <a:lnTo>
                    <a:pt x="39" y="8"/>
                  </a:lnTo>
                  <a:lnTo>
                    <a:pt x="36" y="6"/>
                  </a:lnTo>
                  <a:lnTo>
                    <a:pt x="33" y="5"/>
                  </a:lnTo>
                  <a:lnTo>
                    <a:pt x="30" y="3"/>
                  </a:lnTo>
                  <a:lnTo>
                    <a:pt x="27" y="2"/>
                  </a:lnTo>
                  <a:lnTo>
                    <a:pt x="26" y="0"/>
                  </a:lnTo>
                  <a:lnTo>
                    <a:pt x="24" y="0"/>
                  </a:lnTo>
                  <a:lnTo>
                    <a:pt x="24" y="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57" name="Freeform 64"/>
            <p:cNvSpPr>
              <a:spLocks/>
            </p:cNvSpPr>
            <p:nvPr/>
          </p:nvSpPr>
          <p:spPr bwMode="auto">
            <a:xfrm>
              <a:off x="495" y="3223"/>
              <a:ext cx="20" cy="11"/>
            </a:xfrm>
            <a:custGeom>
              <a:avLst/>
              <a:gdLst>
                <a:gd name="T0" fmla="*/ 0 w 41"/>
                <a:gd name="T1" fmla="*/ 1 h 22"/>
                <a:gd name="T2" fmla="*/ 0 w 41"/>
                <a:gd name="T3" fmla="*/ 1 h 22"/>
                <a:gd name="T4" fmla="*/ 0 w 41"/>
                <a:gd name="T5" fmla="*/ 1 h 22"/>
                <a:gd name="T6" fmla="*/ 0 w 41"/>
                <a:gd name="T7" fmla="*/ 1 h 22"/>
                <a:gd name="T8" fmla="*/ 0 w 41"/>
                <a:gd name="T9" fmla="*/ 1 h 22"/>
                <a:gd name="T10" fmla="*/ 0 w 41"/>
                <a:gd name="T11" fmla="*/ 1 h 22"/>
                <a:gd name="T12" fmla="*/ 0 w 41"/>
                <a:gd name="T13" fmla="*/ 1 h 22"/>
                <a:gd name="T14" fmla="*/ 0 w 41"/>
                <a:gd name="T15" fmla="*/ 1 h 22"/>
                <a:gd name="T16" fmla="*/ 0 w 41"/>
                <a:gd name="T17" fmla="*/ 0 h 22"/>
                <a:gd name="T18" fmla="*/ 0 w 41"/>
                <a:gd name="T19" fmla="*/ 0 h 22"/>
                <a:gd name="T20" fmla="*/ 0 w 41"/>
                <a:gd name="T21" fmla="*/ 0 h 22"/>
                <a:gd name="T22" fmla="*/ 0 w 41"/>
                <a:gd name="T23" fmla="*/ 1 h 22"/>
                <a:gd name="T24" fmla="*/ 0 w 41"/>
                <a:gd name="T25" fmla="*/ 1 h 22"/>
                <a:gd name="T26" fmla="*/ 0 w 41"/>
                <a:gd name="T27" fmla="*/ 1 h 22"/>
                <a:gd name="T28" fmla="*/ 0 w 41"/>
                <a:gd name="T29" fmla="*/ 1 h 22"/>
                <a:gd name="T30" fmla="*/ 0 w 41"/>
                <a:gd name="T31" fmla="*/ 1 h 22"/>
                <a:gd name="T32" fmla="*/ 0 w 41"/>
                <a:gd name="T33" fmla="*/ 1 h 22"/>
                <a:gd name="T34" fmla="*/ 0 w 41"/>
                <a:gd name="T35" fmla="*/ 1 h 22"/>
                <a:gd name="T36" fmla="*/ 0 w 41"/>
                <a:gd name="T37" fmla="*/ 1 h 22"/>
                <a:gd name="T38" fmla="*/ 0 w 41"/>
                <a:gd name="T39" fmla="*/ 1 h 22"/>
                <a:gd name="T40" fmla="*/ 0 w 41"/>
                <a:gd name="T41" fmla="*/ 1 h 22"/>
                <a:gd name="T42" fmla="*/ 0 w 41"/>
                <a:gd name="T43" fmla="*/ 1 h 22"/>
                <a:gd name="T44" fmla="*/ 0 w 41"/>
                <a:gd name="T45" fmla="*/ 1 h 22"/>
                <a:gd name="T46" fmla="*/ 0 w 41"/>
                <a:gd name="T47" fmla="*/ 1 h 22"/>
                <a:gd name="T48" fmla="*/ 0 w 41"/>
                <a:gd name="T49" fmla="*/ 1 h 22"/>
                <a:gd name="T50" fmla="*/ 0 w 41"/>
                <a:gd name="T51" fmla="*/ 1 h 22"/>
                <a:gd name="T52" fmla="*/ 0 w 41"/>
                <a:gd name="T53" fmla="*/ 1 h 22"/>
                <a:gd name="T54" fmla="*/ 0 w 41"/>
                <a:gd name="T55" fmla="*/ 1 h 22"/>
                <a:gd name="T56" fmla="*/ 0 w 41"/>
                <a:gd name="T57" fmla="*/ 1 h 22"/>
                <a:gd name="T58" fmla="*/ 0 w 41"/>
                <a:gd name="T59" fmla="*/ 1 h 22"/>
                <a:gd name="T60" fmla="*/ 0 w 41"/>
                <a:gd name="T61" fmla="*/ 1 h 22"/>
                <a:gd name="T62" fmla="*/ 0 w 41"/>
                <a:gd name="T63" fmla="*/ 1 h 22"/>
                <a:gd name="T64" fmla="*/ 0 w 41"/>
                <a:gd name="T65" fmla="*/ 1 h 22"/>
                <a:gd name="T66" fmla="*/ 0 w 41"/>
                <a:gd name="T67" fmla="*/ 1 h 22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41"/>
                <a:gd name="T103" fmla="*/ 0 h 22"/>
                <a:gd name="T104" fmla="*/ 41 w 41"/>
                <a:gd name="T105" fmla="*/ 22 h 22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41" h="22">
                  <a:moveTo>
                    <a:pt x="0" y="19"/>
                  </a:moveTo>
                  <a:lnTo>
                    <a:pt x="2" y="16"/>
                  </a:lnTo>
                  <a:lnTo>
                    <a:pt x="5" y="13"/>
                  </a:lnTo>
                  <a:lnTo>
                    <a:pt x="8" y="11"/>
                  </a:lnTo>
                  <a:lnTo>
                    <a:pt x="11" y="8"/>
                  </a:lnTo>
                  <a:lnTo>
                    <a:pt x="13" y="5"/>
                  </a:lnTo>
                  <a:lnTo>
                    <a:pt x="16" y="3"/>
                  </a:lnTo>
                  <a:lnTo>
                    <a:pt x="19" y="2"/>
                  </a:lnTo>
                  <a:lnTo>
                    <a:pt x="22" y="0"/>
                  </a:lnTo>
                  <a:lnTo>
                    <a:pt x="25" y="0"/>
                  </a:lnTo>
                  <a:lnTo>
                    <a:pt x="28" y="0"/>
                  </a:lnTo>
                  <a:lnTo>
                    <a:pt x="31" y="2"/>
                  </a:lnTo>
                  <a:lnTo>
                    <a:pt x="35" y="3"/>
                  </a:lnTo>
                  <a:lnTo>
                    <a:pt x="38" y="5"/>
                  </a:lnTo>
                  <a:lnTo>
                    <a:pt x="40" y="6"/>
                  </a:lnTo>
                  <a:lnTo>
                    <a:pt x="41" y="6"/>
                  </a:lnTo>
                  <a:lnTo>
                    <a:pt x="41" y="8"/>
                  </a:lnTo>
                  <a:lnTo>
                    <a:pt x="38" y="8"/>
                  </a:lnTo>
                  <a:lnTo>
                    <a:pt x="35" y="8"/>
                  </a:lnTo>
                  <a:lnTo>
                    <a:pt x="32" y="8"/>
                  </a:lnTo>
                  <a:lnTo>
                    <a:pt x="29" y="8"/>
                  </a:lnTo>
                  <a:lnTo>
                    <a:pt x="25" y="8"/>
                  </a:lnTo>
                  <a:lnTo>
                    <a:pt x="22" y="9"/>
                  </a:lnTo>
                  <a:lnTo>
                    <a:pt x="19" y="9"/>
                  </a:lnTo>
                  <a:lnTo>
                    <a:pt x="18" y="12"/>
                  </a:lnTo>
                  <a:lnTo>
                    <a:pt x="15" y="13"/>
                  </a:lnTo>
                  <a:lnTo>
                    <a:pt x="11" y="18"/>
                  </a:lnTo>
                  <a:lnTo>
                    <a:pt x="8" y="21"/>
                  </a:lnTo>
                  <a:lnTo>
                    <a:pt x="6" y="22"/>
                  </a:lnTo>
                  <a:lnTo>
                    <a:pt x="3" y="22"/>
                  </a:lnTo>
                  <a:lnTo>
                    <a:pt x="2" y="21"/>
                  </a:lnTo>
                  <a:lnTo>
                    <a:pt x="0" y="1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58" name="Freeform 65"/>
            <p:cNvSpPr>
              <a:spLocks/>
            </p:cNvSpPr>
            <p:nvPr/>
          </p:nvSpPr>
          <p:spPr bwMode="auto">
            <a:xfrm>
              <a:off x="426" y="3093"/>
              <a:ext cx="29" cy="26"/>
            </a:xfrm>
            <a:custGeom>
              <a:avLst/>
              <a:gdLst>
                <a:gd name="T0" fmla="*/ 1 w 58"/>
                <a:gd name="T1" fmla="*/ 1 h 51"/>
                <a:gd name="T2" fmla="*/ 1 w 58"/>
                <a:gd name="T3" fmla="*/ 1 h 51"/>
                <a:gd name="T4" fmla="*/ 1 w 58"/>
                <a:gd name="T5" fmla="*/ 1 h 51"/>
                <a:gd name="T6" fmla="*/ 1 w 58"/>
                <a:gd name="T7" fmla="*/ 1 h 51"/>
                <a:gd name="T8" fmla="*/ 1 w 58"/>
                <a:gd name="T9" fmla="*/ 1 h 51"/>
                <a:gd name="T10" fmla="*/ 1 w 58"/>
                <a:gd name="T11" fmla="*/ 1 h 51"/>
                <a:gd name="T12" fmla="*/ 1 w 58"/>
                <a:gd name="T13" fmla="*/ 1 h 51"/>
                <a:gd name="T14" fmla="*/ 1 w 58"/>
                <a:gd name="T15" fmla="*/ 1 h 51"/>
                <a:gd name="T16" fmla="*/ 1 w 58"/>
                <a:gd name="T17" fmla="*/ 1 h 51"/>
                <a:gd name="T18" fmla="*/ 1 w 58"/>
                <a:gd name="T19" fmla="*/ 1 h 51"/>
                <a:gd name="T20" fmla="*/ 1 w 58"/>
                <a:gd name="T21" fmla="*/ 1 h 51"/>
                <a:gd name="T22" fmla="*/ 1 w 58"/>
                <a:gd name="T23" fmla="*/ 1 h 51"/>
                <a:gd name="T24" fmla="*/ 1 w 58"/>
                <a:gd name="T25" fmla="*/ 1 h 51"/>
                <a:gd name="T26" fmla="*/ 1 w 58"/>
                <a:gd name="T27" fmla="*/ 1 h 51"/>
                <a:gd name="T28" fmla="*/ 1 w 58"/>
                <a:gd name="T29" fmla="*/ 1 h 51"/>
                <a:gd name="T30" fmla="*/ 1 w 58"/>
                <a:gd name="T31" fmla="*/ 1 h 51"/>
                <a:gd name="T32" fmla="*/ 1 w 58"/>
                <a:gd name="T33" fmla="*/ 1 h 51"/>
                <a:gd name="T34" fmla="*/ 1 w 58"/>
                <a:gd name="T35" fmla="*/ 1 h 51"/>
                <a:gd name="T36" fmla="*/ 1 w 58"/>
                <a:gd name="T37" fmla="*/ 1 h 51"/>
                <a:gd name="T38" fmla="*/ 1 w 58"/>
                <a:gd name="T39" fmla="*/ 1 h 51"/>
                <a:gd name="T40" fmla="*/ 1 w 58"/>
                <a:gd name="T41" fmla="*/ 1 h 51"/>
                <a:gd name="T42" fmla="*/ 1 w 58"/>
                <a:gd name="T43" fmla="*/ 1 h 51"/>
                <a:gd name="T44" fmla="*/ 1 w 58"/>
                <a:gd name="T45" fmla="*/ 0 h 51"/>
                <a:gd name="T46" fmla="*/ 1 w 58"/>
                <a:gd name="T47" fmla="*/ 0 h 51"/>
                <a:gd name="T48" fmla="*/ 1 w 58"/>
                <a:gd name="T49" fmla="*/ 0 h 51"/>
                <a:gd name="T50" fmla="*/ 1 w 58"/>
                <a:gd name="T51" fmla="*/ 0 h 51"/>
                <a:gd name="T52" fmla="*/ 1 w 58"/>
                <a:gd name="T53" fmla="*/ 1 h 51"/>
                <a:gd name="T54" fmla="*/ 1 w 58"/>
                <a:gd name="T55" fmla="*/ 1 h 51"/>
                <a:gd name="T56" fmla="*/ 1 w 58"/>
                <a:gd name="T57" fmla="*/ 1 h 51"/>
                <a:gd name="T58" fmla="*/ 1 w 58"/>
                <a:gd name="T59" fmla="*/ 1 h 51"/>
                <a:gd name="T60" fmla="*/ 1 w 58"/>
                <a:gd name="T61" fmla="*/ 1 h 51"/>
                <a:gd name="T62" fmla="*/ 1 w 58"/>
                <a:gd name="T63" fmla="*/ 1 h 51"/>
                <a:gd name="T64" fmla="*/ 1 w 58"/>
                <a:gd name="T65" fmla="*/ 1 h 51"/>
                <a:gd name="T66" fmla="*/ 1 w 58"/>
                <a:gd name="T67" fmla="*/ 1 h 51"/>
                <a:gd name="T68" fmla="*/ 1 w 58"/>
                <a:gd name="T69" fmla="*/ 1 h 51"/>
                <a:gd name="T70" fmla="*/ 1 w 58"/>
                <a:gd name="T71" fmla="*/ 1 h 51"/>
                <a:gd name="T72" fmla="*/ 1 w 58"/>
                <a:gd name="T73" fmla="*/ 1 h 51"/>
                <a:gd name="T74" fmla="*/ 1 w 58"/>
                <a:gd name="T75" fmla="*/ 1 h 51"/>
                <a:gd name="T76" fmla="*/ 1 w 58"/>
                <a:gd name="T77" fmla="*/ 1 h 51"/>
                <a:gd name="T78" fmla="*/ 1 w 58"/>
                <a:gd name="T79" fmla="*/ 1 h 51"/>
                <a:gd name="T80" fmla="*/ 1 w 58"/>
                <a:gd name="T81" fmla="*/ 1 h 51"/>
                <a:gd name="T82" fmla="*/ 1 w 58"/>
                <a:gd name="T83" fmla="*/ 1 h 51"/>
                <a:gd name="T84" fmla="*/ 1 w 58"/>
                <a:gd name="T85" fmla="*/ 1 h 51"/>
                <a:gd name="T86" fmla="*/ 0 w 58"/>
                <a:gd name="T87" fmla="*/ 1 h 51"/>
                <a:gd name="T88" fmla="*/ 1 w 58"/>
                <a:gd name="T89" fmla="*/ 1 h 51"/>
                <a:gd name="T90" fmla="*/ 1 w 58"/>
                <a:gd name="T91" fmla="*/ 1 h 51"/>
                <a:gd name="T92" fmla="*/ 1 w 58"/>
                <a:gd name="T93" fmla="*/ 1 h 51"/>
                <a:gd name="T94" fmla="*/ 1 w 58"/>
                <a:gd name="T95" fmla="*/ 1 h 51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58"/>
                <a:gd name="T145" fmla="*/ 0 h 51"/>
                <a:gd name="T146" fmla="*/ 58 w 58"/>
                <a:gd name="T147" fmla="*/ 51 h 51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58" h="51">
                  <a:moveTo>
                    <a:pt x="2" y="51"/>
                  </a:moveTo>
                  <a:lnTo>
                    <a:pt x="3" y="50"/>
                  </a:lnTo>
                  <a:lnTo>
                    <a:pt x="5" y="47"/>
                  </a:lnTo>
                  <a:lnTo>
                    <a:pt x="8" y="42"/>
                  </a:lnTo>
                  <a:lnTo>
                    <a:pt x="12" y="38"/>
                  </a:lnTo>
                  <a:lnTo>
                    <a:pt x="13" y="34"/>
                  </a:lnTo>
                  <a:lnTo>
                    <a:pt x="16" y="32"/>
                  </a:lnTo>
                  <a:lnTo>
                    <a:pt x="18" y="29"/>
                  </a:lnTo>
                  <a:lnTo>
                    <a:pt x="21" y="26"/>
                  </a:lnTo>
                  <a:lnTo>
                    <a:pt x="24" y="23"/>
                  </a:lnTo>
                  <a:lnTo>
                    <a:pt x="28" y="21"/>
                  </a:lnTo>
                  <a:lnTo>
                    <a:pt x="31" y="18"/>
                  </a:lnTo>
                  <a:lnTo>
                    <a:pt x="35" y="16"/>
                  </a:lnTo>
                  <a:lnTo>
                    <a:pt x="40" y="16"/>
                  </a:lnTo>
                  <a:lnTo>
                    <a:pt x="44" y="16"/>
                  </a:lnTo>
                  <a:lnTo>
                    <a:pt x="47" y="16"/>
                  </a:lnTo>
                  <a:lnTo>
                    <a:pt x="51" y="15"/>
                  </a:lnTo>
                  <a:lnTo>
                    <a:pt x="53" y="15"/>
                  </a:lnTo>
                  <a:lnTo>
                    <a:pt x="56" y="13"/>
                  </a:lnTo>
                  <a:lnTo>
                    <a:pt x="57" y="10"/>
                  </a:lnTo>
                  <a:lnTo>
                    <a:pt x="58" y="6"/>
                  </a:lnTo>
                  <a:lnTo>
                    <a:pt x="57" y="3"/>
                  </a:lnTo>
                  <a:lnTo>
                    <a:pt x="56" y="0"/>
                  </a:lnTo>
                  <a:lnTo>
                    <a:pt x="51" y="0"/>
                  </a:lnTo>
                  <a:lnTo>
                    <a:pt x="47" y="0"/>
                  </a:lnTo>
                  <a:lnTo>
                    <a:pt x="44" y="0"/>
                  </a:lnTo>
                  <a:lnTo>
                    <a:pt x="41" y="2"/>
                  </a:lnTo>
                  <a:lnTo>
                    <a:pt x="38" y="3"/>
                  </a:lnTo>
                  <a:lnTo>
                    <a:pt x="37" y="5"/>
                  </a:lnTo>
                  <a:lnTo>
                    <a:pt x="34" y="6"/>
                  </a:lnTo>
                  <a:lnTo>
                    <a:pt x="31" y="6"/>
                  </a:lnTo>
                  <a:lnTo>
                    <a:pt x="28" y="7"/>
                  </a:lnTo>
                  <a:lnTo>
                    <a:pt x="26" y="9"/>
                  </a:lnTo>
                  <a:lnTo>
                    <a:pt x="22" y="12"/>
                  </a:lnTo>
                  <a:lnTo>
                    <a:pt x="19" y="13"/>
                  </a:lnTo>
                  <a:lnTo>
                    <a:pt x="16" y="16"/>
                  </a:lnTo>
                  <a:lnTo>
                    <a:pt x="15" y="19"/>
                  </a:lnTo>
                  <a:lnTo>
                    <a:pt x="12" y="23"/>
                  </a:lnTo>
                  <a:lnTo>
                    <a:pt x="9" y="28"/>
                  </a:lnTo>
                  <a:lnTo>
                    <a:pt x="6" y="31"/>
                  </a:lnTo>
                  <a:lnTo>
                    <a:pt x="5" y="37"/>
                  </a:lnTo>
                  <a:lnTo>
                    <a:pt x="3" y="39"/>
                  </a:lnTo>
                  <a:lnTo>
                    <a:pt x="2" y="42"/>
                  </a:lnTo>
                  <a:lnTo>
                    <a:pt x="0" y="45"/>
                  </a:lnTo>
                  <a:lnTo>
                    <a:pt x="2" y="48"/>
                  </a:lnTo>
                  <a:lnTo>
                    <a:pt x="2" y="50"/>
                  </a:lnTo>
                  <a:lnTo>
                    <a:pt x="2" y="5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59" name="Freeform 66"/>
            <p:cNvSpPr>
              <a:spLocks/>
            </p:cNvSpPr>
            <p:nvPr/>
          </p:nvSpPr>
          <p:spPr bwMode="auto">
            <a:xfrm>
              <a:off x="488" y="3068"/>
              <a:ext cx="26" cy="13"/>
            </a:xfrm>
            <a:custGeom>
              <a:avLst/>
              <a:gdLst>
                <a:gd name="T0" fmla="*/ 1 w 51"/>
                <a:gd name="T1" fmla="*/ 1 h 26"/>
                <a:gd name="T2" fmla="*/ 1 w 51"/>
                <a:gd name="T3" fmla="*/ 1 h 26"/>
                <a:gd name="T4" fmla="*/ 1 w 51"/>
                <a:gd name="T5" fmla="*/ 1 h 26"/>
                <a:gd name="T6" fmla="*/ 1 w 51"/>
                <a:gd name="T7" fmla="*/ 1 h 26"/>
                <a:gd name="T8" fmla="*/ 1 w 51"/>
                <a:gd name="T9" fmla="*/ 1 h 26"/>
                <a:gd name="T10" fmla="*/ 1 w 51"/>
                <a:gd name="T11" fmla="*/ 1 h 26"/>
                <a:gd name="T12" fmla="*/ 1 w 51"/>
                <a:gd name="T13" fmla="*/ 1 h 26"/>
                <a:gd name="T14" fmla="*/ 1 w 51"/>
                <a:gd name="T15" fmla="*/ 1 h 26"/>
                <a:gd name="T16" fmla="*/ 1 w 51"/>
                <a:gd name="T17" fmla="*/ 1 h 26"/>
                <a:gd name="T18" fmla="*/ 1 w 51"/>
                <a:gd name="T19" fmla="*/ 1 h 26"/>
                <a:gd name="T20" fmla="*/ 1 w 51"/>
                <a:gd name="T21" fmla="*/ 1 h 26"/>
                <a:gd name="T22" fmla="*/ 1 w 51"/>
                <a:gd name="T23" fmla="*/ 0 h 26"/>
                <a:gd name="T24" fmla="*/ 1 w 51"/>
                <a:gd name="T25" fmla="*/ 0 h 26"/>
                <a:gd name="T26" fmla="*/ 1 w 51"/>
                <a:gd name="T27" fmla="*/ 0 h 26"/>
                <a:gd name="T28" fmla="*/ 1 w 51"/>
                <a:gd name="T29" fmla="*/ 1 h 26"/>
                <a:gd name="T30" fmla="*/ 1 w 51"/>
                <a:gd name="T31" fmla="*/ 1 h 26"/>
                <a:gd name="T32" fmla="*/ 0 w 51"/>
                <a:gd name="T33" fmla="*/ 1 h 26"/>
                <a:gd name="T34" fmla="*/ 0 w 51"/>
                <a:gd name="T35" fmla="*/ 1 h 26"/>
                <a:gd name="T36" fmla="*/ 0 w 51"/>
                <a:gd name="T37" fmla="*/ 1 h 26"/>
                <a:gd name="T38" fmla="*/ 0 w 51"/>
                <a:gd name="T39" fmla="*/ 1 h 26"/>
                <a:gd name="T40" fmla="*/ 1 w 51"/>
                <a:gd name="T41" fmla="*/ 1 h 26"/>
                <a:gd name="T42" fmla="*/ 1 w 51"/>
                <a:gd name="T43" fmla="*/ 1 h 26"/>
                <a:gd name="T44" fmla="*/ 1 w 51"/>
                <a:gd name="T45" fmla="*/ 1 h 26"/>
                <a:gd name="T46" fmla="*/ 1 w 51"/>
                <a:gd name="T47" fmla="*/ 1 h 26"/>
                <a:gd name="T48" fmla="*/ 1 w 51"/>
                <a:gd name="T49" fmla="*/ 1 h 26"/>
                <a:gd name="T50" fmla="*/ 1 w 51"/>
                <a:gd name="T51" fmla="*/ 1 h 26"/>
                <a:gd name="T52" fmla="*/ 1 w 51"/>
                <a:gd name="T53" fmla="*/ 1 h 26"/>
                <a:gd name="T54" fmla="*/ 1 w 51"/>
                <a:gd name="T55" fmla="*/ 1 h 26"/>
                <a:gd name="T56" fmla="*/ 1 w 51"/>
                <a:gd name="T57" fmla="*/ 1 h 26"/>
                <a:gd name="T58" fmla="*/ 1 w 51"/>
                <a:gd name="T59" fmla="*/ 1 h 26"/>
                <a:gd name="T60" fmla="*/ 1 w 51"/>
                <a:gd name="T61" fmla="*/ 1 h 26"/>
                <a:gd name="T62" fmla="*/ 1 w 51"/>
                <a:gd name="T63" fmla="*/ 1 h 26"/>
                <a:gd name="T64" fmla="*/ 1 w 51"/>
                <a:gd name="T65" fmla="*/ 1 h 26"/>
                <a:gd name="T66" fmla="*/ 1 w 51"/>
                <a:gd name="T67" fmla="*/ 1 h 26"/>
                <a:gd name="T68" fmla="*/ 1 w 51"/>
                <a:gd name="T69" fmla="*/ 1 h 26"/>
                <a:gd name="T70" fmla="*/ 1 w 51"/>
                <a:gd name="T71" fmla="*/ 1 h 26"/>
                <a:gd name="T72" fmla="*/ 1 w 51"/>
                <a:gd name="T73" fmla="*/ 1 h 26"/>
                <a:gd name="T74" fmla="*/ 1 w 51"/>
                <a:gd name="T75" fmla="*/ 1 h 26"/>
                <a:gd name="T76" fmla="*/ 1 w 51"/>
                <a:gd name="T77" fmla="*/ 1 h 26"/>
                <a:gd name="T78" fmla="*/ 1 w 51"/>
                <a:gd name="T79" fmla="*/ 1 h 26"/>
                <a:gd name="T80" fmla="*/ 1 w 51"/>
                <a:gd name="T81" fmla="*/ 1 h 26"/>
                <a:gd name="T82" fmla="*/ 1 w 51"/>
                <a:gd name="T83" fmla="*/ 1 h 2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51"/>
                <a:gd name="T127" fmla="*/ 0 h 26"/>
                <a:gd name="T128" fmla="*/ 51 w 51"/>
                <a:gd name="T129" fmla="*/ 26 h 2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51" h="26">
                  <a:moveTo>
                    <a:pt x="48" y="14"/>
                  </a:moveTo>
                  <a:lnTo>
                    <a:pt x="47" y="13"/>
                  </a:lnTo>
                  <a:lnTo>
                    <a:pt x="44" y="11"/>
                  </a:lnTo>
                  <a:lnTo>
                    <a:pt x="41" y="10"/>
                  </a:lnTo>
                  <a:lnTo>
                    <a:pt x="38" y="9"/>
                  </a:lnTo>
                  <a:lnTo>
                    <a:pt x="35" y="7"/>
                  </a:lnTo>
                  <a:lnTo>
                    <a:pt x="32" y="6"/>
                  </a:lnTo>
                  <a:lnTo>
                    <a:pt x="29" y="4"/>
                  </a:lnTo>
                  <a:lnTo>
                    <a:pt x="26" y="3"/>
                  </a:lnTo>
                  <a:lnTo>
                    <a:pt x="24" y="1"/>
                  </a:lnTo>
                  <a:lnTo>
                    <a:pt x="21" y="1"/>
                  </a:lnTo>
                  <a:lnTo>
                    <a:pt x="16" y="0"/>
                  </a:lnTo>
                  <a:lnTo>
                    <a:pt x="13" y="0"/>
                  </a:lnTo>
                  <a:lnTo>
                    <a:pt x="9" y="0"/>
                  </a:lnTo>
                  <a:lnTo>
                    <a:pt x="5" y="4"/>
                  </a:lnTo>
                  <a:lnTo>
                    <a:pt x="2" y="7"/>
                  </a:lnTo>
                  <a:lnTo>
                    <a:pt x="0" y="11"/>
                  </a:lnTo>
                  <a:lnTo>
                    <a:pt x="0" y="14"/>
                  </a:lnTo>
                  <a:lnTo>
                    <a:pt x="0" y="17"/>
                  </a:lnTo>
                  <a:lnTo>
                    <a:pt x="0" y="19"/>
                  </a:lnTo>
                  <a:lnTo>
                    <a:pt x="2" y="22"/>
                  </a:lnTo>
                  <a:lnTo>
                    <a:pt x="3" y="26"/>
                  </a:lnTo>
                  <a:lnTo>
                    <a:pt x="6" y="26"/>
                  </a:lnTo>
                  <a:lnTo>
                    <a:pt x="9" y="25"/>
                  </a:lnTo>
                  <a:lnTo>
                    <a:pt x="13" y="22"/>
                  </a:lnTo>
                  <a:lnTo>
                    <a:pt x="15" y="20"/>
                  </a:lnTo>
                  <a:lnTo>
                    <a:pt x="18" y="19"/>
                  </a:lnTo>
                  <a:lnTo>
                    <a:pt x="19" y="17"/>
                  </a:lnTo>
                  <a:lnTo>
                    <a:pt x="22" y="17"/>
                  </a:lnTo>
                  <a:lnTo>
                    <a:pt x="25" y="17"/>
                  </a:lnTo>
                  <a:lnTo>
                    <a:pt x="31" y="17"/>
                  </a:lnTo>
                  <a:lnTo>
                    <a:pt x="35" y="19"/>
                  </a:lnTo>
                  <a:lnTo>
                    <a:pt x="40" y="20"/>
                  </a:lnTo>
                  <a:lnTo>
                    <a:pt x="44" y="22"/>
                  </a:lnTo>
                  <a:lnTo>
                    <a:pt x="48" y="22"/>
                  </a:lnTo>
                  <a:lnTo>
                    <a:pt x="50" y="23"/>
                  </a:lnTo>
                  <a:lnTo>
                    <a:pt x="51" y="23"/>
                  </a:lnTo>
                  <a:lnTo>
                    <a:pt x="51" y="19"/>
                  </a:lnTo>
                  <a:lnTo>
                    <a:pt x="50" y="17"/>
                  </a:lnTo>
                  <a:lnTo>
                    <a:pt x="50" y="14"/>
                  </a:lnTo>
                  <a:lnTo>
                    <a:pt x="48" y="1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60" name="Freeform 67"/>
            <p:cNvSpPr>
              <a:spLocks/>
            </p:cNvSpPr>
            <p:nvPr/>
          </p:nvSpPr>
          <p:spPr bwMode="auto">
            <a:xfrm>
              <a:off x="418" y="3043"/>
              <a:ext cx="136" cy="278"/>
            </a:xfrm>
            <a:custGeom>
              <a:avLst/>
              <a:gdLst>
                <a:gd name="T0" fmla="*/ 1 w 270"/>
                <a:gd name="T1" fmla="*/ 1 h 555"/>
                <a:gd name="T2" fmla="*/ 1 w 270"/>
                <a:gd name="T3" fmla="*/ 1 h 555"/>
                <a:gd name="T4" fmla="*/ 1 w 270"/>
                <a:gd name="T5" fmla="*/ 1 h 555"/>
                <a:gd name="T6" fmla="*/ 1 w 270"/>
                <a:gd name="T7" fmla="*/ 1 h 555"/>
                <a:gd name="T8" fmla="*/ 1 w 270"/>
                <a:gd name="T9" fmla="*/ 1 h 555"/>
                <a:gd name="T10" fmla="*/ 1 w 270"/>
                <a:gd name="T11" fmla="*/ 1 h 555"/>
                <a:gd name="T12" fmla="*/ 1 w 270"/>
                <a:gd name="T13" fmla="*/ 1 h 555"/>
                <a:gd name="T14" fmla="*/ 1 w 270"/>
                <a:gd name="T15" fmla="*/ 1 h 555"/>
                <a:gd name="T16" fmla="*/ 1 w 270"/>
                <a:gd name="T17" fmla="*/ 1 h 555"/>
                <a:gd name="T18" fmla="*/ 1 w 270"/>
                <a:gd name="T19" fmla="*/ 1 h 555"/>
                <a:gd name="T20" fmla="*/ 1 w 270"/>
                <a:gd name="T21" fmla="*/ 1 h 555"/>
                <a:gd name="T22" fmla="*/ 1 w 270"/>
                <a:gd name="T23" fmla="*/ 1 h 555"/>
                <a:gd name="T24" fmla="*/ 1 w 270"/>
                <a:gd name="T25" fmla="*/ 1 h 555"/>
                <a:gd name="T26" fmla="*/ 1 w 270"/>
                <a:gd name="T27" fmla="*/ 1 h 555"/>
                <a:gd name="T28" fmla="*/ 1 w 270"/>
                <a:gd name="T29" fmla="*/ 1 h 555"/>
                <a:gd name="T30" fmla="*/ 1 w 270"/>
                <a:gd name="T31" fmla="*/ 1 h 555"/>
                <a:gd name="T32" fmla="*/ 1 w 270"/>
                <a:gd name="T33" fmla="*/ 1 h 555"/>
                <a:gd name="T34" fmla="*/ 1 w 270"/>
                <a:gd name="T35" fmla="*/ 1 h 555"/>
                <a:gd name="T36" fmla="*/ 1 w 270"/>
                <a:gd name="T37" fmla="*/ 1 h 555"/>
                <a:gd name="T38" fmla="*/ 1 w 270"/>
                <a:gd name="T39" fmla="*/ 1 h 555"/>
                <a:gd name="T40" fmla="*/ 1 w 270"/>
                <a:gd name="T41" fmla="*/ 1 h 555"/>
                <a:gd name="T42" fmla="*/ 1 w 270"/>
                <a:gd name="T43" fmla="*/ 1 h 555"/>
                <a:gd name="T44" fmla="*/ 1 w 270"/>
                <a:gd name="T45" fmla="*/ 1 h 555"/>
                <a:gd name="T46" fmla="*/ 1 w 270"/>
                <a:gd name="T47" fmla="*/ 1 h 555"/>
                <a:gd name="T48" fmla="*/ 1 w 270"/>
                <a:gd name="T49" fmla="*/ 1 h 555"/>
                <a:gd name="T50" fmla="*/ 1 w 270"/>
                <a:gd name="T51" fmla="*/ 1 h 555"/>
                <a:gd name="T52" fmla="*/ 1 w 270"/>
                <a:gd name="T53" fmla="*/ 1 h 555"/>
                <a:gd name="T54" fmla="*/ 1 w 270"/>
                <a:gd name="T55" fmla="*/ 1 h 555"/>
                <a:gd name="T56" fmla="*/ 1 w 270"/>
                <a:gd name="T57" fmla="*/ 1 h 555"/>
                <a:gd name="T58" fmla="*/ 1 w 270"/>
                <a:gd name="T59" fmla="*/ 1 h 555"/>
                <a:gd name="T60" fmla="*/ 1 w 270"/>
                <a:gd name="T61" fmla="*/ 1 h 555"/>
                <a:gd name="T62" fmla="*/ 1 w 270"/>
                <a:gd name="T63" fmla="*/ 1 h 555"/>
                <a:gd name="T64" fmla="*/ 1 w 270"/>
                <a:gd name="T65" fmla="*/ 1 h 555"/>
                <a:gd name="T66" fmla="*/ 1 w 270"/>
                <a:gd name="T67" fmla="*/ 1 h 555"/>
                <a:gd name="T68" fmla="*/ 1 w 270"/>
                <a:gd name="T69" fmla="*/ 1 h 555"/>
                <a:gd name="T70" fmla="*/ 1 w 270"/>
                <a:gd name="T71" fmla="*/ 1 h 555"/>
                <a:gd name="T72" fmla="*/ 1 w 270"/>
                <a:gd name="T73" fmla="*/ 1 h 555"/>
                <a:gd name="T74" fmla="*/ 1 w 270"/>
                <a:gd name="T75" fmla="*/ 1 h 555"/>
                <a:gd name="T76" fmla="*/ 1 w 270"/>
                <a:gd name="T77" fmla="*/ 1 h 555"/>
                <a:gd name="T78" fmla="*/ 1 w 270"/>
                <a:gd name="T79" fmla="*/ 1 h 555"/>
                <a:gd name="T80" fmla="*/ 1 w 270"/>
                <a:gd name="T81" fmla="*/ 1 h 555"/>
                <a:gd name="T82" fmla="*/ 1 w 270"/>
                <a:gd name="T83" fmla="*/ 1 h 555"/>
                <a:gd name="T84" fmla="*/ 1 w 270"/>
                <a:gd name="T85" fmla="*/ 1 h 555"/>
                <a:gd name="T86" fmla="*/ 1 w 270"/>
                <a:gd name="T87" fmla="*/ 1 h 555"/>
                <a:gd name="T88" fmla="*/ 1 w 270"/>
                <a:gd name="T89" fmla="*/ 1 h 555"/>
                <a:gd name="T90" fmla="*/ 1 w 270"/>
                <a:gd name="T91" fmla="*/ 1 h 555"/>
                <a:gd name="T92" fmla="*/ 1 w 270"/>
                <a:gd name="T93" fmla="*/ 1 h 555"/>
                <a:gd name="T94" fmla="*/ 1 w 270"/>
                <a:gd name="T95" fmla="*/ 1 h 555"/>
                <a:gd name="T96" fmla="*/ 1 w 270"/>
                <a:gd name="T97" fmla="*/ 1 h 555"/>
                <a:gd name="T98" fmla="*/ 1 w 270"/>
                <a:gd name="T99" fmla="*/ 1 h 555"/>
                <a:gd name="T100" fmla="*/ 1 w 270"/>
                <a:gd name="T101" fmla="*/ 1 h 555"/>
                <a:gd name="T102" fmla="*/ 1 w 270"/>
                <a:gd name="T103" fmla="*/ 1 h 555"/>
                <a:gd name="T104" fmla="*/ 1 w 270"/>
                <a:gd name="T105" fmla="*/ 1 h 555"/>
                <a:gd name="T106" fmla="*/ 1 w 270"/>
                <a:gd name="T107" fmla="*/ 1 h 555"/>
                <a:gd name="T108" fmla="*/ 1 w 270"/>
                <a:gd name="T109" fmla="*/ 1 h 555"/>
                <a:gd name="T110" fmla="*/ 1 w 270"/>
                <a:gd name="T111" fmla="*/ 1 h 555"/>
                <a:gd name="T112" fmla="*/ 1 w 270"/>
                <a:gd name="T113" fmla="*/ 1 h 555"/>
                <a:gd name="T114" fmla="*/ 1 w 270"/>
                <a:gd name="T115" fmla="*/ 1 h 555"/>
                <a:gd name="T116" fmla="*/ 1 w 270"/>
                <a:gd name="T117" fmla="*/ 0 h 555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270"/>
                <a:gd name="T178" fmla="*/ 0 h 555"/>
                <a:gd name="T179" fmla="*/ 270 w 270"/>
                <a:gd name="T180" fmla="*/ 555 h 555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270" h="555">
                  <a:moveTo>
                    <a:pt x="110" y="7"/>
                  </a:moveTo>
                  <a:lnTo>
                    <a:pt x="112" y="7"/>
                  </a:lnTo>
                  <a:lnTo>
                    <a:pt x="113" y="9"/>
                  </a:lnTo>
                  <a:lnTo>
                    <a:pt x="116" y="12"/>
                  </a:lnTo>
                  <a:lnTo>
                    <a:pt x="120" y="14"/>
                  </a:lnTo>
                  <a:lnTo>
                    <a:pt x="122" y="16"/>
                  </a:lnTo>
                  <a:lnTo>
                    <a:pt x="125" y="17"/>
                  </a:lnTo>
                  <a:lnTo>
                    <a:pt x="128" y="19"/>
                  </a:lnTo>
                  <a:lnTo>
                    <a:pt x="131" y="22"/>
                  </a:lnTo>
                  <a:lnTo>
                    <a:pt x="135" y="23"/>
                  </a:lnTo>
                  <a:lnTo>
                    <a:pt x="138" y="26"/>
                  </a:lnTo>
                  <a:lnTo>
                    <a:pt x="141" y="28"/>
                  </a:lnTo>
                  <a:lnTo>
                    <a:pt x="144" y="30"/>
                  </a:lnTo>
                  <a:lnTo>
                    <a:pt x="147" y="32"/>
                  </a:lnTo>
                  <a:lnTo>
                    <a:pt x="151" y="35"/>
                  </a:lnTo>
                  <a:lnTo>
                    <a:pt x="154" y="38"/>
                  </a:lnTo>
                  <a:lnTo>
                    <a:pt x="157" y="41"/>
                  </a:lnTo>
                  <a:lnTo>
                    <a:pt x="160" y="42"/>
                  </a:lnTo>
                  <a:lnTo>
                    <a:pt x="164" y="45"/>
                  </a:lnTo>
                  <a:lnTo>
                    <a:pt x="167" y="48"/>
                  </a:lnTo>
                  <a:lnTo>
                    <a:pt x="170" y="51"/>
                  </a:lnTo>
                  <a:lnTo>
                    <a:pt x="173" y="54"/>
                  </a:lnTo>
                  <a:lnTo>
                    <a:pt x="176" y="57"/>
                  </a:lnTo>
                  <a:lnTo>
                    <a:pt x="179" y="60"/>
                  </a:lnTo>
                  <a:lnTo>
                    <a:pt x="181" y="62"/>
                  </a:lnTo>
                  <a:lnTo>
                    <a:pt x="184" y="65"/>
                  </a:lnTo>
                  <a:lnTo>
                    <a:pt x="187" y="68"/>
                  </a:lnTo>
                  <a:lnTo>
                    <a:pt x="189" y="71"/>
                  </a:lnTo>
                  <a:lnTo>
                    <a:pt x="192" y="76"/>
                  </a:lnTo>
                  <a:lnTo>
                    <a:pt x="193" y="77"/>
                  </a:lnTo>
                  <a:lnTo>
                    <a:pt x="195" y="80"/>
                  </a:lnTo>
                  <a:lnTo>
                    <a:pt x="196" y="83"/>
                  </a:lnTo>
                  <a:lnTo>
                    <a:pt x="197" y="86"/>
                  </a:lnTo>
                  <a:lnTo>
                    <a:pt x="199" y="89"/>
                  </a:lnTo>
                  <a:lnTo>
                    <a:pt x="200" y="90"/>
                  </a:lnTo>
                  <a:lnTo>
                    <a:pt x="202" y="93"/>
                  </a:lnTo>
                  <a:lnTo>
                    <a:pt x="203" y="97"/>
                  </a:lnTo>
                  <a:lnTo>
                    <a:pt x="205" y="102"/>
                  </a:lnTo>
                  <a:lnTo>
                    <a:pt x="206" y="107"/>
                  </a:lnTo>
                  <a:lnTo>
                    <a:pt x="208" y="109"/>
                  </a:lnTo>
                  <a:lnTo>
                    <a:pt x="208" y="112"/>
                  </a:lnTo>
                  <a:lnTo>
                    <a:pt x="209" y="115"/>
                  </a:lnTo>
                  <a:lnTo>
                    <a:pt x="211" y="118"/>
                  </a:lnTo>
                  <a:lnTo>
                    <a:pt x="211" y="122"/>
                  </a:lnTo>
                  <a:lnTo>
                    <a:pt x="212" y="126"/>
                  </a:lnTo>
                  <a:lnTo>
                    <a:pt x="213" y="132"/>
                  </a:lnTo>
                  <a:lnTo>
                    <a:pt x="215" y="137"/>
                  </a:lnTo>
                  <a:lnTo>
                    <a:pt x="216" y="141"/>
                  </a:lnTo>
                  <a:lnTo>
                    <a:pt x="218" y="145"/>
                  </a:lnTo>
                  <a:lnTo>
                    <a:pt x="219" y="150"/>
                  </a:lnTo>
                  <a:lnTo>
                    <a:pt x="221" y="154"/>
                  </a:lnTo>
                  <a:lnTo>
                    <a:pt x="222" y="158"/>
                  </a:lnTo>
                  <a:lnTo>
                    <a:pt x="225" y="163"/>
                  </a:lnTo>
                  <a:lnTo>
                    <a:pt x="227" y="167"/>
                  </a:lnTo>
                  <a:lnTo>
                    <a:pt x="229" y="171"/>
                  </a:lnTo>
                  <a:lnTo>
                    <a:pt x="231" y="177"/>
                  </a:lnTo>
                  <a:lnTo>
                    <a:pt x="234" y="183"/>
                  </a:lnTo>
                  <a:lnTo>
                    <a:pt x="235" y="185"/>
                  </a:lnTo>
                  <a:lnTo>
                    <a:pt x="237" y="187"/>
                  </a:lnTo>
                  <a:lnTo>
                    <a:pt x="238" y="190"/>
                  </a:lnTo>
                  <a:lnTo>
                    <a:pt x="240" y="193"/>
                  </a:lnTo>
                  <a:lnTo>
                    <a:pt x="241" y="196"/>
                  </a:lnTo>
                  <a:lnTo>
                    <a:pt x="243" y="199"/>
                  </a:lnTo>
                  <a:lnTo>
                    <a:pt x="243" y="202"/>
                  </a:lnTo>
                  <a:lnTo>
                    <a:pt x="244" y="205"/>
                  </a:lnTo>
                  <a:lnTo>
                    <a:pt x="245" y="208"/>
                  </a:lnTo>
                  <a:lnTo>
                    <a:pt x="247" y="211"/>
                  </a:lnTo>
                  <a:lnTo>
                    <a:pt x="248" y="214"/>
                  </a:lnTo>
                  <a:lnTo>
                    <a:pt x="250" y="216"/>
                  </a:lnTo>
                  <a:lnTo>
                    <a:pt x="250" y="219"/>
                  </a:lnTo>
                  <a:lnTo>
                    <a:pt x="251" y="222"/>
                  </a:lnTo>
                  <a:lnTo>
                    <a:pt x="251" y="225"/>
                  </a:lnTo>
                  <a:lnTo>
                    <a:pt x="253" y="230"/>
                  </a:lnTo>
                  <a:lnTo>
                    <a:pt x="253" y="232"/>
                  </a:lnTo>
                  <a:lnTo>
                    <a:pt x="253" y="235"/>
                  </a:lnTo>
                  <a:lnTo>
                    <a:pt x="254" y="238"/>
                  </a:lnTo>
                  <a:lnTo>
                    <a:pt x="254" y="243"/>
                  </a:lnTo>
                  <a:lnTo>
                    <a:pt x="254" y="246"/>
                  </a:lnTo>
                  <a:lnTo>
                    <a:pt x="254" y="248"/>
                  </a:lnTo>
                  <a:lnTo>
                    <a:pt x="254" y="251"/>
                  </a:lnTo>
                  <a:lnTo>
                    <a:pt x="254" y="256"/>
                  </a:lnTo>
                  <a:lnTo>
                    <a:pt x="254" y="260"/>
                  </a:lnTo>
                  <a:lnTo>
                    <a:pt x="253" y="266"/>
                  </a:lnTo>
                  <a:lnTo>
                    <a:pt x="253" y="270"/>
                  </a:lnTo>
                  <a:lnTo>
                    <a:pt x="253" y="276"/>
                  </a:lnTo>
                  <a:lnTo>
                    <a:pt x="251" y="280"/>
                  </a:lnTo>
                  <a:lnTo>
                    <a:pt x="250" y="286"/>
                  </a:lnTo>
                  <a:lnTo>
                    <a:pt x="250" y="288"/>
                  </a:lnTo>
                  <a:lnTo>
                    <a:pt x="250" y="291"/>
                  </a:lnTo>
                  <a:lnTo>
                    <a:pt x="248" y="294"/>
                  </a:lnTo>
                  <a:lnTo>
                    <a:pt x="248" y="296"/>
                  </a:lnTo>
                  <a:lnTo>
                    <a:pt x="247" y="299"/>
                  </a:lnTo>
                  <a:lnTo>
                    <a:pt x="247" y="302"/>
                  </a:lnTo>
                  <a:lnTo>
                    <a:pt x="247" y="305"/>
                  </a:lnTo>
                  <a:lnTo>
                    <a:pt x="245" y="308"/>
                  </a:lnTo>
                  <a:lnTo>
                    <a:pt x="245" y="311"/>
                  </a:lnTo>
                  <a:lnTo>
                    <a:pt x="244" y="314"/>
                  </a:lnTo>
                  <a:lnTo>
                    <a:pt x="244" y="317"/>
                  </a:lnTo>
                  <a:lnTo>
                    <a:pt x="244" y="321"/>
                  </a:lnTo>
                  <a:lnTo>
                    <a:pt x="243" y="324"/>
                  </a:lnTo>
                  <a:lnTo>
                    <a:pt x="241" y="327"/>
                  </a:lnTo>
                  <a:lnTo>
                    <a:pt x="240" y="330"/>
                  </a:lnTo>
                  <a:lnTo>
                    <a:pt x="240" y="333"/>
                  </a:lnTo>
                  <a:lnTo>
                    <a:pt x="238" y="336"/>
                  </a:lnTo>
                  <a:lnTo>
                    <a:pt x="238" y="339"/>
                  </a:lnTo>
                  <a:lnTo>
                    <a:pt x="237" y="341"/>
                  </a:lnTo>
                  <a:lnTo>
                    <a:pt x="237" y="344"/>
                  </a:lnTo>
                  <a:lnTo>
                    <a:pt x="235" y="347"/>
                  </a:lnTo>
                  <a:lnTo>
                    <a:pt x="234" y="350"/>
                  </a:lnTo>
                  <a:lnTo>
                    <a:pt x="232" y="353"/>
                  </a:lnTo>
                  <a:lnTo>
                    <a:pt x="232" y="356"/>
                  </a:lnTo>
                  <a:lnTo>
                    <a:pt x="231" y="359"/>
                  </a:lnTo>
                  <a:lnTo>
                    <a:pt x="229" y="362"/>
                  </a:lnTo>
                  <a:lnTo>
                    <a:pt x="228" y="365"/>
                  </a:lnTo>
                  <a:lnTo>
                    <a:pt x="228" y="368"/>
                  </a:lnTo>
                  <a:lnTo>
                    <a:pt x="227" y="371"/>
                  </a:lnTo>
                  <a:lnTo>
                    <a:pt x="225" y="373"/>
                  </a:lnTo>
                  <a:lnTo>
                    <a:pt x="222" y="376"/>
                  </a:lnTo>
                  <a:lnTo>
                    <a:pt x="222" y="379"/>
                  </a:lnTo>
                  <a:lnTo>
                    <a:pt x="221" y="381"/>
                  </a:lnTo>
                  <a:lnTo>
                    <a:pt x="219" y="384"/>
                  </a:lnTo>
                  <a:lnTo>
                    <a:pt x="218" y="387"/>
                  </a:lnTo>
                  <a:lnTo>
                    <a:pt x="216" y="389"/>
                  </a:lnTo>
                  <a:lnTo>
                    <a:pt x="213" y="395"/>
                  </a:lnTo>
                  <a:lnTo>
                    <a:pt x="211" y="400"/>
                  </a:lnTo>
                  <a:lnTo>
                    <a:pt x="208" y="404"/>
                  </a:lnTo>
                  <a:lnTo>
                    <a:pt x="205" y="410"/>
                  </a:lnTo>
                  <a:lnTo>
                    <a:pt x="202" y="413"/>
                  </a:lnTo>
                  <a:lnTo>
                    <a:pt x="199" y="417"/>
                  </a:lnTo>
                  <a:lnTo>
                    <a:pt x="196" y="420"/>
                  </a:lnTo>
                  <a:lnTo>
                    <a:pt x="193" y="424"/>
                  </a:lnTo>
                  <a:lnTo>
                    <a:pt x="190" y="427"/>
                  </a:lnTo>
                  <a:lnTo>
                    <a:pt x="187" y="430"/>
                  </a:lnTo>
                  <a:lnTo>
                    <a:pt x="186" y="433"/>
                  </a:lnTo>
                  <a:lnTo>
                    <a:pt x="183" y="436"/>
                  </a:lnTo>
                  <a:lnTo>
                    <a:pt x="179" y="440"/>
                  </a:lnTo>
                  <a:lnTo>
                    <a:pt x="176" y="445"/>
                  </a:lnTo>
                  <a:lnTo>
                    <a:pt x="171" y="448"/>
                  </a:lnTo>
                  <a:lnTo>
                    <a:pt x="167" y="452"/>
                  </a:lnTo>
                  <a:lnTo>
                    <a:pt x="164" y="453"/>
                  </a:lnTo>
                  <a:lnTo>
                    <a:pt x="160" y="456"/>
                  </a:lnTo>
                  <a:lnTo>
                    <a:pt x="155" y="458"/>
                  </a:lnTo>
                  <a:lnTo>
                    <a:pt x="152" y="459"/>
                  </a:lnTo>
                  <a:lnTo>
                    <a:pt x="147" y="459"/>
                  </a:lnTo>
                  <a:lnTo>
                    <a:pt x="142" y="461"/>
                  </a:lnTo>
                  <a:lnTo>
                    <a:pt x="139" y="461"/>
                  </a:lnTo>
                  <a:lnTo>
                    <a:pt x="136" y="462"/>
                  </a:lnTo>
                  <a:lnTo>
                    <a:pt x="133" y="462"/>
                  </a:lnTo>
                  <a:lnTo>
                    <a:pt x="131" y="464"/>
                  </a:lnTo>
                  <a:lnTo>
                    <a:pt x="126" y="464"/>
                  </a:lnTo>
                  <a:lnTo>
                    <a:pt x="123" y="464"/>
                  </a:lnTo>
                  <a:lnTo>
                    <a:pt x="119" y="464"/>
                  </a:lnTo>
                  <a:lnTo>
                    <a:pt x="116" y="464"/>
                  </a:lnTo>
                  <a:lnTo>
                    <a:pt x="112" y="462"/>
                  </a:lnTo>
                  <a:lnTo>
                    <a:pt x="109" y="462"/>
                  </a:lnTo>
                  <a:lnTo>
                    <a:pt x="104" y="462"/>
                  </a:lnTo>
                  <a:lnTo>
                    <a:pt x="102" y="462"/>
                  </a:lnTo>
                  <a:lnTo>
                    <a:pt x="97" y="461"/>
                  </a:lnTo>
                  <a:lnTo>
                    <a:pt x="94" y="461"/>
                  </a:lnTo>
                  <a:lnTo>
                    <a:pt x="90" y="461"/>
                  </a:lnTo>
                  <a:lnTo>
                    <a:pt x="87" y="459"/>
                  </a:lnTo>
                  <a:lnTo>
                    <a:pt x="83" y="459"/>
                  </a:lnTo>
                  <a:lnTo>
                    <a:pt x="80" y="459"/>
                  </a:lnTo>
                  <a:lnTo>
                    <a:pt x="77" y="458"/>
                  </a:lnTo>
                  <a:lnTo>
                    <a:pt x="74" y="458"/>
                  </a:lnTo>
                  <a:lnTo>
                    <a:pt x="70" y="456"/>
                  </a:lnTo>
                  <a:lnTo>
                    <a:pt x="67" y="456"/>
                  </a:lnTo>
                  <a:lnTo>
                    <a:pt x="64" y="455"/>
                  </a:lnTo>
                  <a:lnTo>
                    <a:pt x="61" y="455"/>
                  </a:lnTo>
                  <a:lnTo>
                    <a:pt x="56" y="453"/>
                  </a:lnTo>
                  <a:lnTo>
                    <a:pt x="52" y="453"/>
                  </a:lnTo>
                  <a:lnTo>
                    <a:pt x="49" y="453"/>
                  </a:lnTo>
                  <a:lnTo>
                    <a:pt x="46" y="453"/>
                  </a:lnTo>
                  <a:lnTo>
                    <a:pt x="45" y="453"/>
                  </a:lnTo>
                  <a:lnTo>
                    <a:pt x="45" y="455"/>
                  </a:lnTo>
                  <a:lnTo>
                    <a:pt x="46" y="458"/>
                  </a:lnTo>
                  <a:lnTo>
                    <a:pt x="49" y="461"/>
                  </a:lnTo>
                  <a:lnTo>
                    <a:pt x="54" y="465"/>
                  </a:lnTo>
                  <a:lnTo>
                    <a:pt x="58" y="471"/>
                  </a:lnTo>
                  <a:lnTo>
                    <a:pt x="62" y="474"/>
                  </a:lnTo>
                  <a:lnTo>
                    <a:pt x="68" y="478"/>
                  </a:lnTo>
                  <a:lnTo>
                    <a:pt x="72" y="481"/>
                  </a:lnTo>
                  <a:lnTo>
                    <a:pt x="77" y="484"/>
                  </a:lnTo>
                  <a:lnTo>
                    <a:pt x="78" y="484"/>
                  </a:lnTo>
                  <a:lnTo>
                    <a:pt x="83" y="484"/>
                  </a:lnTo>
                  <a:lnTo>
                    <a:pt x="86" y="485"/>
                  </a:lnTo>
                  <a:lnTo>
                    <a:pt x="91" y="485"/>
                  </a:lnTo>
                  <a:lnTo>
                    <a:pt x="96" y="485"/>
                  </a:lnTo>
                  <a:lnTo>
                    <a:pt x="100" y="485"/>
                  </a:lnTo>
                  <a:lnTo>
                    <a:pt x="104" y="485"/>
                  </a:lnTo>
                  <a:lnTo>
                    <a:pt x="110" y="485"/>
                  </a:lnTo>
                  <a:lnTo>
                    <a:pt x="115" y="485"/>
                  </a:lnTo>
                  <a:lnTo>
                    <a:pt x="120" y="484"/>
                  </a:lnTo>
                  <a:lnTo>
                    <a:pt x="123" y="484"/>
                  </a:lnTo>
                  <a:lnTo>
                    <a:pt x="128" y="484"/>
                  </a:lnTo>
                  <a:lnTo>
                    <a:pt x="131" y="484"/>
                  </a:lnTo>
                  <a:lnTo>
                    <a:pt x="133" y="484"/>
                  </a:lnTo>
                  <a:lnTo>
                    <a:pt x="135" y="484"/>
                  </a:lnTo>
                  <a:lnTo>
                    <a:pt x="136" y="484"/>
                  </a:lnTo>
                  <a:lnTo>
                    <a:pt x="145" y="522"/>
                  </a:lnTo>
                  <a:lnTo>
                    <a:pt x="145" y="520"/>
                  </a:lnTo>
                  <a:lnTo>
                    <a:pt x="144" y="519"/>
                  </a:lnTo>
                  <a:lnTo>
                    <a:pt x="141" y="516"/>
                  </a:lnTo>
                  <a:lnTo>
                    <a:pt x="138" y="516"/>
                  </a:lnTo>
                  <a:lnTo>
                    <a:pt x="133" y="516"/>
                  </a:lnTo>
                  <a:lnTo>
                    <a:pt x="129" y="516"/>
                  </a:lnTo>
                  <a:lnTo>
                    <a:pt x="128" y="514"/>
                  </a:lnTo>
                  <a:lnTo>
                    <a:pt x="125" y="514"/>
                  </a:lnTo>
                  <a:lnTo>
                    <a:pt x="122" y="514"/>
                  </a:lnTo>
                  <a:lnTo>
                    <a:pt x="119" y="514"/>
                  </a:lnTo>
                  <a:lnTo>
                    <a:pt x="115" y="514"/>
                  </a:lnTo>
                  <a:lnTo>
                    <a:pt x="112" y="514"/>
                  </a:lnTo>
                  <a:lnTo>
                    <a:pt x="107" y="514"/>
                  </a:lnTo>
                  <a:lnTo>
                    <a:pt x="103" y="514"/>
                  </a:lnTo>
                  <a:lnTo>
                    <a:pt x="97" y="514"/>
                  </a:lnTo>
                  <a:lnTo>
                    <a:pt x="93" y="513"/>
                  </a:lnTo>
                  <a:lnTo>
                    <a:pt x="90" y="513"/>
                  </a:lnTo>
                  <a:lnTo>
                    <a:pt x="87" y="513"/>
                  </a:lnTo>
                  <a:lnTo>
                    <a:pt x="84" y="513"/>
                  </a:lnTo>
                  <a:lnTo>
                    <a:pt x="83" y="513"/>
                  </a:lnTo>
                  <a:lnTo>
                    <a:pt x="78" y="513"/>
                  </a:lnTo>
                  <a:lnTo>
                    <a:pt x="75" y="513"/>
                  </a:lnTo>
                  <a:lnTo>
                    <a:pt x="72" y="512"/>
                  </a:lnTo>
                  <a:lnTo>
                    <a:pt x="71" y="512"/>
                  </a:lnTo>
                  <a:lnTo>
                    <a:pt x="68" y="512"/>
                  </a:lnTo>
                  <a:lnTo>
                    <a:pt x="65" y="512"/>
                  </a:lnTo>
                  <a:lnTo>
                    <a:pt x="62" y="512"/>
                  </a:lnTo>
                  <a:lnTo>
                    <a:pt x="59" y="512"/>
                  </a:lnTo>
                  <a:lnTo>
                    <a:pt x="56" y="512"/>
                  </a:lnTo>
                  <a:lnTo>
                    <a:pt x="54" y="512"/>
                  </a:lnTo>
                  <a:lnTo>
                    <a:pt x="51" y="512"/>
                  </a:lnTo>
                  <a:lnTo>
                    <a:pt x="48" y="512"/>
                  </a:lnTo>
                  <a:lnTo>
                    <a:pt x="42" y="510"/>
                  </a:lnTo>
                  <a:lnTo>
                    <a:pt x="38" y="510"/>
                  </a:lnTo>
                  <a:lnTo>
                    <a:pt x="32" y="510"/>
                  </a:lnTo>
                  <a:lnTo>
                    <a:pt x="27" y="509"/>
                  </a:lnTo>
                  <a:lnTo>
                    <a:pt x="23" y="509"/>
                  </a:lnTo>
                  <a:lnTo>
                    <a:pt x="19" y="509"/>
                  </a:lnTo>
                  <a:lnTo>
                    <a:pt x="14" y="509"/>
                  </a:lnTo>
                  <a:lnTo>
                    <a:pt x="11" y="509"/>
                  </a:lnTo>
                  <a:lnTo>
                    <a:pt x="7" y="509"/>
                  </a:lnTo>
                  <a:lnTo>
                    <a:pt x="6" y="509"/>
                  </a:lnTo>
                  <a:lnTo>
                    <a:pt x="1" y="509"/>
                  </a:lnTo>
                  <a:lnTo>
                    <a:pt x="0" y="510"/>
                  </a:lnTo>
                  <a:lnTo>
                    <a:pt x="1" y="513"/>
                  </a:lnTo>
                  <a:lnTo>
                    <a:pt x="3" y="514"/>
                  </a:lnTo>
                  <a:lnTo>
                    <a:pt x="4" y="517"/>
                  </a:lnTo>
                  <a:lnTo>
                    <a:pt x="6" y="520"/>
                  </a:lnTo>
                  <a:lnTo>
                    <a:pt x="8" y="525"/>
                  </a:lnTo>
                  <a:lnTo>
                    <a:pt x="10" y="529"/>
                  </a:lnTo>
                  <a:lnTo>
                    <a:pt x="13" y="533"/>
                  </a:lnTo>
                  <a:lnTo>
                    <a:pt x="16" y="538"/>
                  </a:lnTo>
                  <a:lnTo>
                    <a:pt x="19" y="542"/>
                  </a:lnTo>
                  <a:lnTo>
                    <a:pt x="20" y="545"/>
                  </a:lnTo>
                  <a:lnTo>
                    <a:pt x="23" y="549"/>
                  </a:lnTo>
                  <a:lnTo>
                    <a:pt x="24" y="552"/>
                  </a:lnTo>
                  <a:lnTo>
                    <a:pt x="26" y="554"/>
                  </a:lnTo>
                  <a:lnTo>
                    <a:pt x="27" y="555"/>
                  </a:lnTo>
                  <a:lnTo>
                    <a:pt x="29" y="555"/>
                  </a:lnTo>
                  <a:lnTo>
                    <a:pt x="30" y="555"/>
                  </a:lnTo>
                  <a:lnTo>
                    <a:pt x="35" y="554"/>
                  </a:lnTo>
                  <a:lnTo>
                    <a:pt x="38" y="554"/>
                  </a:lnTo>
                  <a:lnTo>
                    <a:pt x="39" y="554"/>
                  </a:lnTo>
                  <a:lnTo>
                    <a:pt x="20" y="520"/>
                  </a:lnTo>
                  <a:lnTo>
                    <a:pt x="145" y="526"/>
                  </a:lnTo>
                  <a:lnTo>
                    <a:pt x="163" y="551"/>
                  </a:lnTo>
                  <a:lnTo>
                    <a:pt x="183" y="551"/>
                  </a:lnTo>
                  <a:lnTo>
                    <a:pt x="154" y="520"/>
                  </a:lnTo>
                  <a:lnTo>
                    <a:pt x="149" y="484"/>
                  </a:lnTo>
                  <a:lnTo>
                    <a:pt x="149" y="482"/>
                  </a:lnTo>
                  <a:lnTo>
                    <a:pt x="152" y="482"/>
                  </a:lnTo>
                  <a:lnTo>
                    <a:pt x="154" y="481"/>
                  </a:lnTo>
                  <a:lnTo>
                    <a:pt x="158" y="478"/>
                  </a:lnTo>
                  <a:lnTo>
                    <a:pt x="161" y="475"/>
                  </a:lnTo>
                  <a:lnTo>
                    <a:pt x="167" y="472"/>
                  </a:lnTo>
                  <a:lnTo>
                    <a:pt x="170" y="469"/>
                  </a:lnTo>
                  <a:lnTo>
                    <a:pt x="173" y="466"/>
                  </a:lnTo>
                  <a:lnTo>
                    <a:pt x="176" y="464"/>
                  </a:lnTo>
                  <a:lnTo>
                    <a:pt x="179" y="462"/>
                  </a:lnTo>
                  <a:lnTo>
                    <a:pt x="183" y="458"/>
                  </a:lnTo>
                  <a:lnTo>
                    <a:pt x="186" y="455"/>
                  </a:lnTo>
                  <a:lnTo>
                    <a:pt x="189" y="451"/>
                  </a:lnTo>
                  <a:lnTo>
                    <a:pt x="193" y="446"/>
                  </a:lnTo>
                  <a:lnTo>
                    <a:pt x="197" y="442"/>
                  </a:lnTo>
                  <a:lnTo>
                    <a:pt x="200" y="437"/>
                  </a:lnTo>
                  <a:lnTo>
                    <a:pt x="205" y="432"/>
                  </a:lnTo>
                  <a:lnTo>
                    <a:pt x="209" y="427"/>
                  </a:lnTo>
                  <a:lnTo>
                    <a:pt x="211" y="423"/>
                  </a:lnTo>
                  <a:lnTo>
                    <a:pt x="213" y="420"/>
                  </a:lnTo>
                  <a:lnTo>
                    <a:pt x="215" y="417"/>
                  </a:lnTo>
                  <a:lnTo>
                    <a:pt x="216" y="414"/>
                  </a:lnTo>
                  <a:lnTo>
                    <a:pt x="219" y="411"/>
                  </a:lnTo>
                  <a:lnTo>
                    <a:pt x="221" y="408"/>
                  </a:lnTo>
                  <a:lnTo>
                    <a:pt x="222" y="405"/>
                  </a:lnTo>
                  <a:lnTo>
                    <a:pt x="225" y="401"/>
                  </a:lnTo>
                  <a:lnTo>
                    <a:pt x="228" y="398"/>
                  </a:lnTo>
                  <a:lnTo>
                    <a:pt x="229" y="394"/>
                  </a:lnTo>
                  <a:lnTo>
                    <a:pt x="231" y="389"/>
                  </a:lnTo>
                  <a:lnTo>
                    <a:pt x="234" y="387"/>
                  </a:lnTo>
                  <a:lnTo>
                    <a:pt x="235" y="382"/>
                  </a:lnTo>
                  <a:lnTo>
                    <a:pt x="238" y="378"/>
                  </a:lnTo>
                  <a:lnTo>
                    <a:pt x="240" y="373"/>
                  </a:lnTo>
                  <a:lnTo>
                    <a:pt x="243" y="371"/>
                  </a:lnTo>
                  <a:lnTo>
                    <a:pt x="244" y="365"/>
                  </a:lnTo>
                  <a:lnTo>
                    <a:pt x="245" y="360"/>
                  </a:lnTo>
                  <a:lnTo>
                    <a:pt x="248" y="356"/>
                  </a:lnTo>
                  <a:lnTo>
                    <a:pt x="250" y="352"/>
                  </a:lnTo>
                  <a:lnTo>
                    <a:pt x="251" y="347"/>
                  </a:lnTo>
                  <a:lnTo>
                    <a:pt x="253" y="344"/>
                  </a:lnTo>
                  <a:lnTo>
                    <a:pt x="254" y="340"/>
                  </a:lnTo>
                  <a:lnTo>
                    <a:pt x="256" y="336"/>
                  </a:lnTo>
                  <a:lnTo>
                    <a:pt x="257" y="331"/>
                  </a:lnTo>
                  <a:lnTo>
                    <a:pt x="257" y="327"/>
                  </a:lnTo>
                  <a:lnTo>
                    <a:pt x="259" y="324"/>
                  </a:lnTo>
                  <a:lnTo>
                    <a:pt x="260" y="320"/>
                  </a:lnTo>
                  <a:lnTo>
                    <a:pt x="261" y="315"/>
                  </a:lnTo>
                  <a:lnTo>
                    <a:pt x="261" y="312"/>
                  </a:lnTo>
                  <a:lnTo>
                    <a:pt x="263" y="308"/>
                  </a:lnTo>
                  <a:lnTo>
                    <a:pt x="264" y="305"/>
                  </a:lnTo>
                  <a:lnTo>
                    <a:pt x="264" y="301"/>
                  </a:lnTo>
                  <a:lnTo>
                    <a:pt x="266" y="298"/>
                  </a:lnTo>
                  <a:lnTo>
                    <a:pt x="266" y="294"/>
                  </a:lnTo>
                  <a:lnTo>
                    <a:pt x="267" y="291"/>
                  </a:lnTo>
                  <a:lnTo>
                    <a:pt x="267" y="288"/>
                  </a:lnTo>
                  <a:lnTo>
                    <a:pt x="269" y="285"/>
                  </a:lnTo>
                  <a:lnTo>
                    <a:pt x="269" y="282"/>
                  </a:lnTo>
                  <a:lnTo>
                    <a:pt x="269" y="279"/>
                  </a:lnTo>
                  <a:lnTo>
                    <a:pt x="269" y="275"/>
                  </a:lnTo>
                  <a:lnTo>
                    <a:pt x="270" y="272"/>
                  </a:lnTo>
                  <a:lnTo>
                    <a:pt x="270" y="269"/>
                  </a:lnTo>
                  <a:lnTo>
                    <a:pt x="270" y="266"/>
                  </a:lnTo>
                  <a:lnTo>
                    <a:pt x="270" y="260"/>
                  </a:lnTo>
                  <a:lnTo>
                    <a:pt x="270" y="256"/>
                  </a:lnTo>
                  <a:lnTo>
                    <a:pt x="270" y="250"/>
                  </a:lnTo>
                  <a:lnTo>
                    <a:pt x="270" y="246"/>
                  </a:lnTo>
                  <a:lnTo>
                    <a:pt x="270" y="241"/>
                  </a:lnTo>
                  <a:lnTo>
                    <a:pt x="270" y="237"/>
                  </a:lnTo>
                  <a:lnTo>
                    <a:pt x="269" y="232"/>
                  </a:lnTo>
                  <a:lnTo>
                    <a:pt x="269" y="230"/>
                  </a:lnTo>
                  <a:lnTo>
                    <a:pt x="267" y="227"/>
                  </a:lnTo>
                  <a:lnTo>
                    <a:pt x="267" y="224"/>
                  </a:lnTo>
                  <a:lnTo>
                    <a:pt x="266" y="219"/>
                  </a:lnTo>
                  <a:lnTo>
                    <a:pt x="266" y="216"/>
                  </a:lnTo>
                  <a:lnTo>
                    <a:pt x="264" y="214"/>
                  </a:lnTo>
                  <a:lnTo>
                    <a:pt x="264" y="212"/>
                  </a:lnTo>
                  <a:lnTo>
                    <a:pt x="264" y="209"/>
                  </a:lnTo>
                  <a:lnTo>
                    <a:pt x="264" y="208"/>
                  </a:lnTo>
                  <a:lnTo>
                    <a:pt x="263" y="206"/>
                  </a:lnTo>
                  <a:lnTo>
                    <a:pt x="261" y="203"/>
                  </a:lnTo>
                  <a:lnTo>
                    <a:pt x="260" y="201"/>
                  </a:lnTo>
                  <a:lnTo>
                    <a:pt x="259" y="196"/>
                  </a:lnTo>
                  <a:lnTo>
                    <a:pt x="256" y="192"/>
                  </a:lnTo>
                  <a:lnTo>
                    <a:pt x="253" y="187"/>
                  </a:lnTo>
                  <a:lnTo>
                    <a:pt x="250" y="183"/>
                  </a:lnTo>
                  <a:lnTo>
                    <a:pt x="247" y="177"/>
                  </a:lnTo>
                  <a:lnTo>
                    <a:pt x="244" y="171"/>
                  </a:lnTo>
                  <a:lnTo>
                    <a:pt x="240" y="167"/>
                  </a:lnTo>
                  <a:lnTo>
                    <a:pt x="237" y="163"/>
                  </a:lnTo>
                  <a:lnTo>
                    <a:pt x="235" y="158"/>
                  </a:lnTo>
                  <a:lnTo>
                    <a:pt x="232" y="154"/>
                  </a:lnTo>
                  <a:lnTo>
                    <a:pt x="231" y="151"/>
                  </a:lnTo>
                  <a:lnTo>
                    <a:pt x="228" y="148"/>
                  </a:lnTo>
                  <a:lnTo>
                    <a:pt x="228" y="147"/>
                  </a:lnTo>
                  <a:lnTo>
                    <a:pt x="227" y="144"/>
                  </a:lnTo>
                  <a:lnTo>
                    <a:pt x="225" y="141"/>
                  </a:lnTo>
                  <a:lnTo>
                    <a:pt x="224" y="137"/>
                  </a:lnTo>
                  <a:lnTo>
                    <a:pt x="222" y="132"/>
                  </a:lnTo>
                  <a:lnTo>
                    <a:pt x="222" y="129"/>
                  </a:lnTo>
                  <a:lnTo>
                    <a:pt x="221" y="126"/>
                  </a:lnTo>
                  <a:lnTo>
                    <a:pt x="221" y="123"/>
                  </a:lnTo>
                  <a:lnTo>
                    <a:pt x="219" y="122"/>
                  </a:lnTo>
                  <a:lnTo>
                    <a:pt x="219" y="119"/>
                  </a:lnTo>
                  <a:lnTo>
                    <a:pt x="218" y="116"/>
                  </a:lnTo>
                  <a:lnTo>
                    <a:pt x="218" y="113"/>
                  </a:lnTo>
                  <a:lnTo>
                    <a:pt x="216" y="110"/>
                  </a:lnTo>
                  <a:lnTo>
                    <a:pt x="215" y="107"/>
                  </a:lnTo>
                  <a:lnTo>
                    <a:pt x="215" y="105"/>
                  </a:lnTo>
                  <a:lnTo>
                    <a:pt x="213" y="100"/>
                  </a:lnTo>
                  <a:lnTo>
                    <a:pt x="213" y="99"/>
                  </a:lnTo>
                  <a:lnTo>
                    <a:pt x="212" y="96"/>
                  </a:lnTo>
                  <a:lnTo>
                    <a:pt x="212" y="92"/>
                  </a:lnTo>
                  <a:lnTo>
                    <a:pt x="211" y="89"/>
                  </a:lnTo>
                  <a:lnTo>
                    <a:pt x="211" y="87"/>
                  </a:lnTo>
                  <a:lnTo>
                    <a:pt x="209" y="84"/>
                  </a:lnTo>
                  <a:lnTo>
                    <a:pt x="208" y="81"/>
                  </a:lnTo>
                  <a:lnTo>
                    <a:pt x="208" y="78"/>
                  </a:lnTo>
                  <a:lnTo>
                    <a:pt x="206" y="76"/>
                  </a:lnTo>
                  <a:lnTo>
                    <a:pt x="205" y="71"/>
                  </a:lnTo>
                  <a:lnTo>
                    <a:pt x="203" y="68"/>
                  </a:lnTo>
                  <a:lnTo>
                    <a:pt x="200" y="64"/>
                  </a:lnTo>
                  <a:lnTo>
                    <a:pt x="197" y="60"/>
                  </a:lnTo>
                  <a:lnTo>
                    <a:pt x="193" y="54"/>
                  </a:lnTo>
                  <a:lnTo>
                    <a:pt x="187" y="49"/>
                  </a:lnTo>
                  <a:lnTo>
                    <a:pt x="184" y="46"/>
                  </a:lnTo>
                  <a:lnTo>
                    <a:pt x="181" y="44"/>
                  </a:lnTo>
                  <a:lnTo>
                    <a:pt x="179" y="41"/>
                  </a:lnTo>
                  <a:lnTo>
                    <a:pt x="176" y="38"/>
                  </a:lnTo>
                  <a:lnTo>
                    <a:pt x="171" y="35"/>
                  </a:lnTo>
                  <a:lnTo>
                    <a:pt x="168" y="32"/>
                  </a:lnTo>
                  <a:lnTo>
                    <a:pt x="165" y="29"/>
                  </a:lnTo>
                  <a:lnTo>
                    <a:pt x="163" y="26"/>
                  </a:lnTo>
                  <a:lnTo>
                    <a:pt x="158" y="23"/>
                  </a:lnTo>
                  <a:lnTo>
                    <a:pt x="155" y="20"/>
                  </a:lnTo>
                  <a:lnTo>
                    <a:pt x="152" y="19"/>
                  </a:lnTo>
                  <a:lnTo>
                    <a:pt x="149" y="16"/>
                  </a:lnTo>
                  <a:lnTo>
                    <a:pt x="147" y="13"/>
                  </a:lnTo>
                  <a:lnTo>
                    <a:pt x="144" y="12"/>
                  </a:lnTo>
                  <a:lnTo>
                    <a:pt x="141" y="9"/>
                  </a:lnTo>
                  <a:lnTo>
                    <a:pt x="139" y="7"/>
                  </a:lnTo>
                  <a:lnTo>
                    <a:pt x="133" y="4"/>
                  </a:lnTo>
                  <a:lnTo>
                    <a:pt x="131" y="1"/>
                  </a:lnTo>
                  <a:lnTo>
                    <a:pt x="129" y="0"/>
                  </a:lnTo>
                  <a:lnTo>
                    <a:pt x="128" y="0"/>
                  </a:lnTo>
                  <a:lnTo>
                    <a:pt x="110" y="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61" name="Freeform 68"/>
            <p:cNvSpPr>
              <a:spLocks/>
            </p:cNvSpPr>
            <p:nvPr/>
          </p:nvSpPr>
          <p:spPr bwMode="auto">
            <a:xfrm>
              <a:off x="419" y="2962"/>
              <a:ext cx="90" cy="101"/>
            </a:xfrm>
            <a:custGeom>
              <a:avLst/>
              <a:gdLst>
                <a:gd name="T0" fmla="*/ 1 w 179"/>
                <a:gd name="T1" fmla="*/ 1 h 202"/>
                <a:gd name="T2" fmla="*/ 1 w 179"/>
                <a:gd name="T3" fmla="*/ 1 h 202"/>
                <a:gd name="T4" fmla="*/ 1 w 179"/>
                <a:gd name="T5" fmla="*/ 1 h 202"/>
                <a:gd name="T6" fmla="*/ 1 w 179"/>
                <a:gd name="T7" fmla="*/ 1 h 202"/>
                <a:gd name="T8" fmla="*/ 1 w 179"/>
                <a:gd name="T9" fmla="*/ 1 h 202"/>
                <a:gd name="T10" fmla="*/ 1 w 179"/>
                <a:gd name="T11" fmla="*/ 1 h 202"/>
                <a:gd name="T12" fmla="*/ 1 w 179"/>
                <a:gd name="T13" fmla="*/ 1 h 202"/>
                <a:gd name="T14" fmla="*/ 1 w 179"/>
                <a:gd name="T15" fmla="*/ 1 h 202"/>
                <a:gd name="T16" fmla="*/ 1 w 179"/>
                <a:gd name="T17" fmla="*/ 1 h 202"/>
                <a:gd name="T18" fmla="*/ 1 w 179"/>
                <a:gd name="T19" fmla="*/ 1 h 202"/>
                <a:gd name="T20" fmla="*/ 1 w 179"/>
                <a:gd name="T21" fmla="*/ 1 h 202"/>
                <a:gd name="T22" fmla="*/ 1 w 179"/>
                <a:gd name="T23" fmla="*/ 1 h 202"/>
                <a:gd name="T24" fmla="*/ 1 w 179"/>
                <a:gd name="T25" fmla="*/ 1 h 202"/>
                <a:gd name="T26" fmla="*/ 1 w 179"/>
                <a:gd name="T27" fmla="*/ 1 h 202"/>
                <a:gd name="T28" fmla="*/ 1 w 179"/>
                <a:gd name="T29" fmla="*/ 1 h 202"/>
                <a:gd name="T30" fmla="*/ 1 w 179"/>
                <a:gd name="T31" fmla="*/ 1 h 202"/>
                <a:gd name="T32" fmla="*/ 1 w 179"/>
                <a:gd name="T33" fmla="*/ 1 h 202"/>
                <a:gd name="T34" fmla="*/ 1 w 179"/>
                <a:gd name="T35" fmla="*/ 1 h 202"/>
                <a:gd name="T36" fmla="*/ 1 w 179"/>
                <a:gd name="T37" fmla="*/ 1 h 202"/>
                <a:gd name="T38" fmla="*/ 1 w 179"/>
                <a:gd name="T39" fmla="*/ 1 h 202"/>
                <a:gd name="T40" fmla="*/ 1 w 179"/>
                <a:gd name="T41" fmla="*/ 1 h 202"/>
                <a:gd name="T42" fmla="*/ 1 w 179"/>
                <a:gd name="T43" fmla="*/ 1 h 202"/>
                <a:gd name="T44" fmla="*/ 1 w 179"/>
                <a:gd name="T45" fmla="*/ 1 h 202"/>
                <a:gd name="T46" fmla="*/ 1 w 179"/>
                <a:gd name="T47" fmla="*/ 1 h 202"/>
                <a:gd name="T48" fmla="*/ 1 w 179"/>
                <a:gd name="T49" fmla="*/ 1 h 202"/>
                <a:gd name="T50" fmla="*/ 1 w 179"/>
                <a:gd name="T51" fmla="*/ 1 h 202"/>
                <a:gd name="T52" fmla="*/ 1 w 179"/>
                <a:gd name="T53" fmla="*/ 1 h 202"/>
                <a:gd name="T54" fmla="*/ 1 w 179"/>
                <a:gd name="T55" fmla="*/ 1 h 202"/>
                <a:gd name="T56" fmla="*/ 1 w 179"/>
                <a:gd name="T57" fmla="*/ 1 h 202"/>
                <a:gd name="T58" fmla="*/ 1 w 179"/>
                <a:gd name="T59" fmla="*/ 1 h 202"/>
                <a:gd name="T60" fmla="*/ 1 w 179"/>
                <a:gd name="T61" fmla="*/ 1 h 202"/>
                <a:gd name="T62" fmla="*/ 1 w 179"/>
                <a:gd name="T63" fmla="*/ 1 h 202"/>
                <a:gd name="T64" fmla="*/ 1 w 179"/>
                <a:gd name="T65" fmla="*/ 1 h 202"/>
                <a:gd name="T66" fmla="*/ 1 w 179"/>
                <a:gd name="T67" fmla="*/ 1 h 202"/>
                <a:gd name="T68" fmla="*/ 1 w 179"/>
                <a:gd name="T69" fmla="*/ 0 h 202"/>
                <a:gd name="T70" fmla="*/ 1 w 179"/>
                <a:gd name="T71" fmla="*/ 0 h 202"/>
                <a:gd name="T72" fmla="*/ 1 w 179"/>
                <a:gd name="T73" fmla="*/ 1 h 202"/>
                <a:gd name="T74" fmla="*/ 1 w 179"/>
                <a:gd name="T75" fmla="*/ 1 h 202"/>
                <a:gd name="T76" fmla="*/ 1 w 179"/>
                <a:gd name="T77" fmla="*/ 1 h 202"/>
                <a:gd name="T78" fmla="*/ 1 w 179"/>
                <a:gd name="T79" fmla="*/ 1 h 202"/>
                <a:gd name="T80" fmla="*/ 1 w 179"/>
                <a:gd name="T81" fmla="*/ 1 h 202"/>
                <a:gd name="T82" fmla="*/ 1 w 179"/>
                <a:gd name="T83" fmla="*/ 1 h 202"/>
                <a:gd name="T84" fmla="*/ 1 w 179"/>
                <a:gd name="T85" fmla="*/ 1 h 202"/>
                <a:gd name="T86" fmla="*/ 1 w 179"/>
                <a:gd name="T87" fmla="*/ 1 h 202"/>
                <a:gd name="T88" fmla="*/ 1 w 179"/>
                <a:gd name="T89" fmla="*/ 1 h 202"/>
                <a:gd name="T90" fmla="*/ 1 w 179"/>
                <a:gd name="T91" fmla="*/ 1 h 202"/>
                <a:gd name="T92" fmla="*/ 1 w 179"/>
                <a:gd name="T93" fmla="*/ 1 h 202"/>
                <a:gd name="T94" fmla="*/ 1 w 179"/>
                <a:gd name="T95" fmla="*/ 1 h 202"/>
                <a:gd name="T96" fmla="*/ 1 w 179"/>
                <a:gd name="T97" fmla="*/ 1 h 202"/>
                <a:gd name="T98" fmla="*/ 1 w 179"/>
                <a:gd name="T99" fmla="*/ 1 h 202"/>
                <a:gd name="T100" fmla="*/ 1 w 179"/>
                <a:gd name="T101" fmla="*/ 1 h 202"/>
                <a:gd name="T102" fmla="*/ 1 w 179"/>
                <a:gd name="T103" fmla="*/ 1 h 202"/>
                <a:gd name="T104" fmla="*/ 1 w 179"/>
                <a:gd name="T105" fmla="*/ 1 h 202"/>
                <a:gd name="T106" fmla="*/ 1 w 179"/>
                <a:gd name="T107" fmla="*/ 1 h 202"/>
                <a:gd name="T108" fmla="*/ 1 w 179"/>
                <a:gd name="T109" fmla="*/ 1 h 202"/>
                <a:gd name="T110" fmla="*/ 1 w 179"/>
                <a:gd name="T111" fmla="*/ 1 h 202"/>
                <a:gd name="T112" fmla="*/ 1 w 179"/>
                <a:gd name="T113" fmla="*/ 1 h 202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79"/>
                <a:gd name="T172" fmla="*/ 0 h 202"/>
                <a:gd name="T173" fmla="*/ 179 w 179"/>
                <a:gd name="T174" fmla="*/ 202 h 202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79" h="202">
                  <a:moveTo>
                    <a:pt x="15" y="186"/>
                  </a:moveTo>
                  <a:lnTo>
                    <a:pt x="16" y="186"/>
                  </a:lnTo>
                  <a:lnTo>
                    <a:pt x="18" y="188"/>
                  </a:lnTo>
                  <a:lnTo>
                    <a:pt x="21" y="188"/>
                  </a:lnTo>
                  <a:lnTo>
                    <a:pt x="23" y="188"/>
                  </a:lnTo>
                  <a:lnTo>
                    <a:pt x="28" y="188"/>
                  </a:lnTo>
                  <a:lnTo>
                    <a:pt x="29" y="188"/>
                  </a:lnTo>
                  <a:lnTo>
                    <a:pt x="32" y="188"/>
                  </a:lnTo>
                  <a:lnTo>
                    <a:pt x="35" y="188"/>
                  </a:lnTo>
                  <a:lnTo>
                    <a:pt x="38" y="189"/>
                  </a:lnTo>
                  <a:lnTo>
                    <a:pt x="41" y="188"/>
                  </a:lnTo>
                  <a:lnTo>
                    <a:pt x="44" y="188"/>
                  </a:lnTo>
                  <a:lnTo>
                    <a:pt x="47" y="188"/>
                  </a:lnTo>
                  <a:lnTo>
                    <a:pt x="50" y="188"/>
                  </a:lnTo>
                  <a:lnTo>
                    <a:pt x="53" y="188"/>
                  </a:lnTo>
                  <a:lnTo>
                    <a:pt x="55" y="186"/>
                  </a:lnTo>
                  <a:lnTo>
                    <a:pt x="58" y="186"/>
                  </a:lnTo>
                  <a:lnTo>
                    <a:pt x="63" y="186"/>
                  </a:lnTo>
                  <a:lnTo>
                    <a:pt x="66" y="185"/>
                  </a:lnTo>
                  <a:lnTo>
                    <a:pt x="69" y="183"/>
                  </a:lnTo>
                  <a:lnTo>
                    <a:pt x="71" y="183"/>
                  </a:lnTo>
                  <a:lnTo>
                    <a:pt x="76" y="182"/>
                  </a:lnTo>
                  <a:lnTo>
                    <a:pt x="79" y="180"/>
                  </a:lnTo>
                  <a:lnTo>
                    <a:pt x="83" y="180"/>
                  </a:lnTo>
                  <a:lnTo>
                    <a:pt x="86" y="179"/>
                  </a:lnTo>
                  <a:lnTo>
                    <a:pt x="90" y="177"/>
                  </a:lnTo>
                  <a:lnTo>
                    <a:pt x="93" y="175"/>
                  </a:lnTo>
                  <a:lnTo>
                    <a:pt x="98" y="173"/>
                  </a:lnTo>
                  <a:lnTo>
                    <a:pt x="101" y="170"/>
                  </a:lnTo>
                  <a:lnTo>
                    <a:pt x="105" y="167"/>
                  </a:lnTo>
                  <a:lnTo>
                    <a:pt x="108" y="164"/>
                  </a:lnTo>
                  <a:lnTo>
                    <a:pt x="112" y="161"/>
                  </a:lnTo>
                  <a:lnTo>
                    <a:pt x="115" y="159"/>
                  </a:lnTo>
                  <a:lnTo>
                    <a:pt x="119" y="156"/>
                  </a:lnTo>
                  <a:lnTo>
                    <a:pt x="122" y="151"/>
                  </a:lnTo>
                  <a:lnTo>
                    <a:pt x="127" y="147"/>
                  </a:lnTo>
                  <a:lnTo>
                    <a:pt x="130" y="143"/>
                  </a:lnTo>
                  <a:lnTo>
                    <a:pt x="134" y="140"/>
                  </a:lnTo>
                  <a:lnTo>
                    <a:pt x="137" y="134"/>
                  </a:lnTo>
                  <a:lnTo>
                    <a:pt x="141" y="131"/>
                  </a:lnTo>
                  <a:lnTo>
                    <a:pt x="144" y="125"/>
                  </a:lnTo>
                  <a:lnTo>
                    <a:pt x="147" y="122"/>
                  </a:lnTo>
                  <a:lnTo>
                    <a:pt x="150" y="116"/>
                  </a:lnTo>
                  <a:lnTo>
                    <a:pt x="153" y="112"/>
                  </a:lnTo>
                  <a:lnTo>
                    <a:pt x="154" y="108"/>
                  </a:lnTo>
                  <a:lnTo>
                    <a:pt x="157" y="103"/>
                  </a:lnTo>
                  <a:lnTo>
                    <a:pt x="159" y="99"/>
                  </a:lnTo>
                  <a:lnTo>
                    <a:pt x="162" y="93"/>
                  </a:lnTo>
                  <a:lnTo>
                    <a:pt x="163" y="89"/>
                  </a:lnTo>
                  <a:lnTo>
                    <a:pt x="164" y="84"/>
                  </a:lnTo>
                  <a:lnTo>
                    <a:pt x="164" y="80"/>
                  </a:lnTo>
                  <a:lnTo>
                    <a:pt x="166" y="76"/>
                  </a:lnTo>
                  <a:lnTo>
                    <a:pt x="166" y="71"/>
                  </a:lnTo>
                  <a:lnTo>
                    <a:pt x="167" y="68"/>
                  </a:lnTo>
                  <a:lnTo>
                    <a:pt x="166" y="64"/>
                  </a:lnTo>
                  <a:lnTo>
                    <a:pt x="166" y="60"/>
                  </a:lnTo>
                  <a:lnTo>
                    <a:pt x="166" y="55"/>
                  </a:lnTo>
                  <a:lnTo>
                    <a:pt x="164" y="54"/>
                  </a:lnTo>
                  <a:lnTo>
                    <a:pt x="163" y="50"/>
                  </a:lnTo>
                  <a:lnTo>
                    <a:pt x="162" y="47"/>
                  </a:lnTo>
                  <a:lnTo>
                    <a:pt x="159" y="44"/>
                  </a:lnTo>
                  <a:lnTo>
                    <a:pt x="157" y="41"/>
                  </a:lnTo>
                  <a:lnTo>
                    <a:pt x="156" y="38"/>
                  </a:lnTo>
                  <a:lnTo>
                    <a:pt x="153" y="35"/>
                  </a:lnTo>
                  <a:lnTo>
                    <a:pt x="151" y="32"/>
                  </a:lnTo>
                  <a:lnTo>
                    <a:pt x="150" y="31"/>
                  </a:lnTo>
                  <a:lnTo>
                    <a:pt x="144" y="25"/>
                  </a:lnTo>
                  <a:lnTo>
                    <a:pt x="140" y="22"/>
                  </a:lnTo>
                  <a:lnTo>
                    <a:pt x="134" y="19"/>
                  </a:lnTo>
                  <a:lnTo>
                    <a:pt x="128" y="16"/>
                  </a:lnTo>
                  <a:lnTo>
                    <a:pt x="125" y="15"/>
                  </a:lnTo>
                  <a:lnTo>
                    <a:pt x="122" y="13"/>
                  </a:lnTo>
                  <a:lnTo>
                    <a:pt x="119" y="12"/>
                  </a:lnTo>
                  <a:lnTo>
                    <a:pt x="117" y="12"/>
                  </a:lnTo>
                  <a:lnTo>
                    <a:pt x="114" y="10"/>
                  </a:lnTo>
                  <a:lnTo>
                    <a:pt x="111" y="10"/>
                  </a:lnTo>
                  <a:lnTo>
                    <a:pt x="108" y="10"/>
                  </a:lnTo>
                  <a:lnTo>
                    <a:pt x="105" y="10"/>
                  </a:lnTo>
                  <a:lnTo>
                    <a:pt x="101" y="9"/>
                  </a:lnTo>
                  <a:lnTo>
                    <a:pt x="98" y="9"/>
                  </a:lnTo>
                  <a:lnTo>
                    <a:pt x="95" y="9"/>
                  </a:lnTo>
                  <a:lnTo>
                    <a:pt x="92" y="10"/>
                  </a:lnTo>
                  <a:lnTo>
                    <a:pt x="89" y="10"/>
                  </a:lnTo>
                  <a:lnTo>
                    <a:pt x="85" y="10"/>
                  </a:lnTo>
                  <a:lnTo>
                    <a:pt x="82" y="10"/>
                  </a:lnTo>
                  <a:lnTo>
                    <a:pt x="79" y="12"/>
                  </a:lnTo>
                  <a:lnTo>
                    <a:pt x="74" y="12"/>
                  </a:lnTo>
                  <a:lnTo>
                    <a:pt x="71" y="13"/>
                  </a:lnTo>
                  <a:lnTo>
                    <a:pt x="69" y="15"/>
                  </a:lnTo>
                  <a:lnTo>
                    <a:pt x="66" y="16"/>
                  </a:lnTo>
                  <a:lnTo>
                    <a:pt x="61" y="18"/>
                  </a:lnTo>
                  <a:lnTo>
                    <a:pt x="58" y="19"/>
                  </a:lnTo>
                  <a:lnTo>
                    <a:pt x="55" y="21"/>
                  </a:lnTo>
                  <a:lnTo>
                    <a:pt x="53" y="23"/>
                  </a:lnTo>
                  <a:lnTo>
                    <a:pt x="48" y="25"/>
                  </a:lnTo>
                  <a:lnTo>
                    <a:pt x="45" y="28"/>
                  </a:lnTo>
                  <a:lnTo>
                    <a:pt x="42" y="29"/>
                  </a:lnTo>
                  <a:lnTo>
                    <a:pt x="39" y="32"/>
                  </a:lnTo>
                  <a:lnTo>
                    <a:pt x="35" y="35"/>
                  </a:lnTo>
                  <a:lnTo>
                    <a:pt x="32" y="38"/>
                  </a:lnTo>
                  <a:lnTo>
                    <a:pt x="31" y="41"/>
                  </a:lnTo>
                  <a:lnTo>
                    <a:pt x="28" y="44"/>
                  </a:lnTo>
                  <a:lnTo>
                    <a:pt x="25" y="47"/>
                  </a:lnTo>
                  <a:lnTo>
                    <a:pt x="22" y="48"/>
                  </a:lnTo>
                  <a:lnTo>
                    <a:pt x="19" y="51"/>
                  </a:lnTo>
                  <a:lnTo>
                    <a:pt x="18" y="54"/>
                  </a:lnTo>
                  <a:lnTo>
                    <a:pt x="13" y="58"/>
                  </a:lnTo>
                  <a:lnTo>
                    <a:pt x="10" y="63"/>
                  </a:lnTo>
                  <a:lnTo>
                    <a:pt x="7" y="67"/>
                  </a:lnTo>
                  <a:lnTo>
                    <a:pt x="5" y="70"/>
                  </a:lnTo>
                  <a:lnTo>
                    <a:pt x="3" y="71"/>
                  </a:lnTo>
                  <a:lnTo>
                    <a:pt x="0" y="54"/>
                  </a:lnTo>
                  <a:lnTo>
                    <a:pt x="0" y="52"/>
                  </a:lnTo>
                  <a:lnTo>
                    <a:pt x="2" y="51"/>
                  </a:lnTo>
                  <a:lnTo>
                    <a:pt x="3" y="48"/>
                  </a:lnTo>
                  <a:lnTo>
                    <a:pt x="6" y="47"/>
                  </a:lnTo>
                  <a:lnTo>
                    <a:pt x="9" y="42"/>
                  </a:lnTo>
                  <a:lnTo>
                    <a:pt x="12" y="39"/>
                  </a:lnTo>
                  <a:lnTo>
                    <a:pt x="16" y="35"/>
                  </a:lnTo>
                  <a:lnTo>
                    <a:pt x="22" y="31"/>
                  </a:lnTo>
                  <a:lnTo>
                    <a:pt x="23" y="29"/>
                  </a:lnTo>
                  <a:lnTo>
                    <a:pt x="26" y="26"/>
                  </a:lnTo>
                  <a:lnTo>
                    <a:pt x="29" y="23"/>
                  </a:lnTo>
                  <a:lnTo>
                    <a:pt x="32" y="22"/>
                  </a:lnTo>
                  <a:lnTo>
                    <a:pt x="35" y="19"/>
                  </a:lnTo>
                  <a:lnTo>
                    <a:pt x="39" y="18"/>
                  </a:lnTo>
                  <a:lnTo>
                    <a:pt x="42" y="15"/>
                  </a:lnTo>
                  <a:lnTo>
                    <a:pt x="47" y="13"/>
                  </a:lnTo>
                  <a:lnTo>
                    <a:pt x="50" y="12"/>
                  </a:lnTo>
                  <a:lnTo>
                    <a:pt x="54" y="10"/>
                  </a:lnTo>
                  <a:lnTo>
                    <a:pt x="58" y="7"/>
                  </a:lnTo>
                  <a:lnTo>
                    <a:pt x="63" y="6"/>
                  </a:lnTo>
                  <a:lnTo>
                    <a:pt x="66" y="5"/>
                  </a:lnTo>
                  <a:lnTo>
                    <a:pt x="70" y="3"/>
                  </a:lnTo>
                  <a:lnTo>
                    <a:pt x="74" y="2"/>
                  </a:lnTo>
                  <a:lnTo>
                    <a:pt x="80" y="2"/>
                  </a:lnTo>
                  <a:lnTo>
                    <a:pt x="85" y="0"/>
                  </a:lnTo>
                  <a:lnTo>
                    <a:pt x="89" y="0"/>
                  </a:lnTo>
                  <a:lnTo>
                    <a:pt x="93" y="0"/>
                  </a:lnTo>
                  <a:lnTo>
                    <a:pt x="98" y="0"/>
                  </a:lnTo>
                  <a:lnTo>
                    <a:pt x="101" y="0"/>
                  </a:lnTo>
                  <a:lnTo>
                    <a:pt x="105" y="0"/>
                  </a:lnTo>
                  <a:lnTo>
                    <a:pt x="109" y="0"/>
                  </a:lnTo>
                  <a:lnTo>
                    <a:pt x="114" y="2"/>
                  </a:lnTo>
                  <a:lnTo>
                    <a:pt x="117" y="2"/>
                  </a:lnTo>
                  <a:lnTo>
                    <a:pt x="119" y="3"/>
                  </a:lnTo>
                  <a:lnTo>
                    <a:pt x="124" y="3"/>
                  </a:lnTo>
                  <a:lnTo>
                    <a:pt x="127" y="5"/>
                  </a:lnTo>
                  <a:lnTo>
                    <a:pt x="130" y="6"/>
                  </a:lnTo>
                  <a:lnTo>
                    <a:pt x="134" y="7"/>
                  </a:lnTo>
                  <a:lnTo>
                    <a:pt x="137" y="9"/>
                  </a:lnTo>
                  <a:lnTo>
                    <a:pt x="141" y="12"/>
                  </a:lnTo>
                  <a:lnTo>
                    <a:pt x="143" y="13"/>
                  </a:lnTo>
                  <a:lnTo>
                    <a:pt x="146" y="15"/>
                  </a:lnTo>
                  <a:lnTo>
                    <a:pt x="148" y="16"/>
                  </a:lnTo>
                  <a:lnTo>
                    <a:pt x="151" y="19"/>
                  </a:lnTo>
                  <a:lnTo>
                    <a:pt x="157" y="23"/>
                  </a:lnTo>
                  <a:lnTo>
                    <a:pt x="162" y="28"/>
                  </a:lnTo>
                  <a:lnTo>
                    <a:pt x="164" y="31"/>
                  </a:lnTo>
                  <a:lnTo>
                    <a:pt x="166" y="32"/>
                  </a:lnTo>
                  <a:lnTo>
                    <a:pt x="167" y="35"/>
                  </a:lnTo>
                  <a:lnTo>
                    <a:pt x="170" y="38"/>
                  </a:lnTo>
                  <a:lnTo>
                    <a:pt x="172" y="41"/>
                  </a:lnTo>
                  <a:lnTo>
                    <a:pt x="173" y="44"/>
                  </a:lnTo>
                  <a:lnTo>
                    <a:pt x="175" y="47"/>
                  </a:lnTo>
                  <a:lnTo>
                    <a:pt x="178" y="51"/>
                  </a:lnTo>
                  <a:lnTo>
                    <a:pt x="178" y="54"/>
                  </a:lnTo>
                  <a:lnTo>
                    <a:pt x="178" y="55"/>
                  </a:lnTo>
                  <a:lnTo>
                    <a:pt x="179" y="60"/>
                  </a:lnTo>
                  <a:lnTo>
                    <a:pt x="179" y="63"/>
                  </a:lnTo>
                  <a:lnTo>
                    <a:pt x="179" y="66"/>
                  </a:lnTo>
                  <a:lnTo>
                    <a:pt x="179" y="70"/>
                  </a:lnTo>
                  <a:lnTo>
                    <a:pt x="179" y="73"/>
                  </a:lnTo>
                  <a:lnTo>
                    <a:pt x="179" y="77"/>
                  </a:lnTo>
                  <a:lnTo>
                    <a:pt x="178" y="80"/>
                  </a:lnTo>
                  <a:lnTo>
                    <a:pt x="178" y="83"/>
                  </a:lnTo>
                  <a:lnTo>
                    <a:pt x="176" y="87"/>
                  </a:lnTo>
                  <a:lnTo>
                    <a:pt x="176" y="92"/>
                  </a:lnTo>
                  <a:lnTo>
                    <a:pt x="175" y="95"/>
                  </a:lnTo>
                  <a:lnTo>
                    <a:pt x="173" y="99"/>
                  </a:lnTo>
                  <a:lnTo>
                    <a:pt x="172" y="102"/>
                  </a:lnTo>
                  <a:lnTo>
                    <a:pt x="170" y="106"/>
                  </a:lnTo>
                  <a:lnTo>
                    <a:pt x="169" y="109"/>
                  </a:lnTo>
                  <a:lnTo>
                    <a:pt x="166" y="114"/>
                  </a:lnTo>
                  <a:lnTo>
                    <a:pt x="164" y="116"/>
                  </a:lnTo>
                  <a:lnTo>
                    <a:pt x="163" y="121"/>
                  </a:lnTo>
                  <a:lnTo>
                    <a:pt x="160" y="124"/>
                  </a:lnTo>
                  <a:lnTo>
                    <a:pt x="159" y="127"/>
                  </a:lnTo>
                  <a:lnTo>
                    <a:pt x="156" y="131"/>
                  </a:lnTo>
                  <a:lnTo>
                    <a:pt x="154" y="134"/>
                  </a:lnTo>
                  <a:lnTo>
                    <a:pt x="151" y="138"/>
                  </a:lnTo>
                  <a:lnTo>
                    <a:pt x="150" y="141"/>
                  </a:lnTo>
                  <a:lnTo>
                    <a:pt x="147" y="144"/>
                  </a:lnTo>
                  <a:lnTo>
                    <a:pt x="144" y="147"/>
                  </a:lnTo>
                  <a:lnTo>
                    <a:pt x="143" y="150"/>
                  </a:lnTo>
                  <a:lnTo>
                    <a:pt x="140" y="153"/>
                  </a:lnTo>
                  <a:lnTo>
                    <a:pt x="137" y="156"/>
                  </a:lnTo>
                  <a:lnTo>
                    <a:pt x="135" y="159"/>
                  </a:lnTo>
                  <a:lnTo>
                    <a:pt x="130" y="163"/>
                  </a:lnTo>
                  <a:lnTo>
                    <a:pt x="125" y="167"/>
                  </a:lnTo>
                  <a:lnTo>
                    <a:pt x="119" y="170"/>
                  </a:lnTo>
                  <a:lnTo>
                    <a:pt x="115" y="175"/>
                  </a:lnTo>
                  <a:lnTo>
                    <a:pt x="109" y="177"/>
                  </a:lnTo>
                  <a:lnTo>
                    <a:pt x="105" y="180"/>
                  </a:lnTo>
                  <a:lnTo>
                    <a:pt x="99" y="183"/>
                  </a:lnTo>
                  <a:lnTo>
                    <a:pt x="95" y="186"/>
                  </a:lnTo>
                  <a:lnTo>
                    <a:pt x="90" y="189"/>
                  </a:lnTo>
                  <a:lnTo>
                    <a:pt x="85" y="191"/>
                  </a:lnTo>
                  <a:lnTo>
                    <a:pt x="80" y="193"/>
                  </a:lnTo>
                  <a:lnTo>
                    <a:pt x="76" y="195"/>
                  </a:lnTo>
                  <a:lnTo>
                    <a:pt x="71" y="196"/>
                  </a:lnTo>
                  <a:lnTo>
                    <a:pt x="67" y="198"/>
                  </a:lnTo>
                  <a:lnTo>
                    <a:pt x="63" y="199"/>
                  </a:lnTo>
                  <a:lnTo>
                    <a:pt x="60" y="201"/>
                  </a:lnTo>
                  <a:lnTo>
                    <a:pt x="55" y="201"/>
                  </a:lnTo>
                  <a:lnTo>
                    <a:pt x="51" y="202"/>
                  </a:lnTo>
                  <a:lnTo>
                    <a:pt x="47" y="202"/>
                  </a:lnTo>
                  <a:lnTo>
                    <a:pt x="44" y="202"/>
                  </a:lnTo>
                  <a:lnTo>
                    <a:pt x="39" y="202"/>
                  </a:lnTo>
                  <a:lnTo>
                    <a:pt x="35" y="202"/>
                  </a:lnTo>
                  <a:lnTo>
                    <a:pt x="31" y="202"/>
                  </a:lnTo>
                  <a:lnTo>
                    <a:pt x="26" y="202"/>
                  </a:lnTo>
                  <a:lnTo>
                    <a:pt x="23" y="202"/>
                  </a:lnTo>
                  <a:lnTo>
                    <a:pt x="21" y="202"/>
                  </a:lnTo>
                  <a:lnTo>
                    <a:pt x="16" y="202"/>
                  </a:lnTo>
                  <a:lnTo>
                    <a:pt x="15" y="202"/>
                  </a:lnTo>
                  <a:lnTo>
                    <a:pt x="10" y="201"/>
                  </a:lnTo>
                  <a:lnTo>
                    <a:pt x="15" y="18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62" name="Freeform 69"/>
            <p:cNvSpPr>
              <a:spLocks/>
            </p:cNvSpPr>
            <p:nvPr/>
          </p:nvSpPr>
          <p:spPr bwMode="auto">
            <a:xfrm>
              <a:off x="256" y="2970"/>
              <a:ext cx="170" cy="205"/>
            </a:xfrm>
            <a:custGeom>
              <a:avLst/>
              <a:gdLst>
                <a:gd name="T0" fmla="*/ 0 w 342"/>
                <a:gd name="T1" fmla="*/ 1 h 409"/>
                <a:gd name="T2" fmla="*/ 0 w 342"/>
                <a:gd name="T3" fmla="*/ 1 h 409"/>
                <a:gd name="T4" fmla="*/ 0 w 342"/>
                <a:gd name="T5" fmla="*/ 1 h 409"/>
                <a:gd name="T6" fmla="*/ 0 w 342"/>
                <a:gd name="T7" fmla="*/ 1 h 409"/>
                <a:gd name="T8" fmla="*/ 0 w 342"/>
                <a:gd name="T9" fmla="*/ 1 h 409"/>
                <a:gd name="T10" fmla="*/ 0 w 342"/>
                <a:gd name="T11" fmla="*/ 1 h 409"/>
                <a:gd name="T12" fmla="*/ 0 w 342"/>
                <a:gd name="T13" fmla="*/ 1 h 409"/>
                <a:gd name="T14" fmla="*/ 0 w 342"/>
                <a:gd name="T15" fmla="*/ 1 h 409"/>
                <a:gd name="T16" fmla="*/ 0 w 342"/>
                <a:gd name="T17" fmla="*/ 1 h 409"/>
                <a:gd name="T18" fmla="*/ 0 w 342"/>
                <a:gd name="T19" fmla="*/ 1 h 409"/>
                <a:gd name="T20" fmla="*/ 0 w 342"/>
                <a:gd name="T21" fmla="*/ 1 h 409"/>
                <a:gd name="T22" fmla="*/ 0 w 342"/>
                <a:gd name="T23" fmla="*/ 1 h 409"/>
                <a:gd name="T24" fmla="*/ 0 w 342"/>
                <a:gd name="T25" fmla="*/ 1 h 409"/>
                <a:gd name="T26" fmla="*/ 0 w 342"/>
                <a:gd name="T27" fmla="*/ 1 h 409"/>
                <a:gd name="T28" fmla="*/ 0 w 342"/>
                <a:gd name="T29" fmla="*/ 1 h 409"/>
                <a:gd name="T30" fmla="*/ 0 w 342"/>
                <a:gd name="T31" fmla="*/ 1 h 409"/>
                <a:gd name="T32" fmla="*/ 0 w 342"/>
                <a:gd name="T33" fmla="*/ 1 h 409"/>
                <a:gd name="T34" fmla="*/ 0 w 342"/>
                <a:gd name="T35" fmla="*/ 1 h 409"/>
                <a:gd name="T36" fmla="*/ 0 w 342"/>
                <a:gd name="T37" fmla="*/ 1 h 409"/>
                <a:gd name="T38" fmla="*/ 0 w 342"/>
                <a:gd name="T39" fmla="*/ 1 h 409"/>
                <a:gd name="T40" fmla="*/ 0 w 342"/>
                <a:gd name="T41" fmla="*/ 1 h 409"/>
                <a:gd name="T42" fmla="*/ 0 w 342"/>
                <a:gd name="T43" fmla="*/ 1 h 409"/>
                <a:gd name="T44" fmla="*/ 0 w 342"/>
                <a:gd name="T45" fmla="*/ 1 h 409"/>
                <a:gd name="T46" fmla="*/ 0 w 342"/>
                <a:gd name="T47" fmla="*/ 1 h 409"/>
                <a:gd name="T48" fmla="*/ 0 w 342"/>
                <a:gd name="T49" fmla="*/ 1 h 409"/>
                <a:gd name="T50" fmla="*/ 0 w 342"/>
                <a:gd name="T51" fmla="*/ 1 h 409"/>
                <a:gd name="T52" fmla="*/ 0 w 342"/>
                <a:gd name="T53" fmla="*/ 1 h 409"/>
                <a:gd name="T54" fmla="*/ 0 w 342"/>
                <a:gd name="T55" fmla="*/ 1 h 409"/>
                <a:gd name="T56" fmla="*/ 0 w 342"/>
                <a:gd name="T57" fmla="*/ 1 h 409"/>
                <a:gd name="T58" fmla="*/ 0 w 342"/>
                <a:gd name="T59" fmla="*/ 1 h 409"/>
                <a:gd name="T60" fmla="*/ 0 w 342"/>
                <a:gd name="T61" fmla="*/ 1 h 409"/>
                <a:gd name="T62" fmla="*/ 0 w 342"/>
                <a:gd name="T63" fmla="*/ 1 h 409"/>
                <a:gd name="T64" fmla="*/ 0 w 342"/>
                <a:gd name="T65" fmla="*/ 1 h 409"/>
                <a:gd name="T66" fmla="*/ 0 w 342"/>
                <a:gd name="T67" fmla="*/ 1 h 409"/>
                <a:gd name="T68" fmla="*/ 0 w 342"/>
                <a:gd name="T69" fmla="*/ 1 h 409"/>
                <a:gd name="T70" fmla="*/ 0 w 342"/>
                <a:gd name="T71" fmla="*/ 1 h 409"/>
                <a:gd name="T72" fmla="*/ 0 w 342"/>
                <a:gd name="T73" fmla="*/ 1 h 409"/>
                <a:gd name="T74" fmla="*/ 0 w 342"/>
                <a:gd name="T75" fmla="*/ 1 h 409"/>
                <a:gd name="T76" fmla="*/ 0 w 342"/>
                <a:gd name="T77" fmla="*/ 1 h 409"/>
                <a:gd name="T78" fmla="*/ 0 w 342"/>
                <a:gd name="T79" fmla="*/ 1 h 409"/>
                <a:gd name="T80" fmla="*/ 0 w 342"/>
                <a:gd name="T81" fmla="*/ 1 h 409"/>
                <a:gd name="T82" fmla="*/ 0 w 342"/>
                <a:gd name="T83" fmla="*/ 1 h 409"/>
                <a:gd name="T84" fmla="*/ 0 w 342"/>
                <a:gd name="T85" fmla="*/ 1 h 409"/>
                <a:gd name="T86" fmla="*/ 0 w 342"/>
                <a:gd name="T87" fmla="*/ 1 h 409"/>
                <a:gd name="T88" fmla="*/ 0 w 342"/>
                <a:gd name="T89" fmla="*/ 1 h 409"/>
                <a:gd name="T90" fmla="*/ 0 w 342"/>
                <a:gd name="T91" fmla="*/ 1 h 409"/>
                <a:gd name="T92" fmla="*/ 0 w 342"/>
                <a:gd name="T93" fmla="*/ 1 h 409"/>
                <a:gd name="T94" fmla="*/ 0 w 342"/>
                <a:gd name="T95" fmla="*/ 1 h 409"/>
                <a:gd name="T96" fmla="*/ 0 w 342"/>
                <a:gd name="T97" fmla="*/ 1 h 409"/>
                <a:gd name="T98" fmla="*/ 0 w 342"/>
                <a:gd name="T99" fmla="*/ 1 h 409"/>
                <a:gd name="T100" fmla="*/ 0 w 342"/>
                <a:gd name="T101" fmla="*/ 1 h 409"/>
                <a:gd name="T102" fmla="*/ 0 w 342"/>
                <a:gd name="T103" fmla="*/ 1 h 409"/>
                <a:gd name="T104" fmla="*/ 0 w 342"/>
                <a:gd name="T105" fmla="*/ 1 h 409"/>
                <a:gd name="T106" fmla="*/ 0 w 342"/>
                <a:gd name="T107" fmla="*/ 1 h 409"/>
                <a:gd name="T108" fmla="*/ 0 w 342"/>
                <a:gd name="T109" fmla="*/ 1 h 409"/>
                <a:gd name="T110" fmla="*/ 0 w 342"/>
                <a:gd name="T111" fmla="*/ 1 h 409"/>
                <a:gd name="T112" fmla="*/ 0 w 342"/>
                <a:gd name="T113" fmla="*/ 0 h 409"/>
                <a:gd name="T114" fmla="*/ 0 w 342"/>
                <a:gd name="T115" fmla="*/ 1 h 409"/>
                <a:gd name="T116" fmla="*/ 0 w 342"/>
                <a:gd name="T117" fmla="*/ 1 h 409"/>
                <a:gd name="T118" fmla="*/ 0 w 342"/>
                <a:gd name="T119" fmla="*/ 1 h 409"/>
                <a:gd name="T120" fmla="*/ 0 w 342"/>
                <a:gd name="T121" fmla="*/ 1 h 409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342"/>
                <a:gd name="T184" fmla="*/ 0 h 409"/>
                <a:gd name="T185" fmla="*/ 342 w 342"/>
                <a:gd name="T186" fmla="*/ 409 h 409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342" h="409">
                  <a:moveTo>
                    <a:pt x="323" y="77"/>
                  </a:moveTo>
                  <a:lnTo>
                    <a:pt x="323" y="75"/>
                  </a:lnTo>
                  <a:lnTo>
                    <a:pt x="323" y="71"/>
                  </a:lnTo>
                  <a:lnTo>
                    <a:pt x="323" y="68"/>
                  </a:lnTo>
                  <a:lnTo>
                    <a:pt x="324" y="65"/>
                  </a:lnTo>
                  <a:lnTo>
                    <a:pt x="324" y="62"/>
                  </a:lnTo>
                  <a:lnTo>
                    <a:pt x="324" y="59"/>
                  </a:lnTo>
                  <a:lnTo>
                    <a:pt x="324" y="55"/>
                  </a:lnTo>
                  <a:lnTo>
                    <a:pt x="324" y="52"/>
                  </a:lnTo>
                  <a:lnTo>
                    <a:pt x="324" y="48"/>
                  </a:lnTo>
                  <a:lnTo>
                    <a:pt x="324" y="45"/>
                  </a:lnTo>
                  <a:lnTo>
                    <a:pt x="324" y="40"/>
                  </a:lnTo>
                  <a:lnTo>
                    <a:pt x="324" y="37"/>
                  </a:lnTo>
                  <a:lnTo>
                    <a:pt x="323" y="34"/>
                  </a:lnTo>
                  <a:lnTo>
                    <a:pt x="323" y="33"/>
                  </a:lnTo>
                  <a:lnTo>
                    <a:pt x="320" y="30"/>
                  </a:lnTo>
                  <a:lnTo>
                    <a:pt x="318" y="27"/>
                  </a:lnTo>
                  <a:lnTo>
                    <a:pt x="317" y="26"/>
                  </a:lnTo>
                  <a:lnTo>
                    <a:pt x="314" y="24"/>
                  </a:lnTo>
                  <a:lnTo>
                    <a:pt x="311" y="21"/>
                  </a:lnTo>
                  <a:lnTo>
                    <a:pt x="308" y="20"/>
                  </a:lnTo>
                  <a:lnTo>
                    <a:pt x="304" y="18"/>
                  </a:lnTo>
                  <a:lnTo>
                    <a:pt x="301" y="18"/>
                  </a:lnTo>
                  <a:lnTo>
                    <a:pt x="297" y="17"/>
                  </a:lnTo>
                  <a:lnTo>
                    <a:pt x="292" y="17"/>
                  </a:lnTo>
                  <a:lnTo>
                    <a:pt x="286" y="17"/>
                  </a:lnTo>
                  <a:lnTo>
                    <a:pt x="282" y="18"/>
                  </a:lnTo>
                  <a:lnTo>
                    <a:pt x="279" y="18"/>
                  </a:lnTo>
                  <a:lnTo>
                    <a:pt x="276" y="20"/>
                  </a:lnTo>
                  <a:lnTo>
                    <a:pt x="273" y="20"/>
                  </a:lnTo>
                  <a:lnTo>
                    <a:pt x="270" y="21"/>
                  </a:lnTo>
                  <a:lnTo>
                    <a:pt x="268" y="21"/>
                  </a:lnTo>
                  <a:lnTo>
                    <a:pt x="265" y="23"/>
                  </a:lnTo>
                  <a:lnTo>
                    <a:pt x="262" y="24"/>
                  </a:lnTo>
                  <a:lnTo>
                    <a:pt x="259" y="27"/>
                  </a:lnTo>
                  <a:lnTo>
                    <a:pt x="256" y="29"/>
                  </a:lnTo>
                  <a:lnTo>
                    <a:pt x="252" y="30"/>
                  </a:lnTo>
                  <a:lnTo>
                    <a:pt x="249" y="32"/>
                  </a:lnTo>
                  <a:lnTo>
                    <a:pt x="247" y="33"/>
                  </a:lnTo>
                  <a:lnTo>
                    <a:pt x="244" y="34"/>
                  </a:lnTo>
                  <a:lnTo>
                    <a:pt x="241" y="37"/>
                  </a:lnTo>
                  <a:lnTo>
                    <a:pt x="239" y="39"/>
                  </a:lnTo>
                  <a:lnTo>
                    <a:pt x="237" y="40"/>
                  </a:lnTo>
                  <a:lnTo>
                    <a:pt x="231" y="45"/>
                  </a:lnTo>
                  <a:lnTo>
                    <a:pt x="227" y="48"/>
                  </a:lnTo>
                  <a:lnTo>
                    <a:pt x="223" y="52"/>
                  </a:lnTo>
                  <a:lnTo>
                    <a:pt x="220" y="55"/>
                  </a:lnTo>
                  <a:lnTo>
                    <a:pt x="215" y="59"/>
                  </a:lnTo>
                  <a:lnTo>
                    <a:pt x="212" y="62"/>
                  </a:lnTo>
                  <a:lnTo>
                    <a:pt x="209" y="66"/>
                  </a:lnTo>
                  <a:lnTo>
                    <a:pt x="208" y="71"/>
                  </a:lnTo>
                  <a:lnTo>
                    <a:pt x="205" y="74"/>
                  </a:lnTo>
                  <a:lnTo>
                    <a:pt x="204" y="78"/>
                  </a:lnTo>
                  <a:lnTo>
                    <a:pt x="202" y="82"/>
                  </a:lnTo>
                  <a:lnTo>
                    <a:pt x="201" y="87"/>
                  </a:lnTo>
                  <a:lnTo>
                    <a:pt x="199" y="90"/>
                  </a:lnTo>
                  <a:lnTo>
                    <a:pt x="199" y="93"/>
                  </a:lnTo>
                  <a:lnTo>
                    <a:pt x="198" y="97"/>
                  </a:lnTo>
                  <a:lnTo>
                    <a:pt x="198" y="101"/>
                  </a:lnTo>
                  <a:lnTo>
                    <a:pt x="198" y="106"/>
                  </a:lnTo>
                  <a:lnTo>
                    <a:pt x="198" y="110"/>
                  </a:lnTo>
                  <a:lnTo>
                    <a:pt x="198" y="114"/>
                  </a:lnTo>
                  <a:lnTo>
                    <a:pt x="199" y="117"/>
                  </a:lnTo>
                  <a:lnTo>
                    <a:pt x="199" y="122"/>
                  </a:lnTo>
                  <a:lnTo>
                    <a:pt x="199" y="125"/>
                  </a:lnTo>
                  <a:lnTo>
                    <a:pt x="199" y="127"/>
                  </a:lnTo>
                  <a:lnTo>
                    <a:pt x="199" y="130"/>
                  </a:lnTo>
                  <a:lnTo>
                    <a:pt x="198" y="135"/>
                  </a:lnTo>
                  <a:lnTo>
                    <a:pt x="198" y="136"/>
                  </a:lnTo>
                  <a:lnTo>
                    <a:pt x="195" y="135"/>
                  </a:lnTo>
                  <a:lnTo>
                    <a:pt x="192" y="133"/>
                  </a:lnTo>
                  <a:lnTo>
                    <a:pt x="191" y="132"/>
                  </a:lnTo>
                  <a:lnTo>
                    <a:pt x="189" y="129"/>
                  </a:lnTo>
                  <a:lnTo>
                    <a:pt x="188" y="127"/>
                  </a:lnTo>
                  <a:lnTo>
                    <a:pt x="188" y="126"/>
                  </a:lnTo>
                  <a:lnTo>
                    <a:pt x="186" y="123"/>
                  </a:lnTo>
                  <a:lnTo>
                    <a:pt x="186" y="119"/>
                  </a:lnTo>
                  <a:lnTo>
                    <a:pt x="183" y="114"/>
                  </a:lnTo>
                  <a:lnTo>
                    <a:pt x="182" y="112"/>
                  </a:lnTo>
                  <a:lnTo>
                    <a:pt x="177" y="107"/>
                  </a:lnTo>
                  <a:lnTo>
                    <a:pt x="175" y="104"/>
                  </a:lnTo>
                  <a:lnTo>
                    <a:pt x="173" y="101"/>
                  </a:lnTo>
                  <a:lnTo>
                    <a:pt x="170" y="100"/>
                  </a:lnTo>
                  <a:lnTo>
                    <a:pt x="167" y="98"/>
                  </a:lnTo>
                  <a:lnTo>
                    <a:pt x="166" y="98"/>
                  </a:lnTo>
                  <a:lnTo>
                    <a:pt x="161" y="97"/>
                  </a:lnTo>
                  <a:lnTo>
                    <a:pt x="159" y="97"/>
                  </a:lnTo>
                  <a:lnTo>
                    <a:pt x="156" y="97"/>
                  </a:lnTo>
                  <a:lnTo>
                    <a:pt x="153" y="97"/>
                  </a:lnTo>
                  <a:lnTo>
                    <a:pt x="148" y="97"/>
                  </a:lnTo>
                  <a:lnTo>
                    <a:pt x="144" y="98"/>
                  </a:lnTo>
                  <a:lnTo>
                    <a:pt x="140" y="100"/>
                  </a:lnTo>
                  <a:lnTo>
                    <a:pt x="134" y="101"/>
                  </a:lnTo>
                  <a:lnTo>
                    <a:pt x="132" y="103"/>
                  </a:lnTo>
                  <a:lnTo>
                    <a:pt x="129" y="103"/>
                  </a:lnTo>
                  <a:lnTo>
                    <a:pt x="127" y="104"/>
                  </a:lnTo>
                  <a:lnTo>
                    <a:pt x="124" y="107"/>
                  </a:lnTo>
                  <a:lnTo>
                    <a:pt x="121" y="109"/>
                  </a:lnTo>
                  <a:lnTo>
                    <a:pt x="118" y="110"/>
                  </a:lnTo>
                  <a:lnTo>
                    <a:pt x="115" y="113"/>
                  </a:lnTo>
                  <a:lnTo>
                    <a:pt x="112" y="114"/>
                  </a:lnTo>
                  <a:lnTo>
                    <a:pt x="109" y="116"/>
                  </a:lnTo>
                  <a:lnTo>
                    <a:pt x="105" y="119"/>
                  </a:lnTo>
                  <a:lnTo>
                    <a:pt x="102" y="122"/>
                  </a:lnTo>
                  <a:lnTo>
                    <a:pt x="99" y="123"/>
                  </a:lnTo>
                  <a:lnTo>
                    <a:pt x="96" y="126"/>
                  </a:lnTo>
                  <a:lnTo>
                    <a:pt x="93" y="127"/>
                  </a:lnTo>
                  <a:lnTo>
                    <a:pt x="90" y="130"/>
                  </a:lnTo>
                  <a:lnTo>
                    <a:pt x="87" y="132"/>
                  </a:lnTo>
                  <a:lnTo>
                    <a:pt x="84" y="135"/>
                  </a:lnTo>
                  <a:lnTo>
                    <a:pt x="81" y="136"/>
                  </a:lnTo>
                  <a:lnTo>
                    <a:pt x="79" y="139"/>
                  </a:lnTo>
                  <a:lnTo>
                    <a:pt x="77" y="141"/>
                  </a:lnTo>
                  <a:lnTo>
                    <a:pt x="71" y="146"/>
                  </a:lnTo>
                  <a:lnTo>
                    <a:pt x="67" y="151"/>
                  </a:lnTo>
                  <a:lnTo>
                    <a:pt x="63" y="155"/>
                  </a:lnTo>
                  <a:lnTo>
                    <a:pt x="58" y="159"/>
                  </a:lnTo>
                  <a:lnTo>
                    <a:pt x="54" y="165"/>
                  </a:lnTo>
                  <a:lnTo>
                    <a:pt x="51" y="170"/>
                  </a:lnTo>
                  <a:lnTo>
                    <a:pt x="47" y="174"/>
                  </a:lnTo>
                  <a:lnTo>
                    <a:pt x="42" y="180"/>
                  </a:lnTo>
                  <a:lnTo>
                    <a:pt x="41" y="184"/>
                  </a:lnTo>
                  <a:lnTo>
                    <a:pt x="38" y="190"/>
                  </a:lnTo>
                  <a:lnTo>
                    <a:pt x="34" y="194"/>
                  </a:lnTo>
                  <a:lnTo>
                    <a:pt x="31" y="200"/>
                  </a:lnTo>
                  <a:lnTo>
                    <a:pt x="28" y="205"/>
                  </a:lnTo>
                  <a:lnTo>
                    <a:pt x="26" y="209"/>
                  </a:lnTo>
                  <a:lnTo>
                    <a:pt x="23" y="215"/>
                  </a:lnTo>
                  <a:lnTo>
                    <a:pt x="22" y="219"/>
                  </a:lnTo>
                  <a:lnTo>
                    <a:pt x="20" y="222"/>
                  </a:lnTo>
                  <a:lnTo>
                    <a:pt x="20" y="225"/>
                  </a:lnTo>
                  <a:lnTo>
                    <a:pt x="19" y="228"/>
                  </a:lnTo>
                  <a:lnTo>
                    <a:pt x="19" y="231"/>
                  </a:lnTo>
                  <a:lnTo>
                    <a:pt x="18" y="235"/>
                  </a:lnTo>
                  <a:lnTo>
                    <a:pt x="16" y="241"/>
                  </a:lnTo>
                  <a:lnTo>
                    <a:pt x="15" y="245"/>
                  </a:lnTo>
                  <a:lnTo>
                    <a:pt x="15" y="251"/>
                  </a:lnTo>
                  <a:lnTo>
                    <a:pt x="15" y="254"/>
                  </a:lnTo>
                  <a:lnTo>
                    <a:pt x="13" y="255"/>
                  </a:lnTo>
                  <a:lnTo>
                    <a:pt x="13" y="258"/>
                  </a:lnTo>
                  <a:lnTo>
                    <a:pt x="13" y="261"/>
                  </a:lnTo>
                  <a:lnTo>
                    <a:pt x="13" y="264"/>
                  </a:lnTo>
                  <a:lnTo>
                    <a:pt x="13" y="267"/>
                  </a:lnTo>
                  <a:lnTo>
                    <a:pt x="13" y="270"/>
                  </a:lnTo>
                  <a:lnTo>
                    <a:pt x="13" y="273"/>
                  </a:lnTo>
                  <a:lnTo>
                    <a:pt x="13" y="277"/>
                  </a:lnTo>
                  <a:lnTo>
                    <a:pt x="13" y="283"/>
                  </a:lnTo>
                  <a:lnTo>
                    <a:pt x="13" y="287"/>
                  </a:lnTo>
                  <a:lnTo>
                    <a:pt x="15" y="293"/>
                  </a:lnTo>
                  <a:lnTo>
                    <a:pt x="15" y="298"/>
                  </a:lnTo>
                  <a:lnTo>
                    <a:pt x="15" y="303"/>
                  </a:lnTo>
                  <a:lnTo>
                    <a:pt x="16" y="308"/>
                  </a:lnTo>
                  <a:lnTo>
                    <a:pt x="18" y="314"/>
                  </a:lnTo>
                  <a:lnTo>
                    <a:pt x="18" y="318"/>
                  </a:lnTo>
                  <a:lnTo>
                    <a:pt x="19" y="322"/>
                  </a:lnTo>
                  <a:lnTo>
                    <a:pt x="20" y="327"/>
                  </a:lnTo>
                  <a:lnTo>
                    <a:pt x="22" y="332"/>
                  </a:lnTo>
                  <a:lnTo>
                    <a:pt x="23" y="335"/>
                  </a:lnTo>
                  <a:lnTo>
                    <a:pt x="25" y="340"/>
                  </a:lnTo>
                  <a:lnTo>
                    <a:pt x="26" y="344"/>
                  </a:lnTo>
                  <a:lnTo>
                    <a:pt x="29" y="348"/>
                  </a:lnTo>
                  <a:lnTo>
                    <a:pt x="31" y="351"/>
                  </a:lnTo>
                  <a:lnTo>
                    <a:pt x="32" y="356"/>
                  </a:lnTo>
                  <a:lnTo>
                    <a:pt x="34" y="359"/>
                  </a:lnTo>
                  <a:lnTo>
                    <a:pt x="36" y="363"/>
                  </a:lnTo>
                  <a:lnTo>
                    <a:pt x="39" y="366"/>
                  </a:lnTo>
                  <a:lnTo>
                    <a:pt x="41" y="369"/>
                  </a:lnTo>
                  <a:lnTo>
                    <a:pt x="42" y="372"/>
                  </a:lnTo>
                  <a:lnTo>
                    <a:pt x="47" y="375"/>
                  </a:lnTo>
                  <a:lnTo>
                    <a:pt x="51" y="379"/>
                  </a:lnTo>
                  <a:lnTo>
                    <a:pt x="55" y="383"/>
                  </a:lnTo>
                  <a:lnTo>
                    <a:pt x="58" y="385"/>
                  </a:lnTo>
                  <a:lnTo>
                    <a:pt x="61" y="386"/>
                  </a:lnTo>
                  <a:lnTo>
                    <a:pt x="64" y="388"/>
                  </a:lnTo>
                  <a:lnTo>
                    <a:pt x="67" y="389"/>
                  </a:lnTo>
                  <a:lnTo>
                    <a:pt x="71" y="391"/>
                  </a:lnTo>
                  <a:lnTo>
                    <a:pt x="76" y="393"/>
                  </a:lnTo>
                  <a:lnTo>
                    <a:pt x="80" y="395"/>
                  </a:lnTo>
                  <a:lnTo>
                    <a:pt x="84" y="396"/>
                  </a:lnTo>
                  <a:lnTo>
                    <a:pt x="87" y="396"/>
                  </a:lnTo>
                  <a:lnTo>
                    <a:pt x="92" y="398"/>
                  </a:lnTo>
                  <a:lnTo>
                    <a:pt x="95" y="398"/>
                  </a:lnTo>
                  <a:lnTo>
                    <a:pt x="97" y="398"/>
                  </a:lnTo>
                  <a:lnTo>
                    <a:pt x="100" y="398"/>
                  </a:lnTo>
                  <a:lnTo>
                    <a:pt x="102" y="398"/>
                  </a:lnTo>
                  <a:lnTo>
                    <a:pt x="105" y="398"/>
                  </a:lnTo>
                  <a:lnTo>
                    <a:pt x="108" y="396"/>
                  </a:lnTo>
                  <a:lnTo>
                    <a:pt x="112" y="395"/>
                  </a:lnTo>
                  <a:lnTo>
                    <a:pt x="116" y="392"/>
                  </a:lnTo>
                  <a:lnTo>
                    <a:pt x="119" y="389"/>
                  </a:lnTo>
                  <a:lnTo>
                    <a:pt x="124" y="385"/>
                  </a:lnTo>
                  <a:lnTo>
                    <a:pt x="127" y="382"/>
                  </a:lnTo>
                  <a:lnTo>
                    <a:pt x="131" y="379"/>
                  </a:lnTo>
                  <a:lnTo>
                    <a:pt x="132" y="376"/>
                  </a:lnTo>
                  <a:lnTo>
                    <a:pt x="134" y="373"/>
                  </a:lnTo>
                  <a:lnTo>
                    <a:pt x="134" y="372"/>
                  </a:lnTo>
                  <a:lnTo>
                    <a:pt x="134" y="370"/>
                  </a:lnTo>
                  <a:lnTo>
                    <a:pt x="131" y="367"/>
                  </a:lnTo>
                  <a:lnTo>
                    <a:pt x="127" y="366"/>
                  </a:lnTo>
                  <a:lnTo>
                    <a:pt x="122" y="364"/>
                  </a:lnTo>
                  <a:lnTo>
                    <a:pt x="118" y="364"/>
                  </a:lnTo>
                  <a:lnTo>
                    <a:pt x="113" y="363"/>
                  </a:lnTo>
                  <a:lnTo>
                    <a:pt x="111" y="361"/>
                  </a:lnTo>
                  <a:lnTo>
                    <a:pt x="109" y="360"/>
                  </a:lnTo>
                  <a:lnTo>
                    <a:pt x="109" y="359"/>
                  </a:lnTo>
                  <a:lnTo>
                    <a:pt x="111" y="357"/>
                  </a:lnTo>
                  <a:lnTo>
                    <a:pt x="112" y="356"/>
                  </a:lnTo>
                  <a:lnTo>
                    <a:pt x="115" y="356"/>
                  </a:lnTo>
                  <a:lnTo>
                    <a:pt x="119" y="356"/>
                  </a:lnTo>
                  <a:lnTo>
                    <a:pt x="122" y="356"/>
                  </a:lnTo>
                  <a:lnTo>
                    <a:pt x="127" y="356"/>
                  </a:lnTo>
                  <a:lnTo>
                    <a:pt x="131" y="356"/>
                  </a:lnTo>
                  <a:lnTo>
                    <a:pt x="135" y="357"/>
                  </a:lnTo>
                  <a:lnTo>
                    <a:pt x="138" y="359"/>
                  </a:lnTo>
                  <a:lnTo>
                    <a:pt x="143" y="361"/>
                  </a:lnTo>
                  <a:lnTo>
                    <a:pt x="144" y="363"/>
                  </a:lnTo>
                  <a:lnTo>
                    <a:pt x="147" y="367"/>
                  </a:lnTo>
                  <a:lnTo>
                    <a:pt x="148" y="370"/>
                  </a:lnTo>
                  <a:lnTo>
                    <a:pt x="148" y="375"/>
                  </a:lnTo>
                  <a:lnTo>
                    <a:pt x="147" y="379"/>
                  </a:lnTo>
                  <a:lnTo>
                    <a:pt x="145" y="383"/>
                  </a:lnTo>
                  <a:lnTo>
                    <a:pt x="141" y="386"/>
                  </a:lnTo>
                  <a:lnTo>
                    <a:pt x="137" y="391"/>
                  </a:lnTo>
                  <a:lnTo>
                    <a:pt x="134" y="392"/>
                  </a:lnTo>
                  <a:lnTo>
                    <a:pt x="131" y="393"/>
                  </a:lnTo>
                  <a:lnTo>
                    <a:pt x="128" y="395"/>
                  </a:lnTo>
                  <a:lnTo>
                    <a:pt x="125" y="398"/>
                  </a:lnTo>
                  <a:lnTo>
                    <a:pt x="122" y="399"/>
                  </a:lnTo>
                  <a:lnTo>
                    <a:pt x="119" y="401"/>
                  </a:lnTo>
                  <a:lnTo>
                    <a:pt x="115" y="402"/>
                  </a:lnTo>
                  <a:lnTo>
                    <a:pt x="112" y="404"/>
                  </a:lnTo>
                  <a:lnTo>
                    <a:pt x="109" y="405"/>
                  </a:lnTo>
                  <a:lnTo>
                    <a:pt x="106" y="407"/>
                  </a:lnTo>
                  <a:lnTo>
                    <a:pt x="103" y="408"/>
                  </a:lnTo>
                  <a:lnTo>
                    <a:pt x="100" y="409"/>
                  </a:lnTo>
                  <a:lnTo>
                    <a:pt x="96" y="408"/>
                  </a:lnTo>
                  <a:lnTo>
                    <a:pt x="93" y="408"/>
                  </a:lnTo>
                  <a:lnTo>
                    <a:pt x="89" y="408"/>
                  </a:lnTo>
                  <a:lnTo>
                    <a:pt x="84" y="407"/>
                  </a:lnTo>
                  <a:lnTo>
                    <a:pt x="80" y="405"/>
                  </a:lnTo>
                  <a:lnTo>
                    <a:pt x="76" y="404"/>
                  </a:lnTo>
                  <a:lnTo>
                    <a:pt x="71" y="402"/>
                  </a:lnTo>
                  <a:lnTo>
                    <a:pt x="67" y="399"/>
                  </a:lnTo>
                  <a:lnTo>
                    <a:pt x="63" y="398"/>
                  </a:lnTo>
                  <a:lnTo>
                    <a:pt x="58" y="395"/>
                  </a:lnTo>
                  <a:lnTo>
                    <a:pt x="54" y="393"/>
                  </a:lnTo>
                  <a:lnTo>
                    <a:pt x="51" y="391"/>
                  </a:lnTo>
                  <a:lnTo>
                    <a:pt x="47" y="389"/>
                  </a:lnTo>
                  <a:lnTo>
                    <a:pt x="42" y="386"/>
                  </a:lnTo>
                  <a:lnTo>
                    <a:pt x="39" y="385"/>
                  </a:lnTo>
                  <a:lnTo>
                    <a:pt x="36" y="383"/>
                  </a:lnTo>
                  <a:lnTo>
                    <a:pt x="32" y="380"/>
                  </a:lnTo>
                  <a:lnTo>
                    <a:pt x="29" y="376"/>
                  </a:lnTo>
                  <a:lnTo>
                    <a:pt x="28" y="373"/>
                  </a:lnTo>
                  <a:lnTo>
                    <a:pt x="25" y="370"/>
                  </a:lnTo>
                  <a:lnTo>
                    <a:pt x="23" y="367"/>
                  </a:lnTo>
                  <a:lnTo>
                    <a:pt x="22" y="364"/>
                  </a:lnTo>
                  <a:lnTo>
                    <a:pt x="20" y="360"/>
                  </a:lnTo>
                  <a:lnTo>
                    <a:pt x="18" y="357"/>
                  </a:lnTo>
                  <a:lnTo>
                    <a:pt x="16" y="353"/>
                  </a:lnTo>
                  <a:lnTo>
                    <a:pt x="15" y="348"/>
                  </a:lnTo>
                  <a:lnTo>
                    <a:pt x="13" y="344"/>
                  </a:lnTo>
                  <a:lnTo>
                    <a:pt x="12" y="340"/>
                  </a:lnTo>
                  <a:lnTo>
                    <a:pt x="10" y="335"/>
                  </a:lnTo>
                  <a:lnTo>
                    <a:pt x="9" y="331"/>
                  </a:lnTo>
                  <a:lnTo>
                    <a:pt x="7" y="328"/>
                  </a:lnTo>
                  <a:lnTo>
                    <a:pt x="6" y="324"/>
                  </a:lnTo>
                  <a:lnTo>
                    <a:pt x="6" y="321"/>
                  </a:lnTo>
                  <a:lnTo>
                    <a:pt x="4" y="319"/>
                  </a:lnTo>
                  <a:lnTo>
                    <a:pt x="4" y="316"/>
                  </a:lnTo>
                  <a:lnTo>
                    <a:pt x="3" y="314"/>
                  </a:lnTo>
                  <a:lnTo>
                    <a:pt x="3" y="311"/>
                  </a:lnTo>
                  <a:lnTo>
                    <a:pt x="3" y="308"/>
                  </a:lnTo>
                  <a:lnTo>
                    <a:pt x="2" y="305"/>
                  </a:lnTo>
                  <a:lnTo>
                    <a:pt x="2" y="302"/>
                  </a:lnTo>
                  <a:lnTo>
                    <a:pt x="2" y="299"/>
                  </a:lnTo>
                  <a:lnTo>
                    <a:pt x="2" y="296"/>
                  </a:lnTo>
                  <a:lnTo>
                    <a:pt x="0" y="292"/>
                  </a:lnTo>
                  <a:lnTo>
                    <a:pt x="0" y="289"/>
                  </a:lnTo>
                  <a:lnTo>
                    <a:pt x="0" y="286"/>
                  </a:lnTo>
                  <a:lnTo>
                    <a:pt x="0" y="283"/>
                  </a:lnTo>
                  <a:lnTo>
                    <a:pt x="0" y="280"/>
                  </a:lnTo>
                  <a:lnTo>
                    <a:pt x="0" y="276"/>
                  </a:lnTo>
                  <a:lnTo>
                    <a:pt x="0" y="273"/>
                  </a:lnTo>
                  <a:lnTo>
                    <a:pt x="0" y="270"/>
                  </a:lnTo>
                  <a:lnTo>
                    <a:pt x="0" y="267"/>
                  </a:lnTo>
                  <a:lnTo>
                    <a:pt x="0" y="263"/>
                  </a:lnTo>
                  <a:lnTo>
                    <a:pt x="0" y="260"/>
                  </a:lnTo>
                  <a:lnTo>
                    <a:pt x="0" y="257"/>
                  </a:lnTo>
                  <a:lnTo>
                    <a:pt x="0" y="252"/>
                  </a:lnTo>
                  <a:lnTo>
                    <a:pt x="0" y="250"/>
                  </a:lnTo>
                  <a:lnTo>
                    <a:pt x="0" y="245"/>
                  </a:lnTo>
                  <a:lnTo>
                    <a:pt x="2" y="244"/>
                  </a:lnTo>
                  <a:lnTo>
                    <a:pt x="2" y="239"/>
                  </a:lnTo>
                  <a:lnTo>
                    <a:pt x="3" y="235"/>
                  </a:lnTo>
                  <a:lnTo>
                    <a:pt x="3" y="232"/>
                  </a:lnTo>
                  <a:lnTo>
                    <a:pt x="4" y="229"/>
                  </a:lnTo>
                  <a:lnTo>
                    <a:pt x="4" y="225"/>
                  </a:lnTo>
                  <a:lnTo>
                    <a:pt x="6" y="222"/>
                  </a:lnTo>
                  <a:lnTo>
                    <a:pt x="6" y="218"/>
                  </a:lnTo>
                  <a:lnTo>
                    <a:pt x="7" y="215"/>
                  </a:lnTo>
                  <a:lnTo>
                    <a:pt x="9" y="212"/>
                  </a:lnTo>
                  <a:lnTo>
                    <a:pt x="10" y="209"/>
                  </a:lnTo>
                  <a:lnTo>
                    <a:pt x="12" y="205"/>
                  </a:lnTo>
                  <a:lnTo>
                    <a:pt x="13" y="202"/>
                  </a:lnTo>
                  <a:lnTo>
                    <a:pt x="15" y="199"/>
                  </a:lnTo>
                  <a:lnTo>
                    <a:pt x="16" y="194"/>
                  </a:lnTo>
                  <a:lnTo>
                    <a:pt x="18" y="191"/>
                  </a:lnTo>
                  <a:lnTo>
                    <a:pt x="19" y="189"/>
                  </a:lnTo>
                  <a:lnTo>
                    <a:pt x="20" y="186"/>
                  </a:lnTo>
                  <a:lnTo>
                    <a:pt x="22" y="183"/>
                  </a:lnTo>
                  <a:lnTo>
                    <a:pt x="23" y="180"/>
                  </a:lnTo>
                  <a:lnTo>
                    <a:pt x="26" y="177"/>
                  </a:lnTo>
                  <a:lnTo>
                    <a:pt x="28" y="174"/>
                  </a:lnTo>
                  <a:lnTo>
                    <a:pt x="29" y="171"/>
                  </a:lnTo>
                  <a:lnTo>
                    <a:pt x="31" y="168"/>
                  </a:lnTo>
                  <a:lnTo>
                    <a:pt x="34" y="165"/>
                  </a:lnTo>
                  <a:lnTo>
                    <a:pt x="38" y="161"/>
                  </a:lnTo>
                  <a:lnTo>
                    <a:pt x="42" y="155"/>
                  </a:lnTo>
                  <a:lnTo>
                    <a:pt x="47" y="149"/>
                  </a:lnTo>
                  <a:lnTo>
                    <a:pt x="51" y="145"/>
                  </a:lnTo>
                  <a:lnTo>
                    <a:pt x="57" y="141"/>
                  </a:lnTo>
                  <a:lnTo>
                    <a:pt x="61" y="136"/>
                  </a:lnTo>
                  <a:lnTo>
                    <a:pt x="66" y="132"/>
                  </a:lnTo>
                  <a:lnTo>
                    <a:pt x="70" y="127"/>
                  </a:lnTo>
                  <a:lnTo>
                    <a:pt x="74" y="123"/>
                  </a:lnTo>
                  <a:lnTo>
                    <a:pt x="79" y="120"/>
                  </a:lnTo>
                  <a:lnTo>
                    <a:pt x="83" y="116"/>
                  </a:lnTo>
                  <a:lnTo>
                    <a:pt x="89" y="113"/>
                  </a:lnTo>
                  <a:lnTo>
                    <a:pt x="93" y="110"/>
                  </a:lnTo>
                  <a:lnTo>
                    <a:pt x="97" y="107"/>
                  </a:lnTo>
                  <a:lnTo>
                    <a:pt x="102" y="104"/>
                  </a:lnTo>
                  <a:lnTo>
                    <a:pt x="106" y="101"/>
                  </a:lnTo>
                  <a:lnTo>
                    <a:pt x="109" y="100"/>
                  </a:lnTo>
                  <a:lnTo>
                    <a:pt x="113" y="98"/>
                  </a:lnTo>
                  <a:lnTo>
                    <a:pt x="116" y="96"/>
                  </a:lnTo>
                  <a:lnTo>
                    <a:pt x="119" y="94"/>
                  </a:lnTo>
                  <a:lnTo>
                    <a:pt x="122" y="94"/>
                  </a:lnTo>
                  <a:lnTo>
                    <a:pt x="125" y="93"/>
                  </a:lnTo>
                  <a:lnTo>
                    <a:pt x="129" y="91"/>
                  </a:lnTo>
                  <a:lnTo>
                    <a:pt x="134" y="90"/>
                  </a:lnTo>
                  <a:lnTo>
                    <a:pt x="137" y="88"/>
                  </a:lnTo>
                  <a:lnTo>
                    <a:pt x="141" y="87"/>
                  </a:lnTo>
                  <a:lnTo>
                    <a:pt x="143" y="85"/>
                  </a:lnTo>
                  <a:lnTo>
                    <a:pt x="145" y="84"/>
                  </a:lnTo>
                  <a:lnTo>
                    <a:pt x="148" y="84"/>
                  </a:lnTo>
                  <a:lnTo>
                    <a:pt x="151" y="84"/>
                  </a:lnTo>
                  <a:lnTo>
                    <a:pt x="156" y="82"/>
                  </a:lnTo>
                  <a:lnTo>
                    <a:pt x="160" y="82"/>
                  </a:lnTo>
                  <a:lnTo>
                    <a:pt x="161" y="82"/>
                  </a:lnTo>
                  <a:lnTo>
                    <a:pt x="164" y="82"/>
                  </a:lnTo>
                  <a:lnTo>
                    <a:pt x="167" y="82"/>
                  </a:lnTo>
                  <a:lnTo>
                    <a:pt x="170" y="84"/>
                  </a:lnTo>
                  <a:lnTo>
                    <a:pt x="175" y="85"/>
                  </a:lnTo>
                  <a:lnTo>
                    <a:pt x="177" y="87"/>
                  </a:lnTo>
                  <a:lnTo>
                    <a:pt x="182" y="90"/>
                  </a:lnTo>
                  <a:lnTo>
                    <a:pt x="185" y="91"/>
                  </a:lnTo>
                  <a:lnTo>
                    <a:pt x="188" y="96"/>
                  </a:lnTo>
                  <a:lnTo>
                    <a:pt x="189" y="98"/>
                  </a:lnTo>
                  <a:lnTo>
                    <a:pt x="189" y="97"/>
                  </a:lnTo>
                  <a:lnTo>
                    <a:pt x="189" y="93"/>
                  </a:lnTo>
                  <a:lnTo>
                    <a:pt x="191" y="90"/>
                  </a:lnTo>
                  <a:lnTo>
                    <a:pt x="191" y="87"/>
                  </a:lnTo>
                  <a:lnTo>
                    <a:pt x="192" y="82"/>
                  </a:lnTo>
                  <a:lnTo>
                    <a:pt x="193" y="80"/>
                  </a:lnTo>
                  <a:lnTo>
                    <a:pt x="193" y="75"/>
                  </a:lnTo>
                  <a:lnTo>
                    <a:pt x="195" y="71"/>
                  </a:lnTo>
                  <a:lnTo>
                    <a:pt x="196" y="66"/>
                  </a:lnTo>
                  <a:lnTo>
                    <a:pt x="198" y="62"/>
                  </a:lnTo>
                  <a:lnTo>
                    <a:pt x="199" y="58"/>
                  </a:lnTo>
                  <a:lnTo>
                    <a:pt x="202" y="53"/>
                  </a:lnTo>
                  <a:lnTo>
                    <a:pt x="204" y="50"/>
                  </a:lnTo>
                  <a:lnTo>
                    <a:pt x="207" y="48"/>
                  </a:lnTo>
                  <a:lnTo>
                    <a:pt x="209" y="43"/>
                  </a:lnTo>
                  <a:lnTo>
                    <a:pt x="212" y="40"/>
                  </a:lnTo>
                  <a:lnTo>
                    <a:pt x="217" y="36"/>
                  </a:lnTo>
                  <a:lnTo>
                    <a:pt x="221" y="32"/>
                  </a:lnTo>
                  <a:lnTo>
                    <a:pt x="224" y="29"/>
                  </a:lnTo>
                  <a:lnTo>
                    <a:pt x="227" y="27"/>
                  </a:lnTo>
                  <a:lnTo>
                    <a:pt x="230" y="26"/>
                  </a:lnTo>
                  <a:lnTo>
                    <a:pt x="233" y="23"/>
                  </a:lnTo>
                  <a:lnTo>
                    <a:pt x="236" y="21"/>
                  </a:lnTo>
                  <a:lnTo>
                    <a:pt x="239" y="20"/>
                  </a:lnTo>
                  <a:lnTo>
                    <a:pt x="243" y="17"/>
                  </a:lnTo>
                  <a:lnTo>
                    <a:pt x="246" y="16"/>
                  </a:lnTo>
                  <a:lnTo>
                    <a:pt x="249" y="14"/>
                  </a:lnTo>
                  <a:lnTo>
                    <a:pt x="252" y="11"/>
                  </a:lnTo>
                  <a:lnTo>
                    <a:pt x="256" y="10"/>
                  </a:lnTo>
                  <a:lnTo>
                    <a:pt x="259" y="8"/>
                  </a:lnTo>
                  <a:lnTo>
                    <a:pt x="262" y="7"/>
                  </a:lnTo>
                  <a:lnTo>
                    <a:pt x="266" y="5"/>
                  </a:lnTo>
                  <a:lnTo>
                    <a:pt x="269" y="4"/>
                  </a:lnTo>
                  <a:lnTo>
                    <a:pt x="273" y="4"/>
                  </a:lnTo>
                  <a:lnTo>
                    <a:pt x="276" y="3"/>
                  </a:lnTo>
                  <a:lnTo>
                    <a:pt x="281" y="1"/>
                  </a:lnTo>
                  <a:lnTo>
                    <a:pt x="284" y="0"/>
                  </a:lnTo>
                  <a:lnTo>
                    <a:pt x="286" y="0"/>
                  </a:lnTo>
                  <a:lnTo>
                    <a:pt x="289" y="0"/>
                  </a:lnTo>
                  <a:lnTo>
                    <a:pt x="294" y="0"/>
                  </a:lnTo>
                  <a:lnTo>
                    <a:pt x="297" y="0"/>
                  </a:lnTo>
                  <a:lnTo>
                    <a:pt x="301" y="0"/>
                  </a:lnTo>
                  <a:lnTo>
                    <a:pt x="302" y="0"/>
                  </a:lnTo>
                  <a:lnTo>
                    <a:pt x="305" y="0"/>
                  </a:lnTo>
                  <a:lnTo>
                    <a:pt x="308" y="0"/>
                  </a:lnTo>
                  <a:lnTo>
                    <a:pt x="311" y="1"/>
                  </a:lnTo>
                  <a:lnTo>
                    <a:pt x="316" y="3"/>
                  </a:lnTo>
                  <a:lnTo>
                    <a:pt x="320" y="4"/>
                  </a:lnTo>
                  <a:lnTo>
                    <a:pt x="324" y="5"/>
                  </a:lnTo>
                  <a:lnTo>
                    <a:pt x="329" y="8"/>
                  </a:lnTo>
                  <a:lnTo>
                    <a:pt x="332" y="10"/>
                  </a:lnTo>
                  <a:lnTo>
                    <a:pt x="334" y="13"/>
                  </a:lnTo>
                  <a:lnTo>
                    <a:pt x="336" y="16"/>
                  </a:lnTo>
                  <a:lnTo>
                    <a:pt x="337" y="18"/>
                  </a:lnTo>
                  <a:lnTo>
                    <a:pt x="339" y="21"/>
                  </a:lnTo>
                  <a:lnTo>
                    <a:pt x="340" y="24"/>
                  </a:lnTo>
                  <a:lnTo>
                    <a:pt x="340" y="27"/>
                  </a:lnTo>
                  <a:lnTo>
                    <a:pt x="340" y="30"/>
                  </a:lnTo>
                  <a:lnTo>
                    <a:pt x="340" y="33"/>
                  </a:lnTo>
                  <a:lnTo>
                    <a:pt x="342" y="37"/>
                  </a:lnTo>
                  <a:lnTo>
                    <a:pt x="340" y="42"/>
                  </a:lnTo>
                  <a:lnTo>
                    <a:pt x="340" y="46"/>
                  </a:lnTo>
                  <a:lnTo>
                    <a:pt x="340" y="50"/>
                  </a:lnTo>
                  <a:lnTo>
                    <a:pt x="340" y="56"/>
                  </a:lnTo>
                  <a:lnTo>
                    <a:pt x="339" y="59"/>
                  </a:lnTo>
                  <a:lnTo>
                    <a:pt x="337" y="64"/>
                  </a:lnTo>
                  <a:lnTo>
                    <a:pt x="336" y="66"/>
                  </a:lnTo>
                  <a:lnTo>
                    <a:pt x="334" y="69"/>
                  </a:lnTo>
                  <a:lnTo>
                    <a:pt x="330" y="74"/>
                  </a:lnTo>
                  <a:lnTo>
                    <a:pt x="326" y="75"/>
                  </a:lnTo>
                  <a:lnTo>
                    <a:pt x="323" y="7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63" name="Freeform 70"/>
            <p:cNvSpPr>
              <a:spLocks/>
            </p:cNvSpPr>
            <p:nvPr/>
          </p:nvSpPr>
          <p:spPr bwMode="auto">
            <a:xfrm>
              <a:off x="352" y="3033"/>
              <a:ext cx="79" cy="134"/>
            </a:xfrm>
            <a:custGeom>
              <a:avLst/>
              <a:gdLst>
                <a:gd name="T0" fmla="*/ 1 w 157"/>
                <a:gd name="T1" fmla="*/ 1 h 267"/>
                <a:gd name="T2" fmla="*/ 1 w 157"/>
                <a:gd name="T3" fmla="*/ 1 h 267"/>
                <a:gd name="T4" fmla="*/ 1 w 157"/>
                <a:gd name="T5" fmla="*/ 1 h 267"/>
                <a:gd name="T6" fmla="*/ 1 w 157"/>
                <a:gd name="T7" fmla="*/ 1 h 267"/>
                <a:gd name="T8" fmla="*/ 1 w 157"/>
                <a:gd name="T9" fmla="*/ 1 h 267"/>
                <a:gd name="T10" fmla="*/ 1 w 157"/>
                <a:gd name="T11" fmla="*/ 1 h 267"/>
                <a:gd name="T12" fmla="*/ 1 w 157"/>
                <a:gd name="T13" fmla="*/ 1 h 267"/>
                <a:gd name="T14" fmla="*/ 1 w 157"/>
                <a:gd name="T15" fmla="*/ 1 h 267"/>
                <a:gd name="T16" fmla="*/ 1 w 157"/>
                <a:gd name="T17" fmla="*/ 1 h 267"/>
                <a:gd name="T18" fmla="*/ 1 w 157"/>
                <a:gd name="T19" fmla="*/ 1 h 267"/>
                <a:gd name="T20" fmla="*/ 1 w 157"/>
                <a:gd name="T21" fmla="*/ 1 h 267"/>
                <a:gd name="T22" fmla="*/ 1 w 157"/>
                <a:gd name="T23" fmla="*/ 1 h 267"/>
                <a:gd name="T24" fmla="*/ 1 w 157"/>
                <a:gd name="T25" fmla="*/ 1 h 267"/>
                <a:gd name="T26" fmla="*/ 1 w 157"/>
                <a:gd name="T27" fmla="*/ 1 h 267"/>
                <a:gd name="T28" fmla="*/ 1 w 157"/>
                <a:gd name="T29" fmla="*/ 1 h 267"/>
                <a:gd name="T30" fmla="*/ 1 w 157"/>
                <a:gd name="T31" fmla="*/ 1 h 267"/>
                <a:gd name="T32" fmla="*/ 1 w 157"/>
                <a:gd name="T33" fmla="*/ 1 h 267"/>
                <a:gd name="T34" fmla="*/ 1 w 157"/>
                <a:gd name="T35" fmla="*/ 1 h 267"/>
                <a:gd name="T36" fmla="*/ 1 w 157"/>
                <a:gd name="T37" fmla="*/ 1 h 267"/>
                <a:gd name="T38" fmla="*/ 1 w 157"/>
                <a:gd name="T39" fmla="*/ 1 h 267"/>
                <a:gd name="T40" fmla="*/ 1 w 157"/>
                <a:gd name="T41" fmla="*/ 1 h 267"/>
                <a:gd name="T42" fmla="*/ 1 w 157"/>
                <a:gd name="T43" fmla="*/ 1 h 267"/>
                <a:gd name="T44" fmla="*/ 1 w 157"/>
                <a:gd name="T45" fmla="*/ 1 h 267"/>
                <a:gd name="T46" fmla="*/ 1 w 157"/>
                <a:gd name="T47" fmla="*/ 1 h 267"/>
                <a:gd name="T48" fmla="*/ 1 w 157"/>
                <a:gd name="T49" fmla="*/ 1 h 267"/>
                <a:gd name="T50" fmla="*/ 1 w 157"/>
                <a:gd name="T51" fmla="*/ 1 h 267"/>
                <a:gd name="T52" fmla="*/ 1 w 157"/>
                <a:gd name="T53" fmla="*/ 1 h 267"/>
                <a:gd name="T54" fmla="*/ 1 w 157"/>
                <a:gd name="T55" fmla="*/ 1 h 267"/>
                <a:gd name="T56" fmla="*/ 1 w 157"/>
                <a:gd name="T57" fmla="*/ 1 h 267"/>
                <a:gd name="T58" fmla="*/ 0 w 157"/>
                <a:gd name="T59" fmla="*/ 1 h 267"/>
                <a:gd name="T60" fmla="*/ 1 w 157"/>
                <a:gd name="T61" fmla="*/ 1 h 267"/>
                <a:gd name="T62" fmla="*/ 1 w 157"/>
                <a:gd name="T63" fmla="*/ 1 h 267"/>
                <a:gd name="T64" fmla="*/ 1 w 157"/>
                <a:gd name="T65" fmla="*/ 1 h 267"/>
                <a:gd name="T66" fmla="*/ 1 w 157"/>
                <a:gd name="T67" fmla="*/ 1 h 267"/>
                <a:gd name="T68" fmla="*/ 1 w 157"/>
                <a:gd name="T69" fmla="*/ 1 h 267"/>
                <a:gd name="T70" fmla="*/ 1 w 157"/>
                <a:gd name="T71" fmla="*/ 1 h 267"/>
                <a:gd name="T72" fmla="*/ 1 w 157"/>
                <a:gd name="T73" fmla="*/ 1 h 267"/>
                <a:gd name="T74" fmla="*/ 1 w 157"/>
                <a:gd name="T75" fmla="*/ 1 h 267"/>
                <a:gd name="T76" fmla="*/ 1 w 157"/>
                <a:gd name="T77" fmla="*/ 1 h 267"/>
                <a:gd name="T78" fmla="*/ 1 w 157"/>
                <a:gd name="T79" fmla="*/ 1 h 267"/>
                <a:gd name="T80" fmla="*/ 1 w 157"/>
                <a:gd name="T81" fmla="*/ 1 h 267"/>
                <a:gd name="T82" fmla="*/ 1 w 157"/>
                <a:gd name="T83" fmla="*/ 1 h 267"/>
                <a:gd name="T84" fmla="*/ 1 w 157"/>
                <a:gd name="T85" fmla="*/ 1 h 267"/>
                <a:gd name="T86" fmla="*/ 1 w 157"/>
                <a:gd name="T87" fmla="*/ 1 h 267"/>
                <a:gd name="T88" fmla="*/ 1 w 157"/>
                <a:gd name="T89" fmla="*/ 1 h 267"/>
                <a:gd name="T90" fmla="*/ 1 w 157"/>
                <a:gd name="T91" fmla="*/ 1 h 267"/>
                <a:gd name="T92" fmla="*/ 1 w 157"/>
                <a:gd name="T93" fmla="*/ 1 h 267"/>
                <a:gd name="T94" fmla="*/ 1 w 157"/>
                <a:gd name="T95" fmla="*/ 1 h 267"/>
                <a:gd name="T96" fmla="*/ 1 w 157"/>
                <a:gd name="T97" fmla="*/ 1 h 267"/>
                <a:gd name="T98" fmla="*/ 1 w 157"/>
                <a:gd name="T99" fmla="*/ 1 h 267"/>
                <a:gd name="T100" fmla="*/ 1 w 157"/>
                <a:gd name="T101" fmla="*/ 1 h 267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57"/>
                <a:gd name="T154" fmla="*/ 0 h 267"/>
                <a:gd name="T155" fmla="*/ 157 w 157"/>
                <a:gd name="T156" fmla="*/ 267 h 267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57" h="267">
                  <a:moveTo>
                    <a:pt x="146" y="1"/>
                  </a:moveTo>
                  <a:lnTo>
                    <a:pt x="144" y="2"/>
                  </a:lnTo>
                  <a:lnTo>
                    <a:pt x="144" y="5"/>
                  </a:lnTo>
                  <a:lnTo>
                    <a:pt x="144" y="8"/>
                  </a:lnTo>
                  <a:lnTo>
                    <a:pt x="144" y="11"/>
                  </a:lnTo>
                  <a:lnTo>
                    <a:pt x="144" y="14"/>
                  </a:lnTo>
                  <a:lnTo>
                    <a:pt x="144" y="18"/>
                  </a:lnTo>
                  <a:lnTo>
                    <a:pt x="143" y="23"/>
                  </a:lnTo>
                  <a:lnTo>
                    <a:pt x="143" y="27"/>
                  </a:lnTo>
                  <a:lnTo>
                    <a:pt x="143" y="29"/>
                  </a:lnTo>
                  <a:lnTo>
                    <a:pt x="141" y="32"/>
                  </a:lnTo>
                  <a:lnTo>
                    <a:pt x="141" y="34"/>
                  </a:lnTo>
                  <a:lnTo>
                    <a:pt x="141" y="37"/>
                  </a:lnTo>
                  <a:lnTo>
                    <a:pt x="140" y="40"/>
                  </a:lnTo>
                  <a:lnTo>
                    <a:pt x="140" y="43"/>
                  </a:lnTo>
                  <a:lnTo>
                    <a:pt x="140" y="46"/>
                  </a:lnTo>
                  <a:lnTo>
                    <a:pt x="139" y="49"/>
                  </a:lnTo>
                  <a:lnTo>
                    <a:pt x="139" y="52"/>
                  </a:lnTo>
                  <a:lnTo>
                    <a:pt x="137" y="55"/>
                  </a:lnTo>
                  <a:lnTo>
                    <a:pt x="137" y="58"/>
                  </a:lnTo>
                  <a:lnTo>
                    <a:pt x="136" y="61"/>
                  </a:lnTo>
                  <a:lnTo>
                    <a:pt x="134" y="64"/>
                  </a:lnTo>
                  <a:lnTo>
                    <a:pt x="133" y="66"/>
                  </a:lnTo>
                  <a:lnTo>
                    <a:pt x="131" y="69"/>
                  </a:lnTo>
                  <a:lnTo>
                    <a:pt x="131" y="74"/>
                  </a:lnTo>
                  <a:lnTo>
                    <a:pt x="128" y="77"/>
                  </a:lnTo>
                  <a:lnTo>
                    <a:pt x="127" y="80"/>
                  </a:lnTo>
                  <a:lnTo>
                    <a:pt x="125" y="82"/>
                  </a:lnTo>
                  <a:lnTo>
                    <a:pt x="124" y="87"/>
                  </a:lnTo>
                  <a:lnTo>
                    <a:pt x="121" y="90"/>
                  </a:lnTo>
                  <a:lnTo>
                    <a:pt x="120" y="93"/>
                  </a:lnTo>
                  <a:lnTo>
                    <a:pt x="117" y="96"/>
                  </a:lnTo>
                  <a:lnTo>
                    <a:pt x="115" y="98"/>
                  </a:lnTo>
                  <a:lnTo>
                    <a:pt x="112" y="101"/>
                  </a:lnTo>
                  <a:lnTo>
                    <a:pt x="111" y="104"/>
                  </a:lnTo>
                  <a:lnTo>
                    <a:pt x="109" y="107"/>
                  </a:lnTo>
                  <a:lnTo>
                    <a:pt x="107" y="110"/>
                  </a:lnTo>
                  <a:lnTo>
                    <a:pt x="102" y="116"/>
                  </a:lnTo>
                  <a:lnTo>
                    <a:pt x="98" y="120"/>
                  </a:lnTo>
                  <a:lnTo>
                    <a:pt x="93" y="125"/>
                  </a:lnTo>
                  <a:lnTo>
                    <a:pt x="89" y="130"/>
                  </a:lnTo>
                  <a:lnTo>
                    <a:pt x="85" y="133"/>
                  </a:lnTo>
                  <a:lnTo>
                    <a:pt x="80" y="138"/>
                  </a:lnTo>
                  <a:lnTo>
                    <a:pt x="76" y="139"/>
                  </a:lnTo>
                  <a:lnTo>
                    <a:pt x="73" y="142"/>
                  </a:lnTo>
                  <a:lnTo>
                    <a:pt x="70" y="143"/>
                  </a:lnTo>
                  <a:lnTo>
                    <a:pt x="66" y="143"/>
                  </a:lnTo>
                  <a:lnTo>
                    <a:pt x="62" y="145"/>
                  </a:lnTo>
                  <a:lnTo>
                    <a:pt x="57" y="145"/>
                  </a:lnTo>
                  <a:lnTo>
                    <a:pt x="53" y="145"/>
                  </a:lnTo>
                  <a:lnTo>
                    <a:pt x="48" y="145"/>
                  </a:lnTo>
                  <a:lnTo>
                    <a:pt x="44" y="145"/>
                  </a:lnTo>
                  <a:lnTo>
                    <a:pt x="40" y="145"/>
                  </a:lnTo>
                  <a:lnTo>
                    <a:pt x="34" y="143"/>
                  </a:lnTo>
                  <a:lnTo>
                    <a:pt x="31" y="143"/>
                  </a:lnTo>
                  <a:lnTo>
                    <a:pt x="27" y="142"/>
                  </a:lnTo>
                  <a:lnTo>
                    <a:pt x="24" y="142"/>
                  </a:lnTo>
                  <a:lnTo>
                    <a:pt x="21" y="142"/>
                  </a:lnTo>
                  <a:lnTo>
                    <a:pt x="18" y="142"/>
                  </a:lnTo>
                  <a:lnTo>
                    <a:pt x="16" y="142"/>
                  </a:lnTo>
                  <a:lnTo>
                    <a:pt x="16" y="143"/>
                  </a:lnTo>
                  <a:lnTo>
                    <a:pt x="14" y="145"/>
                  </a:lnTo>
                  <a:lnTo>
                    <a:pt x="12" y="148"/>
                  </a:lnTo>
                  <a:lnTo>
                    <a:pt x="11" y="152"/>
                  </a:lnTo>
                  <a:lnTo>
                    <a:pt x="9" y="157"/>
                  </a:lnTo>
                  <a:lnTo>
                    <a:pt x="6" y="158"/>
                  </a:lnTo>
                  <a:lnTo>
                    <a:pt x="6" y="161"/>
                  </a:lnTo>
                  <a:lnTo>
                    <a:pt x="6" y="162"/>
                  </a:lnTo>
                  <a:lnTo>
                    <a:pt x="9" y="162"/>
                  </a:lnTo>
                  <a:lnTo>
                    <a:pt x="11" y="161"/>
                  </a:lnTo>
                  <a:lnTo>
                    <a:pt x="12" y="159"/>
                  </a:lnTo>
                  <a:lnTo>
                    <a:pt x="15" y="159"/>
                  </a:lnTo>
                  <a:lnTo>
                    <a:pt x="18" y="158"/>
                  </a:lnTo>
                  <a:lnTo>
                    <a:pt x="21" y="158"/>
                  </a:lnTo>
                  <a:lnTo>
                    <a:pt x="24" y="158"/>
                  </a:lnTo>
                  <a:lnTo>
                    <a:pt x="27" y="157"/>
                  </a:lnTo>
                  <a:lnTo>
                    <a:pt x="31" y="157"/>
                  </a:lnTo>
                  <a:lnTo>
                    <a:pt x="34" y="155"/>
                  </a:lnTo>
                  <a:lnTo>
                    <a:pt x="38" y="155"/>
                  </a:lnTo>
                  <a:lnTo>
                    <a:pt x="43" y="155"/>
                  </a:lnTo>
                  <a:lnTo>
                    <a:pt x="47" y="155"/>
                  </a:lnTo>
                  <a:lnTo>
                    <a:pt x="50" y="155"/>
                  </a:lnTo>
                  <a:lnTo>
                    <a:pt x="53" y="155"/>
                  </a:lnTo>
                  <a:lnTo>
                    <a:pt x="57" y="157"/>
                  </a:lnTo>
                  <a:lnTo>
                    <a:pt x="60" y="157"/>
                  </a:lnTo>
                  <a:lnTo>
                    <a:pt x="66" y="158"/>
                  </a:lnTo>
                  <a:lnTo>
                    <a:pt x="70" y="162"/>
                  </a:lnTo>
                  <a:lnTo>
                    <a:pt x="72" y="165"/>
                  </a:lnTo>
                  <a:lnTo>
                    <a:pt x="73" y="168"/>
                  </a:lnTo>
                  <a:lnTo>
                    <a:pt x="75" y="171"/>
                  </a:lnTo>
                  <a:lnTo>
                    <a:pt x="76" y="174"/>
                  </a:lnTo>
                  <a:lnTo>
                    <a:pt x="77" y="177"/>
                  </a:lnTo>
                  <a:lnTo>
                    <a:pt x="79" y="180"/>
                  </a:lnTo>
                  <a:lnTo>
                    <a:pt x="80" y="183"/>
                  </a:lnTo>
                  <a:lnTo>
                    <a:pt x="80" y="186"/>
                  </a:lnTo>
                  <a:lnTo>
                    <a:pt x="82" y="189"/>
                  </a:lnTo>
                  <a:lnTo>
                    <a:pt x="82" y="191"/>
                  </a:lnTo>
                  <a:lnTo>
                    <a:pt x="82" y="194"/>
                  </a:lnTo>
                  <a:lnTo>
                    <a:pt x="82" y="197"/>
                  </a:lnTo>
                  <a:lnTo>
                    <a:pt x="82" y="202"/>
                  </a:lnTo>
                  <a:lnTo>
                    <a:pt x="80" y="207"/>
                  </a:lnTo>
                  <a:lnTo>
                    <a:pt x="79" y="210"/>
                  </a:lnTo>
                  <a:lnTo>
                    <a:pt x="77" y="213"/>
                  </a:lnTo>
                  <a:lnTo>
                    <a:pt x="76" y="215"/>
                  </a:lnTo>
                  <a:lnTo>
                    <a:pt x="75" y="218"/>
                  </a:lnTo>
                  <a:lnTo>
                    <a:pt x="70" y="223"/>
                  </a:lnTo>
                  <a:lnTo>
                    <a:pt x="66" y="228"/>
                  </a:lnTo>
                  <a:lnTo>
                    <a:pt x="62" y="232"/>
                  </a:lnTo>
                  <a:lnTo>
                    <a:pt x="59" y="236"/>
                  </a:lnTo>
                  <a:lnTo>
                    <a:pt x="56" y="239"/>
                  </a:lnTo>
                  <a:lnTo>
                    <a:pt x="51" y="242"/>
                  </a:lnTo>
                  <a:lnTo>
                    <a:pt x="47" y="247"/>
                  </a:lnTo>
                  <a:lnTo>
                    <a:pt x="41" y="250"/>
                  </a:lnTo>
                  <a:lnTo>
                    <a:pt x="38" y="251"/>
                  </a:lnTo>
                  <a:lnTo>
                    <a:pt x="37" y="252"/>
                  </a:lnTo>
                  <a:lnTo>
                    <a:pt x="32" y="252"/>
                  </a:lnTo>
                  <a:lnTo>
                    <a:pt x="31" y="254"/>
                  </a:lnTo>
                  <a:lnTo>
                    <a:pt x="28" y="255"/>
                  </a:lnTo>
                  <a:lnTo>
                    <a:pt x="25" y="255"/>
                  </a:lnTo>
                  <a:lnTo>
                    <a:pt x="22" y="255"/>
                  </a:lnTo>
                  <a:lnTo>
                    <a:pt x="19" y="255"/>
                  </a:lnTo>
                  <a:lnTo>
                    <a:pt x="15" y="254"/>
                  </a:lnTo>
                  <a:lnTo>
                    <a:pt x="12" y="251"/>
                  </a:lnTo>
                  <a:lnTo>
                    <a:pt x="11" y="248"/>
                  </a:lnTo>
                  <a:lnTo>
                    <a:pt x="9" y="245"/>
                  </a:lnTo>
                  <a:lnTo>
                    <a:pt x="9" y="241"/>
                  </a:lnTo>
                  <a:lnTo>
                    <a:pt x="9" y="236"/>
                  </a:lnTo>
                  <a:lnTo>
                    <a:pt x="11" y="232"/>
                  </a:lnTo>
                  <a:lnTo>
                    <a:pt x="12" y="229"/>
                  </a:lnTo>
                  <a:lnTo>
                    <a:pt x="14" y="226"/>
                  </a:lnTo>
                  <a:lnTo>
                    <a:pt x="18" y="222"/>
                  </a:lnTo>
                  <a:lnTo>
                    <a:pt x="22" y="219"/>
                  </a:lnTo>
                  <a:lnTo>
                    <a:pt x="27" y="218"/>
                  </a:lnTo>
                  <a:lnTo>
                    <a:pt x="31" y="215"/>
                  </a:lnTo>
                  <a:lnTo>
                    <a:pt x="35" y="213"/>
                  </a:lnTo>
                  <a:lnTo>
                    <a:pt x="40" y="212"/>
                  </a:lnTo>
                  <a:lnTo>
                    <a:pt x="41" y="210"/>
                  </a:lnTo>
                  <a:lnTo>
                    <a:pt x="43" y="209"/>
                  </a:lnTo>
                  <a:lnTo>
                    <a:pt x="41" y="206"/>
                  </a:lnTo>
                  <a:lnTo>
                    <a:pt x="37" y="203"/>
                  </a:lnTo>
                  <a:lnTo>
                    <a:pt x="32" y="205"/>
                  </a:lnTo>
                  <a:lnTo>
                    <a:pt x="28" y="205"/>
                  </a:lnTo>
                  <a:lnTo>
                    <a:pt x="24" y="207"/>
                  </a:lnTo>
                  <a:lnTo>
                    <a:pt x="19" y="209"/>
                  </a:lnTo>
                  <a:lnTo>
                    <a:pt x="15" y="213"/>
                  </a:lnTo>
                  <a:lnTo>
                    <a:pt x="9" y="218"/>
                  </a:lnTo>
                  <a:lnTo>
                    <a:pt x="5" y="222"/>
                  </a:lnTo>
                  <a:lnTo>
                    <a:pt x="2" y="226"/>
                  </a:lnTo>
                  <a:lnTo>
                    <a:pt x="2" y="232"/>
                  </a:lnTo>
                  <a:lnTo>
                    <a:pt x="0" y="236"/>
                  </a:lnTo>
                  <a:lnTo>
                    <a:pt x="0" y="242"/>
                  </a:lnTo>
                  <a:lnTo>
                    <a:pt x="0" y="248"/>
                  </a:lnTo>
                  <a:lnTo>
                    <a:pt x="2" y="252"/>
                  </a:lnTo>
                  <a:lnTo>
                    <a:pt x="3" y="257"/>
                  </a:lnTo>
                  <a:lnTo>
                    <a:pt x="8" y="261"/>
                  </a:lnTo>
                  <a:lnTo>
                    <a:pt x="9" y="263"/>
                  </a:lnTo>
                  <a:lnTo>
                    <a:pt x="12" y="264"/>
                  </a:lnTo>
                  <a:lnTo>
                    <a:pt x="15" y="266"/>
                  </a:lnTo>
                  <a:lnTo>
                    <a:pt x="19" y="267"/>
                  </a:lnTo>
                  <a:lnTo>
                    <a:pt x="22" y="267"/>
                  </a:lnTo>
                  <a:lnTo>
                    <a:pt x="25" y="267"/>
                  </a:lnTo>
                  <a:lnTo>
                    <a:pt x="30" y="267"/>
                  </a:lnTo>
                  <a:lnTo>
                    <a:pt x="34" y="266"/>
                  </a:lnTo>
                  <a:lnTo>
                    <a:pt x="38" y="264"/>
                  </a:lnTo>
                  <a:lnTo>
                    <a:pt x="43" y="263"/>
                  </a:lnTo>
                  <a:lnTo>
                    <a:pt x="47" y="260"/>
                  </a:lnTo>
                  <a:lnTo>
                    <a:pt x="51" y="257"/>
                  </a:lnTo>
                  <a:lnTo>
                    <a:pt x="56" y="254"/>
                  </a:lnTo>
                  <a:lnTo>
                    <a:pt x="59" y="251"/>
                  </a:lnTo>
                  <a:lnTo>
                    <a:pt x="63" y="248"/>
                  </a:lnTo>
                  <a:lnTo>
                    <a:pt x="67" y="245"/>
                  </a:lnTo>
                  <a:lnTo>
                    <a:pt x="70" y="241"/>
                  </a:lnTo>
                  <a:lnTo>
                    <a:pt x="73" y="238"/>
                  </a:lnTo>
                  <a:lnTo>
                    <a:pt x="76" y="235"/>
                  </a:lnTo>
                  <a:lnTo>
                    <a:pt x="79" y="234"/>
                  </a:lnTo>
                  <a:lnTo>
                    <a:pt x="82" y="231"/>
                  </a:lnTo>
                  <a:lnTo>
                    <a:pt x="83" y="228"/>
                  </a:lnTo>
                  <a:lnTo>
                    <a:pt x="85" y="225"/>
                  </a:lnTo>
                  <a:lnTo>
                    <a:pt x="86" y="221"/>
                  </a:lnTo>
                  <a:lnTo>
                    <a:pt x="88" y="218"/>
                  </a:lnTo>
                  <a:lnTo>
                    <a:pt x="89" y="213"/>
                  </a:lnTo>
                  <a:lnTo>
                    <a:pt x="91" y="210"/>
                  </a:lnTo>
                  <a:lnTo>
                    <a:pt x="92" y="207"/>
                  </a:lnTo>
                  <a:lnTo>
                    <a:pt x="93" y="203"/>
                  </a:lnTo>
                  <a:lnTo>
                    <a:pt x="93" y="199"/>
                  </a:lnTo>
                  <a:lnTo>
                    <a:pt x="93" y="196"/>
                  </a:lnTo>
                  <a:lnTo>
                    <a:pt x="95" y="193"/>
                  </a:lnTo>
                  <a:lnTo>
                    <a:pt x="95" y="190"/>
                  </a:lnTo>
                  <a:lnTo>
                    <a:pt x="95" y="187"/>
                  </a:lnTo>
                  <a:lnTo>
                    <a:pt x="95" y="184"/>
                  </a:lnTo>
                  <a:lnTo>
                    <a:pt x="95" y="183"/>
                  </a:lnTo>
                  <a:lnTo>
                    <a:pt x="95" y="180"/>
                  </a:lnTo>
                  <a:lnTo>
                    <a:pt x="95" y="177"/>
                  </a:lnTo>
                  <a:lnTo>
                    <a:pt x="93" y="174"/>
                  </a:lnTo>
                  <a:lnTo>
                    <a:pt x="92" y="173"/>
                  </a:lnTo>
                  <a:lnTo>
                    <a:pt x="89" y="167"/>
                  </a:lnTo>
                  <a:lnTo>
                    <a:pt x="85" y="162"/>
                  </a:lnTo>
                  <a:lnTo>
                    <a:pt x="82" y="158"/>
                  </a:lnTo>
                  <a:lnTo>
                    <a:pt x="77" y="154"/>
                  </a:lnTo>
                  <a:lnTo>
                    <a:pt x="76" y="152"/>
                  </a:lnTo>
                  <a:lnTo>
                    <a:pt x="75" y="151"/>
                  </a:lnTo>
                  <a:lnTo>
                    <a:pt x="76" y="151"/>
                  </a:lnTo>
                  <a:lnTo>
                    <a:pt x="77" y="151"/>
                  </a:lnTo>
                  <a:lnTo>
                    <a:pt x="80" y="149"/>
                  </a:lnTo>
                  <a:lnTo>
                    <a:pt x="85" y="148"/>
                  </a:lnTo>
                  <a:lnTo>
                    <a:pt x="89" y="146"/>
                  </a:lnTo>
                  <a:lnTo>
                    <a:pt x="95" y="143"/>
                  </a:lnTo>
                  <a:lnTo>
                    <a:pt x="98" y="142"/>
                  </a:lnTo>
                  <a:lnTo>
                    <a:pt x="101" y="141"/>
                  </a:lnTo>
                  <a:lnTo>
                    <a:pt x="104" y="139"/>
                  </a:lnTo>
                  <a:lnTo>
                    <a:pt x="107" y="136"/>
                  </a:lnTo>
                  <a:lnTo>
                    <a:pt x="108" y="133"/>
                  </a:lnTo>
                  <a:lnTo>
                    <a:pt x="112" y="129"/>
                  </a:lnTo>
                  <a:lnTo>
                    <a:pt x="115" y="125"/>
                  </a:lnTo>
                  <a:lnTo>
                    <a:pt x="120" y="120"/>
                  </a:lnTo>
                  <a:lnTo>
                    <a:pt x="121" y="116"/>
                  </a:lnTo>
                  <a:lnTo>
                    <a:pt x="123" y="113"/>
                  </a:lnTo>
                  <a:lnTo>
                    <a:pt x="125" y="110"/>
                  </a:lnTo>
                  <a:lnTo>
                    <a:pt x="127" y="107"/>
                  </a:lnTo>
                  <a:lnTo>
                    <a:pt x="128" y="104"/>
                  </a:lnTo>
                  <a:lnTo>
                    <a:pt x="131" y="101"/>
                  </a:lnTo>
                  <a:lnTo>
                    <a:pt x="133" y="98"/>
                  </a:lnTo>
                  <a:lnTo>
                    <a:pt x="134" y="96"/>
                  </a:lnTo>
                  <a:lnTo>
                    <a:pt x="136" y="91"/>
                  </a:lnTo>
                  <a:lnTo>
                    <a:pt x="139" y="88"/>
                  </a:lnTo>
                  <a:lnTo>
                    <a:pt x="140" y="85"/>
                  </a:lnTo>
                  <a:lnTo>
                    <a:pt x="141" y="82"/>
                  </a:lnTo>
                  <a:lnTo>
                    <a:pt x="143" y="80"/>
                  </a:lnTo>
                  <a:lnTo>
                    <a:pt x="144" y="77"/>
                  </a:lnTo>
                  <a:lnTo>
                    <a:pt x="146" y="74"/>
                  </a:lnTo>
                  <a:lnTo>
                    <a:pt x="147" y="71"/>
                  </a:lnTo>
                  <a:lnTo>
                    <a:pt x="149" y="68"/>
                  </a:lnTo>
                  <a:lnTo>
                    <a:pt x="149" y="65"/>
                  </a:lnTo>
                  <a:lnTo>
                    <a:pt x="150" y="64"/>
                  </a:lnTo>
                  <a:lnTo>
                    <a:pt x="152" y="61"/>
                  </a:lnTo>
                  <a:lnTo>
                    <a:pt x="153" y="58"/>
                  </a:lnTo>
                  <a:lnTo>
                    <a:pt x="155" y="56"/>
                  </a:lnTo>
                  <a:lnTo>
                    <a:pt x="156" y="52"/>
                  </a:lnTo>
                  <a:lnTo>
                    <a:pt x="156" y="46"/>
                  </a:lnTo>
                  <a:lnTo>
                    <a:pt x="156" y="43"/>
                  </a:lnTo>
                  <a:lnTo>
                    <a:pt x="156" y="40"/>
                  </a:lnTo>
                  <a:lnTo>
                    <a:pt x="156" y="37"/>
                  </a:lnTo>
                  <a:lnTo>
                    <a:pt x="157" y="34"/>
                  </a:lnTo>
                  <a:lnTo>
                    <a:pt x="156" y="30"/>
                  </a:lnTo>
                  <a:lnTo>
                    <a:pt x="156" y="27"/>
                  </a:lnTo>
                  <a:lnTo>
                    <a:pt x="156" y="24"/>
                  </a:lnTo>
                  <a:lnTo>
                    <a:pt x="156" y="21"/>
                  </a:lnTo>
                  <a:lnTo>
                    <a:pt x="156" y="18"/>
                  </a:lnTo>
                  <a:lnTo>
                    <a:pt x="155" y="16"/>
                  </a:lnTo>
                  <a:lnTo>
                    <a:pt x="155" y="13"/>
                  </a:lnTo>
                  <a:lnTo>
                    <a:pt x="155" y="11"/>
                  </a:lnTo>
                  <a:lnTo>
                    <a:pt x="153" y="7"/>
                  </a:lnTo>
                  <a:lnTo>
                    <a:pt x="152" y="4"/>
                  </a:lnTo>
                  <a:lnTo>
                    <a:pt x="150" y="2"/>
                  </a:lnTo>
                  <a:lnTo>
                    <a:pt x="149" y="1"/>
                  </a:lnTo>
                  <a:lnTo>
                    <a:pt x="146" y="0"/>
                  </a:lnTo>
                  <a:lnTo>
                    <a:pt x="146" y="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64" name="Freeform 71"/>
            <p:cNvSpPr>
              <a:spLocks/>
            </p:cNvSpPr>
            <p:nvPr/>
          </p:nvSpPr>
          <p:spPr bwMode="auto">
            <a:xfrm>
              <a:off x="330" y="3135"/>
              <a:ext cx="62" cy="84"/>
            </a:xfrm>
            <a:custGeom>
              <a:avLst/>
              <a:gdLst>
                <a:gd name="T0" fmla="*/ 1 w 123"/>
                <a:gd name="T1" fmla="*/ 0 h 169"/>
                <a:gd name="T2" fmla="*/ 1 w 123"/>
                <a:gd name="T3" fmla="*/ 0 h 169"/>
                <a:gd name="T4" fmla="*/ 1 w 123"/>
                <a:gd name="T5" fmla="*/ 0 h 169"/>
                <a:gd name="T6" fmla="*/ 1 w 123"/>
                <a:gd name="T7" fmla="*/ 0 h 169"/>
                <a:gd name="T8" fmla="*/ 1 w 123"/>
                <a:gd name="T9" fmla="*/ 0 h 169"/>
                <a:gd name="T10" fmla="*/ 1 w 123"/>
                <a:gd name="T11" fmla="*/ 0 h 169"/>
                <a:gd name="T12" fmla="*/ 1 w 123"/>
                <a:gd name="T13" fmla="*/ 0 h 169"/>
                <a:gd name="T14" fmla="*/ 1 w 123"/>
                <a:gd name="T15" fmla="*/ 0 h 169"/>
                <a:gd name="T16" fmla="*/ 1 w 123"/>
                <a:gd name="T17" fmla="*/ 0 h 169"/>
                <a:gd name="T18" fmla="*/ 1 w 123"/>
                <a:gd name="T19" fmla="*/ 0 h 169"/>
                <a:gd name="T20" fmla="*/ 1 w 123"/>
                <a:gd name="T21" fmla="*/ 0 h 169"/>
                <a:gd name="T22" fmla="*/ 1 w 123"/>
                <a:gd name="T23" fmla="*/ 0 h 169"/>
                <a:gd name="T24" fmla="*/ 1 w 123"/>
                <a:gd name="T25" fmla="*/ 0 h 169"/>
                <a:gd name="T26" fmla="*/ 1 w 123"/>
                <a:gd name="T27" fmla="*/ 0 h 169"/>
                <a:gd name="T28" fmla="*/ 1 w 123"/>
                <a:gd name="T29" fmla="*/ 0 h 169"/>
                <a:gd name="T30" fmla="*/ 1 w 123"/>
                <a:gd name="T31" fmla="*/ 0 h 169"/>
                <a:gd name="T32" fmla="*/ 1 w 123"/>
                <a:gd name="T33" fmla="*/ 0 h 169"/>
                <a:gd name="T34" fmla="*/ 1 w 123"/>
                <a:gd name="T35" fmla="*/ 0 h 169"/>
                <a:gd name="T36" fmla="*/ 1 w 123"/>
                <a:gd name="T37" fmla="*/ 0 h 169"/>
                <a:gd name="T38" fmla="*/ 1 w 123"/>
                <a:gd name="T39" fmla="*/ 0 h 169"/>
                <a:gd name="T40" fmla="*/ 0 w 123"/>
                <a:gd name="T41" fmla="*/ 0 h 169"/>
                <a:gd name="T42" fmla="*/ 1 w 123"/>
                <a:gd name="T43" fmla="*/ 0 h 169"/>
                <a:gd name="T44" fmla="*/ 1 w 123"/>
                <a:gd name="T45" fmla="*/ 0 h 169"/>
                <a:gd name="T46" fmla="*/ 1 w 123"/>
                <a:gd name="T47" fmla="*/ 0 h 169"/>
                <a:gd name="T48" fmla="*/ 1 w 123"/>
                <a:gd name="T49" fmla="*/ 0 h 169"/>
                <a:gd name="T50" fmla="*/ 1 w 123"/>
                <a:gd name="T51" fmla="*/ 0 h 169"/>
                <a:gd name="T52" fmla="*/ 1 w 123"/>
                <a:gd name="T53" fmla="*/ 0 h 169"/>
                <a:gd name="T54" fmla="*/ 1 w 123"/>
                <a:gd name="T55" fmla="*/ 0 h 169"/>
                <a:gd name="T56" fmla="*/ 1 w 123"/>
                <a:gd name="T57" fmla="*/ 0 h 169"/>
                <a:gd name="T58" fmla="*/ 1 w 123"/>
                <a:gd name="T59" fmla="*/ 0 h 169"/>
                <a:gd name="T60" fmla="*/ 1 w 123"/>
                <a:gd name="T61" fmla="*/ 0 h 169"/>
                <a:gd name="T62" fmla="*/ 1 w 123"/>
                <a:gd name="T63" fmla="*/ 0 h 169"/>
                <a:gd name="T64" fmla="*/ 1 w 123"/>
                <a:gd name="T65" fmla="*/ 0 h 169"/>
                <a:gd name="T66" fmla="*/ 1 w 123"/>
                <a:gd name="T67" fmla="*/ 0 h 169"/>
                <a:gd name="T68" fmla="*/ 1 w 123"/>
                <a:gd name="T69" fmla="*/ 0 h 169"/>
                <a:gd name="T70" fmla="*/ 1 w 123"/>
                <a:gd name="T71" fmla="*/ 0 h 169"/>
                <a:gd name="T72" fmla="*/ 1 w 123"/>
                <a:gd name="T73" fmla="*/ 0 h 169"/>
                <a:gd name="T74" fmla="*/ 1 w 123"/>
                <a:gd name="T75" fmla="*/ 0 h 169"/>
                <a:gd name="T76" fmla="*/ 1 w 123"/>
                <a:gd name="T77" fmla="*/ 0 h 169"/>
                <a:gd name="T78" fmla="*/ 1 w 123"/>
                <a:gd name="T79" fmla="*/ 0 h 169"/>
                <a:gd name="T80" fmla="*/ 1 w 123"/>
                <a:gd name="T81" fmla="*/ 0 h 169"/>
                <a:gd name="T82" fmla="*/ 1 w 123"/>
                <a:gd name="T83" fmla="*/ 0 h 169"/>
                <a:gd name="T84" fmla="*/ 1 w 123"/>
                <a:gd name="T85" fmla="*/ 0 h 169"/>
                <a:gd name="T86" fmla="*/ 1 w 123"/>
                <a:gd name="T87" fmla="*/ 0 h 169"/>
                <a:gd name="T88" fmla="*/ 1 w 123"/>
                <a:gd name="T89" fmla="*/ 0 h 169"/>
                <a:gd name="T90" fmla="*/ 1 w 123"/>
                <a:gd name="T91" fmla="*/ 0 h 169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23"/>
                <a:gd name="T139" fmla="*/ 0 h 169"/>
                <a:gd name="T140" fmla="*/ 123 w 123"/>
                <a:gd name="T141" fmla="*/ 169 h 169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23" h="169">
                  <a:moveTo>
                    <a:pt x="70" y="9"/>
                  </a:moveTo>
                  <a:lnTo>
                    <a:pt x="70" y="9"/>
                  </a:lnTo>
                  <a:lnTo>
                    <a:pt x="73" y="9"/>
                  </a:lnTo>
                  <a:lnTo>
                    <a:pt x="75" y="9"/>
                  </a:lnTo>
                  <a:lnTo>
                    <a:pt x="80" y="9"/>
                  </a:lnTo>
                  <a:lnTo>
                    <a:pt x="84" y="9"/>
                  </a:lnTo>
                  <a:lnTo>
                    <a:pt x="90" y="10"/>
                  </a:lnTo>
                  <a:lnTo>
                    <a:pt x="94" y="13"/>
                  </a:lnTo>
                  <a:lnTo>
                    <a:pt x="99" y="18"/>
                  </a:lnTo>
                  <a:lnTo>
                    <a:pt x="99" y="19"/>
                  </a:lnTo>
                  <a:lnTo>
                    <a:pt x="100" y="23"/>
                  </a:lnTo>
                  <a:lnTo>
                    <a:pt x="102" y="26"/>
                  </a:lnTo>
                  <a:lnTo>
                    <a:pt x="103" y="31"/>
                  </a:lnTo>
                  <a:lnTo>
                    <a:pt x="105" y="35"/>
                  </a:lnTo>
                  <a:lnTo>
                    <a:pt x="106" y="41"/>
                  </a:lnTo>
                  <a:lnTo>
                    <a:pt x="106" y="44"/>
                  </a:lnTo>
                  <a:lnTo>
                    <a:pt x="106" y="45"/>
                  </a:lnTo>
                  <a:lnTo>
                    <a:pt x="107" y="48"/>
                  </a:lnTo>
                  <a:lnTo>
                    <a:pt x="107" y="51"/>
                  </a:lnTo>
                  <a:lnTo>
                    <a:pt x="107" y="57"/>
                  </a:lnTo>
                  <a:lnTo>
                    <a:pt x="107" y="61"/>
                  </a:lnTo>
                  <a:lnTo>
                    <a:pt x="107" y="67"/>
                  </a:lnTo>
                  <a:lnTo>
                    <a:pt x="107" y="71"/>
                  </a:lnTo>
                  <a:lnTo>
                    <a:pt x="107" y="77"/>
                  </a:lnTo>
                  <a:lnTo>
                    <a:pt x="107" y="81"/>
                  </a:lnTo>
                  <a:lnTo>
                    <a:pt x="106" y="86"/>
                  </a:lnTo>
                  <a:lnTo>
                    <a:pt x="106" y="90"/>
                  </a:lnTo>
                  <a:lnTo>
                    <a:pt x="105" y="93"/>
                  </a:lnTo>
                  <a:lnTo>
                    <a:pt x="102" y="97"/>
                  </a:lnTo>
                  <a:lnTo>
                    <a:pt x="100" y="100"/>
                  </a:lnTo>
                  <a:lnTo>
                    <a:pt x="97" y="105"/>
                  </a:lnTo>
                  <a:lnTo>
                    <a:pt x="94" y="108"/>
                  </a:lnTo>
                  <a:lnTo>
                    <a:pt x="91" y="112"/>
                  </a:lnTo>
                  <a:lnTo>
                    <a:pt x="89" y="116"/>
                  </a:lnTo>
                  <a:lnTo>
                    <a:pt x="86" y="121"/>
                  </a:lnTo>
                  <a:lnTo>
                    <a:pt x="81" y="124"/>
                  </a:lnTo>
                  <a:lnTo>
                    <a:pt x="77" y="127"/>
                  </a:lnTo>
                  <a:lnTo>
                    <a:pt x="74" y="129"/>
                  </a:lnTo>
                  <a:lnTo>
                    <a:pt x="70" y="134"/>
                  </a:lnTo>
                  <a:lnTo>
                    <a:pt x="67" y="135"/>
                  </a:lnTo>
                  <a:lnTo>
                    <a:pt x="62" y="138"/>
                  </a:lnTo>
                  <a:lnTo>
                    <a:pt x="59" y="141"/>
                  </a:lnTo>
                  <a:lnTo>
                    <a:pt x="57" y="143"/>
                  </a:lnTo>
                  <a:lnTo>
                    <a:pt x="52" y="144"/>
                  </a:lnTo>
                  <a:lnTo>
                    <a:pt x="49" y="145"/>
                  </a:lnTo>
                  <a:lnTo>
                    <a:pt x="45" y="147"/>
                  </a:lnTo>
                  <a:lnTo>
                    <a:pt x="42" y="148"/>
                  </a:lnTo>
                  <a:lnTo>
                    <a:pt x="38" y="148"/>
                  </a:lnTo>
                  <a:lnTo>
                    <a:pt x="35" y="150"/>
                  </a:lnTo>
                  <a:lnTo>
                    <a:pt x="30" y="150"/>
                  </a:lnTo>
                  <a:lnTo>
                    <a:pt x="27" y="151"/>
                  </a:lnTo>
                  <a:lnTo>
                    <a:pt x="25" y="151"/>
                  </a:lnTo>
                  <a:lnTo>
                    <a:pt x="22" y="153"/>
                  </a:lnTo>
                  <a:lnTo>
                    <a:pt x="19" y="153"/>
                  </a:lnTo>
                  <a:lnTo>
                    <a:pt x="16" y="154"/>
                  </a:lnTo>
                  <a:lnTo>
                    <a:pt x="11" y="154"/>
                  </a:lnTo>
                  <a:lnTo>
                    <a:pt x="10" y="156"/>
                  </a:lnTo>
                  <a:lnTo>
                    <a:pt x="9" y="157"/>
                  </a:lnTo>
                  <a:lnTo>
                    <a:pt x="7" y="158"/>
                  </a:lnTo>
                  <a:lnTo>
                    <a:pt x="4" y="161"/>
                  </a:lnTo>
                  <a:lnTo>
                    <a:pt x="3" y="163"/>
                  </a:lnTo>
                  <a:lnTo>
                    <a:pt x="0" y="164"/>
                  </a:lnTo>
                  <a:lnTo>
                    <a:pt x="0" y="166"/>
                  </a:lnTo>
                  <a:lnTo>
                    <a:pt x="0" y="167"/>
                  </a:lnTo>
                  <a:lnTo>
                    <a:pt x="3" y="169"/>
                  </a:lnTo>
                  <a:lnTo>
                    <a:pt x="4" y="167"/>
                  </a:lnTo>
                  <a:lnTo>
                    <a:pt x="6" y="167"/>
                  </a:lnTo>
                  <a:lnTo>
                    <a:pt x="9" y="167"/>
                  </a:lnTo>
                  <a:lnTo>
                    <a:pt x="11" y="167"/>
                  </a:lnTo>
                  <a:lnTo>
                    <a:pt x="14" y="167"/>
                  </a:lnTo>
                  <a:lnTo>
                    <a:pt x="17" y="167"/>
                  </a:lnTo>
                  <a:lnTo>
                    <a:pt x="22" y="166"/>
                  </a:lnTo>
                  <a:lnTo>
                    <a:pt x="26" y="166"/>
                  </a:lnTo>
                  <a:lnTo>
                    <a:pt x="29" y="164"/>
                  </a:lnTo>
                  <a:lnTo>
                    <a:pt x="33" y="163"/>
                  </a:lnTo>
                  <a:lnTo>
                    <a:pt x="36" y="163"/>
                  </a:lnTo>
                  <a:lnTo>
                    <a:pt x="41" y="161"/>
                  </a:lnTo>
                  <a:lnTo>
                    <a:pt x="45" y="160"/>
                  </a:lnTo>
                  <a:lnTo>
                    <a:pt x="48" y="158"/>
                  </a:lnTo>
                  <a:lnTo>
                    <a:pt x="51" y="157"/>
                  </a:lnTo>
                  <a:lnTo>
                    <a:pt x="55" y="156"/>
                  </a:lnTo>
                  <a:lnTo>
                    <a:pt x="58" y="154"/>
                  </a:lnTo>
                  <a:lnTo>
                    <a:pt x="61" y="151"/>
                  </a:lnTo>
                  <a:lnTo>
                    <a:pt x="65" y="148"/>
                  </a:lnTo>
                  <a:lnTo>
                    <a:pt x="70" y="147"/>
                  </a:lnTo>
                  <a:lnTo>
                    <a:pt x="74" y="143"/>
                  </a:lnTo>
                  <a:lnTo>
                    <a:pt x="80" y="140"/>
                  </a:lnTo>
                  <a:lnTo>
                    <a:pt x="84" y="135"/>
                  </a:lnTo>
                  <a:lnTo>
                    <a:pt x="89" y="131"/>
                  </a:lnTo>
                  <a:lnTo>
                    <a:pt x="93" y="125"/>
                  </a:lnTo>
                  <a:lnTo>
                    <a:pt x="97" y="121"/>
                  </a:lnTo>
                  <a:lnTo>
                    <a:pt x="100" y="118"/>
                  </a:lnTo>
                  <a:lnTo>
                    <a:pt x="102" y="115"/>
                  </a:lnTo>
                  <a:lnTo>
                    <a:pt x="105" y="112"/>
                  </a:lnTo>
                  <a:lnTo>
                    <a:pt x="106" y="109"/>
                  </a:lnTo>
                  <a:lnTo>
                    <a:pt x="107" y="106"/>
                  </a:lnTo>
                  <a:lnTo>
                    <a:pt x="110" y="103"/>
                  </a:lnTo>
                  <a:lnTo>
                    <a:pt x="112" y="99"/>
                  </a:lnTo>
                  <a:lnTo>
                    <a:pt x="113" y="96"/>
                  </a:lnTo>
                  <a:lnTo>
                    <a:pt x="115" y="93"/>
                  </a:lnTo>
                  <a:lnTo>
                    <a:pt x="116" y="90"/>
                  </a:lnTo>
                  <a:lnTo>
                    <a:pt x="118" y="86"/>
                  </a:lnTo>
                  <a:lnTo>
                    <a:pt x="119" y="83"/>
                  </a:lnTo>
                  <a:lnTo>
                    <a:pt x="120" y="80"/>
                  </a:lnTo>
                  <a:lnTo>
                    <a:pt x="120" y="76"/>
                  </a:lnTo>
                  <a:lnTo>
                    <a:pt x="122" y="73"/>
                  </a:lnTo>
                  <a:lnTo>
                    <a:pt x="122" y="70"/>
                  </a:lnTo>
                  <a:lnTo>
                    <a:pt x="122" y="65"/>
                  </a:lnTo>
                  <a:lnTo>
                    <a:pt x="122" y="63"/>
                  </a:lnTo>
                  <a:lnTo>
                    <a:pt x="122" y="60"/>
                  </a:lnTo>
                  <a:lnTo>
                    <a:pt x="123" y="57"/>
                  </a:lnTo>
                  <a:lnTo>
                    <a:pt x="122" y="52"/>
                  </a:lnTo>
                  <a:lnTo>
                    <a:pt x="120" y="49"/>
                  </a:lnTo>
                  <a:lnTo>
                    <a:pt x="120" y="47"/>
                  </a:lnTo>
                  <a:lnTo>
                    <a:pt x="120" y="44"/>
                  </a:lnTo>
                  <a:lnTo>
                    <a:pt x="119" y="41"/>
                  </a:lnTo>
                  <a:lnTo>
                    <a:pt x="119" y="38"/>
                  </a:lnTo>
                  <a:lnTo>
                    <a:pt x="118" y="35"/>
                  </a:lnTo>
                  <a:lnTo>
                    <a:pt x="118" y="32"/>
                  </a:lnTo>
                  <a:lnTo>
                    <a:pt x="116" y="29"/>
                  </a:lnTo>
                  <a:lnTo>
                    <a:pt x="115" y="26"/>
                  </a:lnTo>
                  <a:lnTo>
                    <a:pt x="113" y="25"/>
                  </a:lnTo>
                  <a:lnTo>
                    <a:pt x="113" y="22"/>
                  </a:lnTo>
                  <a:lnTo>
                    <a:pt x="110" y="18"/>
                  </a:lnTo>
                  <a:lnTo>
                    <a:pt x="109" y="15"/>
                  </a:lnTo>
                  <a:lnTo>
                    <a:pt x="106" y="12"/>
                  </a:lnTo>
                  <a:lnTo>
                    <a:pt x="105" y="9"/>
                  </a:lnTo>
                  <a:lnTo>
                    <a:pt x="103" y="6"/>
                  </a:lnTo>
                  <a:lnTo>
                    <a:pt x="102" y="6"/>
                  </a:lnTo>
                  <a:lnTo>
                    <a:pt x="100" y="3"/>
                  </a:lnTo>
                  <a:lnTo>
                    <a:pt x="96" y="2"/>
                  </a:lnTo>
                  <a:lnTo>
                    <a:pt x="91" y="0"/>
                  </a:lnTo>
                  <a:lnTo>
                    <a:pt x="87" y="0"/>
                  </a:lnTo>
                  <a:lnTo>
                    <a:pt x="83" y="0"/>
                  </a:lnTo>
                  <a:lnTo>
                    <a:pt x="78" y="0"/>
                  </a:lnTo>
                  <a:lnTo>
                    <a:pt x="75" y="0"/>
                  </a:lnTo>
                  <a:lnTo>
                    <a:pt x="70" y="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65" name="Freeform 72"/>
            <p:cNvSpPr>
              <a:spLocks/>
            </p:cNvSpPr>
            <p:nvPr/>
          </p:nvSpPr>
          <p:spPr bwMode="auto">
            <a:xfrm>
              <a:off x="350" y="3196"/>
              <a:ext cx="48" cy="45"/>
            </a:xfrm>
            <a:custGeom>
              <a:avLst/>
              <a:gdLst>
                <a:gd name="T0" fmla="*/ 1 w 96"/>
                <a:gd name="T1" fmla="*/ 0 h 92"/>
                <a:gd name="T2" fmla="*/ 1 w 96"/>
                <a:gd name="T3" fmla="*/ 0 h 92"/>
                <a:gd name="T4" fmla="*/ 1 w 96"/>
                <a:gd name="T5" fmla="*/ 0 h 92"/>
                <a:gd name="T6" fmla="*/ 1 w 96"/>
                <a:gd name="T7" fmla="*/ 0 h 92"/>
                <a:gd name="T8" fmla="*/ 1 w 96"/>
                <a:gd name="T9" fmla="*/ 0 h 92"/>
                <a:gd name="T10" fmla="*/ 1 w 96"/>
                <a:gd name="T11" fmla="*/ 0 h 92"/>
                <a:gd name="T12" fmla="*/ 1 w 96"/>
                <a:gd name="T13" fmla="*/ 0 h 92"/>
                <a:gd name="T14" fmla="*/ 1 w 96"/>
                <a:gd name="T15" fmla="*/ 0 h 92"/>
                <a:gd name="T16" fmla="*/ 1 w 96"/>
                <a:gd name="T17" fmla="*/ 0 h 92"/>
                <a:gd name="T18" fmla="*/ 1 w 96"/>
                <a:gd name="T19" fmla="*/ 0 h 92"/>
                <a:gd name="T20" fmla="*/ 1 w 96"/>
                <a:gd name="T21" fmla="*/ 0 h 92"/>
                <a:gd name="T22" fmla="*/ 1 w 96"/>
                <a:gd name="T23" fmla="*/ 0 h 92"/>
                <a:gd name="T24" fmla="*/ 1 w 96"/>
                <a:gd name="T25" fmla="*/ 0 h 92"/>
                <a:gd name="T26" fmla="*/ 1 w 96"/>
                <a:gd name="T27" fmla="*/ 0 h 92"/>
                <a:gd name="T28" fmla="*/ 1 w 96"/>
                <a:gd name="T29" fmla="*/ 0 h 92"/>
                <a:gd name="T30" fmla="*/ 1 w 96"/>
                <a:gd name="T31" fmla="*/ 0 h 92"/>
                <a:gd name="T32" fmla="*/ 1 w 96"/>
                <a:gd name="T33" fmla="*/ 0 h 92"/>
                <a:gd name="T34" fmla="*/ 1 w 96"/>
                <a:gd name="T35" fmla="*/ 0 h 92"/>
                <a:gd name="T36" fmla="*/ 1 w 96"/>
                <a:gd name="T37" fmla="*/ 0 h 92"/>
                <a:gd name="T38" fmla="*/ 1 w 96"/>
                <a:gd name="T39" fmla="*/ 0 h 92"/>
                <a:gd name="T40" fmla="*/ 0 w 96"/>
                <a:gd name="T41" fmla="*/ 0 h 92"/>
                <a:gd name="T42" fmla="*/ 1 w 96"/>
                <a:gd name="T43" fmla="*/ 0 h 92"/>
                <a:gd name="T44" fmla="*/ 1 w 96"/>
                <a:gd name="T45" fmla="*/ 0 h 92"/>
                <a:gd name="T46" fmla="*/ 1 w 96"/>
                <a:gd name="T47" fmla="*/ 0 h 92"/>
                <a:gd name="T48" fmla="*/ 1 w 96"/>
                <a:gd name="T49" fmla="*/ 0 h 92"/>
                <a:gd name="T50" fmla="*/ 1 w 96"/>
                <a:gd name="T51" fmla="*/ 0 h 92"/>
                <a:gd name="T52" fmla="*/ 1 w 96"/>
                <a:gd name="T53" fmla="*/ 0 h 92"/>
                <a:gd name="T54" fmla="*/ 1 w 96"/>
                <a:gd name="T55" fmla="*/ 0 h 92"/>
                <a:gd name="T56" fmla="*/ 1 w 96"/>
                <a:gd name="T57" fmla="*/ 0 h 92"/>
                <a:gd name="T58" fmla="*/ 1 w 96"/>
                <a:gd name="T59" fmla="*/ 0 h 92"/>
                <a:gd name="T60" fmla="*/ 1 w 96"/>
                <a:gd name="T61" fmla="*/ 0 h 92"/>
                <a:gd name="T62" fmla="*/ 1 w 96"/>
                <a:gd name="T63" fmla="*/ 0 h 92"/>
                <a:gd name="T64" fmla="*/ 1 w 96"/>
                <a:gd name="T65" fmla="*/ 0 h 92"/>
                <a:gd name="T66" fmla="*/ 1 w 96"/>
                <a:gd name="T67" fmla="*/ 0 h 92"/>
                <a:gd name="T68" fmla="*/ 1 w 96"/>
                <a:gd name="T69" fmla="*/ 0 h 92"/>
                <a:gd name="T70" fmla="*/ 1 w 96"/>
                <a:gd name="T71" fmla="*/ 0 h 92"/>
                <a:gd name="T72" fmla="*/ 1 w 96"/>
                <a:gd name="T73" fmla="*/ 0 h 92"/>
                <a:gd name="T74" fmla="*/ 1 w 96"/>
                <a:gd name="T75" fmla="*/ 0 h 92"/>
                <a:gd name="T76" fmla="*/ 1 w 96"/>
                <a:gd name="T77" fmla="*/ 0 h 92"/>
                <a:gd name="T78" fmla="*/ 1 w 96"/>
                <a:gd name="T79" fmla="*/ 0 h 92"/>
                <a:gd name="T80" fmla="*/ 1 w 96"/>
                <a:gd name="T81" fmla="*/ 0 h 92"/>
                <a:gd name="T82" fmla="*/ 1 w 96"/>
                <a:gd name="T83" fmla="*/ 0 h 92"/>
                <a:gd name="T84" fmla="*/ 1 w 96"/>
                <a:gd name="T85" fmla="*/ 0 h 92"/>
                <a:gd name="T86" fmla="*/ 1 w 96"/>
                <a:gd name="T87" fmla="*/ 0 h 92"/>
                <a:gd name="T88" fmla="*/ 1 w 96"/>
                <a:gd name="T89" fmla="*/ 0 h 92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96"/>
                <a:gd name="T136" fmla="*/ 0 h 92"/>
                <a:gd name="T137" fmla="*/ 96 w 96"/>
                <a:gd name="T138" fmla="*/ 92 h 92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96" h="92">
                  <a:moveTo>
                    <a:pt x="84" y="0"/>
                  </a:moveTo>
                  <a:lnTo>
                    <a:pt x="84" y="3"/>
                  </a:lnTo>
                  <a:lnTo>
                    <a:pt x="83" y="7"/>
                  </a:lnTo>
                  <a:lnTo>
                    <a:pt x="81" y="9"/>
                  </a:lnTo>
                  <a:lnTo>
                    <a:pt x="81" y="12"/>
                  </a:lnTo>
                  <a:lnTo>
                    <a:pt x="80" y="16"/>
                  </a:lnTo>
                  <a:lnTo>
                    <a:pt x="80" y="19"/>
                  </a:lnTo>
                  <a:lnTo>
                    <a:pt x="79" y="23"/>
                  </a:lnTo>
                  <a:lnTo>
                    <a:pt x="77" y="26"/>
                  </a:lnTo>
                  <a:lnTo>
                    <a:pt x="77" y="31"/>
                  </a:lnTo>
                  <a:lnTo>
                    <a:pt x="76" y="34"/>
                  </a:lnTo>
                  <a:lnTo>
                    <a:pt x="74" y="38"/>
                  </a:lnTo>
                  <a:lnTo>
                    <a:pt x="73" y="41"/>
                  </a:lnTo>
                  <a:lnTo>
                    <a:pt x="73" y="44"/>
                  </a:lnTo>
                  <a:lnTo>
                    <a:pt x="71" y="48"/>
                  </a:lnTo>
                  <a:lnTo>
                    <a:pt x="70" y="50"/>
                  </a:lnTo>
                  <a:lnTo>
                    <a:pt x="68" y="52"/>
                  </a:lnTo>
                  <a:lnTo>
                    <a:pt x="66" y="55"/>
                  </a:lnTo>
                  <a:lnTo>
                    <a:pt x="64" y="58"/>
                  </a:lnTo>
                  <a:lnTo>
                    <a:pt x="60" y="63"/>
                  </a:lnTo>
                  <a:lnTo>
                    <a:pt x="54" y="68"/>
                  </a:lnTo>
                  <a:lnTo>
                    <a:pt x="51" y="70"/>
                  </a:lnTo>
                  <a:lnTo>
                    <a:pt x="50" y="71"/>
                  </a:lnTo>
                  <a:lnTo>
                    <a:pt x="47" y="74"/>
                  </a:lnTo>
                  <a:lnTo>
                    <a:pt x="44" y="76"/>
                  </a:lnTo>
                  <a:lnTo>
                    <a:pt x="38" y="79"/>
                  </a:lnTo>
                  <a:lnTo>
                    <a:pt x="35" y="82"/>
                  </a:lnTo>
                  <a:lnTo>
                    <a:pt x="32" y="82"/>
                  </a:lnTo>
                  <a:lnTo>
                    <a:pt x="29" y="82"/>
                  </a:lnTo>
                  <a:lnTo>
                    <a:pt x="26" y="80"/>
                  </a:lnTo>
                  <a:lnTo>
                    <a:pt x="25" y="80"/>
                  </a:lnTo>
                  <a:lnTo>
                    <a:pt x="22" y="79"/>
                  </a:lnTo>
                  <a:lnTo>
                    <a:pt x="19" y="79"/>
                  </a:lnTo>
                  <a:lnTo>
                    <a:pt x="16" y="79"/>
                  </a:lnTo>
                  <a:lnTo>
                    <a:pt x="13" y="79"/>
                  </a:lnTo>
                  <a:lnTo>
                    <a:pt x="10" y="77"/>
                  </a:lnTo>
                  <a:lnTo>
                    <a:pt x="7" y="76"/>
                  </a:lnTo>
                  <a:lnTo>
                    <a:pt x="4" y="76"/>
                  </a:lnTo>
                  <a:lnTo>
                    <a:pt x="3" y="76"/>
                  </a:lnTo>
                  <a:lnTo>
                    <a:pt x="2" y="74"/>
                  </a:lnTo>
                  <a:lnTo>
                    <a:pt x="0" y="76"/>
                  </a:lnTo>
                  <a:lnTo>
                    <a:pt x="0" y="79"/>
                  </a:lnTo>
                  <a:lnTo>
                    <a:pt x="2" y="82"/>
                  </a:lnTo>
                  <a:lnTo>
                    <a:pt x="4" y="86"/>
                  </a:lnTo>
                  <a:lnTo>
                    <a:pt x="9" y="89"/>
                  </a:lnTo>
                  <a:lnTo>
                    <a:pt x="13" y="90"/>
                  </a:lnTo>
                  <a:lnTo>
                    <a:pt x="18" y="92"/>
                  </a:lnTo>
                  <a:lnTo>
                    <a:pt x="20" y="90"/>
                  </a:lnTo>
                  <a:lnTo>
                    <a:pt x="23" y="90"/>
                  </a:lnTo>
                  <a:lnTo>
                    <a:pt x="26" y="90"/>
                  </a:lnTo>
                  <a:lnTo>
                    <a:pt x="29" y="90"/>
                  </a:lnTo>
                  <a:lnTo>
                    <a:pt x="32" y="90"/>
                  </a:lnTo>
                  <a:lnTo>
                    <a:pt x="36" y="89"/>
                  </a:lnTo>
                  <a:lnTo>
                    <a:pt x="39" y="89"/>
                  </a:lnTo>
                  <a:lnTo>
                    <a:pt x="44" y="87"/>
                  </a:lnTo>
                  <a:lnTo>
                    <a:pt x="47" y="86"/>
                  </a:lnTo>
                  <a:lnTo>
                    <a:pt x="50" y="84"/>
                  </a:lnTo>
                  <a:lnTo>
                    <a:pt x="52" y="83"/>
                  </a:lnTo>
                  <a:lnTo>
                    <a:pt x="57" y="82"/>
                  </a:lnTo>
                  <a:lnTo>
                    <a:pt x="58" y="79"/>
                  </a:lnTo>
                  <a:lnTo>
                    <a:pt x="61" y="76"/>
                  </a:lnTo>
                  <a:lnTo>
                    <a:pt x="64" y="73"/>
                  </a:lnTo>
                  <a:lnTo>
                    <a:pt x="67" y="71"/>
                  </a:lnTo>
                  <a:lnTo>
                    <a:pt x="70" y="67"/>
                  </a:lnTo>
                  <a:lnTo>
                    <a:pt x="73" y="64"/>
                  </a:lnTo>
                  <a:lnTo>
                    <a:pt x="76" y="61"/>
                  </a:lnTo>
                  <a:lnTo>
                    <a:pt x="79" y="58"/>
                  </a:lnTo>
                  <a:lnTo>
                    <a:pt x="80" y="54"/>
                  </a:lnTo>
                  <a:lnTo>
                    <a:pt x="83" y="51"/>
                  </a:lnTo>
                  <a:lnTo>
                    <a:pt x="84" y="47"/>
                  </a:lnTo>
                  <a:lnTo>
                    <a:pt x="87" y="44"/>
                  </a:lnTo>
                  <a:lnTo>
                    <a:pt x="89" y="39"/>
                  </a:lnTo>
                  <a:lnTo>
                    <a:pt x="90" y="36"/>
                  </a:lnTo>
                  <a:lnTo>
                    <a:pt x="92" y="32"/>
                  </a:lnTo>
                  <a:lnTo>
                    <a:pt x="93" y="29"/>
                  </a:lnTo>
                  <a:lnTo>
                    <a:pt x="93" y="26"/>
                  </a:lnTo>
                  <a:lnTo>
                    <a:pt x="95" y="23"/>
                  </a:lnTo>
                  <a:lnTo>
                    <a:pt x="95" y="21"/>
                  </a:lnTo>
                  <a:lnTo>
                    <a:pt x="95" y="18"/>
                  </a:lnTo>
                  <a:lnTo>
                    <a:pt x="96" y="13"/>
                  </a:lnTo>
                  <a:lnTo>
                    <a:pt x="96" y="10"/>
                  </a:lnTo>
                  <a:lnTo>
                    <a:pt x="96" y="7"/>
                  </a:lnTo>
                  <a:lnTo>
                    <a:pt x="96" y="5"/>
                  </a:lnTo>
                  <a:lnTo>
                    <a:pt x="96" y="3"/>
                  </a:lnTo>
                  <a:lnTo>
                    <a:pt x="96" y="2"/>
                  </a:lnTo>
                  <a:lnTo>
                    <a:pt x="93" y="0"/>
                  </a:lnTo>
                  <a:lnTo>
                    <a:pt x="89" y="0"/>
                  </a:lnTo>
                  <a:lnTo>
                    <a:pt x="86" y="0"/>
                  </a:lnTo>
                  <a:lnTo>
                    <a:pt x="84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66" name="Freeform 73"/>
            <p:cNvSpPr>
              <a:spLocks/>
            </p:cNvSpPr>
            <p:nvPr/>
          </p:nvSpPr>
          <p:spPr bwMode="auto">
            <a:xfrm>
              <a:off x="362" y="3231"/>
              <a:ext cx="23" cy="17"/>
            </a:xfrm>
            <a:custGeom>
              <a:avLst/>
              <a:gdLst>
                <a:gd name="T0" fmla="*/ 0 w 47"/>
                <a:gd name="T1" fmla="*/ 0 h 34"/>
                <a:gd name="T2" fmla="*/ 0 w 47"/>
                <a:gd name="T3" fmla="*/ 1 h 34"/>
                <a:gd name="T4" fmla="*/ 0 w 47"/>
                <a:gd name="T5" fmla="*/ 1 h 34"/>
                <a:gd name="T6" fmla="*/ 0 w 47"/>
                <a:gd name="T7" fmla="*/ 1 h 34"/>
                <a:gd name="T8" fmla="*/ 0 w 47"/>
                <a:gd name="T9" fmla="*/ 1 h 34"/>
                <a:gd name="T10" fmla="*/ 0 w 47"/>
                <a:gd name="T11" fmla="*/ 1 h 34"/>
                <a:gd name="T12" fmla="*/ 0 w 47"/>
                <a:gd name="T13" fmla="*/ 1 h 34"/>
                <a:gd name="T14" fmla="*/ 0 w 47"/>
                <a:gd name="T15" fmla="*/ 1 h 34"/>
                <a:gd name="T16" fmla="*/ 0 w 47"/>
                <a:gd name="T17" fmla="*/ 1 h 34"/>
                <a:gd name="T18" fmla="*/ 0 w 47"/>
                <a:gd name="T19" fmla="*/ 1 h 34"/>
                <a:gd name="T20" fmla="*/ 0 w 47"/>
                <a:gd name="T21" fmla="*/ 1 h 34"/>
                <a:gd name="T22" fmla="*/ 0 w 47"/>
                <a:gd name="T23" fmla="*/ 1 h 34"/>
                <a:gd name="T24" fmla="*/ 0 w 47"/>
                <a:gd name="T25" fmla="*/ 1 h 34"/>
                <a:gd name="T26" fmla="*/ 0 w 47"/>
                <a:gd name="T27" fmla="*/ 1 h 34"/>
                <a:gd name="T28" fmla="*/ 0 w 47"/>
                <a:gd name="T29" fmla="*/ 1 h 34"/>
                <a:gd name="T30" fmla="*/ 0 w 47"/>
                <a:gd name="T31" fmla="*/ 1 h 34"/>
                <a:gd name="T32" fmla="*/ 0 w 47"/>
                <a:gd name="T33" fmla="*/ 1 h 34"/>
                <a:gd name="T34" fmla="*/ 0 w 47"/>
                <a:gd name="T35" fmla="*/ 1 h 34"/>
                <a:gd name="T36" fmla="*/ 0 w 47"/>
                <a:gd name="T37" fmla="*/ 1 h 34"/>
                <a:gd name="T38" fmla="*/ 0 w 47"/>
                <a:gd name="T39" fmla="*/ 1 h 34"/>
                <a:gd name="T40" fmla="*/ 0 w 47"/>
                <a:gd name="T41" fmla="*/ 1 h 34"/>
                <a:gd name="T42" fmla="*/ 0 w 47"/>
                <a:gd name="T43" fmla="*/ 1 h 34"/>
                <a:gd name="T44" fmla="*/ 0 w 47"/>
                <a:gd name="T45" fmla="*/ 1 h 34"/>
                <a:gd name="T46" fmla="*/ 0 w 47"/>
                <a:gd name="T47" fmla="*/ 1 h 34"/>
                <a:gd name="T48" fmla="*/ 0 w 47"/>
                <a:gd name="T49" fmla="*/ 1 h 34"/>
                <a:gd name="T50" fmla="*/ 0 w 47"/>
                <a:gd name="T51" fmla="*/ 1 h 34"/>
                <a:gd name="T52" fmla="*/ 0 w 47"/>
                <a:gd name="T53" fmla="*/ 1 h 34"/>
                <a:gd name="T54" fmla="*/ 0 w 47"/>
                <a:gd name="T55" fmla="*/ 1 h 34"/>
                <a:gd name="T56" fmla="*/ 0 w 47"/>
                <a:gd name="T57" fmla="*/ 1 h 34"/>
                <a:gd name="T58" fmla="*/ 0 w 47"/>
                <a:gd name="T59" fmla="*/ 1 h 34"/>
                <a:gd name="T60" fmla="*/ 0 w 47"/>
                <a:gd name="T61" fmla="*/ 1 h 34"/>
                <a:gd name="T62" fmla="*/ 0 w 47"/>
                <a:gd name="T63" fmla="*/ 1 h 34"/>
                <a:gd name="T64" fmla="*/ 0 w 47"/>
                <a:gd name="T65" fmla="*/ 0 h 34"/>
                <a:gd name="T66" fmla="*/ 0 w 47"/>
                <a:gd name="T67" fmla="*/ 0 h 34"/>
                <a:gd name="T68" fmla="*/ 0 w 47"/>
                <a:gd name="T69" fmla="*/ 0 h 34"/>
                <a:gd name="T70" fmla="*/ 0 w 47"/>
                <a:gd name="T71" fmla="*/ 0 h 34"/>
                <a:gd name="T72" fmla="*/ 0 w 47"/>
                <a:gd name="T73" fmla="*/ 0 h 34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7"/>
                <a:gd name="T112" fmla="*/ 0 h 34"/>
                <a:gd name="T113" fmla="*/ 47 w 47"/>
                <a:gd name="T114" fmla="*/ 34 h 34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7" h="34">
                  <a:moveTo>
                    <a:pt x="0" y="0"/>
                  </a:moveTo>
                  <a:lnTo>
                    <a:pt x="0" y="2"/>
                  </a:lnTo>
                  <a:lnTo>
                    <a:pt x="0" y="5"/>
                  </a:lnTo>
                  <a:lnTo>
                    <a:pt x="0" y="9"/>
                  </a:lnTo>
                  <a:lnTo>
                    <a:pt x="2" y="13"/>
                  </a:lnTo>
                  <a:lnTo>
                    <a:pt x="2" y="18"/>
                  </a:lnTo>
                  <a:lnTo>
                    <a:pt x="5" y="21"/>
                  </a:lnTo>
                  <a:lnTo>
                    <a:pt x="8" y="25"/>
                  </a:lnTo>
                  <a:lnTo>
                    <a:pt x="11" y="28"/>
                  </a:lnTo>
                  <a:lnTo>
                    <a:pt x="13" y="29"/>
                  </a:lnTo>
                  <a:lnTo>
                    <a:pt x="19" y="31"/>
                  </a:lnTo>
                  <a:lnTo>
                    <a:pt x="24" y="32"/>
                  </a:lnTo>
                  <a:lnTo>
                    <a:pt x="29" y="32"/>
                  </a:lnTo>
                  <a:lnTo>
                    <a:pt x="34" y="34"/>
                  </a:lnTo>
                  <a:lnTo>
                    <a:pt x="38" y="34"/>
                  </a:lnTo>
                  <a:lnTo>
                    <a:pt x="40" y="34"/>
                  </a:lnTo>
                  <a:lnTo>
                    <a:pt x="41" y="34"/>
                  </a:lnTo>
                  <a:lnTo>
                    <a:pt x="47" y="24"/>
                  </a:lnTo>
                  <a:lnTo>
                    <a:pt x="45" y="24"/>
                  </a:lnTo>
                  <a:lnTo>
                    <a:pt x="43" y="24"/>
                  </a:lnTo>
                  <a:lnTo>
                    <a:pt x="38" y="24"/>
                  </a:lnTo>
                  <a:lnTo>
                    <a:pt x="34" y="24"/>
                  </a:lnTo>
                  <a:lnTo>
                    <a:pt x="29" y="24"/>
                  </a:lnTo>
                  <a:lnTo>
                    <a:pt x="25" y="24"/>
                  </a:lnTo>
                  <a:lnTo>
                    <a:pt x="21" y="22"/>
                  </a:lnTo>
                  <a:lnTo>
                    <a:pt x="18" y="21"/>
                  </a:lnTo>
                  <a:lnTo>
                    <a:pt x="15" y="18"/>
                  </a:lnTo>
                  <a:lnTo>
                    <a:pt x="13" y="16"/>
                  </a:lnTo>
                  <a:lnTo>
                    <a:pt x="13" y="12"/>
                  </a:lnTo>
                  <a:lnTo>
                    <a:pt x="13" y="11"/>
                  </a:lnTo>
                  <a:lnTo>
                    <a:pt x="13" y="5"/>
                  </a:lnTo>
                  <a:lnTo>
                    <a:pt x="13" y="2"/>
                  </a:lnTo>
                  <a:lnTo>
                    <a:pt x="9" y="0"/>
                  </a:lnTo>
                  <a:lnTo>
                    <a:pt x="5" y="0"/>
                  </a:ln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67" name="Freeform 74"/>
            <p:cNvSpPr>
              <a:spLocks/>
            </p:cNvSpPr>
            <p:nvPr/>
          </p:nvSpPr>
          <p:spPr bwMode="auto">
            <a:xfrm>
              <a:off x="379" y="3232"/>
              <a:ext cx="60" cy="69"/>
            </a:xfrm>
            <a:custGeom>
              <a:avLst/>
              <a:gdLst>
                <a:gd name="T0" fmla="*/ 0 w 121"/>
                <a:gd name="T1" fmla="*/ 1 h 138"/>
                <a:gd name="T2" fmla="*/ 0 w 121"/>
                <a:gd name="T3" fmla="*/ 1 h 138"/>
                <a:gd name="T4" fmla="*/ 0 w 121"/>
                <a:gd name="T5" fmla="*/ 1 h 138"/>
                <a:gd name="T6" fmla="*/ 0 w 121"/>
                <a:gd name="T7" fmla="*/ 1 h 138"/>
                <a:gd name="T8" fmla="*/ 0 w 121"/>
                <a:gd name="T9" fmla="*/ 1 h 138"/>
                <a:gd name="T10" fmla="*/ 0 w 121"/>
                <a:gd name="T11" fmla="*/ 1 h 138"/>
                <a:gd name="T12" fmla="*/ 0 w 121"/>
                <a:gd name="T13" fmla="*/ 1 h 138"/>
                <a:gd name="T14" fmla="*/ 0 w 121"/>
                <a:gd name="T15" fmla="*/ 1 h 138"/>
                <a:gd name="T16" fmla="*/ 0 w 121"/>
                <a:gd name="T17" fmla="*/ 1 h 138"/>
                <a:gd name="T18" fmla="*/ 0 w 121"/>
                <a:gd name="T19" fmla="*/ 1 h 138"/>
                <a:gd name="T20" fmla="*/ 0 w 121"/>
                <a:gd name="T21" fmla="*/ 1 h 138"/>
                <a:gd name="T22" fmla="*/ 0 w 121"/>
                <a:gd name="T23" fmla="*/ 1 h 138"/>
                <a:gd name="T24" fmla="*/ 0 w 121"/>
                <a:gd name="T25" fmla="*/ 1 h 138"/>
                <a:gd name="T26" fmla="*/ 0 w 121"/>
                <a:gd name="T27" fmla="*/ 1 h 138"/>
                <a:gd name="T28" fmla="*/ 0 w 121"/>
                <a:gd name="T29" fmla="*/ 1 h 138"/>
                <a:gd name="T30" fmla="*/ 0 w 121"/>
                <a:gd name="T31" fmla="*/ 1 h 138"/>
                <a:gd name="T32" fmla="*/ 0 w 121"/>
                <a:gd name="T33" fmla="*/ 1 h 138"/>
                <a:gd name="T34" fmla="*/ 0 w 121"/>
                <a:gd name="T35" fmla="*/ 1 h 138"/>
                <a:gd name="T36" fmla="*/ 0 w 121"/>
                <a:gd name="T37" fmla="*/ 1 h 138"/>
                <a:gd name="T38" fmla="*/ 0 w 121"/>
                <a:gd name="T39" fmla="*/ 1 h 138"/>
                <a:gd name="T40" fmla="*/ 0 w 121"/>
                <a:gd name="T41" fmla="*/ 1 h 138"/>
                <a:gd name="T42" fmla="*/ 0 w 121"/>
                <a:gd name="T43" fmla="*/ 1 h 138"/>
                <a:gd name="T44" fmla="*/ 0 w 121"/>
                <a:gd name="T45" fmla="*/ 1 h 138"/>
                <a:gd name="T46" fmla="*/ 0 w 121"/>
                <a:gd name="T47" fmla="*/ 1 h 138"/>
                <a:gd name="T48" fmla="*/ 0 w 121"/>
                <a:gd name="T49" fmla="*/ 1 h 138"/>
                <a:gd name="T50" fmla="*/ 0 w 121"/>
                <a:gd name="T51" fmla="*/ 1 h 138"/>
                <a:gd name="T52" fmla="*/ 0 w 121"/>
                <a:gd name="T53" fmla="*/ 1 h 138"/>
                <a:gd name="T54" fmla="*/ 0 w 121"/>
                <a:gd name="T55" fmla="*/ 1 h 138"/>
                <a:gd name="T56" fmla="*/ 0 w 121"/>
                <a:gd name="T57" fmla="*/ 1 h 138"/>
                <a:gd name="T58" fmla="*/ 0 w 121"/>
                <a:gd name="T59" fmla="*/ 1 h 138"/>
                <a:gd name="T60" fmla="*/ 0 w 121"/>
                <a:gd name="T61" fmla="*/ 1 h 138"/>
                <a:gd name="T62" fmla="*/ 0 w 121"/>
                <a:gd name="T63" fmla="*/ 1 h 138"/>
                <a:gd name="T64" fmla="*/ 0 w 121"/>
                <a:gd name="T65" fmla="*/ 1 h 138"/>
                <a:gd name="T66" fmla="*/ 0 w 121"/>
                <a:gd name="T67" fmla="*/ 1 h 138"/>
                <a:gd name="T68" fmla="*/ 0 w 121"/>
                <a:gd name="T69" fmla="*/ 1 h 138"/>
                <a:gd name="T70" fmla="*/ 0 w 121"/>
                <a:gd name="T71" fmla="*/ 1 h 138"/>
                <a:gd name="T72" fmla="*/ 0 w 121"/>
                <a:gd name="T73" fmla="*/ 1 h 138"/>
                <a:gd name="T74" fmla="*/ 0 w 121"/>
                <a:gd name="T75" fmla="*/ 1 h 138"/>
                <a:gd name="T76" fmla="*/ 0 w 121"/>
                <a:gd name="T77" fmla="*/ 1 h 138"/>
                <a:gd name="T78" fmla="*/ 0 w 121"/>
                <a:gd name="T79" fmla="*/ 1 h 138"/>
                <a:gd name="T80" fmla="*/ 0 w 121"/>
                <a:gd name="T81" fmla="*/ 1 h 138"/>
                <a:gd name="T82" fmla="*/ 0 w 121"/>
                <a:gd name="T83" fmla="*/ 1 h 138"/>
                <a:gd name="T84" fmla="*/ 0 w 121"/>
                <a:gd name="T85" fmla="*/ 1 h 138"/>
                <a:gd name="T86" fmla="*/ 0 w 121"/>
                <a:gd name="T87" fmla="*/ 1 h 138"/>
                <a:gd name="T88" fmla="*/ 0 w 121"/>
                <a:gd name="T89" fmla="*/ 1 h 138"/>
                <a:gd name="T90" fmla="*/ 0 w 121"/>
                <a:gd name="T91" fmla="*/ 1 h 138"/>
                <a:gd name="T92" fmla="*/ 0 w 121"/>
                <a:gd name="T93" fmla="*/ 1 h 138"/>
                <a:gd name="T94" fmla="*/ 0 w 121"/>
                <a:gd name="T95" fmla="*/ 1 h 138"/>
                <a:gd name="T96" fmla="*/ 0 w 121"/>
                <a:gd name="T97" fmla="*/ 1 h 138"/>
                <a:gd name="T98" fmla="*/ 0 w 121"/>
                <a:gd name="T99" fmla="*/ 1 h 138"/>
                <a:gd name="T100" fmla="*/ 0 w 121"/>
                <a:gd name="T101" fmla="*/ 1 h 138"/>
                <a:gd name="T102" fmla="*/ 0 w 121"/>
                <a:gd name="T103" fmla="*/ 1 h 138"/>
                <a:gd name="T104" fmla="*/ 0 w 121"/>
                <a:gd name="T105" fmla="*/ 1 h 138"/>
                <a:gd name="T106" fmla="*/ 0 w 121"/>
                <a:gd name="T107" fmla="*/ 0 h 138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121"/>
                <a:gd name="T163" fmla="*/ 0 h 138"/>
                <a:gd name="T164" fmla="*/ 121 w 121"/>
                <a:gd name="T165" fmla="*/ 138 h 138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121" h="138">
                  <a:moveTo>
                    <a:pt x="31" y="1"/>
                  </a:moveTo>
                  <a:lnTo>
                    <a:pt x="28" y="1"/>
                  </a:lnTo>
                  <a:lnTo>
                    <a:pt x="25" y="3"/>
                  </a:lnTo>
                  <a:lnTo>
                    <a:pt x="22" y="4"/>
                  </a:lnTo>
                  <a:lnTo>
                    <a:pt x="18" y="7"/>
                  </a:lnTo>
                  <a:lnTo>
                    <a:pt x="13" y="9"/>
                  </a:lnTo>
                  <a:lnTo>
                    <a:pt x="10" y="13"/>
                  </a:lnTo>
                  <a:lnTo>
                    <a:pt x="8" y="17"/>
                  </a:lnTo>
                  <a:lnTo>
                    <a:pt x="5" y="22"/>
                  </a:lnTo>
                  <a:lnTo>
                    <a:pt x="5" y="23"/>
                  </a:lnTo>
                  <a:lnTo>
                    <a:pt x="3" y="26"/>
                  </a:lnTo>
                  <a:lnTo>
                    <a:pt x="3" y="29"/>
                  </a:lnTo>
                  <a:lnTo>
                    <a:pt x="2" y="32"/>
                  </a:lnTo>
                  <a:lnTo>
                    <a:pt x="2" y="35"/>
                  </a:lnTo>
                  <a:lnTo>
                    <a:pt x="0" y="39"/>
                  </a:lnTo>
                  <a:lnTo>
                    <a:pt x="0" y="42"/>
                  </a:lnTo>
                  <a:lnTo>
                    <a:pt x="0" y="46"/>
                  </a:lnTo>
                  <a:lnTo>
                    <a:pt x="0" y="49"/>
                  </a:lnTo>
                  <a:lnTo>
                    <a:pt x="0" y="54"/>
                  </a:lnTo>
                  <a:lnTo>
                    <a:pt x="0" y="57"/>
                  </a:lnTo>
                  <a:lnTo>
                    <a:pt x="2" y="59"/>
                  </a:lnTo>
                  <a:lnTo>
                    <a:pt x="2" y="62"/>
                  </a:lnTo>
                  <a:lnTo>
                    <a:pt x="2" y="65"/>
                  </a:lnTo>
                  <a:lnTo>
                    <a:pt x="3" y="68"/>
                  </a:lnTo>
                  <a:lnTo>
                    <a:pt x="5" y="70"/>
                  </a:lnTo>
                  <a:lnTo>
                    <a:pt x="8" y="73"/>
                  </a:lnTo>
                  <a:lnTo>
                    <a:pt x="10" y="75"/>
                  </a:lnTo>
                  <a:lnTo>
                    <a:pt x="15" y="77"/>
                  </a:lnTo>
                  <a:lnTo>
                    <a:pt x="18" y="77"/>
                  </a:lnTo>
                  <a:lnTo>
                    <a:pt x="21" y="77"/>
                  </a:lnTo>
                  <a:lnTo>
                    <a:pt x="23" y="75"/>
                  </a:lnTo>
                  <a:lnTo>
                    <a:pt x="26" y="74"/>
                  </a:lnTo>
                  <a:lnTo>
                    <a:pt x="29" y="73"/>
                  </a:lnTo>
                  <a:lnTo>
                    <a:pt x="32" y="71"/>
                  </a:lnTo>
                  <a:lnTo>
                    <a:pt x="35" y="68"/>
                  </a:lnTo>
                  <a:lnTo>
                    <a:pt x="37" y="67"/>
                  </a:lnTo>
                  <a:lnTo>
                    <a:pt x="39" y="65"/>
                  </a:lnTo>
                  <a:lnTo>
                    <a:pt x="41" y="62"/>
                  </a:lnTo>
                  <a:lnTo>
                    <a:pt x="42" y="61"/>
                  </a:lnTo>
                  <a:lnTo>
                    <a:pt x="45" y="62"/>
                  </a:lnTo>
                  <a:lnTo>
                    <a:pt x="47" y="62"/>
                  </a:lnTo>
                  <a:lnTo>
                    <a:pt x="51" y="65"/>
                  </a:lnTo>
                  <a:lnTo>
                    <a:pt x="55" y="68"/>
                  </a:lnTo>
                  <a:lnTo>
                    <a:pt x="60" y="71"/>
                  </a:lnTo>
                  <a:lnTo>
                    <a:pt x="63" y="73"/>
                  </a:lnTo>
                  <a:lnTo>
                    <a:pt x="64" y="74"/>
                  </a:lnTo>
                  <a:lnTo>
                    <a:pt x="69" y="75"/>
                  </a:lnTo>
                  <a:lnTo>
                    <a:pt x="71" y="77"/>
                  </a:lnTo>
                  <a:lnTo>
                    <a:pt x="76" y="80"/>
                  </a:lnTo>
                  <a:lnTo>
                    <a:pt x="82" y="84"/>
                  </a:lnTo>
                  <a:lnTo>
                    <a:pt x="86" y="87"/>
                  </a:lnTo>
                  <a:lnTo>
                    <a:pt x="92" y="91"/>
                  </a:lnTo>
                  <a:lnTo>
                    <a:pt x="95" y="94"/>
                  </a:lnTo>
                  <a:lnTo>
                    <a:pt x="99" y="97"/>
                  </a:lnTo>
                  <a:lnTo>
                    <a:pt x="102" y="100"/>
                  </a:lnTo>
                  <a:lnTo>
                    <a:pt x="105" y="103"/>
                  </a:lnTo>
                  <a:lnTo>
                    <a:pt x="106" y="104"/>
                  </a:lnTo>
                  <a:lnTo>
                    <a:pt x="106" y="107"/>
                  </a:lnTo>
                  <a:lnTo>
                    <a:pt x="108" y="110"/>
                  </a:lnTo>
                  <a:lnTo>
                    <a:pt x="108" y="113"/>
                  </a:lnTo>
                  <a:lnTo>
                    <a:pt x="108" y="116"/>
                  </a:lnTo>
                  <a:lnTo>
                    <a:pt x="108" y="119"/>
                  </a:lnTo>
                  <a:lnTo>
                    <a:pt x="108" y="122"/>
                  </a:lnTo>
                  <a:lnTo>
                    <a:pt x="108" y="125"/>
                  </a:lnTo>
                  <a:lnTo>
                    <a:pt x="106" y="129"/>
                  </a:lnTo>
                  <a:lnTo>
                    <a:pt x="106" y="134"/>
                  </a:lnTo>
                  <a:lnTo>
                    <a:pt x="105" y="136"/>
                  </a:lnTo>
                  <a:lnTo>
                    <a:pt x="105" y="138"/>
                  </a:lnTo>
                  <a:lnTo>
                    <a:pt x="119" y="136"/>
                  </a:lnTo>
                  <a:lnTo>
                    <a:pt x="119" y="135"/>
                  </a:lnTo>
                  <a:lnTo>
                    <a:pt x="119" y="134"/>
                  </a:lnTo>
                  <a:lnTo>
                    <a:pt x="119" y="129"/>
                  </a:lnTo>
                  <a:lnTo>
                    <a:pt x="121" y="126"/>
                  </a:lnTo>
                  <a:lnTo>
                    <a:pt x="119" y="123"/>
                  </a:lnTo>
                  <a:lnTo>
                    <a:pt x="119" y="120"/>
                  </a:lnTo>
                  <a:lnTo>
                    <a:pt x="119" y="118"/>
                  </a:lnTo>
                  <a:lnTo>
                    <a:pt x="119" y="116"/>
                  </a:lnTo>
                  <a:lnTo>
                    <a:pt x="119" y="113"/>
                  </a:lnTo>
                  <a:lnTo>
                    <a:pt x="119" y="110"/>
                  </a:lnTo>
                  <a:lnTo>
                    <a:pt x="119" y="107"/>
                  </a:lnTo>
                  <a:lnTo>
                    <a:pt x="118" y="104"/>
                  </a:lnTo>
                  <a:lnTo>
                    <a:pt x="117" y="100"/>
                  </a:lnTo>
                  <a:lnTo>
                    <a:pt x="114" y="97"/>
                  </a:lnTo>
                  <a:lnTo>
                    <a:pt x="109" y="93"/>
                  </a:lnTo>
                  <a:lnTo>
                    <a:pt x="105" y="87"/>
                  </a:lnTo>
                  <a:lnTo>
                    <a:pt x="102" y="84"/>
                  </a:lnTo>
                  <a:lnTo>
                    <a:pt x="99" y="83"/>
                  </a:lnTo>
                  <a:lnTo>
                    <a:pt x="96" y="80"/>
                  </a:lnTo>
                  <a:lnTo>
                    <a:pt x="93" y="78"/>
                  </a:lnTo>
                  <a:lnTo>
                    <a:pt x="90" y="75"/>
                  </a:lnTo>
                  <a:lnTo>
                    <a:pt x="87" y="73"/>
                  </a:lnTo>
                  <a:lnTo>
                    <a:pt x="85" y="71"/>
                  </a:lnTo>
                  <a:lnTo>
                    <a:pt x="82" y="68"/>
                  </a:lnTo>
                  <a:lnTo>
                    <a:pt x="77" y="65"/>
                  </a:lnTo>
                  <a:lnTo>
                    <a:pt x="74" y="64"/>
                  </a:lnTo>
                  <a:lnTo>
                    <a:pt x="71" y="61"/>
                  </a:lnTo>
                  <a:lnTo>
                    <a:pt x="69" y="59"/>
                  </a:lnTo>
                  <a:lnTo>
                    <a:pt x="64" y="58"/>
                  </a:lnTo>
                  <a:lnTo>
                    <a:pt x="61" y="55"/>
                  </a:lnTo>
                  <a:lnTo>
                    <a:pt x="58" y="54"/>
                  </a:lnTo>
                  <a:lnTo>
                    <a:pt x="57" y="52"/>
                  </a:lnTo>
                  <a:lnTo>
                    <a:pt x="53" y="49"/>
                  </a:lnTo>
                  <a:lnTo>
                    <a:pt x="50" y="48"/>
                  </a:lnTo>
                  <a:lnTo>
                    <a:pt x="47" y="46"/>
                  </a:lnTo>
                  <a:lnTo>
                    <a:pt x="45" y="46"/>
                  </a:lnTo>
                  <a:lnTo>
                    <a:pt x="42" y="46"/>
                  </a:lnTo>
                  <a:lnTo>
                    <a:pt x="39" y="46"/>
                  </a:lnTo>
                  <a:lnTo>
                    <a:pt x="39" y="48"/>
                  </a:lnTo>
                  <a:lnTo>
                    <a:pt x="38" y="49"/>
                  </a:lnTo>
                  <a:lnTo>
                    <a:pt x="37" y="54"/>
                  </a:lnTo>
                  <a:lnTo>
                    <a:pt x="34" y="55"/>
                  </a:lnTo>
                  <a:lnTo>
                    <a:pt x="32" y="59"/>
                  </a:lnTo>
                  <a:lnTo>
                    <a:pt x="28" y="61"/>
                  </a:lnTo>
                  <a:lnTo>
                    <a:pt x="25" y="64"/>
                  </a:lnTo>
                  <a:lnTo>
                    <a:pt x="22" y="65"/>
                  </a:lnTo>
                  <a:lnTo>
                    <a:pt x="19" y="67"/>
                  </a:lnTo>
                  <a:lnTo>
                    <a:pt x="15" y="65"/>
                  </a:lnTo>
                  <a:lnTo>
                    <a:pt x="12" y="62"/>
                  </a:lnTo>
                  <a:lnTo>
                    <a:pt x="10" y="58"/>
                  </a:lnTo>
                  <a:lnTo>
                    <a:pt x="10" y="54"/>
                  </a:lnTo>
                  <a:lnTo>
                    <a:pt x="10" y="51"/>
                  </a:lnTo>
                  <a:lnTo>
                    <a:pt x="10" y="48"/>
                  </a:lnTo>
                  <a:lnTo>
                    <a:pt x="10" y="45"/>
                  </a:lnTo>
                  <a:lnTo>
                    <a:pt x="12" y="42"/>
                  </a:lnTo>
                  <a:lnTo>
                    <a:pt x="13" y="38"/>
                  </a:lnTo>
                  <a:lnTo>
                    <a:pt x="15" y="33"/>
                  </a:lnTo>
                  <a:lnTo>
                    <a:pt x="15" y="30"/>
                  </a:lnTo>
                  <a:lnTo>
                    <a:pt x="16" y="26"/>
                  </a:lnTo>
                  <a:lnTo>
                    <a:pt x="19" y="23"/>
                  </a:lnTo>
                  <a:lnTo>
                    <a:pt x="21" y="20"/>
                  </a:lnTo>
                  <a:lnTo>
                    <a:pt x="22" y="17"/>
                  </a:lnTo>
                  <a:lnTo>
                    <a:pt x="25" y="14"/>
                  </a:lnTo>
                  <a:lnTo>
                    <a:pt x="28" y="11"/>
                  </a:lnTo>
                  <a:lnTo>
                    <a:pt x="31" y="10"/>
                  </a:lnTo>
                  <a:lnTo>
                    <a:pt x="32" y="10"/>
                  </a:lnTo>
                  <a:lnTo>
                    <a:pt x="34" y="11"/>
                  </a:lnTo>
                  <a:lnTo>
                    <a:pt x="35" y="14"/>
                  </a:lnTo>
                  <a:lnTo>
                    <a:pt x="35" y="17"/>
                  </a:lnTo>
                  <a:lnTo>
                    <a:pt x="35" y="20"/>
                  </a:lnTo>
                  <a:lnTo>
                    <a:pt x="37" y="25"/>
                  </a:lnTo>
                  <a:lnTo>
                    <a:pt x="37" y="27"/>
                  </a:lnTo>
                  <a:lnTo>
                    <a:pt x="38" y="30"/>
                  </a:lnTo>
                  <a:lnTo>
                    <a:pt x="39" y="35"/>
                  </a:lnTo>
                  <a:lnTo>
                    <a:pt x="44" y="38"/>
                  </a:lnTo>
                  <a:lnTo>
                    <a:pt x="47" y="39"/>
                  </a:lnTo>
                  <a:lnTo>
                    <a:pt x="50" y="36"/>
                  </a:lnTo>
                  <a:lnTo>
                    <a:pt x="50" y="35"/>
                  </a:lnTo>
                  <a:lnTo>
                    <a:pt x="50" y="33"/>
                  </a:lnTo>
                  <a:lnTo>
                    <a:pt x="50" y="30"/>
                  </a:lnTo>
                  <a:lnTo>
                    <a:pt x="50" y="27"/>
                  </a:lnTo>
                  <a:lnTo>
                    <a:pt x="48" y="25"/>
                  </a:lnTo>
                  <a:lnTo>
                    <a:pt x="48" y="20"/>
                  </a:lnTo>
                  <a:lnTo>
                    <a:pt x="47" y="17"/>
                  </a:lnTo>
                  <a:lnTo>
                    <a:pt x="47" y="14"/>
                  </a:lnTo>
                  <a:lnTo>
                    <a:pt x="45" y="10"/>
                  </a:lnTo>
                  <a:lnTo>
                    <a:pt x="44" y="7"/>
                  </a:lnTo>
                  <a:lnTo>
                    <a:pt x="42" y="6"/>
                  </a:lnTo>
                  <a:lnTo>
                    <a:pt x="41" y="3"/>
                  </a:lnTo>
                  <a:lnTo>
                    <a:pt x="38" y="1"/>
                  </a:lnTo>
                  <a:lnTo>
                    <a:pt x="35" y="1"/>
                  </a:lnTo>
                  <a:lnTo>
                    <a:pt x="34" y="0"/>
                  </a:lnTo>
                  <a:lnTo>
                    <a:pt x="31" y="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68" name="Freeform 75"/>
            <p:cNvSpPr>
              <a:spLocks/>
            </p:cNvSpPr>
            <p:nvPr/>
          </p:nvSpPr>
          <p:spPr bwMode="auto">
            <a:xfrm>
              <a:off x="398" y="3246"/>
              <a:ext cx="7" cy="14"/>
            </a:xfrm>
            <a:custGeom>
              <a:avLst/>
              <a:gdLst>
                <a:gd name="T0" fmla="*/ 0 w 15"/>
                <a:gd name="T1" fmla="*/ 0 h 30"/>
                <a:gd name="T2" fmla="*/ 0 w 15"/>
                <a:gd name="T3" fmla="*/ 0 h 30"/>
                <a:gd name="T4" fmla="*/ 0 w 15"/>
                <a:gd name="T5" fmla="*/ 0 h 30"/>
                <a:gd name="T6" fmla="*/ 0 w 15"/>
                <a:gd name="T7" fmla="*/ 0 h 30"/>
                <a:gd name="T8" fmla="*/ 0 w 15"/>
                <a:gd name="T9" fmla="*/ 0 h 30"/>
                <a:gd name="T10" fmla="*/ 0 w 15"/>
                <a:gd name="T11" fmla="*/ 0 h 3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5"/>
                <a:gd name="T19" fmla="*/ 0 h 30"/>
                <a:gd name="T20" fmla="*/ 15 w 15"/>
                <a:gd name="T21" fmla="*/ 30 h 3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5" h="30">
                  <a:moveTo>
                    <a:pt x="3" y="0"/>
                  </a:moveTo>
                  <a:lnTo>
                    <a:pt x="0" y="27"/>
                  </a:lnTo>
                  <a:lnTo>
                    <a:pt x="15" y="30"/>
                  </a:lnTo>
                  <a:lnTo>
                    <a:pt x="10" y="6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69" name="Freeform 76"/>
            <p:cNvSpPr>
              <a:spLocks/>
            </p:cNvSpPr>
            <p:nvPr/>
          </p:nvSpPr>
          <p:spPr bwMode="auto">
            <a:xfrm>
              <a:off x="250" y="3147"/>
              <a:ext cx="101" cy="160"/>
            </a:xfrm>
            <a:custGeom>
              <a:avLst/>
              <a:gdLst>
                <a:gd name="T0" fmla="*/ 1 w 202"/>
                <a:gd name="T1" fmla="*/ 0 h 321"/>
                <a:gd name="T2" fmla="*/ 1 w 202"/>
                <a:gd name="T3" fmla="*/ 0 h 321"/>
                <a:gd name="T4" fmla="*/ 1 w 202"/>
                <a:gd name="T5" fmla="*/ 0 h 321"/>
                <a:gd name="T6" fmla="*/ 1 w 202"/>
                <a:gd name="T7" fmla="*/ 0 h 321"/>
                <a:gd name="T8" fmla="*/ 1 w 202"/>
                <a:gd name="T9" fmla="*/ 0 h 321"/>
                <a:gd name="T10" fmla="*/ 1 w 202"/>
                <a:gd name="T11" fmla="*/ 0 h 321"/>
                <a:gd name="T12" fmla="*/ 1 w 202"/>
                <a:gd name="T13" fmla="*/ 0 h 321"/>
                <a:gd name="T14" fmla="*/ 1 w 202"/>
                <a:gd name="T15" fmla="*/ 0 h 321"/>
                <a:gd name="T16" fmla="*/ 1 w 202"/>
                <a:gd name="T17" fmla="*/ 0 h 321"/>
                <a:gd name="T18" fmla="*/ 1 w 202"/>
                <a:gd name="T19" fmla="*/ 0 h 321"/>
                <a:gd name="T20" fmla="*/ 1 w 202"/>
                <a:gd name="T21" fmla="*/ 0 h 321"/>
                <a:gd name="T22" fmla="*/ 1 w 202"/>
                <a:gd name="T23" fmla="*/ 0 h 321"/>
                <a:gd name="T24" fmla="*/ 1 w 202"/>
                <a:gd name="T25" fmla="*/ 0 h 321"/>
                <a:gd name="T26" fmla="*/ 1 w 202"/>
                <a:gd name="T27" fmla="*/ 0 h 321"/>
                <a:gd name="T28" fmla="*/ 1 w 202"/>
                <a:gd name="T29" fmla="*/ 0 h 321"/>
                <a:gd name="T30" fmla="*/ 1 w 202"/>
                <a:gd name="T31" fmla="*/ 0 h 321"/>
                <a:gd name="T32" fmla="*/ 1 w 202"/>
                <a:gd name="T33" fmla="*/ 0 h 321"/>
                <a:gd name="T34" fmla="*/ 1 w 202"/>
                <a:gd name="T35" fmla="*/ 0 h 321"/>
                <a:gd name="T36" fmla="*/ 1 w 202"/>
                <a:gd name="T37" fmla="*/ 0 h 321"/>
                <a:gd name="T38" fmla="*/ 1 w 202"/>
                <a:gd name="T39" fmla="*/ 0 h 321"/>
                <a:gd name="T40" fmla="*/ 1 w 202"/>
                <a:gd name="T41" fmla="*/ 0 h 321"/>
                <a:gd name="T42" fmla="*/ 1 w 202"/>
                <a:gd name="T43" fmla="*/ 0 h 321"/>
                <a:gd name="T44" fmla="*/ 1 w 202"/>
                <a:gd name="T45" fmla="*/ 0 h 321"/>
                <a:gd name="T46" fmla="*/ 1 w 202"/>
                <a:gd name="T47" fmla="*/ 0 h 321"/>
                <a:gd name="T48" fmla="*/ 1 w 202"/>
                <a:gd name="T49" fmla="*/ 0 h 321"/>
                <a:gd name="T50" fmla="*/ 1 w 202"/>
                <a:gd name="T51" fmla="*/ 0 h 321"/>
                <a:gd name="T52" fmla="*/ 1 w 202"/>
                <a:gd name="T53" fmla="*/ 0 h 321"/>
                <a:gd name="T54" fmla="*/ 1 w 202"/>
                <a:gd name="T55" fmla="*/ 0 h 321"/>
                <a:gd name="T56" fmla="*/ 1 w 202"/>
                <a:gd name="T57" fmla="*/ 0 h 321"/>
                <a:gd name="T58" fmla="*/ 1 w 202"/>
                <a:gd name="T59" fmla="*/ 0 h 321"/>
                <a:gd name="T60" fmla="*/ 1 w 202"/>
                <a:gd name="T61" fmla="*/ 0 h 321"/>
                <a:gd name="T62" fmla="*/ 1 w 202"/>
                <a:gd name="T63" fmla="*/ 0 h 321"/>
                <a:gd name="T64" fmla="*/ 1 w 202"/>
                <a:gd name="T65" fmla="*/ 0 h 321"/>
                <a:gd name="T66" fmla="*/ 1 w 202"/>
                <a:gd name="T67" fmla="*/ 0 h 321"/>
                <a:gd name="T68" fmla="*/ 1 w 202"/>
                <a:gd name="T69" fmla="*/ 0 h 321"/>
                <a:gd name="T70" fmla="*/ 1 w 202"/>
                <a:gd name="T71" fmla="*/ 0 h 321"/>
                <a:gd name="T72" fmla="*/ 1 w 202"/>
                <a:gd name="T73" fmla="*/ 0 h 321"/>
                <a:gd name="T74" fmla="*/ 1 w 202"/>
                <a:gd name="T75" fmla="*/ 0 h 321"/>
                <a:gd name="T76" fmla="*/ 1 w 202"/>
                <a:gd name="T77" fmla="*/ 0 h 321"/>
                <a:gd name="T78" fmla="*/ 1 w 202"/>
                <a:gd name="T79" fmla="*/ 0 h 321"/>
                <a:gd name="T80" fmla="*/ 1 w 202"/>
                <a:gd name="T81" fmla="*/ 0 h 321"/>
                <a:gd name="T82" fmla="*/ 1 w 202"/>
                <a:gd name="T83" fmla="*/ 0 h 321"/>
                <a:gd name="T84" fmla="*/ 1 w 202"/>
                <a:gd name="T85" fmla="*/ 0 h 321"/>
                <a:gd name="T86" fmla="*/ 1 w 202"/>
                <a:gd name="T87" fmla="*/ 0 h 321"/>
                <a:gd name="T88" fmla="*/ 1 w 202"/>
                <a:gd name="T89" fmla="*/ 0 h 321"/>
                <a:gd name="T90" fmla="*/ 1 w 202"/>
                <a:gd name="T91" fmla="*/ 0 h 321"/>
                <a:gd name="T92" fmla="*/ 1 w 202"/>
                <a:gd name="T93" fmla="*/ 0 h 321"/>
                <a:gd name="T94" fmla="*/ 1 w 202"/>
                <a:gd name="T95" fmla="*/ 0 h 321"/>
                <a:gd name="T96" fmla="*/ 1 w 202"/>
                <a:gd name="T97" fmla="*/ 0 h 321"/>
                <a:gd name="T98" fmla="*/ 1 w 202"/>
                <a:gd name="T99" fmla="*/ 0 h 321"/>
                <a:gd name="T100" fmla="*/ 1 w 202"/>
                <a:gd name="T101" fmla="*/ 0 h 321"/>
                <a:gd name="T102" fmla="*/ 1 w 202"/>
                <a:gd name="T103" fmla="*/ 0 h 321"/>
                <a:gd name="T104" fmla="*/ 1 w 202"/>
                <a:gd name="T105" fmla="*/ 0 h 321"/>
                <a:gd name="T106" fmla="*/ 1 w 202"/>
                <a:gd name="T107" fmla="*/ 0 h 321"/>
                <a:gd name="T108" fmla="*/ 1 w 202"/>
                <a:gd name="T109" fmla="*/ 0 h 321"/>
                <a:gd name="T110" fmla="*/ 1 w 202"/>
                <a:gd name="T111" fmla="*/ 0 h 321"/>
                <a:gd name="T112" fmla="*/ 1 w 202"/>
                <a:gd name="T113" fmla="*/ 0 h 321"/>
                <a:gd name="T114" fmla="*/ 1 w 202"/>
                <a:gd name="T115" fmla="*/ 0 h 321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202"/>
                <a:gd name="T175" fmla="*/ 0 h 321"/>
                <a:gd name="T176" fmla="*/ 202 w 202"/>
                <a:gd name="T177" fmla="*/ 321 h 321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202" h="321">
                  <a:moveTo>
                    <a:pt x="91" y="93"/>
                  </a:moveTo>
                  <a:lnTo>
                    <a:pt x="90" y="93"/>
                  </a:lnTo>
                  <a:lnTo>
                    <a:pt x="87" y="90"/>
                  </a:lnTo>
                  <a:lnTo>
                    <a:pt x="86" y="88"/>
                  </a:lnTo>
                  <a:lnTo>
                    <a:pt x="86" y="86"/>
                  </a:lnTo>
                  <a:lnTo>
                    <a:pt x="86" y="83"/>
                  </a:lnTo>
                  <a:lnTo>
                    <a:pt x="86" y="81"/>
                  </a:lnTo>
                  <a:lnTo>
                    <a:pt x="86" y="78"/>
                  </a:lnTo>
                  <a:lnTo>
                    <a:pt x="86" y="75"/>
                  </a:lnTo>
                  <a:lnTo>
                    <a:pt x="86" y="72"/>
                  </a:lnTo>
                  <a:lnTo>
                    <a:pt x="86" y="68"/>
                  </a:lnTo>
                  <a:lnTo>
                    <a:pt x="87" y="65"/>
                  </a:lnTo>
                  <a:lnTo>
                    <a:pt x="89" y="61"/>
                  </a:lnTo>
                  <a:lnTo>
                    <a:pt x="90" y="56"/>
                  </a:lnTo>
                  <a:lnTo>
                    <a:pt x="91" y="52"/>
                  </a:lnTo>
                  <a:lnTo>
                    <a:pt x="93" y="48"/>
                  </a:lnTo>
                  <a:lnTo>
                    <a:pt x="96" y="43"/>
                  </a:lnTo>
                  <a:lnTo>
                    <a:pt x="97" y="39"/>
                  </a:lnTo>
                  <a:lnTo>
                    <a:pt x="100" y="35"/>
                  </a:lnTo>
                  <a:lnTo>
                    <a:pt x="102" y="30"/>
                  </a:lnTo>
                  <a:lnTo>
                    <a:pt x="103" y="27"/>
                  </a:lnTo>
                  <a:lnTo>
                    <a:pt x="105" y="23"/>
                  </a:lnTo>
                  <a:lnTo>
                    <a:pt x="106" y="22"/>
                  </a:lnTo>
                  <a:lnTo>
                    <a:pt x="107" y="19"/>
                  </a:lnTo>
                  <a:lnTo>
                    <a:pt x="110" y="19"/>
                  </a:lnTo>
                  <a:lnTo>
                    <a:pt x="112" y="16"/>
                  </a:lnTo>
                  <a:lnTo>
                    <a:pt x="116" y="13"/>
                  </a:lnTo>
                  <a:lnTo>
                    <a:pt x="121" y="10"/>
                  </a:lnTo>
                  <a:lnTo>
                    <a:pt x="125" y="8"/>
                  </a:lnTo>
                  <a:lnTo>
                    <a:pt x="128" y="7"/>
                  </a:lnTo>
                  <a:lnTo>
                    <a:pt x="131" y="6"/>
                  </a:lnTo>
                  <a:lnTo>
                    <a:pt x="134" y="6"/>
                  </a:lnTo>
                  <a:lnTo>
                    <a:pt x="135" y="4"/>
                  </a:lnTo>
                  <a:lnTo>
                    <a:pt x="137" y="3"/>
                  </a:lnTo>
                  <a:lnTo>
                    <a:pt x="135" y="1"/>
                  </a:lnTo>
                  <a:lnTo>
                    <a:pt x="134" y="0"/>
                  </a:lnTo>
                  <a:lnTo>
                    <a:pt x="131" y="0"/>
                  </a:lnTo>
                  <a:lnTo>
                    <a:pt x="126" y="0"/>
                  </a:lnTo>
                  <a:lnTo>
                    <a:pt x="122" y="0"/>
                  </a:lnTo>
                  <a:lnTo>
                    <a:pt x="119" y="0"/>
                  </a:lnTo>
                  <a:lnTo>
                    <a:pt x="116" y="1"/>
                  </a:lnTo>
                  <a:lnTo>
                    <a:pt x="113" y="3"/>
                  </a:lnTo>
                  <a:lnTo>
                    <a:pt x="110" y="4"/>
                  </a:lnTo>
                  <a:lnTo>
                    <a:pt x="107" y="6"/>
                  </a:lnTo>
                  <a:lnTo>
                    <a:pt x="105" y="8"/>
                  </a:lnTo>
                  <a:lnTo>
                    <a:pt x="100" y="10"/>
                  </a:lnTo>
                  <a:lnTo>
                    <a:pt x="97" y="16"/>
                  </a:lnTo>
                  <a:lnTo>
                    <a:pt x="94" y="17"/>
                  </a:lnTo>
                  <a:lnTo>
                    <a:pt x="93" y="20"/>
                  </a:lnTo>
                  <a:lnTo>
                    <a:pt x="91" y="23"/>
                  </a:lnTo>
                  <a:lnTo>
                    <a:pt x="90" y="27"/>
                  </a:lnTo>
                  <a:lnTo>
                    <a:pt x="89" y="29"/>
                  </a:lnTo>
                  <a:lnTo>
                    <a:pt x="87" y="32"/>
                  </a:lnTo>
                  <a:lnTo>
                    <a:pt x="86" y="35"/>
                  </a:lnTo>
                  <a:lnTo>
                    <a:pt x="84" y="38"/>
                  </a:lnTo>
                  <a:lnTo>
                    <a:pt x="83" y="40"/>
                  </a:lnTo>
                  <a:lnTo>
                    <a:pt x="83" y="42"/>
                  </a:lnTo>
                  <a:lnTo>
                    <a:pt x="81" y="40"/>
                  </a:lnTo>
                  <a:lnTo>
                    <a:pt x="80" y="40"/>
                  </a:lnTo>
                  <a:lnTo>
                    <a:pt x="78" y="39"/>
                  </a:lnTo>
                  <a:lnTo>
                    <a:pt x="76" y="38"/>
                  </a:lnTo>
                  <a:lnTo>
                    <a:pt x="71" y="36"/>
                  </a:lnTo>
                  <a:lnTo>
                    <a:pt x="67" y="36"/>
                  </a:lnTo>
                  <a:lnTo>
                    <a:pt x="62" y="36"/>
                  </a:lnTo>
                  <a:lnTo>
                    <a:pt x="60" y="38"/>
                  </a:lnTo>
                  <a:lnTo>
                    <a:pt x="55" y="39"/>
                  </a:lnTo>
                  <a:lnTo>
                    <a:pt x="52" y="40"/>
                  </a:lnTo>
                  <a:lnTo>
                    <a:pt x="48" y="42"/>
                  </a:lnTo>
                  <a:lnTo>
                    <a:pt x="44" y="45"/>
                  </a:lnTo>
                  <a:lnTo>
                    <a:pt x="39" y="48"/>
                  </a:lnTo>
                  <a:lnTo>
                    <a:pt x="35" y="52"/>
                  </a:lnTo>
                  <a:lnTo>
                    <a:pt x="30" y="56"/>
                  </a:lnTo>
                  <a:lnTo>
                    <a:pt x="26" y="61"/>
                  </a:lnTo>
                  <a:lnTo>
                    <a:pt x="23" y="64"/>
                  </a:lnTo>
                  <a:lnTo>
                    <a:pt x="20" y="67"/>
                  </a:lnTo>
                  <a:lnTo>
                    <a:pt x="19" y="70"/>
                  </a:lnTo>
                  <a:lnTo>
                    <a:pt x="16" y="72"/>
                  </a:lnTo>
                  <a:lnTo>
                    <a:pt x="14" y="75"/>
                  </a:lnTo>
                  <a:lnTo>
                    <a:pt x="12" y="78"/>
                  </a:lnTo>
                  <a:lnTo>
                    <a:pt x="10" y="83"/>
                  </a:lnTo>
                  <a:lnTo>
                    <a:pt x="9" y="86"/>
                  </a:lnTo>
                  <a:lnTo>
                    <a:pt x="7" y="90"/>
                  </a:lnTo>
                  <a:lnTo>
                    <a:pt x="6" y="93"/>
                  </a:lnTo>
                  <a:lnTo>
                    <a:pt x="4" y="97"/>
                  </a:lnTo>
                  <a:lnTo>
                    <a:pt x="3" y="102"/>
                  </a:lnTo>
                  <a:lnTo>
                    <a:pt x="1" y="106"/>
                  </a:lnTo>
                  <a:lnTo>
                    <a:pt x="1" y="110"/>
                  </a:lnTo>
                  <a:lnTo>
                    <a:pt x="1" y="115"/>
                  </a:lnTo>
                  <a:lnTo>
                    <a:pt x="1" y="120"/>
                  </a:lnTo>
                  <a:lnTo>
                    <a:pt x="0" y="125"/>
                  </a:lnTo>
                  <a:lnTo>
                    <a:pt x="0" y="129"/>
                  </a:lnTo>
                  <a:lnTo>
                    <a:pt x="1" y="133"/>
                  </a:lnTo>
                  <a:lnTo>
                    <a:pt x="1" y="138"/>
                  </a:lnTo>
                  <a:lnTo>
                    <a:pt x="1" y="142"/>
                  </a:lnTo>
                  <a:lnTo>
                    <a:pt x="3" y="145"/>
                  </a:lnTo>
                  <a:lnTo>
                    <a:pt x="4" y="149"/>
                  </a:lnTo>
                  <a:lnTo>
                    <a:pt x="6" y="152"/>
                  </a:lnTo>
                  <a:lnTo>
                    <a:pt x="7" y="155"/>
                  </a:lnTo>
                  <a:lnTo>
                    <a:pt x="9" y="158"/>
                  </a:lnTo>
                  <a:lnTo>
                    <a:pt x="10" y="161"/>
                  </a:lnTo>
                  <a:lnTo>
                    <a:pt x="13" y="164"/>
                  </a:lnTo>
                  <a:lnTo>
                    <a:pt x="14" y="167"/>
                  </a:lnTo>
                  <a:lnTo>
                    <a:pt x="16" y="170"/>
                  </a:lnTo>
                  <a:lnTo>
                    <a:pt x="17" y="173"/>
                  </a:lnTo>
                  <a:lnTo>
                    <a:pt x="20" y="176"/>
                  </a:lnTo>
                  <a:lnTo>
                    <a:pt x="23" y="179"/>
                  </a:lnTo>
                  <a:lnTo>
                    <a:pt x="26" y="181"/>
                  </a:lnTo>
                  <a:lnTo>
                    <a:pt x="30" y="184"/>
                  </a:lnTo>
                  <a:lnTo>
                    <a:pt x="33" y="187"/>
                  </a:lnTo>
                  <a:lnTo>
                    <a:pt x="38" y="190"/>
                  </a:lnTo>
                  <a:lnTo>
                    <a:pt x="39" y="192"/>
                  </a:lnTo>
                  <a:lnTo>
                    <a:pt x="38" y="193"/>
                  </a:lnTo>
                  <a:lnTo>
                    <a:pt x="36" y="196"/>
                  </a:lnTo>
                  <a:lnTo>
                    <a:pt x="33" y="199"/>
                  </a:lnTo>
                  <a:lnTo>
                    <a:pt x="30" y="202"/>
                  </a:lnTo>
                  <a:lnTo>
                    <a:pt x="28" y="208"/>
                  </a:lnTo>
                  <a:lnTo>
                    <a:pt x="25" y="209"/>
                  </a:lnTo>
                  <a:lnTo>
                    <a:pt x="23" y="212"/>
                  </a:lnTo>
                  <a:lnTo>
                    <a:pt x="22" y="215"/>
                  </a:lnTo>
                  <a:lnTo>
                    <a:pt x="20" y="218"/>
                  </a:lnTo>
                  <a:lnTo>
                    <a:pt x="19" y="221"/>
                  </a:lnTo>
                  <a:lnTo>
                    <a:pt x="17" y="225"/>
                  </a:lnTo>
                  <a:lnTo>
                    <a:pt x="16" y="228"/>
                  </a:lnTo>
                  <a:lnTo>
                    <a:pt x="14" y="231"/>
                  </a:lnTo>
                  <a:lnTo>
                    <a:pt x="12" y="234"/>
                  </a:lnTo>
                  <a:lnTo>
                    <a:pt x="10" y="237"/>
                  </a:lnTo>
                  <a:lnTo>
                    <a:pt x="10" y="241"/>
                  </a:lnTo>
                  <a:lnTo>
                    <a:pt x="9" y="244"/>
                  </a:lnTo>
                  <a:lnTo>
                    <a:pt x="7" y="248"/>
                  </a:lnTo>
                  <a:lnTo>
                    <a:pt x="6" y="251"/>
                  </a:lnTo>
                  <a:lnTo>
                    <a:pt x="6" y="256"/>
                  </a:lnTo>
                  <a:lnTo>
                    <a:pt x="6" y="258"/>
                  </a:lnTo>
                  <a:lnTo>
                    <a:pt x="4" y="263"/>
                  </a:lnTo>
                  <a:lnTo>
                    <a:pt x="4" y="267"/>
                  </a:lnTo>
                  <a:lnTo>
                    <a:pt x="4" y="270"/>
                  </a:lnTo>
                  <a:lnTo>
                    <a:pt x="6" y="274"/>
                  </a:lnTo>
                  <a:lnTo>
                    <a:pt x="6" y="277"/>
                  </a:lnTo>
                  <a:lnTo>
                    <a:pt x="6" y="280"/>
                  </a:lnTo>
                  <a:lnTo>
                    <a:pt x="6" y="283"/>
                  </a:lnTo>
                  <a:lnTo>
                    <a:pt x="7" y="286"/>
                  </a:lnTo>
                  <a:lnTo>
                    <a:pt x="9" y="289"/>
                  </a:lnTo>
                  <a:lnTo>
                    <a:pt x="10" y="292"/>
                  </a:lnTo>
                  <a:lnTo>
                    <a:pt x="12" y="295"/>
                  </a:lnTo>
                  <a:lnTo>
                    <a:pt x="13" y="298"/>
                  </a:lnTo>
                  <a:lnTo>
                    <a:pt x="14" y="301"/>
                  </a:lnTo>
                  <a:lnTo>
                    <a:pt x="19" y="306"/>
                  </a:lnTo>
                  <a:lnTo>
                    <a:pt x="23" y="308"/>
                  </a:lnTo>
                  <a:lnTo>
                    <a:pt x="28" y="312"/>
                  </a:lnTo>
                  <a:lnTo>
                    <a:pt x="30" y="314"/>
                  </a:lnTo>
                  <a:lnTo>
                    <a:pt x="35" y="317"/>
                  </a:lnTo>
                  <a:lnTo>
                    <a:pt x="41" y="318"/>
                  </a:lnTo>
                  <a:lnTo>
                    <a:pt x="45" y="320"/>
                  </a:lnTo>
                  <a:lnTo>
                    <a:pt x="51" y="320"/>
                  </a:lnTo>
                  <a:lnTo>
                    <a:pt x="55" y="321"/>
                  </a:lnTo>
                  <a:lnTo>
                    <a:pt x="61" y="320"/>
                  </a:lnTo>
                  <a:lnTo>
                    <a:pt x="65" y="320"/>
                  </a:lnTo>
                  <a:lnTo>
                    <a:pt x="68" y="320"/>
                  </a:lnTo>
                  <a:lnTo>
                    <a:pt x="71" y="318"/>
                  </a:lnTo>
                  <a:lnTo>
                    <a:pt x="74" y="318"/>
                  </a:lnTo>
                  <a:lnTo>
                    <a:pt x="77" y="317"/>
                  </a:lnTo>
                  <a:lnTo>
                    <a:pt x="80" y="315"/>
                  </a:lnTo>
                  <a:lnTo>
                    <a:pt x="84" y="315"/>
                  </a:lnTo>
                  <a:lnTo>
                    <a:pt x="89" y="314"/>
                  </a:lnTo>
                  <a:lnTo>
                    <a:pt x="93" y="312"/>
                  </a:lnTo>
                  <a:lnTo>
                    <a:pt x="97" y="311"/>
                  </a:lnTo>
                  <a:lnTo>
                    <a:pt x="102" y="308"/>
                  </a:lnTo>
                  <a:lnTo>
                    <a:pt x="106" y="306"/>
                  </a:lnTo>
                  <a:lnTo>
                    <a:pt x="112" y="305"/>
                  </a:lnTo>
                  <a:lnTo>
                    <a:pt x="116" y="302"/>
                  </a:lnTo>
                  <a:lnTo>
                    <a:pt x="121" y="301"/>
                  </a:lnTo>
                  <a:lnTo>
                    <a:pt x="125" y="298"/>
                  </a:lnTo>
                  <a:lnTo>
                    <a:pt x="131" y="296"/>
                  </a:lnTo>
                  <a:lnTo>
                    <a:pt x="135" y="293"/>
                  </a:lnTo>
                  <a:lnTo>
                    <a:pt x="141" y="290"/>
                  </a:lnTo>
                  <a:lnTo>
                    <a:pt x="145" y="289"/>
                  </a:lnTo>
                  <a:lnTo>
                    <a:pt x="150" y="286"/>
                  </a:lnTo>
                  <a:lnTo>
                    <a:pt x="154" y="283"/>
                  </a:lnTo>
                  <a:lnTo>
                    <a:pt x="158" y="280"/>
                  </a:lnTo>
                  <a:lnTo>
                    <a:pt x="163" y="277"/>
                  </a:lnTo>
                  <a:lnTo>
                    <a:pt x="167" y="274"/>
                  </a:lnTo>
                  <a:lnTo>
                    <a:pt x="171" y="272"/>
                  </a:lnTo>
                  <a:lnTo>
                    <a:pt x="176" y="269"/>
                  </a:lnTo>
                  <a:lnTo>
                    <a:pt x="179" y="266"/>
                  </a:lnTo>
                  <a:lnTo>
                    <a:pt x="183" y="264"/>
                  </a:lnTo>
                  <a:lnTo>
                    <a:pt x="186" y="260"/>
                  </a:lnTo>
                  <a:lnTo>
                    <a:pt x="189" y="257"/>
                  </a:lnTo>
                  <a:lnTo>
                    <a:pt x="192" y="254"/>
                  </a:lnTo>
                  <a:lnTo>
                    <a:pt x="193" y="253"/>
                  </a:lnTo>
                  <a:lnTo>
                    <a:pt x="195" y="248"/>
                  </a:lnTo>
                  <a:lnTo>
                    <a:pt x="196" y="245"/>
                  </a:lnTo>
                  <a:lnTo>
                    <a:pt x="198" y="243"/>
                  </a:lnTo>
                  <a:lnTo>
                    <a:pt x="199" y="241"/>
                  </a:lnTo>
                  <a:lnTo>
                    <a:pt x="201" y="235"/>
                  </a:lnTo>
                  <a:lnTo>
                    <a:pt x="202" y="231"/>
                  </a:lnTo>
                  <a:lnTo>
                    <a:pt x="202" y="227"/>
                  </a:lnTo>
                  <a:lnTo>
                    <a:pt x="202" y="224"/>
                  </a:lnTo>
                  <a:lnTo>
                    <a:pt x="202" y="219"/>
                  </a:lnTo>
                  <a:lnTo>
                    <a:pt x="201" y="218"/>
                  </a:lnTo>
                  <a:lnTo>
                    <a:pt x="199" y="215"/>
                  </a:lnTo>
                  <a:lnTo>
                    <a:pt x="198" y="212"/>
                  </a:lnTo>
                  <a:lnTo>
                    <a:pt x="195" y="211"/>
                  </a:lnTo>
                  <a:lnTo>
                    <a:pt x="193" y="209"/>
                  </a:lnTo>
                  <a:lnTo>
                    <a:pt x="190" y="206"/>
                  </a:lnTo>
                  <a:lnTo>
                    <a:pt x="187" y="205"/>
                  </a:lnTo>
                  <a:lnTo>
                    <a:pt x="185" y="205"/>
                  </a:lnTo>
                  <a:lnTo>
                    <a:pt x="182" y="205"/>
                  </a:lnTo>
                  <a:lnTo>
                    <a:pt x="176" y="205"/>
                  </a:lnTo>
                  <a:lnTo>
                    <a:pt x="171" y="206"/>
                  </a:lnTo>
                  <a:lnTo>
                    <a:pt x="167" y="206"/>
                  </a:lnTo>
                  <a:lnTo>
                    <a:pt x="164" y="206"/>
                  </a:lnTo>
                  <a:lnTo>
                    <a:pt x="163" y="208"/>
                  </a:lnTo>
                  <a:lnTo>
                    <a:pt x="164" y="209"/>
                  </a:lnTo>
                  <a:lnTo>
                    <a:pt x="166" y="209"/>
                  </a:lnTo>
                  <a:lnTo>
                    <a:pt x="169" y="211"/>
                  </a:lnTo>
                  <a:lnTo>
                    <a:pt x="173" y="211"/>
                  </a:lnTo>
                  <a:lnTo>
                    <a:pt x="177" y="212"/>
                  </a:lnTo>
                  <a:lnTo>
                    <a:pt x="180" y="213"/>
                  </a:lnTo>
                  <a:lnTo>
                    <a:pt x="185" y="215"/>
                  </a:lnTo>
                  <a:lnTo>
                    <a:pt x="187" y="218"/>
                  </a:lnTo>
                  <a:lnTo>
                    <a:pt x="190" y="224"/>
                  </a:lnTo>
                  <a:lnTo>
                    <a:pt x="190" y="227"/>
                  </a:lnTo>
                  <a:lnTo>
                    <a:pt x="190" y="231"/>
                  </a:lnTo>
                  <a:lnTo>
                    <a:pt x="189" y="234"/>
                  </a:lnTo>
                  <a:lnTo>
                    <a:pt x="189" y="238"/>
                  </a:lnTo>
                  <a:lnTo>
                    <a:pt x="186" y="241"/>
                  </a:lnTo>
                  <a:lnTo>
                    <a:pt x="185" y="245"/>
                  </a:lnTo>
                  <a:lnTo>
                    <a:pt x="182" y="250"/>
                  </a:lnTo>
                  <a:lnTo>
                    <a:pt x="179" y="254"/>
                  </a:lnTo>
                  <a:lnTo>
                    <a:pt x="176" y="256"/>
                  </a:lnTo>
                  <a:lnTo>
                    <a:pt x="171" y="258"/>
                  </a:lnTo>
                  <a:lnTo>
                    <a:pt x="169" y="260"/>
                  </a:lnTo>
                  <a:lnTo>
                    <a:pt x="167" y="263"/>
                  </a:lnTo>
                  <a:lnTo>
                    <a:pt x="164" y="264"/>
                  </a:lnTo>
                  <a:lnTo>
                    <a:pt x="161" y="267"/>
                  </a:lnTo>
                  <a:lnTo>
                    <a:pt x="157" y="269"/>
                  </a:lnTo>
                  <a:lnTo>
                    <a:pt x="154" y="270"/>
                  </a:lnTo>
                  <a:lnTo>
                    <a:pt x="150" y="273"/>
                  </a:lnTo>
                  <a:lnTo>
                    <a:pt x="147" y="274"/>
                  </a:lnTo>
                  <a:lnTo>
                    <a:pt x="142" y="277"/>
                  </a:lnTo>
                  <a:lnTo>
                    <a:pt x="138" y="279"/>
                  </a:lnTo>
                  <a:lnTo>
                    <a:pt x="134" y="282"/>
                  </a:lnTo>
                  <a:lnTo>
                    <a:pt x="131" y="285"/>
                  </a:lnTo>
                  <a:lnTo>
                    <a:pt x="126" y="286"/>
                  </a:lnTo>
                  <a:lnTo>
                    <a:pt x="122" y="288"/>
                  </a:lnTo>
                  <a:lnTo>
                    <a:pt x="118" y="290"/>
                  </a:lnTo>
                  <a:lnTo>
                    <a:pt x="113" y="292"/>
                  </a:lnTo>
                  <a:lnTo>
                    <a:pt x="109" y="295"/>
                  </a:lnTo>
                  <a:lnTo>
                    <a:pt x="105" y="296"/>
                  </a:lnTo>
                  <a:lnTo>
                    <a:pt x="100" y="298"/>
                  </a:lnTo>
                  <a:lnTo>
                    <a:pt x="97" y="301"/>
                  </a:lnTo>
                  <a:lnTo>
                    <a:pt x="91" y="302"/>
                  </a:lnTo>
                  <a:lnTo>
                    <a:pt x="89" y="304"/>
                  </a:lnTo>
                  <a:lnTo>
                    <a:pt x="86" y="305"/>
                  </a:lnTo>
                  <a:lnTo>
                    <a:pt x="83" y="306"/>
                  </a:lnTo>
                  <a:lnTo>
                    <a:pt x="78" y="308"/>
                  </a:lnTo>
                  <a:lnTo>
                    <a:pt x="77" y="309"/>
                  </a:lnTo>
                  <a:lnTo>
                    <a:pt x="74" y="311"/>
                  </a:lnTo>
                  <a:lnTo>
                    <a:pt x="73" y="312"/>
                  </a:lnTo>
                  <a:lnTo>
                    <a:pt x="67" y="312"/>
                  </a:lnTo>
                  <a:lnTo>
                    <a:pt x="62" y="312"/>
                  </a:lnTo>
                  <a:lnTo>
                    <a:pt x="57" y="312"/>
                  </a:lnTo>
                  <a:lnTo>
                    <a:pt x="52" y="312"/>
                  </a:lnTo>
                  <a:lnTo>
                    <a:pt x="46" y="311"/>
                  </a:lnTo>
                  <a:lnTo>
                    <a:pt x="42" y="309"/>
                  </a:lnTo>
                  <a:lnTo>
                    <a:pt x="38" y="306"/>
                  </a:lnTo>
                  <a:lnTo>
                    <a:pt x="33" y="305"/>
                  </a:lnTo>
                  <a:lnTo>
                    <a:pt x="29" y="302"/>
                  </a:lnTo>
                  <a:lnTo>
                    <a:pt x="25" y="298"/>
                  </a:lnTo>
                  <a:lnTo>
                    <a:pt x="22" y="295"/>
                  </a:lnTo>
                  <a:lnTo>
                    <a:pt x="20" y="290"/>
                  </a:lnTo>
                  <a:lnTo>
                    <a:pt x="17" y="286"/>
                  </a:lnTo>
                  <a:lnTo>
                    <a:pt x="17" y="280"/>
                  </a:lnTo>
                  <a:lnTo>
                    <a:pt x="16" y="277"/>
                  </a:lnTo>
                  <a:lnTo>
                    <a:pt x="16" y="276"/>
                  </a:lnTo>
                  <a:lnTo>
                    <a:pt x="16" y="273"/>
                  </a:lnTo>
                  <a:lnTo>
                    <a:pt x="17" y="270"/>
                  </a:lnTo>
                  <a:lnTo>
                    <a:pt x="17" y="267"/>
                  </a:lnTo>
                  <a:lnTo>
                    <a:pt x="17" y="263"/>
                  </a:lnTo>
                  <a:lnTo>
                    <a:pt x="19" y="260"/>
                  </a:lnTo>
                  <a:lnTo>
                    <a:pt x="20" y="257"/>
                  </a:lnTo>
                  <a:lnTo>
                    <a:pt x="20" y="253"/>
                  </a:lnTo>
                  <a:lnTo>
                    <a:pt x="22" y="250"/>
                  </a:lnTo>
                  <a:lnTo>
                    <a:pt x="23" y="247"/>
                  </a:lnTo>
                  <a:lnTo>
                    <a:pt x="25" y="244"/>
                  </a:lnTo>
                  <a:lnTo>
                    <a:pt x="25" y="241"/>
                  </a:lnTo>
                  <a:lnTo>
                    <a:pt x="26" y="237"/>
                  </a:lnTo>
                  <a:lnTo>
                    <a:pt x="28" y="234"/>
                  </a:lnTo>
                  <a:lnTo>
                    <a:pt x="29" y="231"/>
                  </a:lnTo>
                  <a:lnTo>
                    <a:pt x="30" y="228"/>
                  </a:lnTo>
                  <a:lnTo>
                    <a:pt x="32" y="225"/>
                  </a:lnTo>
                  <a:lnTo>
                    <a:pt x="33" y="222"/>
                  </a:lnTo>
                  <a:lnTo>
                    <a:pt x="36" y="219"/>
                  </a:lnTo>
                  <a:lnTo>
                    <a:pt x="38" y="216"/>
                  </a:lnTo>
                  <a:lnTo>
                    <a:pt x="39" y="213"/>
                  </a:lnTo>
                  <a:lnTo>
                    <a:pt x="41" y="211"/>
                  </a:lnTo>
                  <a:lnTo>
                    <a:pt x="42" y="209"/>
                  </a:lnTo>
                  <a:lnTo>
                    <a:pt x="45" y="203"/>
                  </a:lnTo>
                  <a:lnTo>
                    <a:pt x="48" y="200"/>
                  </a:lnTo>
                  <a:lnTo>
                    <a:pt x="49" y="196"/>
                  </a:lnTo>
                  <a:lnTo>
                    <a:pt x="52" y="195"/>
                  </a:lnTo>
                  <a:lnTo>
                    <a:pt x="54" y="192"/>
                  </a:lnTo>
                  <a:lnTo>
                    <a:pt x="55" y="192"/>
                  </a:lnTo>
                  <a:lnTo>
                    <a:pt x="57" y="190"/>
                  </a:lnTo>
                  <a:lnTo>
                    <a:pt x="61" y="190"/>
                  </a:lnTo>
                  <a:lnTo>
                    <a:pt x="65" y="190"/>
                  </a:lnTo>
                  <a:lnTo>
                    <a:pt x="70" y="190"/>
                  </a:lnTo>
                  <a:lnTo>
                    <a:pt x="76" y="190"/>
                  </a:lnTo>
                  <a:lnTo>
                    <a:pt x="80" y="190"/>
                  </a:lnTo>
                  <a:lnTo>
                    <a:pt x="84" y="189"/>
                  </a:lnTo>
                  <a:lnTo>
                    <a:pt x="89" y="189"/>
                  </a:lnTo>
                  <a:lnTo>
                    <a:pt x="91" y="187"/>
                  </a:lnTo>
                  <a:lnTo>
                    <a:pt x="94" y="187"/>
                  </a:lnTo>
                  <a:lnTo>
                    <a:pt x="97" y="186"/>
                  </a:lnTo>
                  <a:lnTo>
                    <a:pt x="99" y="186"/>
                  </a:lnTo>
                  <a:lnTo>
                    <a:pt x="100" y="184"/>
                  </a:lnTo>
                  <a:lnTo>
                    <a:pt x="102" y="183"/>
                  </a:lnTo>
                  <a:lnTo>
                    <a:pt x="100" y="180"/>
                  </a:lnTo>
                  <a:lnTo>
                    <a:pt x="99" y="179"/>
                  </a:lnTo>
                  <a:lnTo>
                    <a:pt x="97" y="176"/>
                  </a:lnTo>
                  <a:lnTo>
                    <a:pt x="94" y="176"/>
                  </a:lnTo>
                  <a:lnTo>
                    <a:pt x="90" y="176"/>
                  </a:lnTo>
                  <a:lnTo>
                    <a:pt x="87" y="176"/>
                  </a:lnTo>
                  <a:lnTo>
                    <a:pt x="83" y="176"/>
                  </a:lnTo>
                  <a:lnTo>
                    <a:pt x="78" y="176"/>
                  </a:lnTo>
                  <a:lnTo>
                    <a:pt x="74" y="177"/>
                  </a:lnTo>
                  <a:lnTo>
                    <a:pt x="71" y="179"/>
                  </a:lnTo>
                  <a:lnTo>
                    <a:pt x="67" y="179"/>
                  </a:lnTo>
                  <a:lnTo>
                    <a:pt x="62" y="180"/>
                  </a:lnTo>
                  <a:lnTo>
                    <a:pt x="58" y="181"/>
                  </a:lnTo>
                  <a:lnTo>
                    <a:pt x="55" y="183"/>
                  </a:lnTo>
                  <a:lnTo>
                    <a:pt x="51" y="184"/>
                  </a:lnTo>
                  <a:lnTo>
                    <a:pt x="49" y="186"/>
                  </a:lnTo>
                  <a:lnTo>
                    <a:pt x="48" y="186"/>
                  </a:lnTo>
                  <a:lnTo>
                    <a:pt x="45" y="184"/>
                  </a:lnTo>
                  <a:lnTo>
                    <a:pt x="44" y="183"/>
                  </a:lnTo>
                  <a:lnTo>
                    <a:pt x="41" y="180"/>
                  </a:lnTo>
                  <a:lnTo>
                    <a:pt x="38" y="176"/>
                  </a:lnTo>
                  <a:lnTo>
                    <a:pt x="33" y="171"/>
                  </a:lnTo>
                  <a:lnTo>
                    <a:pt x="30" y="167"/>
                  </a:lnTo>
                  <a:lnTo>
                    <a:pt x="26" y="163"/>
                  </a:lnTo>
                  <a:lnTo>
                    <a:pt x="25" y="160"/>
                  </a:lnTo>
                  <a:lnTo>
                    <a:pt x="22" y="157"/>
                  </a:lnTo>
                  <a:lnTo>
                    <a:pt x="20" y="154"/>
                  </a:lnTo>
                  <a:lnTo>
                    <a:pt x="19" y="151"/>
                  </a:lnTo>
                  <a:lnTo>
                    <a:pt x="17" y="148"/>
                  </a:lnTo>
                  <a:lnTo>
                    <a:pt x="16" y="145"/>
                  </a:lnTo>
                  <a:lnTo>
                    <a:pt x="14" y="142"/>
                  </a:lnTo>
                  <a:lnTo>
                    <a:pt x="14" y="138"/>
                  </a:lnTo>
                  <a:lnTo>
                    <a:pt x="13" y="135"/>
                  </a:lnTo>
                  <a:lnTo>
                    <a:pt x="12" y="132"/>
                  </a:lnTo>
                  <a:lnTo>
                    <a:pt x="12" y="128"/>
                  </a:lnTo>
                  <a:lnTo>
                    <a:pt x="12" y="125"/>
                  </a:lnTo>
                  <a:lnTo>
                    <a:pt x="12" y="120"/>
                  </a:lnTo>
                  <a:lnTo>
                    <a:pt x="13" y="118"/>
                  </a:lnTo>
                  <a:lnTo>
                    <a:pt x="13" y="115"/>
                  </a:lnTo>
                  <a:lnTo>
                    <a:pt x="14" y="110"/>
                  </a:lnTo>
                  <a:lnTo>
                    <a:pt x="16" y="106"/>
                  </a:lnTo>
                  <a:lnTo>
                    <a:pt x="17" y="103"/>
                  </a:lnTo>
                  <a:lnTo>
                    <a:pt x="19" y="99"/>
                  </a:lnTo>
                  <a:lnTo>
                    <a:pt x="20" y="96"/>
                  </a:lnTo>
                  <a:lnTo>
                    <a:pt x="22" y="93"/>
                  </a:lnTo>
                  <a:lnTo>
                    <a:pt x="23" y="90"/>
                  </a:lnTo>
                  <a:lnTo>
                    <a:pt x="25" y="87"/>
                  </a:lnTo>
                  <a:lnTo>
                    <a:pt x="26" y="84"/>
                  </a:lnTo>
                  <a:lnTo>
                    <a:pt x="28" y="81"/>
                  </a:lnTo>
                  <a:lnTo>
                    <a:pt x="29" y="78"/>
                  </a:lnTo>
                  <a:lnTo>
                    <a:pt x="30" y="75"/>
                  </a:lnTo>
                  <a:lnTo>
                    <a:pt x="33" y="74"/>
                  </a:lnTo>
                  <a:lnTo>
                    <a:pt x="36" y="68"/>
                  </a:lnTo>
                  <a:lnTo>
                    <a:pt x="39" y="65"/>
                  </a:lnTo>
                  <a:lnTo>
                    <a:pt x="42" y="61"/>
                  </a:lnTo>
                  <a:lnTo>
                    <a:pt x="46" y="58"/>
                  </a:lnTo>
                  <a:lnTo>
                    <a:pt x="49" y="55"/>
                  </a:lnTo>
                  <a:lnTo>
                    <a:pt x="52" y="52"/>
                  </a:lnTo>
                  <a:lnTo>
                    <a:pt x="58" y="49"/>
                  </a:lnTo>
                  <a:lnTo>
                    <a:pt x="61" y="48"/>
                  </a:lnTo>
                  <a:lnTo>
                    <a:pt x="64" y="46"/>
                  </a:lnTo>
                  <a:lnTo>
                    <a:pt x="67" y="45"/>
                  </a:lnTo>
                  <a:lnTo>
                    <a:pt x="70" y="45"/>
                  </a:lnTo>
                  <a:lnTo>
                    <a:pt x="73" y="45"/>
                  </a:lnTo>
                  <a:lnTo>
                    <a:pt x="76" y="45"/>
                  </a:lnTo>
                  <a:lnTo>
                    <a:pt x="77" y="45"/>
                  </a:lnTo>
                  <a:lnTo>
                    <a:pt x="81" y="49"/>
                  </a:lnTo>
                  <a:lnTo>
                    <a:pt x="81" y="51"/>
                  </a:lnTo>
                  <a:lnTo>
                    <a:pt x="80" y="52"/>
                  </a:lnTo>
                  <a:lnTo>
                    <a:pt x="80" y="55"/>
                  </a:lnTo>
                  <a:lnTo>
                    <a:pt x="78" y="59"/>
                  </a:lnTo>
                  <a:lnTo>
                    <a:pt x="78" y="64"/>
                  </a:lnTo>
                  <a:lnTo>
                    <a:pt x="77" y="65"/>
                  </a:lnTo>
                  <a:lnTo>
                    <a:pt x="77" y="68"/>
                  </a:lnTo>
                  <a:lnTo>
                    <a:pt x="77" y="71"/>
                  </a:lnTo>
                  <a:lnTo>
                    <a:pt x="77" y="74"/>
                  </a:lnTo>
                  <a:lnTo>
                    <a:pt x="76" y="80"/>
                  </a:lnTo>
                  <a:lnTo>
                    <a:pt x="76" y="84"/>
                  </a:lnTo>
                  <a:lnTo>
                    <a:pt x="76" y="88"/>
                  </a:lnTo>
                  <a:lnTo>
                    <a:pt x="77" y="93"/>
                  </a:lnTo>
                  <a:lnTo>
                    <a:pt x="77" y="96"/>
                  </a:lnTo>
                  <a:lnTo>
                    <a:pt x="80" y="99"/>
                  </a:lnTo>
                  <a:lnTo>
                    <a:pt x="81" y="100"/>
                  </a:lnTo>
                  <a:lnTo>
                    <a:pt x="84" y="102"/>
                  </a:lnTo>
                  <a:lnTo>
                    <a:pt x="87" y="99"/>
                  </a:lnTo>
                  <a:lnTo>
                    <a:pt x="90" y="97"/>
                  </a:lnTo>
                  <a:lnTo>
                    <a:pt x="90" y="94"/>
                  </a:lnTo>
                  <a:lnTo>
                    <a:pt x="91" y="9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70" name="Freeform 77"/>
            <p:cNvSpPr>
              <a:spLocks/>
            </p:cNvSpPr>
            <p:nvPr/>
          </p:nvSpPr>
          <p:spPr bwMode="auto">
            <a:xfrm>
              <a:off x="309" y="3246"/>
              <a:ext cx="75" cy="51"/>
            </a:xfrm>
            <a:custGeom>
              <a:avLst/>
              <a:gdLst>
                <a:gd name="T0" fmla="*/ 0 w 151"/>
                <a:gd name="T1" fmla="*/ 0 h 104"/>
                <a:gd name="T2" fmla="*/ 0 w 151"/>
                <a:gd name="T3" fmla="*/ 0 h 104"/>
                <a:gd name="T4" fmla="*/ 0 w 151"/>
                <a:gd name="T5" fmla="*/ 0 h 104"/>
                <a:gd name="T6" fmla="*/ 0 w 151"/>
                <a:gd name="T7" fmla="*/ 0 h 104"/>
                <a:gd name="T8" fmla="*/ 0 w 151"/>
                <a:gd name="T9" fmla="*/ 0 h 104"/>
                <a:gd name="T10" fmla="*/ 0 w 151"/>
                <a:gd name="T11" fmla="*/ 0 h 104"/>
                <a:gd name="T12" fmla="*/ 0 w 151"/>
                <a:gd name="T13" fmla="*/ 0 h 104"/>
                <a:gd name="T14" fmla="*/ 0 w 151"/>
                <a:gd name="T15" fmla="*/ 0 h 104"/>
                <a:gd name="T16" fmla="*/ 0 w 151"/>
                <a:gd name="T17" fmla="*/ 0 h 104"/>
                <a:gd name="T18" fmla="*/ 0 w 151"/>
                <a:gd name="T19" fmla="*/ 0 h 104"/>
                <a:gd name="T20" fmla="*/ 0 w 151"/>
                <a:gd name="T21" fmla="*/ 0 h 104"/>
                <a:gd name="T22" fmla="*/ 0 w 151"/>
                <a:gd name="T23" fmla="*/ 0 h 104"/>
                <a:gd name="T24" fmla="*/ 0 w 151"/>
                <a:gd name="T25" fmla="*/ 0 h 104"/>
                <a:gd name="T26" fmla="*/ 0 w 151"/>
                <a:gd name="T27" fmla="*/ 0 h 104"/>
                <a:gd name="T28" fmla="*/ 0 w 151"/>
                <a:gd name="T29" fmla="*/ 0 h 104"/>
                <a:gd name="T30" fmla="*/ 0 w 151"/>
                <a:gd name="T31" fmla="*/ 0 h 104"/>
                <a:gd name="T32" fmla="*/ 0 w 151"/>
                <a:gd name="T33" fmla="*/ 0 h 104"/>
                <a:gd name="T34" fmla="*/ 0 w 151"/>
                <a:gd name="T35" fmla="*/ 0 h 104"/>
                <a:gd name="T36" fmla="*/ 0 w 151"/>
                <a:gd name="T37" fmla="*/ 0 h 104"/>
                <a:gd name="T38" fmla="*/ 0 w 151"/>
                <a:gd name="T39" fmla="*/ 0 h 104"/>
                <a:gd name="T40" fmla="*/ 0 w 151"/>
                <a:gd name="T41" fmla="*/ 0 h 104"/>
                <a:gd name="T42" fmla="*/ 0 w 151"/>
                <a:gd name="T43" fmla="*/ 0 h 104"/>
                <a:gd name="T44" fmla="*/ 0 w 151"/>
                <a:gd name="T45" fmla="*/ 0 h 104"/>
                <a:gd name="T46" fmla="*/ 0 w 151"/>
                <a:gd name="T47" fmla="*/ 0 h 104"/>
                <a:gd name="T48" fmla="*/ 0 w 151"/>
                <a:gd name="T49" fmla="*/ 0 h 104"/>
                <a:gd name="T50" fmla="*/ 0 w 151"/>
                <a:gd name="T51" fmla="*/ 0 h 104"/>
                <a:gd name="T52" fmla="*/ 0 w 151"/>
                <a:gd name="T53" fmla="*/ 0 h 104"/>
                <a:gd name="T54" fmla="*/ 0 w 151"/>
                <a:gd name="T55" fmla="*/ 0 h 104"/>
                <a:gd name="T56" fmla="*/ 0 w 151"/>
                <a:gd name="T57" fmla="*/ 0 h 104"/>
                <a:gd name="T58" fmla="*/ 0 w 151"/>
                <a:gd name="T59" fmla="*/ 0 h 104"/>
                <a:gd name="T60" fmla="*/ 0 w 151"/>
                <a:gd name="T61" fmla="*/ 0 h 104"/>
                <a:gd name="T62" fmla="*/ 0 w 151"/>
                <a:gd name="T63" fmla="*/ 0 h 104"/>
                <a:gd name="T64" fmla="*/ 0 w 151"/>
                <a:gd name="T65" fmla="*/ 0 h 104"/>
                <a:gd name="T66" fmla="*/ 0 w 151"/>
                <a:gd name="T67" fmla="*/ 0 h 104"/>
                <a:gd name="T68" fmla="*/ 0 w 151"/>
                <a:gd name="T69" fmla="*/ 0 h 104"/>
                <a:gd name="T70" fmla="*/ 0 w 151"/>
                <a:gd name="T71" fmla="*/ 0 h 104"/>
                <a:gd name="T72" fmla="*/ 0 w 151"/>
                <a:gd name="T73" fmla="*/ 0 h 104"/>
                <a:gd name="T74" fmla="*/ 0 w 151"/>
                <a:gd name="T75" fmla="*/ 0 h 104"/>
                <a:gd name="T76" fmla="*/ 0 w 151"/>
                <a:gd name="T77" fmla="*/ 0 h 104"/>
                <a:gd name="T78" fmla="*/ 0 w 151"/>
                <a:gd name="T79" fmla="*/ 0 h 104"/>
                <a:gd name="T80" fmla="*/ 0 w 151"/>
                <a:gd name="T81" fmla="*/ 0 h 104"/>
                <a:gd name="T82" fmla="*/ 0 w 151"/>
                <a:gd name="T83" fmla="*/ 0 h 104"/>
                <a:gd name="T84" fmla="*/ 0 w 151"/>
                <a:gd name="T85" fmla="*/ 0 h 104"/>
                <a:gd name="T86" fmla="*/ 0 w 151"/>
                <a:gd name="T87" fmla="*/ 0 h 104"/>
                <a:gd name="T88" fmla="*/ 0 w 151"/>
                <a:gd name="T89" fmla="*/ 0 h 104"/>
                <a:gd name="T90" fmla="*/ 0 w 151"/>
                <a:gd name="T91" fmla="*/ 0 h 104"/>
                <a:gd name="T92" fmla="*/ 0 w 151"/>
                <a:gd name="T93" fmla="*/ 0 h 104"/>
                <a:gd name="T94" fmla="*/ 0 w 151"/>
                <a:gd name="T95" fmla="*/ 0 h 104"/>
                <a:gd name="T96" fmla="*/ 0 w 151"/>
                <a:gd name="T97" fmla="*/ 0 h 104"/>
                <a:gd name="T98" fmla="*/ 0 w 151"/>
                <a:gd name="T99" fmla="*/ 0 h 104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151"/>
                <a:gd name="T151" fmla="*/ 0 h 104"/>
                <a:gd name="T152" fmla="*/ 151 w 151"/>
                <a:gd name="T153" fmla="*/ 104 h 104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151" h="104">
                  <a:moveTo>
                    <a:pt x="60" y="14"/>
                  </a:moveTo>
                  <a:lnTo>
                    <a:pt x="58" y="14"/>
                  </a:lnTo>
                  <a:lnTo>
                    <a:pt x="57" y="14"/>
                  </a:lnTo>
                  <a:lnTo>
                    <a:pt x="54" y="14"/>
                  </a:lnTo>
                  <a:lnTo>
                    <a:pt x="53" y="14"/>
                  </a:lnTo>
                  <a:lnTo>
                    <a:pt x="48" y="15"/>
                  </a:lnTo>
                  <a:lnTo>
                    <a:pt x="45" y="18"/>
                  </a:lnTo>
                  <a:lnTo>
                    <a:pt x="42" y="19"/>
                  </a:lnTo>
                  <a:lnTo>
                    <a:pt x="41" y="22"/>
                  </a:lnTo>
                  <a:lnTo>
                    <a:pt x="38" y="24"/>
                  </a:lnTo>
                  <a:lnTo>
                    <a:pt x="37" y="28"/>
                  </a:lnTo>
                  <a:lnTo>
                    <a:pt x="35" y="31"/>
                  </a:lnTo>
                  <a:lnTo>
                    <a:pt x="32" y="35"/>
                  </a:lnTo>
                  <a:lnTo>
                    <a:pt x="29" y="38"/>
                  </a:lnTo>
                  <a:lnTo>
                    <a:pt x="28" y="43"/>
                  </a:lnTo>
                  <a:lnTo>
                    <a:pt x="26" y="46"/>
                  </a:lnTo>
                  <a:lnTo>
                    <a:pt x="25" y="50"/>
                  </a:lnTo>
                  <a:lnTo>
                    <a:pt x="22" y="53"/>
                  </a:lnTo>
                  <a:lnTo>
                    <a:pt x="22" y="57"/>
                  </a:lnTo>
                  <a:lnTo>
                    <a:pt x="21" y="60"/>
                  </a:lnTo>
                  <a:lnTo>
                    <a:pt x="19" y="63"/>
                  </a:lnTo>
                  <a:lnTo>
                    <a:pt x="19" y="66"/>
                  </a:lnTo>
                  <a:lnTo>
                    <a:pt x="19" y="70"/>
                  </a:lnTo>
                  <a:lnTo>
                    <a:pt x="19" y="73"/>
                  </a:lnTo>
                  <a:lnTo>
                    <a:pt x="21" y="76"/>
                  </a:lnTo>
                  <a:lnTo>
                    <a:pt x="21" y="77"/>
                  </a:lnTo>
                  <a:lnTo>
                    <a:pt x="23" y="80"/>
                  </a:lnTo>
                  <a:lnTo>
                    <a:pt x="26" y="82"/>
                  </a:lnTo>
                  <a:lnTo>
                    <a:pt x="28" y="83"/>
                  </a:lnTo>
                  <a:lnTo>
                    <a:pt x="31" y="85"/>
                  </a:lnTo>
                  <a:lnTo>
                    <a:pt x="34" y="86"/>
                  </a:lnTo>
                  <a:lnTo>
                    <a:pt x="37" y="88"/>
                  </a:lnTo>
                  <a:lnTo>
                    <a:pt x="41" y="89"/>
                  </a:lnTo>
                  <a:lnTo>
                    <a:pt x="44" y="89"/>
                  </a:lnTo>
                  <a:lnTo>
                    <a:pt x="48" y="91"/>
                  </a:lnTo>
                  <a:lnTo>
                    <a:pt x="53" y="89"/>
                  </a:lnTo>
                  <a:lnTo>
                    <a:pt x="57" y="89"/>
                  </a:lnTo>
                  <a:lnTo>
                    <a:pt x="61" y="88"/>
                  </a:lnTo>
                  <a:lnTo>
                    <a:pt x="66" y="88"/>
                  </a:lnTo>
                  <a:lnTo>
                    <a:pt x="70" y="85"/>
                  </a:lnTo>
                  <a:lnTo>
                    <a:pt x="76" y="82"/>
                  </a:lnTo>
                  <a:lnTo>
                    <a:pt x="79" y="80"/>
                  </a:lnTo>
                  <a:lnTo>
                    <a:pt x="82" y="79"/>
                  </a:lnTo>
                  <a:lnTo>
                    <a:pt x="85" y="77"/>
                  </a:lnTo>
                  <a:lnTo>
                    <a:pt x="87" y="76"/>
                  </a:lnTo>
                  <a:lnTo>
                    <a:pt x="89" y="73"/>
                  </a:lnTo>
                  <a:lnTo>
                    <a:pt x="92" y="70"/>
                  </a:lnTo>
                  <a:lnTo>
                    <a:pt x="95" y="67"/>
                  </a:lnTo>
                  <a:lnTo>
                    <a:pt x="98" y="66"/>
                  </a:lnTo>
                  <a:lnTo>
                    <a:pt x="99" y="61"/>
                  </a:lnTo>
                  <a:lnTo>
                    <a:pt x="102" y="59"/>
                  </a:lnTo>
                  <a:lnTo>
                    <a:pt x="105" y="56"/>
                  </a:lnTo>
                  <a:lnTo>
                    <a:pt x="108" y="54"/>
                  </a:lnTo>
                  <a:lnTo>
                    <a:pt x="109" y="50"/>
                  </a:lnTo>
                  <a:lnTo>
                    <a:pt x="112" y="47"/>
                  </a:lnTo>
                  <a:lnTo>
                    <a:pt x="114" y="44"/>
                  </a:lnTo>
                  <a:lnTo>
                    <a:pt x="117" y="41"/>
                  </a:lnTo>
                  <a:lnTo>
                    <a:pt x="118" y="38"/>
                  </a:lnTo>
                  <a:lnTo>
                    <a:pt x="119" y="35"/>
                  </a:lnTo>
                  <a:lnTo>
                    <a:pt x="122" y="32"/>
                  </a:lnTo>
                  <a:lnTo>
                    <a:pt x="125" y="30"/>
                  </a:lnTo>
                  <a:lnTo>
                    <a:pt x="127" y="27"/>
                  </a:lnTo>
                  <a:lnTo>
                    <a:pt x="128" y="22"/>
                  </a:lnTo>
                  <a:lnTo>
                    <a:pt x="130" y="19"/>
                  </a:lnTo>
                  <a:lnTo>
                    <a:pt x="131" y="18"/>
                  </a:lnTo>
                  <a:lnTo>
                    <a:pt x="134" y="12"/>
                  </a:lnTo>
                  <a:lnTo>
                    <a:pt x="137" y="8"/>
                  </a:lnTo>
                  <a:lnTo>
                    <a:pt x="138" y="5"/>
                  </a:lnTo>
                  <a:lnTo>
                    <a:pt x="140" y="2"/>
                  </a:lnTo>
                  <a:lnTo>
                    <a:pt x="140" y="0"/>
                  </a:lnTo>
                  <a:lnTo>
                    <a:pt x="141" y="0"/>
                  </a:lnTo>
                  <a:lnTo>
                    <a:pt x="151" y="3"/>
                  </a:lnTo>
                  <a:lnTo>
                    <a:pt x="144" y="32"/>
                  </a:lnTo>
                  <a:lnTo>
                    <a:pt x="143" y="32"/>
                  </a:lnTo>
                  <a:lnTo>
                    <a:pt x="141" y="34"/>
                  </a:lnTo>
                  <a:lnTo>
                    <a:pt x="140" y="37"/>
                  </a:lnTo>
                  <a:lnTo>
                    <a:pt x="137" y="40"/>
                  </a:lnTo>
                  <a:lnTo>
                    <a:pt x="134" y="44"/>
                  </a:lnTo>
                  <a:lnTo>
                    <a:pt x="131" y="48"/>
                  </a:lnTo>
                  <a:lnTo>
                    <a:pt x="128" y="51"/>
                  </a:lnTo>
                  <a:lnTo>
                    <a:pt x="125" y="53"/>
                  </a:lnTo>
                  <a:lnTo>
                    <a:pt x="124" y="56"/>
                  </a:lnTo>
                  <a:lnTo>
                    <a:pt x="121" y="59"/>
                  </a:lnTo>
                  <a:lnTo>
                    <a:pt x="118" y="61"/>
                  </a:lnTo>
                  <a:lnTo>
                    <a:pt x="115" y="64"/>
                  </a:lnTo>
                  <a:lnTo>
                    <a:pt x="112" y="67"/>
                  </a:lnTo>
                  <a:lnTo>
                    <a:pt x="109" y="70"/>
                  </a:lnTo>
                  <a:lnTo>
                    <a:pt x="106" y="73"/>
                  </a:lnTo>
                  <a:lnTo>
                    <a:pt x="102" y="76"/>
                  </a:lnTo>
                  <a:lnTo>
                    <a:pt x="99" y="79"/>
                  </a:lnTo>
                  <a:lnTo>
                    <a:pt x="96" y="82"/>
                  </a:lnTo>
                  <a:lnTo>
                    <a:pt x="92" y="85"/>
                  </a:lnTo>
                  <a:lnTo>
                    <a:pt x="89" y="86"/>
                  </a:lnTo>
                  <a:lnTo>
                    <a:pt x="85" y="89"/>
                  </a:lnTo>
                  <a:lnTo>
                    <a:pt x="80" y="92"/>
                  </a:lnTo>
                  <a:lnTo>
                    <a:pt x="76" y="93"/>
                  </a:lnTo>
                  <a:lnTo>
                    <a:pt x="71" y="95"/>
                  </a:lnTo>
                  <a:lnTo>
                    <a:pt x="67" y="98"/>
                  </a:lnTo>
                  <a:lnTo>
                    <a:pt x="64" y="99"/>
                  </a:lnTo>
                  <a:lnTo>
                    <a:pt x="60" y="101"/>
                  </a:lnTo>
                  <a:lnTo>
                    <a:pt x="55" y="102"/>
                  </a:lnTo>
                  <a:lnTo>
                    <a:pt x="51" y="102"/>
                  </a:lnTo>
                  <a:lnTo>
                    <a:pt x="47" y="104"/>
                  </a:lnTo>
                  <a:lnTo>
                    <a:pt x="42" y="104"/>
                  </a:lnTo>
                  <a:lnTo>
                    <a:pt x="39" y="104"/>
                  </a:lnTo>
                  <a:lnTo>
                    <a:pt x="37" y="104"/>
                  </a:lnTo>
                  <a:lnTo>
                    <a:pt x="34" y="104"/>
                  </a:lnTo>
                  <a:lnTo>
                    <a:pt x="29" y="102"/>
                  </a:lnTo>
                  <a:lnTo>
                    <a:pt x="26" y="102"/>
                  </a:lnTo>
                  <a:lnTo>
                    <a:pt x="23" y="101"/>
                  </a:lnTo>
                  <a:lnTo>
                    <a:pt x="21" y="101"/>
                  </a:lnTo>
                  <a:lnTo>
                    <a:pt x="16" y="98"/>
                  </a:lnTo>
                  <a:lnTo>
                    <a:pt x="13" y="95"/>
                  </a:lnTo>
                  <a:lnTo>
                    <a:pt x="9" y="91"/>
                  </a:lnTo>
                  <a:lnTo>
                    <a:pt x="6" y="86"/>
                  </a:lnTo>
                  <a:lnTo>
                    <a:pt x="5" y="82"/>
                  </a:lnTo>
                  <a:lnTo>
                    <a:pt x="3" y="77"/>
                  </a:lnTo>
                  <a:lnTo>
                    <a:pt x="2" y="73"/>
                  </a:lnTo>
                  <a:lnTo>
                    <a:pt x="0" y="69"/>
                  </a:lnTo>
                  <a:lnTo>
                    <a:pt x="0" y="63"/>
                  </a:lnTo>
                  <a:lnTo>
                    <a:pt x="2" y="59"/>
                  </a:lnTo>
                  <a:lnTo>
                    <a:pt x="3" y="53"/>
                  </a:lnTo>
                  <a:lnTo>
                    <a:pt x="5" y="48"/>
                  </a:lnTo>
                  <a:lnTo>
                    <a:pt x="6" y="44"/>
                  </a:lnTo>
                  <a:lnTo>
                    <a:pt x="9" y="40"/>
                  </a:lnTo>
                  <a:lnTo>
                    <a:pt x="10" y="37"/>
                  </a:lnTo>
                  <a:lnTo>
                    <a:pt x="13" y="32"/>
                  </a:lnTo>
                  <a:lnTo>
                    <a:pt x="15" y="30"/>
                  </a:lnTo>
                  <a:lnTo>
                    <a:pt x="18" y="27"/>
                  </a:lnTo>
                  <a:lnTo>
                    <a:pt x="21" y="24"/>
                  </a:lnTo>
                  <a:lnTo>
                    <a:pt x="23" y="21"/>
                  </a:lnTo>
                  <a:lnTo>
                    <a:pt x="26" y="18"/>
                  </a:lnTo>
                  <a:lnTo>
                    <a:pt x="29" y="16"/>
                  </a:lnTo>
                  <a:lnTo>
                    <a:pt x="32" y="14"/>
                  </a:lnTo>
                  <a:lnTo>
                    <a:pt x="35" y="12"/>
                  </a:lnTo>
                  <a:lnTo>
                    <a:pt x="37" y="11"/>
                  </a:lnTo>
                  <a:lnTo>
                    <a:pt x="39" y="11"/>
                  </a:lnTo>
                  <a:lnTo>
                    <a:pt x="44" y="9"/>
                  </a:lnTo>
                  <a:lnTo>
                    <a:pt x="50" y="8"/>
                  </a:lnTo>
                  <a:lnTo>
                    <a:pt x="53" y="8"/>
                  </a:lnTo>
                  <a:lnTo>
                    <a:pt x="55" y="8"/>
                  </a:lnTo>
                  <a:lnTo>
                    <a:pt x="57" y="8"/>
                  </a:lnTo>
                  <a:lnTo>
                    <a:pt x="60" y="8"/>
                  </a:lnTo>
                  <a:lnTo>
                    <a:pt x="64" y="8"/>
                  </a:lnTo>
                  <a:lnTo>
                    <a:pt x="69" y="8"/>
                  </a:lnTo>
                  <a:lnTo>
                    <a:pt x="70" y="8"/>
                  </a:lnTo>
                  <a:lnTo>
                    <a:pt x="71" y="8"/>
                  </a:lnTo>
                  <a:lnTo>
                    <a:pt x="70" y="9"/>
                  </a:lnTo>
                  <a:lnTo>
                    <a:pt x="66" y="11"/>
                  </a:lnTo>
                  <a:lnTo>
                    <a:pt x="61" y="12"/>
                  </a:lnTo>
                  <a:lnTo>
                    <a:pt x="60" y="1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71" name="Freeform 78"/>
            <p:cNvSpPr>
              <a:spLocks/>
            </p:cNvSpPr>
            <p:nvPr/>
          </p:nvSpPr>
          <p:spPr bwMode="auto">
            <a:xfrm>
              <a:off x="483" y="3221"/>
              <a:ext cx="154" cy="169"/>
            </a:xfrm>
            <a:custGeom>
              <a:avLst/>
              <a:gdLst>
                <a:gd name="T0" fmla="*/ 1 w 308"/>
                <a:gd name="T1" fmla="*/ 0 h 339"/>
                <a:gd name="T2" fmla="*/ 1 w 308"/>
                <a:gd name="T3" fmla="*/ 0 h 339"/>
                <a:gd name="T4" fmla="*/ 1 w 308"/>
                <a:gd name="T5" fmla="*/ 0 h 339"/>
                <a:gd name="T6" fmla="*/ 1 w 308"/>
                <a:gd name="T7" fmla="*/ 0 h 339"/>
                <a:gd name="T8" fmla="*/ 1 w 308"/>
                <a:gd name="T9" fmla="*/ 0 h 339"/>
                <a:gd name="T10" fmla="*/ 1 w 308"/>
                <a:gd name="T11" fmla="*/ 0 h 339"/>
                <a:gd name="T12" fmla="*/ 1 w 308"/>
                <a:gd name="T13" fmla="*/ 0 h 339"/>
                <a:gd name="T14" fmla="*/ 1 w 308"/>
                <a:gd name="T15" fmla="*/ 0 h 339"/>
                <a:gd name="T16" fmla="*/ 1 w 308"/>
                <a:gd name="T17" fmla="*/ 0 h 339"/>
                <a:gd name="T18" fmla="*/ 1 w 308"/>
                <a:gd name="T19" fmla="*/ 0 h 339"/>
                <a:gd name="T20" fmla="*/ 1 w 308"/>
                <a:gd name="T21" fmla="*/ 0 h 339"/>
                <a:gd name="T22" fmla="*/ 1 w 308"/>
                <a:gd name="T23" fmla="*/ 0 h 339"/>
                <a:gd name="T24" fmla="*/ 1 w 308"/>
                <a:gd name="T25" fmla="*/ 0 h 339"/>
                <a:gd name="T26" fmla="*/ 1 w 308"/>
                <a:gd name="T27" fmla="*/ 0 h 339"/>
                <a:gd name="T28" fmla="*/ 1 w 308"/>
                <a:gd name="T29" fmla="*/ 0 h 339"/>
                <a:gd name="T30" fmla="*/ 1 w 308"/>
                <a:gd name="T31" fmla="*/ 0 h 339"/>
                <a:gd name="T32" fmla="*/ 1 w 308"/>
                <a:gd name="T33" fmla="*/ 0 h 339"/>
                <a:gd name="T34" fmla="*/ 1 w 308"/>
                <a:gd name="T35" fmla="*/ 0 h 339"/>
                <a:gd name="T36" fmla="*/ 1 w 308"/>
                <a:gd name="T37" fmla="*/ 0 h 339"/>
                <a:gd name="T38" fmla="*/ 1 w 308"/>
                <a:gd name="T39" fmla="*/ 0 h 339"/>
                <a:gd name="T40" fmla="*/ 1 w 308"/>
                <a:gd name="T41" fmla="*/ 0 h 339"/>
                <a:gd name="T42" fmla="*/ 1 w 308"/>
                <a:gd name="T43" fmla="*/ 0 h 339"/>
                <a:gd name="T44" fmla="*/ 1 w 308"/>
                <a:gd name="T45" fmla="*/ 0 h 339"/>
                <a:gd name="T46" fmla="*/ 1 w 308"/>
                <a:gd name="T47" fmla="*/ 0 h 339"/>
                <a:gd name="T48" fmla="*/ 1 w 308"/>
                <a:gd name="T49" fmla="*/ 0 h 339"/>
                <a:gd name="T50" fmla="*/ 1 w 308"/>
                <a:gd name="T51" fmla="*/ 0 h 339"/>
                <a:gd name="T52" fmla="*/ 1 w 308"/>
                <a:gd name="T53" fmla="*/ 0 h 339"/>
                <a:gd name="T54" fmla="*/ 1 w 308"/>
                <a:gd name="T55" fmla="*/ 0 h 339"/>
                <a:gd name="T56" fmla="*/ 1 w 308"/>
                <a:gd name="T57" fmla="*/ 0 h 339"/>
                <a:gd name="T58" fmla="*/ 1 w 308"/>
                <a:gd name="T59" fmla="*/ 0 h 339"/>
                <a:gd name="T60" fmla="*/ 1 w 308"/>
                <a:gd name="T61" fmla="*/ 0 h 339"/>
                <a:gd name="T62" fmla="*/ 1 w 308"/>
                <a:gd name="T63" fmla="*/ 0 h 339"/>
                <a:gd name="T64" fmla="*/ 1 w 308"/>
                <a:gd name="T65" fmla="*/ 0 h 339"/>
                <a:gd name="T66" fmla="*/ 1 w 308"/>
                <a:gd name="T67" fmla="*/ 0 h 339"/>
                <a:gd name="T68" fmla="*/ 1 w 308"/>
                <a:gd name="T69" fmla="*/ 0 h 339"/>
                <a:gd name="T70" fmla="*/ 1 w 308"/>
                <a:gd name="T71" fmla="*/ 0 h 339"/>
                <a:gd name="T72" fmla="*/ 1 w 308"/>
                <a:gd name="T73" fmla="*/ 0 h 339"/>
                <a:gd name="T74" fmla="*/ 1 w 308"/>
                <a:gd name="T75" fmla="*/ 0 h 339"/>
                <a:gd name="T76" fmla="*/ 1 w 308"/>
                <a:gd name="T77" fmla="*/ 0 h 339"/>
                <a:gd name="T78" fmla="*/ 1 w 308"/>
                <a:gd name="T79" fmla="*/ 0 h 339"/>
                <a:gd name="T80" fmla="*/ 1 w 308"/>
                <a:gd name="T81" fmla="*/ 0 h 339"/>
                <a:gd name="T82" fmla="*/ 1 w 308"/>
                <a:gd name="T83" fmla="*/ 0 h 339"/>
                <a:gd name="T84" fmla="*/ 1 w 308"/>
                <a:gd name="T85" fmla="*/ 0 h 339"/>
                <a:gd name="T86" fmla="*/ 1 w 308"/>
                <a:gd name="T87" fmla="*/ 0 h 339"/>
                <a:gd name="T88" fmla="*/ 1 w 308"/>
                <a:gd name="T89" fmla="*/ 0 h 339"/>
                <a:gd name="T90" fmla="*/ 1 w 308"/>
                <a:gd name="T91" fmla="*/ 0 h 339"/>
                <a:gd name="T92" fmla="*/ 1 w 308"/>
                <a:gd name="T93" fmla="*/ 0 h 339"/>
                <a:gd name="T94" fmla="*/ 1 w 308"/>
                <a:gd name="T95" fmla="*/ 0 h 339"/>
                <a:gd name="T96" fmla="*/ 1 w 308"/>
                <a:gd name="T97" fmla="*/ 0 h 339"/>
                <a:gd name="T98" fmla="*/ 1 w 308"/>
                <a:gd name="T99" fmla="*/ 0 h 339"/>
                <a:gd name="T100" fmla="*/ 1 w 308"/>
                <a:gd name="T101" fmla="*/ 0 h 339"/>
                <a:gd name="T102" fmla="*/ 1 w 308"/>
                <a:gd name="T103" fmla="*/ 0 h 339"/>
                <a:gd name="T104" fmla="*/ 1 w 308"/>
                <a:gd name="T105" fmla="*/ 0 h 339"/>
                <a:gd name="T106" fmla="*/ 1 w 308"/>
                <a:gd name="T107" fmla="*/ 0 h 339"/>
                <a:gd name="T108" fmla="*/ 1 w 308"/>
                <a:gd name="T109" fmla="*/ 0 h 339"/>
                <a:gd name="T110" fmla="*/ 1 w 308"/>
                <a:gd name="T111" fmla="*/ 0 h 339"/>
                <a:gd name="T112" fmla="*/ 1 w 308"/>
                <a:gd name="T113" fmla="*/ 0 h 339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308"/>
                <a:gd name="T172" fmla="*/ 0 h 339"/>
                <a:gd name="T173" fmla="*/ 308 w 308"/>
                <a:gd name="T174" fmla="*/ 339 h 339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308" h="339">
                  <a:moveTo>
                    <a:pt x="0" y="204"/>
                  </a:moveTo>
                  <a:lnTo>
                    <a:pt x="0" y="202"/>
                  </a:lnTo>
                  <a:lnTo>
                    <a:pt x="0" y="199"/>
                  </a:lnTo>
                  <a:lnTo>
                    <a:pt x="0" y="198"/>
                  </a:lnTo>
                  <a:lnTo>
                    <a:pt x="2" y="196"/>
                  </a:lnTo>
                  <a:lnTo>
                    <a:pt x="4" y="196"/>
                  </a:lnTo>
                  <a:lnTo>
                    <a:pt x="7" y="195"/>
                  </a:lnTo>
                  <a:lnTo>
                    <a:pt x="10" y="193"/>
                  </a:lnTo>
                  <a:lnTo>
                    <a:pt x="15" y="192"/>
                  </a:lnTo>
                  <a:lnTo>
                    <a:pt x="16" y="192"/>
                  </a:lnTo>
                  <a:lnTo>
                    <a:pt x="19" y="190"/>
                  </a:lnTo>
                  <a:lnTo>
                    <a:pt x="22" y="190"/>
                  </a:lnTo>
                  <a:lnTo>
                    <a:pt x="25" y="190"/>
                  </a:lnTo>
                  <a:lnTo>
                    <a:pt x="29" y="190"/>
                  </a:lnTo>
                  <a:lnTo>
                    <a:pt x="34" y="190"/>
                  </a:lnTo>
                  <a:lnTo>
                    <a:pt x="36" y="190"/>
                  </a:lnTo>
                  <a:lnTo>
                    <a:pt x="38" y="190"/>
                  </a:lnTo>
                  <a:lnTo>
                    <a:pt x="38" y="189"/>
                  </a:lnTo>
                  <a:lnTo>
                    <a:pt x="39" y="186"/>
                  </a:lnTo>
                  <a:lnTo>
                    <a:pt x="41" y="185"/>
                  </a:lnTo>
                  <a:lnTo>
                    <a:pt x="42" y="180"/>
                  </a:lnTo>
                  <a:lnTo>
                    <a:pt x="47" y="177"/>
                  </a:lnTo>
                  <a:lnTo>
                    <a:pt x="48" y="173"/>
                  </a:lnTo>
                  <a:lnTo>
                    <a:pt x="51" y="169"/>
                  </a:lnTo>
                  <a:lnTo>
                    <a:pt x="54" y="166"/>
                  </a:lnTo>
                  <a:lnTo>
                    <a:pt x="55" y="163"/>
                  </a:lnTo>
                  <a:lnTo>
                    <a:pt x="57" y="158"/>
                  </a:lnTo>
                  <a:lnTo>
                    <a:pt x="58" y="157"/>
                  </a:lnTo>
                  <a:lnTo>
                    <a:pt x="60" y="153"/>
                  </a:lnTo>
                  <a:lnTo>
                    <a:pt x="61" y="150"/>
                  </a:lnTo>
                  <a:lnTo>
                    <a:pt x="64" y="147"/>
                  </a:lnTo>
                  <a:lnTo>
                    <a:pt x="66" y="144"/>
                  </a:lnTo>
                  <a:lnTo>
                    <a:pt x="67" y="141"/>
                  </a:lnTo>
                  <a:lnTo>
                    <a:pt x="70" y="138"/>
                  </a:lnTo>
                  <a:lnTo>
                    <a:pt x="71" y="134"/>
                  </a:lnTo>
                  <a:lnTo>
                    <a:pt x="74" y="131"/>
                  </a:lnTo>
                  <a:lnTo>
                    <a:pt x="76" y="128"/>
                  </a:lnTo>
                  <a:lnTo>
                    <a:pt x="79" y="125"/>
                  </a:lnTo>
                  <a:lnTo>
                    <a:pt x="80" y="121"/>
                  </a:lnTo>
                  <a:lnTo>
                    <a:pt x="83" y="118"/>
                  </a:lnTo>
                  <a:lnTo>
                    <a:pt x="84" y="115"/>
                  </a:lnTo>
                  <a:lnTo>
                    <a:pt x="87" y="110"/>
                  </a:lnTo>
                  <a:lnTo>
                    <a:pt x="89" y="108"/>
                  </a:lnTo>
                  <a:lnTo>
                    <a:pt x="92" y="103"/>
                  </a:lnTo>
                  <a:lnTo>
                    <a:pt x="93" y="100"/>
                  </a:lnTo>
                  <a:lnTo>
                    <a:pt x="96" y="97"/>
                  </a:lnTo>
                  <a:lnTo>
                    <a:pt x="98" y="95"/>
                  </a:lnTo>
                  <a:lnTo>
                    <a:pt x="100" y="92"/>
                  </a:lnTo>
                  <a:lnTo>
                    <a:pt x="102" y="87"/>
                  </a:lnTo>
                  <a:lnTo>
                    <a:pt x="105" y="84"/>
                  </a:lnTo>
                  <a:lnTo>
                    <a:pt x="106" y="81"/>
                  </a:lnTo>
                  <a:lnTo>
                    <a:pt x="108" y="79"/>
                  </a:lnTo>
                  <a:lnTo>
                    <a:pt x="109" y="76"/>
                  </a:lnTo>
                  <a:lnTo>
                    <a:pt x="112" y="71"/>
                  </a:lnTo>
                  <a:lnTo>
                    <a:pt x="114" y="70"/>
                  </a:lnTo>
                  <a:lnTo>
                    <a:pt x="116" y="67"/>
                  </a:lnTo>
                  <a:lnTo>
                    <a:pt x="118" y="64"/>
                  </a:lnTo>
                  <a:lnTo>
                    <a:pt x="119" y="61"/>
                  </a:lnTo>
                  <a:lnTo>
                    <a:pt x="121" y="58"/>
                  </a:lnTo>
                  <a:lnTo>
                    <a:pt x="122" y="57"/>
                  </a:lnTo>
                  <a:lnTo>
                    <a:pt x="125" y="52"/>
                  </a:lnTo>
                  <a:lnTo>
                    <a:pt x="128" y="49"/>
                  </a:lnTo>
                  <a:lnTo>
                    <a:pt x="130" y="45"/>
                  </a:lnTo>
                  <a:lnTo>
                    <a:pt x="131" y="44"/>
                  </a:lnTo>
                  <a:lnTo>
                    <a:pt x="132" y="42"/>
                  </a:lnTo>
                  <a:lnTo>
                    <a:pt x="134" y="41"/>
                  </a:lnTo>
                  <a:lnTo>
                    <a:pt x="138" y="36"/>
                  </a:lnTo>
                  <a:lnTo>
                    <a:pt x="143" y="32"/>
                  </a:lnTo>
                  <a:lnTo>
                    <a:pt x="144" y="31"/>
                  </a:lnTo>
                  <a:lnTo>
                    <a:pt x="147" y="29"/>
                  </a:lnTo>
                  <a:lnTo>
                    <a:pt x="150" y="28"/>
                  </a:lnTo>
                  <a:lnTo>
                    <a:pt x="154" y="28"/>
                  </a:lnTo>
                  <a:lnTo>
                    <a:pt x="157" y="26"/>
                  </a:lnTo>
                  <a:lnTo>
                    <a:pt x="159" y="26"/>
                  </a:lnTo>
                  <a:lnTo>
                    <a:pt x="162" y="25"/>
                  </a:lnTo>
                  <a:lnTo>
                    <a:pt x="164" y="25"/>
                  </a:lnTo>
                  <a:lnTo>
                    <a:pt x="167" y="23"/>
                  </a:lnTo>
                  <a:lnTo>
                    <a:pt x="170" y="23"/>
                  </a:lnTo>
                  <a:lnTo>
                    <a:pt x="175" y="22"/>
                  </a:lnTo>
                  <a:lnTo>
                    <a:pt x="178" y="20"/>
                  </a:lnTo>
                  <a:lnTo>
                    <a:pt x="182" y="20"/>
                  </a:lnTo>
                  <a:lnTo>
                    <a:pt x="186" y="19"/>
                  </a:lnTo>
                  <a:lnTo>
                    <a:pt x="192" y="17"/>
                  </a:lnTo>
                  <a:lnTo>
                    <a:pt x="196" y="16"/>
                  </a:lnTo>
                  <a:lnTo>
                    <a:pt x="201" y="16"/>
                  </a:lnTo>
                  <a:lnTo>
                    <a:pt x="205" y="15"/>
                  </a:lnTo>
                  <a:lnTo>
                    <a:pt x="211" y="13"/>
                  </a:lnTo>
                  <a:lnTo>
                    <a:pt x="215" y="12"/>
                  </a:lnTo>
                  <a:lnTo>
                    <a:pt x="220" y="10"/>
                  </a:lnTo>
                  <a:lnTo>
                    <a:pt x="224" y="9"/>
                  </a:lnTo>
                  <a:lnTo>
                    <a:pt x="228" y="9"/>
                  </a:lnTo>
                  <a:lnTo>
                    <a:pt x="233" y="7"/>
                  </a:lnTo>
                  <a:lnTo>
                    <a:pt x="236" y="6"/>
                  </a:lnTo>
                  <a:lnTo>
                    <a:pt x="240" y="4"/>
                  </a:lnTo>
                  <a:lnTo>
                    <a:pt x="244" y="4"/>
                  </a:lnTo>
                  <a:lnTo>
                    <a:pt x="247" y="3"/>
                  </a:lnTo>
                  <a:lnTo>
                    <a:pt x="250" y="3"/>
                  </a:lnTo>
                  <a:lnTo>
                    <a:pt x="252" y="1"/>
                  </a:lnTo>
                  <a:lnTo>
                    <a:pt x="255" y="1"/>
                  </a:lnTo>
                  <a:lnTo>
                    <a:pt x="257" y="0"/>
                  </a:lnTo>
                  <a:lnTo>
                    <a:pt x="259" y="0"/>
                  </a:lnTo>
                  <a:lnTo>
                    <a:pt x="265" y="16"/>
                  </a:lnTo>
                  <a:lnTo>
                    <a:pt x="262" y="17"/>
                  </a:lnTo>
                  <a:lnTo>
                    <a:pt x="257" y="20"/>
                  </a:lnTo>
                  <a:lnTo>
                    <a:pt x="253" y="22"/>
                  </a:lnTo>
                  <a:lnTo>
                    <a:pt x="252" y="22"/>
                  </a:lnTo>
                  <a:lnTo>
                    <a:pt x="250" y="20"/>
                  </a:lnTo>
                  <a:lnTo>
                    <a:pt x="250" y="22"/>
                  </a:lnTo>
                  <a:lnTo>
                    <a:pt x="249" y="22"/>
                  </a:lnTo>
                  <a:lnTo>
                    <a:pt x="249" y="25"/>
                  </a:lnTo>
                  <a:lnTo>
                    <a:pt x="247" y="28"/>
                  </a:lnTo>
                  <a:lnTo>
                    <a:pt x="247" y="29"/>
                  </a:lnTo>
                  <a:lnTo>
                    <a:pt x="246" y="31"/>
                  </a:lnTo>
                  <a:lnTo>
                    <a:pt x="246" y="33"/>
                  </a:lnTo>
                  <a:lnTo>
                    <a:pt x="246" y="36"/>
                  </a:lnTo>
                  <a:lnTo>
                    <a:pt x="244" y="39"/>
                  </a:lnTo>
                  <a:lnTo>
                    <a:pt x="244" y="44"/>
                  </a:lnTo>
                  <a:lnTo>
                    <a:pt x="244" y="48"/>
                  </a:lnTo>
                  <a:lnTo>
                    <a:pt x="244" y="49"/>
                  </a:lnTo>
                  <a:lnTo>
                    <a:pt x="244" y="52"/>
                  </a:lnTo>
                  <a:lnTo>
                    <a:pt x="244" y="55"/>
                  </a:lnTo>
                  <a:lnTo>
                    <a:pt x="244" y="58"/>
                  </a:lnTo>
                  <a:lnTo>
                    <a:pt x="244" y="61"/>
                  </a:lnTo>
                  <a:lnTo>
                    <a:pt x="244" y="64"/>
                  </a:lnTo>
                  <a:lnTo>
                    <a:pt x="244" y="68"/>
                  </a:lnTo>
                  <a:lnTo>
                    <a:pt x="244" y="73"/>
                  </a:lnTo>
                  <a:lnTo>
                    <a:pt x="244" y="77"/>
                  </a:lnTo>
                  <a:lnTo>
                    <a:pt x="244" y="80"/>
                  </a:lnTo>
                  <a:lnTo>
                    <a:pt x="246" y="84"/>
                  </a:lnTo>
                  <a:lnTo>
                    <a:pt x="246" y="89"/>
                  </a:lnTo>
                  <a:lnTo>
                    <a:pt x="246" y="93"/>
                  </a:lnTo>
                  <a:lnTo>
                    <a:pt x="247" y="97"/>
                  </a:lnTo>
                  <a:lnTo>
                    <a:pt x="247" y="102"/>
                  </a:lnTo>
                  <a:lnTo>
                    <a:pt x="249" y="108"/>
                  </a:lnTo>
                  <a:lnTo>
                    <a:pt x="249" y="110"/>
                  </a:lnTo>
                  <a:lnTo>
                    <a:pt x="249" y="116"/>
                  </a:lnTo>
                  <a:lnTo>
                    <a:pt x="249" y="121"/>
                  </a:lnTo>
                  <a:lnTo>
                    <a:pt x="250" y="125"/>
                  </a:lnTo>
                  <a:lnTo>
                    <a:pt x="250" y="128"/>
                  </a:lnTo>
                  <a:lnTo>
                    <a:pt x="252" y="132"/>
                  </a:lnTo>
                  <a:lnTo>
                    <a:pt x="252" y="135"/>
                  </a:lnTo>
                  <a:lnTo>
                    <a:pt x="253" y="140"/>
                  </a:lnTo>
                  <a:lnTo>
                    <a:pt x="253" y="142"/>
                  </a:lnTo>
                  <a:lnTo>
                    <a:pt x="253" y="145"/>
                  </a:lnTo>
                  <a:lnTo>
                    <a:pt x="253" y="148"/>
                  </a:lnTo>
                  <a:lnTo>
                    <a:pt x="255" y="151"/>
                  </a:lnTo>
                  <a:lnTo>
                    <a:pt x="256" y="156"/>
                  </a:lnTo>
                  <a:lnTo>
                    <a:pt x="256" y="158"/>
                  </a:lnTo>
                  <a:lnTo>
                    <a:pt x="257" y="161"/>
                  </a:lnTo>
                  <a:lnTo>
                    <a:pt x="260" y="164"/>
                  </a:lnTo>
                  <a:lnTo>
                    <a:pt x="262" y="166"/>
                  </a:lnTo>
                  <a:lnTo>
                    <a:pt x="265" y="169"/>
                  </a:lnTo>
                  <a:lnTo>
                    <a:pt x="268" y="172"/>
                  </a:lnTo>
                  <a:lnTo>
                    <a:pt x="269" y="172"/>
                  </a:lnTo>
                  <a:lnTo>
                    <a:pt x="269" y="173"/>
                  </a:lnTo>
                  <a:lnTo>
                    <a:pt x="269" y="176"/>
                  </a:lnTo>
                  <a:lnTo>
                    <a:pt x="269" y="177"/>
                  </a:lnTo>
                  <a:lnTo>
                    <a:pt x="269" y="179"/>
                  </a:lnTo>
                  <a:lnTo>
                    <a:pt x="269" y="182"/>
                  </a:lnTo>
                  <a:lnTo>
                    <a:pt x="271" y="185"/>
                  </a:lnTo>
                  <a:lnTo>
                    <a:pt x="271" y="188"/>
                  </a:lnTo>
                  <a:lnTo>
                    <a:pt x="271" y="190"/>
                  </a:lnTo>
                  <a:lnTo>
                    <a:pt x="271" y="193"/>
                  </a:lnTo>
                  <a:lnTo>
                    <a:pt x="271" y="198"/>
                  </a:lnTo>
                  <a:lnTo>
                    <a:pt x="271" y="202"/>
                  </a:lnTo>
                  <a:lnTo>
                    <a:pt x="272" y="206"/>
                  </a:lnTo>
                  <a:lnTo>
                    <a:pt x="272" y="211"/>
                  </a:lnTo>
                  <a:lnTo>
                    <a:pt x="273" y="215"/>
                  </a:lnTo>
                  <a:lnTo>
                    <a:pt x="273" y="219"/>
                  </a:lnTo>
                  <a:lnTo>
                    <a:pt x="273" y="224"/>
                  </a:lnTo>
                  <a:lnTo>
                    <a:pt x="273" y="228"/>
                  </a:lnTo>
                  <a:lnTo>
                    <a:pt x="275" y="233"/>
                  </a:lnTo>
                  <a:lnTo>
                    <a:pt x="275" y="235"/>
                  </a:lnTo>
                  <a:lnTo>
                    <a:pt x="276" y="240"/>
                  </a:lnTo>
                  <a:lnTo>
                    <a:pt x="276" y="246"/>
                  </a:lnTo>
                  <a:lnTo>
                    <a:pt x="278" y="250"/>
                  </a:lnTo>
                  <a:lnTo>
                    <a:pt x="278" y="253"/>
                  </a:lnTo>
                  <a:lnTo>
                    <a:pt x="278" y="257"/>
                  </a:lnTo>
                  <a:lnTo>
                    <a:pt x="279" y="260"/>
                  </a:lnTo>
                  <a:lnTo>
                    <a:pt x="279" y="265"/>
                  </a:lnTo>
                  <a:lnTo>
                    <a:pt x="281" y="267"/>
                  </a:lnTo>
                  <a:lnTo>
                    <a:pt x="282" y="270"/>
                  </a:lnTo>
                  <a:lnTo>
                    <a:pt x="282" y="272"/>
                  </a:lnTo>
                  <a:lnTo>
                    <a:pt x="284" y="275"/>
                  </a:lnTo>
                  <a:lnTo>
                    <a:pt x="285" y="279"/>
                  </a:lnTo>
                  <a:lnTo>
                    <a:pt x="287" y="283"/>
                  </a:lnTo>
                  <a:lnTo>
                    <a:pt x="288" y="289"/>
                  </a:lnTo>
                  <a:lnTo>
                    <a:pt x="289" y="294"/>
                  </a:lnTo>
                  <a:lnTo>
                    <a:pt x="291" y="298"/>
                  </a:lnTo>
                  <a:lnTo>
                    <a:pt x="294" y="304"/>
                  </a:lnTo>
                  <a:lnTo>
                    <a:pt x="295" y="308"/>
                  </a:lnTo>
                  <a:lnTo>
                    <a:pt x="298" y="313"/>
                  </a:lnTo>
                  <a:lnTo>
                    <a:pt x="300" y="317"/>
                  </a:lnTo>
                  <a:lnTo>
                    <a:pt x="301" y="321"/>
                  </a:lnTo>
                  <a:lnTo>
                    <a:pt x="303" y="326"/>
                  </a:lnTo>
                  <a:lnTo>
                    <a:pt x="304" y="329"/>
                  </a:lnTo>
                  <a:lnTo>
                    <a:pt x="305" y="331"/>
                  </a:lnTo>
                  <a:lnTo>
                    <a:pt x="307" y="333"/>
                  </a:lnTo>
                  <a:lnTo>
                    <a:pt x="307" y="334"/>
                  </a:lnTo>
                  <a:lnTo>
                    <a:pt x="308" y="339"/>
                  </a:lnTo>
                  <a:lnTo>
                    <a:pt x="241" y="311"/>
                  </a:lnTo>
                  <a:lnTo>
                    <a:pt x="247" y="310"/>
                  </a:lnTo>
                  <a:lnTo>
                    <a:pt x="250" y="310"/>
                  </a:lnTo>
                  <a:lnTo>
                    <a:pt x="252" y="310"/>
                  </a:lnTo>
                  <a:lnTo>
                    <a:pt x="255" y="310"/>
                  </a:lnTo>
                  <a:lnTo>
                    <a:pt x="256" y="307"/>
                  </a:lnTo>
                  <a:lnTo>
                    <a:pt x="257" y="305"/>
                  </a:lnTo>
                  <a:lnTo>
                    <a:pt x="259" y="301"/>
                  </a:lnTo>
                  <a:lnTo>
                    <a:pt x="259" y="299"/>
                  </a:lnTo>
                  <a:lnTo>
                    <a:pt x="259" y="297"/>
                  </a:lnTo>
                  <a:lnTo>
                    <a:pt x="260" y="295"/>
                  </a:lnTo>
                  <a:lnTo>
                    <a:pt x="259" y="292"/>
                  </a:lnTo>
                  <a:lnTo>
                    <a:pt x="257" y="292"/>
                  </a:lnTo>
                  <a:lnTo>
                    <a:pt x="255" y="292"/>
                  </a:lnTo>
                  <a:lnTo>
                    <a:pt x="252" y="292"/>
                  </a:lnTo>
                  <a:lnTo>
                    <a:pt x="249" y="292"/>
                  </a:lnTo>
                  <a:lnTo>
                    <a:pt x="246" y="292"/>
                  </a:lnTo>
                  <a:lnTo>
                    <a:pt x="243" y="294"/>
                  </a:lnTo>
                  <a:lnTo>
                    <a:pt x="240" y="294"/>
                  </a:lnTo>
                  <a:lnTo>
                    <a:pt x="236" y="294"/>
                  </a:lnTo>
                  <a:lnTo>
                    <a:pt x="233" y="294"/>
                  </a:lnTo>
                  <a:lnTo>
                    <a:pt x="230" y="294"/>
                  </a:lnTo>
                  <a:lnTo>
                    <a:pt x="227" y="294"/>
                  </a:lnTo>
                  <a:lnTo>
                    <a:pt x="223" y="294"/>
                  </a:lnTo>
                  <a:lnTo>
                    <a:pt x="220" y="294"/>
                  </a:lnTo>
                  <a:lnTo>
                    <a:pt x="218" y="291"/>
                  </a:lnTo>
                  <a:lnTo>
                    <a:pt x="214" y="288"/>
                  </a:lnTo>
                  <a:lnTo>
                    <a:pt x="211" y="286"/>
                  </a:lnTo>
                  <a:lnTo>
                    <a:pt x="208" y="283"/>
                  </a:lnTo>
                  <a:lnTo>
                    <a:pt x="205" y="281"/>
                  </a:lnTo>
                  <a:lnTo>
                    <a:pt x="202" y="278"/>
                  </a:lnTo>
                  <a:lnTo>
                    <a:pt x="198" y="273"/>
                  </a:lnTo>
                  <a:lnTo>
                    <a:pt x="193" y="270"/>
                  </a:lnTo>
                  <a:lnTo>
                    <a:pt x="189" y="267"/>
                  </a:lnTo>
                  <a:lnTo>
                    <a:pt x="185" y="263"/>
                  </a:lnTo>
                  <a:lnTo>
                    <a:pt x="180" y="260"/>
                  </a:lnTo>
                  <a:lnTo>
                    <a:pt x="176" y="256"/>
                  </a:lnTo>
                  <a:lnTo>
                    <a:pt x="170" y="251"/>
                  </a:lnTo>
                  <a:lnTo>
                    <a:pt x="166" y="249"/>
                  </a:lnTo>
                  <a:lnTo>
                    <a:pt x="162" y="244"/>
                  </a:lnTo>
                  <a:lnTo>
                    <a:pt x="157" y="240"/>
                  </a:lnTo>
                  <a:lnTo>
                    <a:pt x="151" y="235"/>
                  </a:lnTo>
                  <a:lnTo>
                    <a:pt x="147" y="233"/>
                  </a:lnTo>
                  <a:lnTo>
                    <a:pt x="143" y="228"/>
                  </a:lnTo>
                  <a:lnTo>
                    <a:pt x="138" y="225"/>
                  </a:lnTo>
                  <a:lnTo>
                    <a:pt x="134" y="221"/>
                  </a:lnTo>
                  <a:lnTo>
                    <a:pt x="130" y="218"/>
                  </a:lnTo>
                  <a:lnTo>
                    <a:pt x="125" y="215"/>
                  </a:lnTo>
                  <a:lnTo>
                    <a:pt x="122" y="212"/>
                  </a:lnTo>
                  <a:lnTo>
                    <a:pt x="118" y="209"/>
                  </a:lnTo>
                  <a:lnTo>
                    <a:pt x="116" y="208"/>
                  </a:lnTo>
                  <a:lnTo>
                    <a:pt x="114" y="205"/>
                  </a:lnTo>
                  <a:lnTo>
                    <a:pt x="111" y="205"/>
                  </a:lnTo>
                  <a:lnTo>
                    <a:pt x="109" y="204"/>
                  </a:lnTo>
                  <a:lnTo>
                    <a:pt x="108" y="204"/>
                  </a:lnTo>
                  <a:lnTo>
                    <a:pt x="106" y="202"/>
                  </a:lnTo>
                  <a:lnTo>
                    <a:pt x="105" y="202"/>
                  </a:lnTo>
                  <a:lnTo>
                    <a:pt x="102" y="202"/>
                  </a:lnTo>
                  <a:lnTo>
                    <a:pt x="100" y="202"/>
                  </a:lnTo>
                  <a:lnTo>
                    <a:pt x="96" y="201"/>
                  </a:lnTo>
                  <a:lnTo>
                    <a:pt x="93" y="201"/>
                  </a:lnTo>
                  <a:lnTo>
                    <a:pt x="89" y="201"/>
                  </a:lnTo>
                  <a:lnTo>
                    <a:pt x="86" y="201"/>
                  </a:lnTo>
                  <a:lnTo>
                    <a:pt x="82" y="201"/>
                  </a:lnTo>
                  <a:lnTo>
                    <a:pt x="77" y="201"/>
                  </a:lnTo>
                  <a:lnTo>
                    <a:pt x="73" y="201"/>
                  </a:lnTo>
                  <a:lnTo>
                    <a:pt x="68" y="201"/>
                  </a:lnTo>
                  <a:lnTo>
                    <a:pt x="64" y="201"/>
                  </a:lnTo>
                  <a:lnTo>
                    <a:pt x="60" y="201"/>
                  </a:lnTo>
                  <a:lnTo>
                    <a:pt x="54" y="201"/>
                  </a:lnTo>
                  <a:lnTo>
                    <a:pt x="50" y="202"/>
                  </a:lnTo>
                  <a:lnTo>
                    <a:pt x="45" y="202"/>
                  </a:lnTo>
                  <a:lnTo>
                    <a:pt x="39" y="202"/>
                  </a:lnTo>
                  <a:lnTo>
                    <a:pt x="35" y="202"/>
                  </a:lnTo>
                  <a:lnTo>
                    <a:pt x="31" y="202"/>
                  </a:lnTo>
                  <a:lnTo>
                    <a:pt x="26" y="202"/>
                  </a:lnTo>
                  <a:lnTo>
                    <a:pt x="22" y="202"/>
                  </a:lnTo>
                  <a:lnTo>
                    <a:pt x="19" y="202"/>
                  </a:lnTo>
                  <a:lnTo>
                    <a:pt x="16" y="202"/>
                  </a:lnTo>
                  <a:lnTo>
                    <a:pt x="12" y="202"/>
                  </a:lnTo>
                  <a:lnTo>
                    <a:pt x="9" y="202"/>
                  </a:lnTo>
                  <a:lnTo>
                    <a:pt x="6" y="202"/>
                  </a:lnTo>
                  <a:lnTo>
                    <a:pt x="4" y="202"/>
                  </a:lnTo>
                  <a:lnTo>
                    <a:pt x="2" y="202"/>
                  </a:lnTo>
                  <a:lnTo>
                    <a:pt x="0" y="20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72" name="Freeform 79"/>
            <p:cNvSpPr>
              <a:spLocks/>
            </p:cNvSpPr>
            <p:nvPr/>
          </p:nvSpPr>
          <p:spPr bwMode="auto">
            <a:xfrm>
              <a:off x="399" y="3309"/>
              <a:ext cx="65" cy="182"/>
            </a:xfrm>
            <a:custGeom>
              <a:avLst/>
              <a:gdLst>
                <a:gd name="T0" fmla="*/ 1 w 129"/>
                <a:gd name="T1" fmla="*/ 1 h 363"/>
                <a:gd name="T2" fmla="*/ 1 w 129"/>
                <a:gd name="T3" fmla="*/ 1 h 363"/>
                <a:gd name="T4" fmla="*/ 1 w 129"/>
                <a:gd name="T5" fmla="*/ 1 h 363"/>
                <a:gd name="T6" fmla="*/ 1 w 129"/>
                <a:gd name="T7" fmla="*/ 1 h 363"/>
                <a:gd name="T8" fmla="*/ 1 w 129"/>
                <a:gd name="T9" fmla="*/ 1 h 363"/>
                <a:gd name="T10" fmla="*/ 1 w 129"/>
                <a:gd name="T11" fmla="*/ 1 h 363"/>
                <a:gd name="T12" fmla="*/ 1 w 129"/>
                <a:gd name="T13" fmla="*/ 1 h 363"/>
                <a:gd name="T14" fmla="*/ 1 w 129"/>
                <a:gd name="T15" fmla="*/ 1 h 363"/>
                <a:gd name="T16" fmla="*/ 1 w 129"/>
                <a:gd name="T17" fmla="*/ 1 h 363"/>
                <a:gd name="T18" fmla="*/ 1 w 129"/>
                <a:gd name="T19" fmla="*/ 1 h 363"/>
                <a:gd name="T20" fmla="*/ 1 w 129"/>
                <a:gd name="T21" fmla="*/ 1 h 363"/>
                <a:gd name="T22" fmla="*/ 1 w 129"/>
                <a:gd name="T23" fmla="*/ 1 h 363"/>
                <a:gd name="T24" fmla="*/ 1 w 129"/>
                <a:gd name="T25" fmla="*/ 1 h 363"/>
                <a:gd name="T26" fmla="*/ 1 w 129"/>
                <a:gd name="T27" fmla="*/ 1 h 363"/>
                <a:gd name="T28" fmla="*/ 1 w 129"/>
                <a:gd name="T29" fmla="*/ 1 h 363"/>
                <a:gd name="T30" fmla="*/ 1 w 129"/>
                <a:gd name="T31" fmla="*/ 1 h 363"/>
                <a:gd name="T32" fmla="*/ 1 w 129"/>
                <a:gd name="T33" fmla="*/ 1 h 363"/>
                <a:gd name="T34" fmla="*/ 1 w 129"/>
                <a:gd name="T35" fmla="*/ 1 h 363"/>
                <a:gd name="T36" fmla="*/ 1 w 129"/>
                <a:gd name="T37" fmla="*/ 1 h 363"/>
                <a:gd name="T38" fmla="*/ 1 w 129"/>
                <a:gd name="T39" fmla="*/ 1 h 363"/>
                <a:gd name="T40" fmla="*/ 1 w 129"/>
                <a:gd name="T41" fmla="*/ 1 h 363"/>
                <a:gd name="T42" fmla="*/ 1 w 129"/>
                <a:gd name="T43" fmla="*/ 1 h 363"/>
                <a:gd name="T44" fmla="*/ 1 w 129"/>
                <a:gd name="T45" fmla="*/ 1 h 363"/>
                <a:gd name="T46" fmla="*/ 1 w 129"/>
                <a:gd name="T47" fmla="*/ 1 h 363"/>
                <a:gd name="T48" fmla="*/ 1 w 129"/>
                <a:gd name="T49" fmla="*/ 1 h 363"/>
                <a:gd name="T50" fmla="*/ 1 w 129"/>
                <a:gd name="T51" fmla="*/ 1 h 363"/>
                <a:gd name="T52" fmla="*/ 1 w 129"/>
                <a:gd name="T53" fmla="*/ 1 h 363"/>
                <a:gd name="T54" fmla="*/ 1 w 129"/>
                <a:gd name="T55" fmla="*/ 1 h 363"/>
                <a:gd name="T56" fmla="*/ 1 w 129"/>
                <a:gd name="T57" fmla="*/ 1 h 363"/>
                <a:gd name="T58" fmla="*/ 1 w 129"/>
                <a:gd name="T59" fmla="*/ 1 h 363"/>
                <a:gd name="T60" fmla="*/ 1 w 129"/>
                <a:gd name="T61" fmla="*/ 1 h 363"/>
                <a:gd name="T62" fmla="*/ 1 w 129"/>
                <a:gd name="T63" fmla="*/ 1 h 363"/>
                <a:gd name="T64" fmla="*/ 1 w 129"/>
                <a:gd name="T65" fmla="*/ 1 h 363"/>
                <a:gd name="T66" fmla="*/ 1 w 129"/>
                <a:gd name="T67" fmla="*/ 1 h 363"/>
                <a:gd name="T68" fmla="*/ 1 w 129"/>
                <a:gd name="T69" fmla="*/ 1 h 363"/>
                <a:gd name="T70" fmla="*/ 1 w 129"/>
                <a:gd name="T71" fmla="*/ 1 h 363"/>
                <a:gd name="T72" fmla="*/ 1 w 129"/>
                <a:gd name="T73" fmla="*/ 1 h 363"/>
                <a:gd name="T74" fmla="*/ 1 w 129"/>
                <a:gd name="T75" fmla="*/ 1 h 363"/>
                <a:gd name="T76" fmla="*/ 1 w 129"/>
                <a:gd name="T77" fmla="*/ 1 h 363"/>
                <a:gd name="T78" fmla="*/ 1 w 129"/>
                <a:gd name="T79" fmla="*/ 1 h 363"/>
                <a:gd name="T80" fmla="*/ 1 w 129"/>
                <a:gd name="T81" fmla="*/ 1 h 363"/>
                <a:gd name="T82" fmla="*/ 1 w 129"/>
                <a:gd name="T83" fmla="*/ 1 h 363"/>
                <a:gd name="T84" fmla="*/ 1 w 129"/>
                <a:gd name="T85" fmla="*/ 1 h 363"/>
                <a:gd name="T86" fmla="*/ 1 w 129"/>
                <a:gd name="T87" fmla="*/ 1 h 363"/>
                <a:gd name="T88" fmla="*/ 1 w 129"/>
                <a:gd name="T89" fmla="*/ 1 h 363"/>
                <a:gd name="T90" fmla="*/ 1 w 129"/>
                <a:gd name="T91" fmla="*/ 1 h 363"/>
                <a:gd name="T92" fmla="*/ 1 w 129"/>
                <a:gd name="T93" fmla="*/ 1 h 363"/>
                <a:gd name="T94" fmla="*/ 0 w 129"/>
                <a:gd name="T95" fmla="*/ 1 h 363"/>
                <a:gd name="T96" fmla="*/ 0 w 129"/>
                <a:gd name="T97" fmla="*/ 1 h 363"/>
                <a:gd name="T98" fmla="*/ 1 w 129"/>
                <a:gd name="T99" fmla="*/ 1 h 363"/>
                <a:gd name="T100" fmla="*/ 1 w 129"/>
                <a:gd name="T101" fmla="*/ 1 h 363"/>
                <a:gd name="T102" fmla="*/ 1 w 129"/>
                <a:gd name="T103" fmla="*/ 1 h 363"/>
                <a:gd name="T104" fmla="*/ 1 w 129"/>
                <a:gd name="T105" fmla="*/ 1 h 363"/>
                <a:gd name="T106" fmla="*/ 1 w 129"/>
                <a:gd name="T107" fmla="*/ 1 h 363"/>
                <a:gd name="T108" fmla="*/ 1 w 129"/>
                <a:gd name="T109" fmla="*/ 1 h 363"/>
                <a:gd name="T110" fmla="*/ 1 w 129"/>
                <a:gd name="T111" fmla="*/ 1 h 363"/>
                <a:gd name="T112" fmla="*/ 1 w 129"/>
                <a:gd name="T113" fmla="*/ 0 h 363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29"/>
                <a:gd name="T172" fmla="*/ 0 h 363"/>
                <a:gd name="T173" fmla="*/ 129 w 129"/>
                <a:gd name="T174" fmla="*/ 363 h 363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29" h="363">
                  <a:moveTo>
                    <a:pt x="61" y="13"/>
                  </a:moveTo>
                  <a:lnTo>
                    <a:pt x="60" y="14"/>
                  </a:lnTo>
                  <a:lnTo>
                    <a:pt x="57" y="17"/>
                  </a:lnTo>
                  <a:lnTo>
                    <a:pt x="54" y="20"/>
                  </a:lnTo>
                  <a:lnTo>
                    <a:pt x="52" y="22"/>
                  </a:lnTo>
                  <a:lnTo>
                    <a:pt x="49" y="26"/>
                  </a:lnTo>
                  <a:lnTo>
                    <a:pt x="46" y="30"/>
                  </a:lnTo>
                  <a:lnTo>
                    <a:pt x="44" y="33"/>
                  </a:lnTo>
                  <a:lnTo>
                    <a:pt x="41" y="38"/>
                  </a:lnTo>
                  <a:lnTo>
                    <a:pt x="38" y="42"/>
                  </a:lnTo>
                  <a:lnTo>
                    <a:pt x="35" y="46"/>
                  </a:lnTo>
                  <a:lnTo>
                    <a:pt x="30" y="51"/>
                  </a:lnTo>
                  <a:lnTo>
                    <a:pt x="29" y="57"/>
                  </a:lnTo>
                  <a:lnTo>
                    <a:pt x="26" y="61"/>
                  </a:lnTo>
                  <a:lnTo>
                    <a:pt x="25" y="67"/>
                  </a:lnTo>
                  <a:lnTo>
                    <a:pt x="23" y="70"/>
                  </a:lnTo>
                  <a:lnTo>
                    <a:pt x="23" y="71"/>
                  </a:lnTo>
                  <a:lnTo>
                    <a:pt x="22" y="74"/>
                  </a:lnTo>
                  <a:lnTo>
                    <a:pt x="20" y="77"/>
                  </a:lnTo>
                  <a:lnTo>
                    <a:pt x="20" y="80"/>
                  </a:lnTo>
                  <a:lnTo>
                    <a:pt x="19" y="83"/>
                  </a:lnTo>
                  <a:lnTo>
                    <a:pt x="19" y="86"/>
                  </a:lnTo>
                  <a:lnTo>
                    <a:pt x="19" y="89"/>
                  </a:lnTo>
                  <a:lnTo>
                    <a:pt x="17" y="91"/>
                  </a:lnTo>
                  <a:lnTo>
                    <a:pt x="17" y="94"/>
                  </a:lnTo>
                  <a:lnTo>
                    <a:pt x="16" y="97"/>
                  </a:lnTo>
                  <a:lnTo>
                    <a:pt x="16" y="102"/>
                  </a:lnTo>
                  <a:lnTo>
                    <a:pt x="16" y="105"/>
                  </a:lnTo>
                  <a:lnTo>
                    <a:pt x="16" y="107"/>
                  </a:lnTo>
                  <a:lnTo>
                    <a:pt x="16" y="112"/>
                  </a:lnTo>
                  <a:lnTo>
                    <a:pt x="16" y="115"/>
                  </a:lnTo>
                  <a:lnTo>
                    <a:pt x="16" y="118"/>
                  </a:lnTo>
                  <a:lnTo>
                    <a:pt x="16" y="122"/>
                  </a:lnTo>
                  <a:lnTo>
                    <a:pt x="16" y="125"/>
                  </a:lnTo>
                  <a:lnTo>
                    <a:pt x="16" y="129"/>
                  </a:lnTo>
                  <a:lnTo>
                    <a:pt x="16" y="132"/>
                  </a:lnTo>
                  <a:lnTo>
                    <a:pt x="16" y="137"/>
                  </a:lnTo>
                  <a:lnTo>
                    <a:pt x="17" y="139"/>
                  </a:lnTo>
                  <a:lnTo>
                    <a:pt x="17" y="144"/>
                  </a:lnTo>
                  <a:lnTo>
                    <a:pt x="17" y="147"/>
                  </a:lnTo>
                  <a:lnTo>
                    <a:pt x="19" y="151"/>
                  </a:lnTo>
                  <a:lnTo>
                    <a:pt x="19" y="154"/>
                  </a:lnTo>
                  <a:lnTo>
                    <a:pt x="20" y="158"/>
                  </a:lnTo>
                  <a:lnTo>
                    <a:pt x="22" y="161"/>
                  </a:lnTo>
                  <a:lnTo>
                    <a:pt x="23" y="166"/>
                  </a:lnTo>
                  <a:lnTo>
                    <a:pt x="25" y="170"/>
                  </a:lnTo>
                  <a:lnTo>
                    <a:pt x="26" y="174"/>
                  </a:lnTo>
                  <a:lnTo>
                    <a:pt x="28" y="177"/>
                  </a:lnTo>
                  <a:lnTo>
                    <a:pt x="29" y="182"/>
                  </a:lnTo>
                  <a:lnTo>
                    <a:pt x="32" y="186"/>
                  </a:lnTo>
                  <a:lnTo>
                    <a:pt x="35" y="190"/>
                  </a:lnTo>
                  <a:lnTo>
                    <a:pt x="36" y="193"/>
                  </a:lnTo>
                  <a:lnTo>
                    <a:pt x="38" y="196"/>
                  </a:lnTo>
                  <a:lnTo>
                    <a:pt x="39" y="199"/>
                  </a:lnTo>
                  <a:lnTo>
                    <a:pt x="41" y="202"/>
                  </a:lnTo>
                  <a:lnTo>
                    <a:pt x="42" y="205"/>
                  </a:lnTo>
                  <a:lnTo>
                    <a:pt x="44" y="208"/>
                  </a:lnTo>
                  <a:lnTo>
                    <a:pt x="46" y="211"/>
                  </a:lnTo>
                  <a:lnTo>
                    <a:pt x="48" y="214"/>
                  </a:lnTo>
                  <a:lnTo>
                    <a:pt x="49" y="216"/>
                  </a:lnTo>
                  <a:lnTo>
                    <a:pt x="52" y="219"/>
                  </a:lnTo>
                  <a:lnTo>
                    <a:pt x="54" y="222"/>
                  </a:lnTo>
                  <a:lnTo>
                    <a:pt x="57" y="225"/>
                  </a:lnTo>
                  <a:lnTo>
                    <a:pt x="58" y="228"/>
                  </a:lnTo>
                  <a:lnTo>
                    <a:pt x="61" y="231"/>
                  </a:lnTo>
                  <a:lnTo>
                    <a:pt x="62" y="234"/>
                  </a:lnTo>
                  <a:lnTo>
                    <a:pt x="65" y="237"/>
                  </a:lnTo>
                  <a:lnTo>
                    <a:pt x="67" y="240"/>
                  </a:lnTo>
                  <a:lnTo>
                    <a:pt x="70" y="243"/>
                  </a:lnTo>
                  <a:lnTo>
                    <a:pt x="71" y="246"/>
                  </a:lnTo>
                  <a:lnTo>
                    <a:pt x="74" y="250"/>
                  </a:lnTo>
                  <a:lnTo>
                    <a:pt x="76" y="253"/>
                  </a:lnTo>
                  <a:lnTo>
                    <a:pt x="78" y="256"/>
                  </a:lnTo>
                  <a:lnTo>
                    <a:pt x="80" y="259"/>
                  </a:lnTo>
                  <a:lnTo>
                    <a:pt x="83" y="262"/>
                  </a:lnTo>
                  <a:lnTo>
                    <a:pt x="86" y="264"/>
                  </a:lnTo>
                  <a:lnTo>
                    <a:pt x="87" y="267"/>
                  </a:lnTo>
                  <a:lnTo>
                    <a:pt x="89" y="270"/>
                  </a:lnTo>
                  <a:lnTo>
                    <a:pt x="92" y="273"/>
                  </a:lnTo>
                  <a:lnTo>
                    <a:pt x="93" y="276"/>
                  </a:lnTo>
                  <a:lnTo>
                    <a:pt x="96" y="279"/>
                  </a:lnTo>
                  <a:lnTo>
                    <a:pt x="97" y="282"/>
                  </a:lnTo>
                  <a:lnTo>
                    <a:pt x="100" y="285"/>
                  </a:lnTo>
                  <a:lnTo>
                    <a:pt x="103" y="289"/>
                  </a:lnTo>
                  <a:lnTo>
                    <a:pt x="108" y="295"/>
                  </a:lnTo>
                  <a:lnTo>
                    <a:pt x="110" y="299"/>
                  </a:lnTo>
                  <a:lnTo>
                    <a:pt x="115" y="304"/>
                  </a:lnTo>
                  <a:lnTo>
                    <a:pt x="118" y="307"/>
                  </a:lnTo>
                  <a:lnTo>
                    <a:pt x="121" y="311"/>
                  </a:lnTo>
                  <a:lnTo>
                    <a:pt x="124" y="314"/>
                  </a:lnTo>
                  <a:lnTo>
                    <a:pt x="125" y="317"/>
                  </a:lnTo>
                  <a:lnTo>
                    <a:pt x="128" y="321"/>
                  </a:lnTo>
                  <a:lnTo>
                    <a:pt x="129" y="323"/>
                  </a:lnTo>
                  <a:lnTo>
                    <a:pt x="128" y="323"/>
                  </a:lnTo>
                  <a:lnTo>
                    <a:pt x="125" y="324"/>
                  </a:lnTo>
                  <a:lnTo>
                    <a:pt x="122" y="325"/>
                  </a:lnTo>
                  <a:lnTo>
                    <a:pt x="119" y="325"/>
                  </a:lnTo>
                  <a:lnTo>
                    <a:pt x="116" y="325"/>
                  </a:lnTo>
                  <a:lnTo>
                    <a:pt x="113" y="325"/>
                  </a:lnTo>
                  <a:lnTo>
                    <a:pt x="109" y="327"/>
                  </a:lnTo>
                  <a:lnTo>
                    <a:pt x="106" y="328"/>
                  </a:lnTo>
                  <a:lnTo>
                    <a:pt x="103" y="330"/>
                  </a:lnTo>
                  <a:lnTo>
                    <a:pt x="100" y="331"/>
                  </a:lnTo>
                  <a:lnTo>
                    <a:pt x="99" y="334"/>
                  </a:lnTo>
                  <a:lnTo>
                    <a:pt x="99" y="340"/>
                  </a:lnTo>
                  <a:lnTo>
                    <a:pt x="100" y="343"/>
                  </a:lnTo>
                  <a:lnTo>
                    <a:pt x="102" y="347"/>
                  </a:lnTo>
                  <a:lnTo>
                    <a:pt x="105" y="352"/>
                  </a:lnTo>
                  <a:lnTo>
                    <a:pt x="109" y="355"/>
                  </a:lnTo>
                  <a:lnTo>
                    <a:pt x="112" y="357"/>
                  </a:lnTo>
                  <a:lnTo>
                    <a:pt x="115" y="359"/>
                  </a:lnTo>
                  <a:lnTo>
                    <a:pt x="118" y="360"/>
                  </a:lnTo>
                  <a:lnTo>
                    <a:pt x="119" y="362"/>
                  </a:lnTo>
                  <a:lnTo>
                    <a:pt x="118" y="362"/>
                  </a:lnTo>
                  <a:lnTo>
                    <a:pt x="116" y="362"/>
                  </a:lnTo>
                  <a:lnTo>
                    <a:pt x="112" y="363"/>
                  </a:lnTo>
                  <a:lnTo>
                    <a:pt x="108" y="363"/>
                  </a:lnTo>
                  <a:lnTo>
                    <a:pt x="105" y="362"/>
                  </a:lnTo>
                  <a:lnTo>
                    <a:pt x="100" y="359"/>
                  </a:lnTo>
                  <a:lnTo>
                    <a:pt x="94" y="357"/>
                  </a:lnTo>
                  <a:lnTo>
                    <a:pt x="90" y="355"/>
                  </a:lnTo>
                  <a:lnTo>
                    <a:pt x="86" y="350"/>
                  </a:lnTo>
                  <a:lnTo>
                    <a:pt x="83" y="347"/>
                  </a:lnTo>
                  <a:lnTo>
                    <a:pt x="81" y="343"/>
                  </a:lnTo>
                  <a:lnTo>
                    <a:pt x="81" y="339"/>
                  </a:lnTo>
                  <a:lnTo>
                    <a:pt x="83" y="333"/>
                  </a:lnTo>
                  <a:lnTo>
                    <a:pt x="87" y="328"/>
                  </a:lnTo>
                  <a:lnTo>
                    <a:pt x="92" y="325"/>
                  </a:lnTo>
                  <a:lnTo>
                    <a:pt x="97" y="323"/>
                  </a:lnTo>
                  <a:lnTo>
                    <a:pt x="102" y="320"/>
                  </a:lnTo>
                  <a:lnTo>
                    <a:pt x="105" y="318"/>
                  </a:lnTo>
                  <a:lnTo>
                    <a:pt x="108" y="317"/>
                  </a:lnTo>
                  <a:lnTo>
                    <a:pt x="109" y="317"/>
                  </a:lnTo>
                  <a:lnTo>
                    <a:pt x="109" y="315"/>
                  </a:lnTo>
                  <a:lnTo>
                    <a:pt x="106" y="311"/>
                  </a:lnTo>
                  <a:lnTo>
                    <a:pt x="103" y="308"/>
                  </a:lnTo>
                  <a:lnTo>
                    <a:pt x="102" y="307"/>
                  </a:lnTo>
                  <a:lnTo>
                    <a:pt x="99" y="302"/>
                  </a:lnTo>
                  <a:lnTo>
                    <a:pt x="97" y="299"/>
                  </a:lnTo>
                  <a:lnTo>
                    <a:pt x="93" y="295"/>
                  </a:lnTo>
                  <a:lnTo>
                    <a:pt x="90" y="291"/>
                  </a:lnTo>
                  <a:lnTo>
                    <a:pt x="87" y="286"/>
                  </a:lnTo>
                  <a:lnTo>
                    <a:pt x="84" y="282"/>
                  </a:lnTo>
                  <a:lnTo>
                    <a:pt x="81" y="279"/>
                  </a:lnTo>
                  <a:lnTo>
                    <a:pt x="80" y="276"/>
                  </a:lnTo>
                  <a:lnTo>
                    <a:pt x="78" y="273"/>
                  </a:lnTo>
                  <a:lnTo>
                    <a:pt x="76" y="270"/>
                  </a:lnTo>
                  <a:lnTo>
                    <a:pt x="73" y="266"/>
                  </a:lnTo>
                  <a:lnTo>
                    <a:pt x="68" y="260"/>
                  </a:lnTo>
                  <a:lnTo>
                    <a:pt x="67" y="257"/>
                  </a:lnTo>
                  <a:lnTo>
                    <a:pt x="64" y="254"/>
                  </a:lnTo>
                  <a:lnTo>
                    <a:pt x="62" y="251"/>
                  </a:lnTo>
                  <a:lnTo>
                    <a:pt x="61" y="248"/>
                  </a:lnTo>
                  <a:lnTo>
                    <a:pt x="58" y="246"/>
                  </a:lnTo>
                  <a:lnTo>
                    <a:pt x="57" y="243"/>
                  </a:lnTo>
                  <a:lnTo>
                    <a:pt x="54" y="240"/>
                  </a:lnTo>
                  <a:lnTo>
                    <a:pt x="52" y="238"/>
                  </a:lnTo>
                  <a:lnTo>
                    <a:pt x="49" y="235"/>
                  </a:lnTo>
                  <a:lnTo>
                    <a:pt x="48" y="231"/>
                  </a:lnTo>
                  <a:lnTo>
                    <a:pt x="46" y="228"/>
                  </a:lnTo>
                  <a:lnTo>
                    <a:pt x="45" y="227"/>
                  </a:lnTo>
                  <a:lnTo>
                    <a:pt x="42" y="224"/>
                  </a:lnTo>
                  <a:lnTo>
                    <a:pt x="41" y="221"/>
                  </a:lnTo>
                  <a:lnTo>
                    <a:pt x="39" y="218"/>
                  </a:lnTo>
                  <a:lnTo>
                    <a:pt x="38" y="215"/>
                  </a:lnTo>
                  <a:lnTo>
                    <a:pt x="35" y="212"/>
                  </a:lnTo>
                  <a:lnTo>
                    <a:pt x="33" y="209"/>
                  </a:lnTo>
                  <a:lnTo>
                    <a:pt x="30" y="208"/>
                  </a:lnTo>
                  <a:lnTo>
                    <a:pt x="30" y="205"/>
                  </a:lnTo>
                  <a:lnTo>
                    <a:pt x="28" y="200"/>
                  </a:lnTo>
                  <a:lnTo>
                    <a:pt x="23" y="196"/>
                  </a:lnTo>
                  <a:lnTo>
                    <a:pt x="20" y="190"/>
                  </a:lnTo>
                  <a:lnTo>
                    <a:pt x="19" y="187"/>
                  </a:lnTo>
                  <a:lnTo>
                    <a:pt x="17" y="183"/>
                  </a:lnTo>
                  <a:lnTo>
                    <a:pt x="16" y="180"/>
                  </a:lnTo>
                  <a:lnTo>
                    <a:pt x="13" y="177"/>
                  </a:lnTo>
                  <a:lnTo>
                    <a:pt x="12" y="173"/>
                  </a:lnTo>
                  <a:lnTo>
                    <a:pt x="10" y="170"/>
                  </a:lnTo>
                  <a:lnTo>
                    <a:pt x="10" y="167"/>
                  </a:lnTo>
                  <a:lnTo>
                    <a:pt x="9" y="163"/>
                  </a:lnTo>
                  <a:lnTo>
                    <a:pt x="7" y="160"/>
                  </a:lnTo>
                  <a:lnTo>
                    <a:pt x="6" y="155"/>
                  </a:lnTo>
                  <a:lnTo>
                    <a:pt x="6" y="153"/>
                  </a:lnTo>
                  <a:lnTo>
                    <a:pt x="4" y="148"/>
                  </a:lnTo>
                  <a:lnTo>
                    <a:pt x="3" y="144"/>
                  </a:lnTo>
                  <a:lnTo>
                    <a:pt x="3" y="139"/>
                  </a:lnTo>
                  <a:lnTo>
                    <a:pt x="3" y="137"/>
                  </a:lnTo>
                  <a:lnTo>
                    <a:pt x="1" y="132"/>
                  </a:lnTo>
                  <a:lnTo>
                    <a:pt x="1" y="129"/>
                  </a:lnTo>
                  <a:lnTo>
                    <a:pt x="1" y="125"/>
                  </a:lnTo>
                  <a:lnTo>
                    <a:pt x="1" y="122"/>
                  </a:lnTo>
                  <a:lnTo>
                    <a:pt x="0" y="118"/>
                  </a:lnTo>
                  <a:lnTo>
                    <a:pt x="0" y="115"/>
                  </a:lnTo>
                  <a:lnTo>
                    <a:pt x="0" y="110"/>
                  </a:lnTo>
                  <a:lnTo>
                    <a:pt x="0" y="106"/>
                  </a:lnTo>
                  <a:lnTo>
                    <a:pt x="0" y="102"/>
                  </a:lnTo>
                  <a:lnTo>
                    <a:pt x="0" y="99"/>
                  </a:lnTo>
                  <a:lnTo>
                    <a:pt x="1" y="94"/>
                  </a:lnTo>
                  <a:lnTo>
                    <a:pt x="1" y="91"/>
                  </a:lnTo>
                  <a:lnTo>
                    <a:pt x="1" y="89"/>
                  </a:lnTo>
                  <a:lnTo>
                    <a:pt x="1" y="86"/>
                  </a:lnTo>
                  <a:lnTo>
                    <a:pt x="3" y="83"/>
                  </a:lnTo>
                  <a:lnTo>
                    <a:pt x="3" y="80"/>
                  </a:lnTo>
                  <a:lnTo>
                    <a:pt x="3" y="77"/>
                  </a:lnTo>
                  <a:lnTo>
                    <a:pt x="4" y="74"/>
                  </a:lnTo>
                  <a:lnTo>
                    <a:pt x="4" y="71"/>
                  </a:lnTo>
                  <a:lnTo>
                    <a:pt x="6" y="68"/>
                  </a:lnTo>
                  <a:lnTo>
                    <a:pt x="6" y="65"/>
                  </a:lnTo>
                  <a:lnTo>
                    <a:pt x="7" y="62"/>
                  </a:lnTo>
                  <a:lnTo>
                    <a:pt x="7" y="59"/>
                  </a:lnTo>
                  <a:lnTo>
                    <a:pt x="9" y="57"/>
                  </a:lnTo>
                  <a:lnTo>
                    <a:pt x="10" y="54"/>
                  </a:lnTo>
                  <a:lnTo>
                    <a:pt x="12" y="51"/>
                  </a:lnTo>
                  <a:lnTo>
                    <a:pt x="13" y="48"/>
                  </a:lnTo>
                  <a:lnTo>
                    <a:pt x="16" y="46"/>
                  </a:lnTo>
                  <a:lnTo>
                    <a:pt x="17" y="43"/>
                  </a:lnTo>
                  <a:lnTo>
                    <a:pt x="19" y="41"/>
                  </a:lnTo>
                  <a:lnTo>
                    <a:pt x="20" y="38"/>
                  </a:lnTo>
                  <a:lnTo>
                    <a:pt x="23" y="35"/>
                  </a:lnTo>
                  <a:lnTo>
                    <a:pt x="28" y="29"/>
                  </a:lnTo>
                  <a:lnTo>
                    <a:pt x="32" y="23"/>
                  </a:lnTo>
                  <a:lnTo>
                    <a:pt x="36" y="19"/>
                  </a:lnTo>
                  <a:lnTo>
                    <a:pt x="39" y="14"/>
                  </a:lnTo>
                  <a:lnTo>
                    <a:pt x="44" y="10"/>
                  </a:lnTo>
                  <a:lnTo>
                    <a:pt x="46" y="7"/>
                  </a:lnTo>
                  <a:lnTo>
                    <a:pt x="49" y="3"/>
                  </a:lnTo>
                  <a:lnTo>
                    <a:pt x="51" y="1"/>
                  </a:lnTo>
                  <a:lnTo>
                    <a:pt x="52" y="0"/>
                  </a:lnTo>
                  <a:lnTo>
                    <a:pt x="54" y="0"/>
                  </a:lnTo>
                  <a:lnTo>
                    <a:pt x="61" y="1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73" name="Freeform 80"/>
            <p:cNvSpPr>
              <a:spLocks/>
            </p:cNvSpPr>
            <p:nvPr/>
          </p:nvSpPr>
          <p:spPr bwMode="auto">
            <a:xfrm>
              <a:off x="519" y="3297"/>
              <a:ext cx="406" cy="310"/>
            </a:xfrm>
            <a:custGeom>
              <a:avLst/>
              <a:gdLst>
                <a:gd name="T0" fmla="*/ 0 w 813"/>
                <a:gd name="T1" fmla="*/ 1 h 619"/>
                <a:gd name="T2" fmla="*/ 0 w 813"/>
                <a:gd name="T3" fmla="*/ 1 h 619"/>
                <a:gd name="T4" fmla="*/ 0 w 813"/>
                <a:gd name="T5" fmla="*/ 1 h 619"/>
                <a:gd name="T6" fmla="*/ 0 w 813"/>
                <a:gd name="T7" fmla="*/ 1 h 619"/>
                <a:gd name="T8" fmla="*/ 0 w 813"/>
                <a:gd name="T9" fmla="*/ 1 h 619"/>
                <a:gd name="T10" fmla="*/ 0 w 813"/>
                <a:gd name="T11" fmla="*/ 1 h 619"/>
                <a:gd name="T12" fmla="*/ 0 w 813"/>
                <a:gd name="T13" fmla="*/ 1 h 619"/>
                <a:gd name="T14" fmla="*/ 0 w 813"/>
                <a:gd name="T15" fmla="*/ 1 h 619"/>
                <a:gd name="T16" fmla="*/ 0 w 813"/>
                <a:gd name="T17" fmla="*/ 1 h 619"/>
                <a:gd name="T18" fmla="*/ 0 w 813"/>
                <a:gd name="T19" fmla="*/ 1 h 619"/>
                <a:gd name="T20" fmla="*/ 0 w 813"/>
                <a:gd name="T21" fmla="*/ 1 h 619"/>
                <a:gd name="T22" fmla="*/ 0 w 813"/>
                <a:gd name="T23" fmla="*/ 1 h 619"/>
                <a:gd name="T24" fmla="*/ 0 w 813"/>
                <a:gd name="T25" fmla="*/ 1 h 619"/>
                <a:gd name="T26" fmla="*/ 0 w 813"/>
                <a:gd name="T27" fmla="*/ 1 h 619"/>
                <a:gd name="T28" fmla="*/ 0 w 813"/>
                <a:gd name="T29" fmla="*/ 1 h 619"/>
                <a:gd name="T30" fmla="*/ 0 w 813"/>
                <a:gd name="T31" fmla="*/ 1 h 619"/>
                <a:gd name="T32" fmla="*/ 0 w 813"/>
                <a:gd name="T33" fmla="*/ 1 h 619"/>
                <a:gd name="T34" fmla="*/ 0 w 813"/>
                <a:gd name="T35" fmla="*/ 1 h 619"/>
                <a:gd name="T36" fmla="*/ 0 w 813"/>
                <a:gd name="T37" fmla="*/ 1 h 619"/>
                <a:gd name="T38" fmla="*/ 0 w 813"/>
                <a:gd name="T39" fmla="*/ 1 h 619"/>
                <a:gd name="T40" fmla="*/ 0 w 813"/>
                <a:gd name="T41" fmla="*/ 1 h 619"/>
                <a:gd name="T42" fmla="*/ 0 w 813"/>
                <a:gd name="T43" fmla="*/ 1 h 619"/>
                <a:gd name="T44" fmla="*/ 0 w 813"/>
                <a:gd name="T45" fmla="*/ 1 h 619"/>
                <a:gd name="T46" fmla="*/ 0 w 813"/>
                <a:gd name="T47" fmla="*/ 1 h 619"/>
                <a:gd name="T48" fmla="*/ 0 w 813"/>
                <a:gd name="T49" fmla="*/ 1 h 619"/>
                <a:gd name="T50" fmla="*/ 0 w 813"/>
                <a:gd name="T51" fmla="*/ 1 h 619"/>
                <a:gd name="T52" fmla="*/ 0 w 813"/>
                <a:gd name="T53" fmla="*/ 1 h 619"/>
                <a:gd name="T54" fmla="*/ 0 w 813"/>
                <a:gd name="T55" fmla="*/ 1 h 619"/>
                <a:gd name="T56" fmla="*/ 0 w 813"/>
                <a:gd name="T57" fmla="*/ 1 h 619"/>
                <a:gd name="T58" fmla="*/ 0 w 813"/>
                <a:gd name="T59" fmla="*/ 1 h 619"/>
                <a:gd name="T60" fmla="*/ 0 w 813"/>
                <a:gd name="T61" fmla="*/ 1 h 619"/>
                <a:gd name="T62" fmla="*/ 0 w 813"/>
                <a:gd name="T63" fmla="*/ 1 h 619"/>
                <a:gd name="T64" fmla="*/ 0 w 813"/>
                <a:gd name="T65" fmla="*/ 1 h 619"/>
                <a:gd name="T66" fmla="*/ 0 w 813"/>
                <a:gd name="T67" fmla="*/ 1 h 619"/>
                <a:gd name="T68" fmla="*/ 0 w 813"/>
                <a:gd name="T69" fmla="*/ 1 h 619"/>
                <a:gd name="T70" fmla="*/ 0 w 813"/>
                <a:gd name="T71" fmla="*/ 1 h 619"/>
                <a:gd name="T72" fmla="*/ 0 w 813"/>
                <a:gd name="T73" fmla="*/ 1 h 619"/>
                <a:gd name="T74" fmla="*/ 0 w 813"/>
                <a:gd name="T75" fmla="*/ 1 h 619"/>
                <a:gd name="T76" fmla="*/ 0 w 813"/>
                <a:gd name="T77" fmla="*/ 1 h 619"/>
                <a:gd name="T78" fmla="*/ 0 w 813"/>
                <a:gd name="T79" fmla="*/ 1 h 619"/>
                <a:gd name="T80" fmla="*/ 0 w 813"/>
                <a:gd name="T81" fmla="*/ 1 h 619"/>
                <a:gd name="T82" fmla="*/ 0 w 813"/>
                <a:gd name="T83" fmla="*/ 1 h 619"/>
                <a:gd name="T84" fmla="*/ 0 w 813"/>
                <a:gd name="T85" fmla="*/ 1 h 619"/>
                <a:gd name="T86" fmla="*/ 0 w 813"/>
                <a:gd name="T87" fmla="*/ 1 h 619"/>
                <a:gd name="T88" fmla="*/ 0 w 813"/>
                <a:gd name="T89" fmla="*/ 1 h 619"/>
                <a:gd name="T90" fmla="*/ 0 w 813"/>
                <a:gd name="T91" fmla="*/ 1 h 619"/>
                <a:gd name="T92" fmla="*/ 0 w 813"/>
                <a:gd name="T93" fmla="*/ 1 h 619"/>
                <a:gd name="T94" fmla="*/ 0 w 813"/>
                <a:gd name="T95" fmla="*/ 1 h 619"/>
                <a:gd name="T96" fmla="*/ 0 w 813"/>
                <a:gd name="T97" fmla="*/ 1 h 619"/>
                <a:gd name="T98" fmla="*/ 0 w 813"/>
                <a:gd name="T99" fmla="*/ 1 h 619"/>
                <a:gd name="T100" fmla="*/ 0 w 813"/>
                <a:gd name="T101" fmla="*/ 1 h 619"/>
                <a:gd name="T102" fmla="*/ 0 w 813"/>
                <a:gd name="T103" fmla="*/ 1 h 619"/>
                <a:gd name="T104" fmla="*/ 0 w 813"/>
                <a:gd name="T105" fmla="*/ 1 h 619"/>
                <a:gd name="T106" fmla="*/ 0 w 813"/>
                <a:gd name="T107" fmla="*/ 1 h 619"/>
                <a:gd name="T108" fmla="*/ 0 w 813"/>
                <a:gd name="T109" fmla="*/ 1 h 619"/>
                <a:gd name="T110" fmla="*/ 0 w 813"/>
                <a:gd name="T111" fmla="*/ 1 h 619"/>
                <a:gd name="T112" fmla="*/ 0 w 813"/>
                <a:gd name="T113" fmla="*/ 1 h 619"/>
                <a:gd name="T114" fmla="*/ 0 w 813"/>
                <a:gd name="T115" fmla="*/ 1 h 619"/>
                <a:gd name="T116" fmla="*/ 0 w 813"/>
                <a:gd name="T117" fmla="*/ 1 h 619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813"/>
                <a:gd name="T178" fmla="*/ 0 h 619"/>
                <a:gd name="T179" fmla="*/ 813 w 813"/>
                <a:gd name="T180" fmla="*/ 619 h 619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813" h="619">
                  <a:moveTo>
                    <a:pt x="0" y="207"/>
                  </a:moveTo>
                  <a:lnTo>
                    <a:pt x="2" y="207"/>
                  </a:lnTo>
                  <a:lnTo>
                    <a:pt x="3" y="209"/>
                  </a:lnTo>
                  <a:lnTo>
                    <a:pt x="6" y="212"/>
                  </a:lnTo>
                  <a:lnTo>
                    <a:pt x="11" y="216"/>
                  </a:lnTo>
                  <a:lnTo>
                    <a:pt x="12" y="219"/>
                  </a:lnTo>
                  <a:lnTo>
                    <a:pt x="15" y="222"/>
                  </a:lnTo>
                  <a:lnTo>
                    <a:pt x="18" y="225"/>
                  </a:lnTo>
                  <a:lnTo>
                    <a:pt x="21" y="228"/>
                  </a:lnTo>
                  <a:lnTo>
                    <a:pt x="24" y="231"/>
                  </a:lnTo>
                  <a:lnTo>
                    <a:pt x="27" y="234"/>
                  </a:lnTo>
                  <a:lnTo>
                    <a:pt x="29" y="237"/>
                  </a:lnTo>
                  <a:lnTo>
                    <a:pt x="32" y="239"/>
                  </a:lnTo>
                  <a:lnTo>
                    <a:pt x="35" y="242"/>
                  </a:lnTo>
                  <a:lnTo>
                    <a:pt x="38" y="245"/>
                  </a:lnTo>
                  <a:lnTo>
                    <a:pt x="40" y="248"/>
                  </a:lnTo>
                  <a:lnTo>
                    <a:pt x="43" y="251"/>
                  </a:lnTo>
                  <a:lnTo>
                    <a:pt x="45" y="254"/>
                  </a:lnTo>
                  <a:lnTo>
                    <a:pt x="48" y="257"/>
                  </a:lnTo>
                  <a:lnTo>
                    <a:pt x="51" y="260"/>
                  </a:lnTo>
                  <a:lnTo>
                    <a:pt x="54" y="263"/>
                  </a:lnTo>
                  <a:lnTo>
                    <a:pt x="57" y="266"/>
                  </a:lnTo>
                  <a:lnTo>
                    <a:pt x="61" y="269"/>
                  </a:lnTo>
                  <a:lnTo>
                    <a:pt x="64" y="270"/>
                  </a:lnTo>
                  <a:lnTo>
                    <a:pt x="66" y="271"/>
                  </a:lnTo>
                  <a:lnTo>
                    <a:pt x="66" y="267"/>
                  </a:lnTo>
                  <a:lnTo>
                    <a:pt x="66" y="264"/>
                  </a:lnTo>
                  <a:lnTo>
                    <a:pt x="66" y="258"/>
                  </a:lnTo>
                  <a:lnTo>
                    <a:pt x="66" y="254"/>
                  </a:lnTo>
                  <a:lnTo>
                    <a:pt x="66" y="248"/>
                  </a:lnTo>
                  <a:lnTo>
                    <a:pt x="66" y="244"/>
                  </a:lnTo>
                  <a:lnTo>
                    <a:pt x="66" y="242"/>
                  </a:lnTo>
                  <a:lnTo>
                    <a:pt x="66" y="241"/>
                  </a:lnTo>
                  <a:lnTo>
                    <a:pt x="66" y="242"/>
                  </a:lnTo>
                  <a:lnTo>
                    <a:pt x="67" y="244"/>
                  </a:lnTo>
                  <a:lnTo>
                    <a:pt x="69" y="247"/>
                  </a:lnTo>
                  <a:lnTo>
                    <a:pt x="70" y="251"/>
                  </a:lnTo>
                  <a:lnTo>
                    <a:pt x="72" y="254"/>
                  </a:lnTo>
                  <a:lnTo>
                    <a:pt x="75" y="258"/>
                  </a:lnTo>
                  <a:lnTo>
                    <a:pt x="77" y="261"/>
                  </a:lnTo>
                  <a:lnTo>
                    <a:pt x="80" y="266"/>
                  </a:lnTo>
                  <a:lnTo>
                    <a:pt x="83" y="269"/>
                  </a:lnTo>
                  <a:lnTo>
                    <a:pt x="86" y="271"/>
                  </a:lnTo>
                  <a:lnTo>
                    <a:pt x="89" y="274"/>
                  </a:lnTo>
                  <a:lnTo>
                    <a:pt x="91" y="274"/>
                  </a:lnTo>
                  <a:lnTo>
                    <a:pt x="93" y="276"/>
                  </a:lnTo>
                  <a:lnTo>
                    <a:pt x="96" y="276"/>
                  </a:lnTo>
                  <a:lnTo>
                    <a:pt x="99" y="274"/>
                  </a:lnTo>
                  <a:lnTo>
                    <a:pt x="101" y="271"/>
                  </a:lnTo>
                  <a:lnTo>
                    <a:pt x="102" y="270"/>
                  </a:lnTo>
                  <a:lnTo>
                    <a:pt x="102" y="266"/>
                  </a:lnTo>
                  <a:lnTo>
                    <a:pt x="102" y="263"/>
                  </a:lnTo>
                  <a:lnTo>
                    <a:pt x="101" y="260"/>
                  </a:lnTo>
                  <a:lnTo>
                    <a:pt x="101" y="255"/>
                  </a:lnTo>
                  <a:lnTo>
                    <a:pt x="99" y="251"/>
                  </a:lnTo>
                  <a:lnTo>
                    <a:pt x="98" y="248"/>
                  </a:lnTo>
                  <a:lnTo>
                    <a:pt x="96" y="244"/>
                  </a:lnTo>
                  <a:lnTo>
                    <a:pt x="95" y="241"/>
                  </a:lnTo>
                  <a:lnTo>
                    <a:pt x="93" y="238"/>
                  </a:lnTo>
                  <a:lnTo>
                    <a:pt x="92" y="235"/>
                  </a:lnTo>
                  <a:lnTo>
                    <a:pt x="91" y="231"/>
                  </a:lnTo>
                  <a:lnTo>
                    <a:pt x="92" y="231"/>
                  </a:lnTo>
                  <a:lnTo>
                    <a:pt x="93" y="232"/>
                  </a:lnTo>
                  <a:lnTo>
                    <a:pt x="96" y="234"/>
                  </a:lnTo>
                  <a:lnTo>
                    <a:pt x="99" y="235"/>
                  </a:lnTo>
                  <a:lnTo>
                    <a:pt x="102" y="238"/>
                  </a:lnTo>
                  <a:lnTo>
                    <a:pt x="107" y="239"/>
                  </a:lnTo>
                  <a:lnTo>
                    <a:pt x="111" y="242"/>
                  </a:lnTo>
                  <a:lnTo>
                    <a:pt x="115" y="244"/>
                  </a:lnTo>
                  <a:lnTo>
                    <a:pt x="120" y="245"/>
                  </a:lnTo>
                  <a:lnTo>
                    <a:pt x="122" y="245"/>
                  </a:lnTo>
                  <a:lnTo>
                    <a:pt x="127" y="247"/>
                  </a:lnTo>
                  <a:lnTo>
                    <a:pt x="130" y="245"/>
                  </a:lnTo>
                  <a:lnTo>
                    <a:pt x="133" y="245"/>
                  </a:lnTo>
                  <a:lnTo>
                    <a:pt x="136" y="244"/>
                  </a:lnTo>
                  <a:lnTo>
                    <a:pt x="137" y="241"/>
                  </a:lnTo>
                  <a:lnTo>
                    <a:pt x="137" y="238"/>
                  </a:lnTo>
                  <a:lnTo>
                    <a:pt x="137" y="234"/>
                  </a:lnTo>
                  <a:lnTo>
                    <a:pt x="136" y="231"/>
                  </a:lnTo>
                  <a:lnTo>
                    <a:pt x="134" y="228"/>
                  </a:lnTo>
                  <a:lnTo>
                    <a:pt x="133" y="223"/>
                  </a:lnTo>
                  <a:lnTo>
                    <a:pt x="131" y="221"/>
                  </a:lnTo>
                  <a:lnTo>
                    <a:pt x="128" y="218"/>
                  </a:lnTo>
                  <a:lnTo>
                    <a:pt x="127" y="213"/>
                  </a:lnTo>
                  <a:lnTo>
                    <a:pt x="124" y="210"/>
                  </a:lnTo>
                  <a:lnTo>
                    <a:pt x="121" y="207"/>
                  </a:lnTo>
                  <a:lnTo>
                    <a:pt x="118" y="205"/>
                  </a:lnTo>
                  <a:lnTo>
                    <a:pt x="117" y="203"/>
                  </a:lnTo>
                  <a:lnTo>
                    <a:pt x="114" y="200"/>
                  </a:lnTo>
                  <a:lnTo>
                    <a:pt x="112" y="199"/>
                  </a:lnTo>
                  <a:lnTo>
                    <a:pt x="114" y="200"/>
                  </a:lnTo>
                  <a:lnTo>
                    <a:pt x="115" y="202"/>
                  </a:lnTo>
                  <a:lnTo>
                    <a:pt x="120" y="205"/>
                  </a:lnTo>
                  <a:lnTo>
                    <a:pt x="122" y="207"/>
                  </a:lnTo>
                  <a:lnTo>
                    <a:pt x="125" y="210"/>
                  </a:lnTo>
                  <a:lnTo>
                    <a:pt x="130" y="213"/>
                  </a:lnTo>
                  <a:lnTo>
                    <a:pt x="134" y="216"/>
                  </a:lnTo>
                  <a:lnTo>
                    <a:pt x="138" y="218"/>
                  </a:lnTo>
                  <a:lnTo>
                    <a:pt x="143" y="221"/>
                  </a:lnTo>
                  <a:lnTo>
                    <a:pt x="146" y="222"/>
                  </a:lnTo>
                  <a:lnTo>
                    <a:pt x="150" y="223"/>
                  </a:lnTo>
                  <a:lnTo>
                    <a:pt x="153" y="223"/>
                  </a:lnTo>
                  <a:lnTo>
                    <a:pt x="156" y="223"/>
                  </a:lnTo>
                  <a:lnTo>
                    <a:pt x="157" y="222"/>
                  </a:lnTo>
                  <a:lnTo>
                    <a:pt x="160" y="219"/>
                  </a:lnTo>
                  <a:lnTo>
                    <a:pt x="160" y="216"/>
                  </a:lnTo>
                  <a:lnTo>
                    <a:pt x="160" y="213"/>
                  </a:lnTo>
                  <a:lnTo>
                    <a:pt x="159" y="209"/>
                  </a:lnTo>
                  <a:lnTo>
                    <a:pt x="159" y="206"/>
                  </a:lnTo>
                  <a:lnTo>
                    <a:pt x="156" y="203"/>
                  </a:lnTo>
                  <a:lnTo>
                    <a:pt x="154" y="200"/>
                  </a:lnTo>
                  <a:lnTo>
                    <a:pt x="153" y="197"/>
                  </a:lnTo>
                  <a:lnTo>
                    <a:pt x="152" y="194"/>
                  </a:lnTo>
                  <a:lnTo>
                    <a:pt x="149" y="191"/>
                  </a:lnTo>
                  <a:lnTo>
                    <a:pt x="147" y="189"/>
                  </a:lnTo>
                  <a:lnTo>
                    <a:pt x="146" y="187"/>
                  </a:lnTo>
                  <a:lnTo>
                    <a:pt x="144" y="186"/>
                  </a:lnTo>
                  <a:lnTo>
                    <a:pt x="141" y="183"/>
                  </a:lnTo>
                  <a:lnTo>
                    <a:pt x="141" y="181"/>
                  </a:lnTo>
                  <a:lnTo>
                    <a:pt x="143" y="181"/>
                  </a:lnTo>
                  <a:lnTo>
                    <a:pt x="147" y="184"/>
                  </a:lnTo>
                  <a:lnTo>
                    <a:pt x="150" y="184"/>
                  </a:lnTo>
                  <a:lnTo>
                    <a:pt x="153" y="186"/>
                  </a:lnTo>
                  <a:lnTo>
                    <a:pt x="156" y="186"/>
                  </a:lnTo>
                  <a:lnTo>
                    <a:pt x="160" y="187"/>
                  </a:lnTo>
                  <a:lnTo>
                    <a:pt x="163" y="187"/>
                  </a:lnTo>
                  <a:lnTo>
                    <a:pt x="168" y="189"/>
                  </a:lnTo>
                  <a:lnTo>
                    <a:pt x="170" y="189"/>
                  </a:lnTo>
                  <a:lnTo>
                    <a:pt x="175" y="189"/>
                  </a:lnTo>
                  <a:lnTo>
                    <a:pt x="176" y="187"/>
                  </a:lnTo>
                  <a:lnTo>
                    <a:pt x="179" y="187"/>
                  </a:lnTo>
                  <a:lnTo>
                    <a:pt x="181" y="186"/>
                  </a:lnTo>
                  <a:lnTo>
                    <a:pt x="182" y="184"/>
                  </a:lnTo>
                  <a:lnTo>
                    <a:pt x="181" y="180"/>
                  </a:lnTo>
                  <a:lnTo>
                    <a:pt x="179" y="176"/>
                  </a:lnTo>
                  <a:lnTo>
                    <a:pt x="176" y="173"/>
                  </a:lnTo>
                  <a:lnTo>
                    <a:pt x="175" y="170"/>
                  </a:lnTo>
                  <a:lnTo>
                    <a:pt x="172" y="167"/>
                  </a:lnTo>
                  <a:lnTo>
                    <a:pt x="170" y="164"/>
                  </a:lnTo>
                  <a:lnTo>
                    <a:pt x="165" y="160"/>
                  </a:lnTo>
                  <a:lnTo>
                    <a:pt x="162" y="155"/>
                  </a:lnTo>
                  <a:lnTo>
                    <a:pt x="157" y="152"/>
                  </a:lnTo>
                  <a:lnTo>
                    <a:pt x="160" y="152"/>
                  </a:lnTo>
                  <a:lnTo>
                    <a:pt x="163" y="152"/>
                  </a:lnTo>
                  <a:lnTo>
                    <a:pt x="169" y="154"/>
                  </a:lnTo>
                  <a:lnTo>
                    <a:pt x="175" y="154"/>
                  </a:lnTo>
                  <a:lnTo>
                    <a:pt x="179" y="154"/>
                  </a:lnTo>
                  <a:lnTo>
                    <a:pt x="184" y="154"/>
                  </a:lnTo>
                  <a:lnTo>
                    <a:pt x="188" y="154"/>
                  </a:lnTo>
                  <a:lnTo>
                    <a:pt x="194" y="160"/>
                  </a:lnTo>
                  <a:lnTo>
                    <a:pt x="176" y="160"/>
                  </a:lnTo>
                  <a:lnTo>
                    <a:pt x="179" y="161"/>
                  </a:lnTo>
                  <a:lnTo>
                    <a:pt x="181" y="164"/>
                  </a:lnTo>
                  <a:lnTo>
                    <a:pt x="184" y="170"/>
                  </a:lnTo>
                  <a:lnTo>
                    <a:pt x="186" y="173"/>
                  </a:lnTo>
                  <a:lnTo>
                    <a:pt x="189" y="178"/>
                  </a:lnTo>
                  <a:lnTo>
                    <a:pt x="191" y="183"/>
                  </a:lnTo>
                  <a:lnTo>
                    <a:pt x="191" y="187"/>
                  </a:lnTo>
                  <a:lnTo>
                    <a:pt x="188" y="190"/>
                  </a:lnTo>
                  <a:lnTo>
                    <a:pt x="185" y="191"/>
                  </a:lnTo>
                  <a:lnTo>
                    <a:pt x="182" y="193"/>
                  </a:lnTo>
                  <a:lnTo>
                    <a:pt x="179" y="193"/>
                  </a:lnTo>
                  <a:lnTo>
                    <a:pt x="176" y="193"/>
                  </a:lnTo>
                  <a:lnTo>
                    <a:pt x="175" y="193"/>
                  </a:lnTo>
                  <a:lnTo>
                    <a:pt x="172" y="193"/>
                  </a:lnTo>
                  <a:lnTo>
                    <a:pt x="169" y="193"/>
                  </a:lnTo>
                  <a:lnTo>
                    <a:pt x="166" y="193"/>
                  </a:lnTo>
                  <a:lnTo>
                    <a:pt x="163" y="193"/>
                  </a:lnTo>
                  <a:lnTo>
                    <a:pt x="162" y="193"/>
                  </a:lnTo>
                  <a:lnTo>
                    <a:pt x="160" y="193"/>
                  </a:lnTo>
                  <a:lnTo>
                    <a:pt x="163" y="196"/>
                  </a:lnTo>
                  <a:lnTo>
                    <a:pt x="165" y="199"/>
                  </a:lnTo>
                  <a:lnTo>
                    <a:pt x="166" y="200"/>
                  </a:lnTo>
                  <a:lnTo>
                    <a:pt x="168" y="203"/>
                  </a:lnTo>
                  <a:lnTo>
                    <a:pt x="169" y="207"/>
                  </a:lnTo>
                  <a:lnTo>
                    <a:pt x="170" y="210"/>
                  </a:lnTo>
                  <a:lnTo>
                    <a:pt x="172" y="213"/>
                  </a:lnTo>
                  <a:lnTo>
                    <a:pt x="172" y="216"/>
                  </a:lnTo>
                  <a:lnTo>
                    <a:pt x="173" y="219"/>
                  </a:lnTo>
                  <a:lnTo>
                    <a:pt x="173" y="222"/>
                  </a:lnTo>
                  <a:lnTo>
                    <a:pt x="173" y="225"/>
                  </a:lnTo>
                  <a:lnTo>
                    <a:pt x="172" y="226"/>
                  </a:lnTo>
                  <a:lnTo>
                    <a:pt x="170" y="229"/>
                  </a:lnTo>
                  <a:lnTo>
                    <a:pt x="166" y="231"/>
                  </a:lnTo>
                  <a:lnTo>
                    <a:pt x="162" y="232"/>
                  </a:lnTo>
                  <a:lnTo>
                    <a:pt x="156" y="232"/>
                  </a:lnTo>
                  <a:lnTo>
                    <a:pt x="152" y="232"/>
                  </a:lnTo>
                  <a:lnTo>
                    <a:pt x="147" y="231"/>
                  </a:lnTo>
                  <a:lnTo>
                    <a:pt x="144" y="229"/>
                  </a:lnTo>
                  <a:lnTo>
                    <a:pt x="143" y="228"/>
                  </a:lnTo>
                  <a:lnTo>
                    <a:pt x="143" y="229"/>
                  </a:lnTo>
                  <a:lnTo>
                    <a:pt x="143" y="232"/>
                  </a:lnTo>
                  <a:lnTo>
                    <a:pt x="143" y="234"/>
                  </a:lnTo>
                  <a:lnTo>
                    <a:pt x="144" y="237"/>
                  </a:lnTo>
                  <a:lnTo>
                    <a:pt x="144" y="239"/>
                  </a:lnTo>
                  <a:lnTo>
                    <a:pt x="144" y="242"/>
                  </a:lnTo>
                  <a:lnTo>
                    <a:pt x="144" y="245"/>
                  </a:lnTo>
                  <a:lnTo>
                    <a:pt x="144" y="248"/>
                  </a:lnTo>
                  <a:lnTo>
                    <a:pt x="144" y="251"/>
                  </a:lnTo>
                  <a:lnTo>
                    <a:pt x="144" y="254"/>
                  </a:lnTo>
                  <a:lnTo>
                    <a:pt x="143" y="257"/>
                  </a:lnTo>
                  <a:lnTo>
                    <a:pt x="140" y="258"/>
                  </a:lnTo>
                  <a:lnTo>
                    <a:pt x="144" y="261"/>
                  </a:lnTo>
                  <a:lnTo>
                    <a:pt x="147" y="263"/>
                  </a:lnTo>
                  <a:lnTo>
                    <a:pt x="150" y="264"/>
                  </a:lnTo>
                  <a:lnTo>
                    <a:pt x="154" y="266"/>
                  </a:lnTo>
                  <a:lnTo>
                    <a:pt x="159" y="267"/>
                  </a:lnTo>
                  <a:lnTo>
                    <a:pt x="162" y="269"/>
                  </a:lnTo>
                  <a:lnTo>
                    <a:pt x="163" y="269"/>
                  </a:lnTo>
                  <a:lnTo>
                    <a:pt x="166" y="270"/>
                  </a:lnTo>
                  <a:lnTo>
                    <a:pt x="169" y="271"/>
                  </a:lnTo>
                  <a:lnTo>
                    <a:pt x="172" y="273"/>
                  </a:lnTo>
                  <a:lnTo>
                    <a:pt x="175" y="273"/>
                  </a:lnTo>
                  <a:lnTo>
                    <a:pt x="178" y="274"/>
                  </a:lnTo>
                  <a:lnTo>
                    <a:pt x="181" y="276"/>
                  </a:lnTo>
                  <a:lnTo>
                    <a:pt x="184" y="277"/>
                  </a:lnTo>
                  <a:lnTo>
                    <a:pt x="186" y="279"/>
                  </a:lnTo>
                  <a:lnTo>
                    <a:pt x="189" y="280"/>
                  </a:lnTo>
                  <a:lnTo>
                    <a:pt x="194" y="282"/>
                  </a:lnTo>
                  <a:lnTo>
                    <a:pt x="197" y="283"/>
                  </a:lnTo>
                  <a:lnTo>
                    <a:pt x="200" y="285"/>
                  </a:lnTo>
                  <a:lnTo>
                    <a:pt x="204" y="286"/>
                  </a:lnTo>
                  <a:lnTo>
                    <a:pt x="207" y="287"/>
                  </a:lnTo>
                  <a:lnTo>
                    <a:pt x="211" y="287"/>
                  </a:lnTo>
                  <a:lnTo>
                    <a:pt x="214" y="289"/>
                  </a:lnTo>
                  <a:lnTo>
                    <a:pt x="217" y="290"/>
                  </a:lnTo>
                  <a:lnTo>
                    <a:pt x="221" y="292"/>
                  </a:lnTo>
                  <a:lnTo>
                    <a:pt x="224" y="293"/>
                  </a:lnTo>
                  <a:lnTo>
                    <a:pt x="229" y="295"/>
                  </a:lnTo>
                  <a:lnTo>
                    <a:pt x="232" y="296"/>
                  </a:lnTo>
                  <a:lnTo>
                    <a:pt x="236" y="298"/>
                  </a:lnTo>
                  <a:lnTo>
                    <a:pt x="239" y="299"/>
                  </a:lnTo>
                  <a:lnTo>
                    <a:pt x="242" y="299"/>
                  </a:lnTo>
                  <a:lnTo>
                    <a:pt x="245" y="300"/>
                  </a:lnTo>
                  <a:lnTo>
                    <a:pt x="249" y="302"/>
                  </a:lnTo>
                  <a:lnTo>
                    <a:pt x="252" y="303"/>
                  </a:lnTo>
                  <a:lnTo>
                    <a:pt x="256" y="305"/>
                  </a:lnTo>
                  <a:lnTo>
                    <a:pt x="259" y="305"/>
                  </a:lnTo>
                  <a:lnTo>
                    <a:pt x="264" y="306"/>
                  </a:lnTo>
                  <a:lnTo>
                    <a:pt x="266" y="308"/>
                  </a:lnTo>
                  <a:lnTo>
                    <a:pt x="269" y="308"/>
                  </a:lnTo>
                  <a:lnTo>
                    <a:pt x="272" y="309"/>
                  </a:lnTo>
                  <a:lnTo>
                    <a:pt x="277" y="311"/>
                  </a:lnTo>
                  <a:lnTo>
                    <a:pt x="280" y="311"/>
                  </a:lnTo>
                  <a:lnTo>
                    <a:pt x="282" y="312"/>
                  </a:lnTo>
                  <a:lnTo>
                    <a:pt x="285" y="312"/>
                  </a:lnTo>
                  <a:lnTo>
                    <a:pt x="288" y="314"/>
                  </a:lnTo>
                  <a:lnTo>
                    <a:pt x="290" y="314"/>
                  </a:lnTo>
                  <a:lnTo>
                    <a:pt x="293" y="314"/>
                  </a:lnTo>
                  <a:lnTo>
                    <a:pt x="295" y="314"/>
                  </a:lnTo>
                  <a:lnTo>
                    <a:pt x="298" y="315"/>
                  </a:lnTo>
                  <a:lnTo>
                    <a:pt x="303" y="315"/>
                  </a:lnTo>
                  <a:lnTo>
                    <a:pt x="309" y="315"/>
                  </a:lnTo>
                  <a:lnTo>
                    <a:pt x="311" y="315"/>
                  </a:lnTo>
                  <a:lnTo>
                    <a:pt x="316" y="315"/>
                  </a:lnTo>
                  <a:lnTo>
                    <a:pt x="319" y="315"/>
                  </a:lnTo>
                  <a:lnTo>
                    <a:pt x="323" y="314"/>
                  </a:lnTo>
                  <a:lnTo>
                    <a:pt x="326" y="314"/>
                  </a:lnTo>
                  <a:lnTo>
                    <a:pt x="330" y="312"/>
                  </a:lnTo>
                  <a:lnTo>
                    <a:pt x="333" y="311"/>
                  </a:lnTo>
                  <a:lnTo>
                    <a:pt x="338" y="311"/>
                  </a:lnTo>
                  <a:lnTo>
                    <a:pt x="341" y="309"/>
                  </a:lnTo>
                  <a:lnTo>
                    <a:pt x="343" y="308"/>
                  </a:lnTo>
                  <a:lnTo>
                    <a:pt x="348" y="306"/>
                  </a:lnTo>
                  <a:lnTo>
                    <a:pt x="351" y="305"/>
                  </a:lnTo>
                  <a:lnTo>
                    <a:pt x="354" y="303"/>
                  </a:lnTo>
                  <a:lnTo>
                    <a:pt x="358" y="302"/>
                  </a:lnTo>
                  <a:lnTo>
                    <a:pt x="361" y="300"/>
                  </a:lnTo>
                  <a:lnTo>
                    <a:pt x="364" y="300"/>
                  </a:lnTo>
                  <a:lnTo>
                    <a:pt x="367" y="298"/>
                  </a:lnTo>
                  <a:lnTo>
                    <a:pt x="370" y="296"/>
                  </a:lnTo>
                  <a:lnTo>
                    <a:pt x="373" y="295"/>
                  </a:lnTo>
                  <a:lnTo>
                    <a:pt x="375" y="293"/>
                  </a:lnTo>
                  <a:lnTo>
                    <a:pt x="380" y="289"/>
                  </a:lnTo>
                  <a:lnTo>
                    <a:pt x="386" y="286"/>
                  </a:lnTo>
                  <a:lnTo>
                    <a:pt x="390" y="283"/>
                  </a:lnTo>
                  <a:lnTo>
                    <a:pt x="394" y="280"/>
                  </a:lnTo>
                  <a:lnTo>
                    <a:pt x="397" y="277"/>
                  </a:lnTo>
                  <a:lnTo>
                    <a:pt x="402" y="276"/>
                  </a:lnTo>
                  <a:lnTo>
                    <a:pt x="403" y="274"/>
                  </a:lnTo>
                  <a:lnTo>
                    <a:pt x="406" y="271"/>
                  </a:lnTo>
                  <a:lnTo>
                    <a:pt x="409" y="269"/>
                  </a:lnTo>
                  <a:lnTo>
                    <a:pt x="413" y="266"/>
                  </a:lnTo>
                  <a:lnTo>
                    <a:pt x="416" y="263"/>
                  </a:lnTo>
                  <a:lnTo>
                    <a:pt x="419" y="260"/>
                  </a:lnTo>
                  <a:lnTo>
                    <a:pt x="422" y="257"/>
                  </a:lnTo>
                  <a:lnTo>
                    <a:pt x="425" y="254"/>
                  </a:lnTo>
                  <a:lnTo>
                    <a:pt x="428" y="251"/>
                  </a:lnTo>
                  <a:lnTo>
                    <a:pt x="432" y="248"/>
                  </a:lnTo>
                  <a:lnTo>
                    <a:pt x="435" y="245"/>
                  </a:lnTo>
                  <a:lnTo>
                    <a:pt x="441" y="242"/>
                  </a:lnTo>
                  <a:lnTo>
                    <a:pt x="444" y="239"/>
                  </a:lnTo>
                  <a:lnTo>
                    <a:pt x="448" y="235"/>
                  </a:lnTo>
                  <a:lnTo>
                    <a:pt x="453" y="232"/>
                  </a:lnTo>
                  <a:lnTo>
                    <a:pt x="457" y="229"/>
                  </a:lnTo>
                  <a:lnTo>
                    <a:pt x="461" y="225"/>
                  </a:lnTo>
                  <a:lnTo>
                    <a:pt x="466" y="221"/>
                  </a:lnTo>
                  <a:lnTo>
                    <a:pt x="470" y="218"/>
                  </a:lnTo>
                  <a:lnTo>
                    <a:pt x="474" y="213"/>
                  </a:lnTo>
                  <a:lnTo>
                    <a:pt x="479" y="209"/>
                  </a:lnTo>
                  <a:lnTo>
                    <a:pt x="483" y="205"/>
                  </a:lnTo>
                  <a:lnTo>
                    <a:pt x="489" y="202"/>
                  </a:lnTo>
                  <a:lnTo>
                    <a:pt x="493" y="197"/>
                  </a:lnTo>
                  <a:lnTo>
                    <a:pt x="498" y="193"/>
                  </a:lnTo>
                  <a:lnTo>
                    <a:pt x="503" y="190"/>
                  </a:lnTo>
                  <a:lnTo>
                    <a:pt x="508" y="186"/>
                  </a:lnTo>
                  <a:lnTo>
                    <a:pt x="514" y="181"/>
                  </a:lnTo>
                  <a:lnTo>
                    <a:pt x="518" y="177"/>
                  </a:lnTo>
                  <a:lnTo>
                    <a:pt x="522" y="173"/>
                  </a:lnTo>
                  <a:lnTo>
                    <a:pt x="527" y="170"/>
                  </a:lnTo>
                  <a:lnTo>
                    <a:pt x="532" y="165"/>
                  </a:lnTo>
                  <a:lnTo>
                    <a:pt x="535" y="161"/>
                  </a:lnTo>
                  <a:lnTo>
                    <a:pt x="541" y="157"/>
                  </a:lnTo>
                  <a:lnTo>
                    <a:pt x="546" y="152"/>
                  </a:lnTo>
                  <a:lnTo>
                    <a:pt x="551" y="149"/>
                  </a:lnTo>
                  <a:lnTo>
                    <a:pt x="554" y="145"/>
                  </a:lnTo>
                  <a:lnTo>
                    <a:pt x="559" y="142"/>
                  </a:lnTo>
                  <a:lnTo>
                    <a:pt x="563" y="138"/>
                  </a:lnTo>
                  <a:lnTo>
                    <a:pt x="567" y="135"/>
                  </a:lnTo>
                  <a:lnTo>
                    <a:pt x="572" y="130"/>
                  </a:lnTo>
                  <a:lnTo>
                    <a:pt x="575" y="128"/>
                  </a:lnTo>
                  <a:lnTo>
                    <a:pt x="579" y="125"/>
                  </a:lnTo>
                  <a:lnTo>
                    <a:pt x="583" y="122"/>
                  </a:lnTo>
                  <a:lnTo>
                    <a:pt x="586" y="119"/>
                  </a:lnTo>
                  <a:lnTo>
                    <a:pt x="589" y="116"/>
                  </a:lnTo>
                  <a:lnTo>
                    <a:pt x="592" y="113"/>
                  </a:lnTo>
                  <a:lnTo>
                    <a:pt x="596" y="110"/>
                  </a:lnTo>
                  <a:lnTo>
                    <a:pt x="598" y="107"/>
                  </a:lnTo>
                  <a:lnTo>
                    <a:pt x="601" y="106"/>
                  </a:lnTo>
                  <a:lnTo>
                    <a:pt x="604" y="104"/>
                  </a:lnTo>
                  <a:lnTo>
                    <a:pt x="607" y="103"/>
                  </a:lnTo>
                  <a:lnTo>
                    <a:pt x="610" y="98"/>
                  </a:lnTo>
                  <a:lnTo>
                    <a:pt x="612" y="97"/>
                  </a:lnTo>
                  <a:lnTo>
                    <a:pt x="614" y="96"/>
                  </a:lnTo>
                  <a:lnTo>
                    <a:pt x="615" y="96"/>
                  </a:lnTo>
                  <a:lnTo>
                    <a:pt x="615" y="94"/>
                  </a:lnTo>
                  <a:lnTo>
                    <a:pt x="620" y="93"/>
                  </a:lnTo>
                  <a:lnTo>
                    <a:pt x="621" y="91"/>
                  </a:lnTo>
                  <a:lnTo>
                    <a:pt x="624" y="90"/>
                  </a:lnTo>
                  <a:lnTo>
                    <a:pt x="627" y="88"/>
                  </a:lnTo>
                  <a:lnTo>
                    <a:pt x="631" y="87"/>
                  </a:lnTo>
                  <a:lnTo>
                    <a:pt x="634" y="84"/>
                  </a:lnTo>
                  <a:lnTo>
                    <a:pt x="639" y="82"/>
                  </a:lnTo>
                  <a:lnTo>
                    <a:pt x="642" y="80"/>
                  </a:lnTo>
                  <a:lnTo>
                    <a:pt x="646" y="78"/>
                  </a:lnTo>
                  <a:lnTo>
                    <a:pt x="650" y="75"/>
                  </a:lnTo>
                  <a:lnTo>
                    <a:pt x="655" y="72"/>
                  </a:lnTo>
                  <a:lnTo>
                    <a:pt x="659" y="69"/>
                  </a:lnTo>
                  <a:lnTo>
                    <a:pt x="663" y="68"/>
                  </a:lnTo>
                  <a:lnTo>
                    <a:pt x="666" y="64"/>
                  </a:lnTo>
                  <a:lnTo>
                    <a:pt x="671" y="59"/>
                  </a:lnTo>
                  <a:lnTo>
                    <a:pt x="671" y="56"/>
                  </a:lnTo>
                  <a:lnTo>
                    <a:pt x="672" y="53"/>
                  </a:lnTo>
                  <a:lnTo>
                    <a:pt x="675" y="51"/>
                  </a:lnTo>
                  <a:lnTo>
                    <a:pt x="676" y="49"/>
                  </a:lnTo>
                  <a:lnTo>
                    <a:pt x="676" y="45"/>
                  </a:lnTo>
                  <a:lnTo>
                    <a:pt x="678" y="43"/>
                  </a:lnTo>
                  <a:lnTo>
                    <a:pt x="678" y="39"/>
                  </a:lnTo>
                  <a:lnTo>
                    <a:pt x="679" y="36"/>
                  </a:lnTo>
                  <a:lnTo>
                    <a:pt x="681" y="33"/>
                  </a:lnTo>
                  <a:lnTo>
                    <a:pt x="681" y="30"/>
                  </a:lnTo>
                  <a:lnTo>
                    <a:pt x="682" y="27"/>
                  </a:lnTo>
                  <a:lnTo>
                    <a:pt x="682" y="26"/>
                  </a:lnTo>
                  <a:lnTo>
                    <a:pt x="682" y="23"/>
                  </a:lnTo>
                  <a:lnTo>
                    <a:pt x="684" y="20"/>
                  </a:lnTo>
                  <a:lnTo>
                    <a:pt x="684" y="17"/>
                  </a:lnTo>
                  <a:lnTo>
                    <a:pt x="685" y="14"/>
                  </a:lnTo>
                  <a:lnTo>
                    <a:pt x="685" y="10"/>
                  </a:lnTo>
                  <a:lnTo>
                    <a:pt x="687" y="5"/>
                  </a:lnTo>
                  <a:lnTo>
                    <a:pt x="687" y="3"/>
                  </a:lnTo>
                  <a:lnTo>
                    <a:pt x="688" y="0"/>
                  </a:lnTo>
                  <a:lnTo>
                    <a:pt x="689" y="0"/>
                  </a:lnTo>
                  <a:lnTo>
                    <a:pt x="691" y="0"/>
                  </a:lnTo>
                  <a:lnTo>
                    <a:pt x="691" y="3"/>
                  </a:lnTo>
                  <a:lnTo>
                    <a:pt x="692" y="5"/>
                  </a:lnTo>
                  <a:lnTo>
                    <a:pt x="691" y="8"/>
                  </a:lnTo>
                  <a:lnTo>
                    <a:pt x="691" y="11"/>
                  </a:lnTo>
                  <a:lnTo>
                    <a:pt x="691" y="14"/>
                  </a:lnTo>
                  <a:lnTo>
                    <a:pt x="691" y="17"/>
                  </a:lnTo>
                  <a:lnTo>
                    <a:pt x="691" y="20"/>
                  </a:lnTo>
                  <a:lnTo>
                    <a:pt x="691" y="23"/>
                  </a:lnTo>
                  <a:lnTo>
                    <a:pt x="689" y="24"/>
                  </a:lnTo>
                  <a:lnTo>
                    <a:pt x="689" y="27"/>
                  </a:lnTo>
                  <a:lnTo>
                    <a:pt x="689" y="30"/>
                  </a:lnTo>
                  <a:lnTo>
                    <a:pt x="689" y="32"/>
                  </a:lnTo>
                  <a:lnTo>
                    <a:pt x="691" y="32"/>
                  </a:lnTo>
                  <a:lnTo>
                    <a:pt x="694" y="32"/>
                  </a:lnTo>
                  <a:lnTo>
                    <a:pt x="697" y="30"/>
                  </a:lnTo>
                  <a:lnTo>
                    <a:pt x="700" y="30"/>
                  </a:lnTo>
                  <a:lnTo>
                    <a:pt x="704" y="29"/>
                  </a:lnTo>
                  <a:lnTo>
                    <a:pt x="707" y="29"/>
                  </a:lnTo>
                  <a:lnTo>
                    <a:pt x="710" y="29"/>
                  </a:lnTo>
                  <a:lnTo>
                    <a:pt x="713" y="27"/>
                  </a:lnTo>
                  <a:lnTo>
                    <a:pt x="716" y="26"/>
                  </a:lnTo>
                  <a:lnTo>
                    <a:pt x="720" y="24"/>
                  </a:lnTo>
                  <a:lnTo>
                    <a:pt x="721" y="23"/>
                  </a:lnTo>
                  <a:lnTo>
                    <a:pt x="726" y="20"/>
                  </a:lnTo>
                  <a:lnTo>
                    <a:pt x="729" y="20"/>
                  </a:lnTo>
                  <a:lnTo>
                    <a:pt x="727" y="21"/>
                  </a:lnTo>
                  <a:lnTo>
                    <a:pt x="726" y="23"/>
                  </a:lnTo>
                  <a:lnTo>
                    <a:pt x="723" y="24"/>
                  </a:lnTo>
                  <a:lnTo>
                    <a:pt x="721" y="27"/>
                  </a:lnTo>
                  <a:lnTo>
                    <a:pt x="720" y="30"/>
                  </a:lnTo>
                  <a:lnTo>
                    <a:pt x="720" y="33"/>
                  </a:lnTo>
                  <a:lnTo>
                    <a:pt x="717" y="36"/>
                  </a:lnTo>
                  <a:lnTo>
                    <a:pt x="716" y="39"/>
                  </a:lnTo>
                  <a:lnTo>
                    <a:pt x="714" y="42"/>
                  </a:lnTo>
                  <a:lnTo>
                    <a:pt x="713" y="45"/>
                  </a:lnTo>
                  <a:lnTo>
                    <a:pt x="711" y="48"/>
                  </a:lnTo>
                  <a:lnTo>
                    <a:pt x="711" y="51"/>
                  </a:lnTo>
                  <a:lnTo>
                    <a:pt x="710" y="53"/>
                  </a:lnTo>
                  <a:lnTo>
                    <a:pt x="710" y="55"/>
                  </a:lnTo>
                  <a:lnTo>
                    <a:pt x="710" y="59"/>
                  </a:lnTo>
                  <a:lnTo>
                    <a:pt x="711" y="64"/>
                  </a:lnTo>
                  <a:lnTo>
                    <a:pt x="713" y="66"/>
                  </a:lnTo>
                  <a:lnTo>
                    <a:pt x="714" y="71"/>
                  </a:lnTo>
                  <a:lnTo>
                    <a:pt x="714" y="74"/>
                  </a:lnTo>
                  <a:lnTo>
                    <a:pt x="716" y="77"/>
                  </a:lnTo>
                  <a:lnTo>
                    <a:pt x="717" y="78"/>
                  </a:lnTo>
                  <a:lnTo>
                    <a:pt x="717" y="80"/>
                  </a:lnTo>
                  <a:lnTo>
                    <a:pt x="703" y="69"/>
                  </a:lnTo>
                  <a:lnTo>
                    <a:pt x="701" y="71"/>
                  </a:lnTo>
                  <a:lnTo>
                    <a:pt x="700" y="74"/>
                  </a:lnTo>
                  <a:lnTo>
                    <a:pt x="697" y="75"/>
                  </a:lnTo>
                  <a:lnTo>
                    <a:pt x="695" y="77"/>
                  </a:lnTo>
                  <a:lnTo>
                    <a:pt x="694" y="80"/>
                  </a:lnTo>
                  <a:lnTo>
                    <a:pt x="692" y="82"/>
                  </a:lnTo>
                  <a:lnTo>
                    <a:pt x="691" y="85"/>
                  </a:lnTo>
                  <a:lnTo>
                    <a:pt x="688" y="90"/>
                  </a:lnTo>
                  <a:lnTo>
                    <a:pt x="687" y="93"/>
                  </a:lnTo>
                  <a:lnTo>
                    <a:pt x="687" y="96"/>
                  </a:lnTo>
                  <a:lnTo>
                    <a:pt x="685" y="97"/>
                  </a:lnTo>
                  <a:lnTo>
                    <a:pt x="685" y="100"/>
                  </a:lnTo>
                  <a:lnTo>
                    <a:pt x="685" y="103"/>
                  </a:lnTo>
                  <a:lnTo>
                    <a:pt x="687" y="106"/>
                  </a:lnTo>
                  <a:lnTo>
                    <a:pt x="688" y="109"/>
                  </a:lnTo>
                  <a:lnTo>
                    <a:pt x="691" y="114"/>
                  </a:lnTo>
                  <a:lnTo>
                    <a:pt x="694" y="119"/>
                  </a:lnTo>
                  <a:lnTo>
                    <a:pt x="698" y="125"/>
                  </a:lnTo>
                  <a:lnTo>
                    <a:pt x="703" y="129"/>
                  </a:lnTo>
                  <a:lnTo>
                    <a:pt x="707" y="133"/>
                  </a:lnTo>
                  <a:lnTo>
                    <a:pt x="710" y="135"/>
                  </a:lnTo>
                  <a:lnTo>
                    <a:pt x="713" y="138"/>
                  </a:lnTo>
                  <a:lnTo>
                    <a:pt x="716" y="139"/>
                  </a:lnTo>
                  <a:lnTo>
                    <a:pt x="719" y="141"/>
                  </a:lnTo>
                  <a:lnTo>
                    <a:pt x="721" y="141"/>
                  </a:lnTo>
                  <a:lnTo>
                    <a:pt x="726" y="142"/>
                  </a:lnTo>
                  <a:lnTo>
                    <a:pt x="730" y="142"/>
                  </a:lnTo>
                  <a:lnTo>
                    <a:pt x="736" y="144"/>
                  </a:lnTo>
                  <a:lnTo>
                    <a:pt x="737" y="144"/>
                  </a:lnTo>
                  <a:lnTo>
                    <a:pt x="740" y="144"/>
                  </a:lnTo>
                  <a:lnTo>
                    <a:pt x="743" y="144"/>
                  </a:lnTo>
                  <a:lnTo>
                    <a:pt x="746" y="144"/>
                  </a:lnTo>
                  <a:lnTo>
                    <a:pt x="749" y="144"/>
                  </a:lnTo>
                  <a:lnTo>
                    <a:pt x="752" y="145"/>
                  </a:lnTo>
                  <a:lnTo>
                    <a:pt x="755" y="145"/>
                  </a:lnTo>
                  <a:lnTo>
                    <a:pt x="758" y="145"/>
                  </a:lnTo>
                  <a:lnTo>
                    <a:pt x="761" y="145"/>
                  </a:lnTo>
                  <a:lnTo>
                    <a:pt x="764" y="145"/>
                  </a:lnTo>
                  <a:lnTo>
                    <a:pt x="767" y="145"/>
                  </a:lnTo>
                  <a:lnTo>
                    <a:pt x="769" y="145"/>
                  </a:lnTo>
                  <a:lnTo>
                    <a:pt x="774" y="145"/>
                  </a:lnTo>
                  <a:lnTo>
                    <a:pt x="778" y="145"/>
                  </a:lnTo>
                  <a:lnTo>
                    <a:pt x="783" y="145"/>
                  </a:lnTo>
                  <a:lnTo>
                    <a:pt x="785" y="145"/>
                  </a:lnTo>
                  <a:lnTo>
                    <a:pt x="787" y="145"/>
                  </a:lnTo>
                  <a:lnTo>
                    <a:pt x="803" y="129"/>
                  </a:lnTo>
                  <a:lnTo>
                    <a:pt x="803" y="130"/>
                  </a:lnTo>
                  <a:lnTo>
                    <a:pt x="806" y="132"/>
                  </a:lnTo>
                  <a:lnTo>
                    <a:pt x="807" y="135"/>
                  </a:lnTo>
                  <a:lnTo>
                    <a:pt x="810" y="138"/>
                  </a:lnTo>
                  <a:lnTo>
                    <a:pt x="812" y="142"/>
                  </a:lnTo>
                  <a:lnTo>
                    <a:pt x="813" y="145"/>
                  </a:lnTo>
                  <a:lnTo>
                    <a:pt x="813" y="149"/>
                  </a:lnTo>
                  <a:lnTo>
                    <a:pt x="812" y="152"/>
                  </a:lnTo>
                  <a:lnTo>
                    <a:pt x="810" y="152"/>
                  </a:lnTo>
                  <a:lnTo>
                    <a:pt x="809" y="154"/>
                  </a:lnTo>
                  <a:lnTo>
                    <a:pt x="807" y="157"/>
                  </a:lnTo>
                  <a:lnTo>
                    <a:pt x="806" y="160"/>
                  </a:lnTo>
                  <a:lnTo>
                    <a:pt x="804" y="162"/>
                  </a:lnTo>
                  <a:lnTo>
                    <a:pt x="801" y="167"/>
                  </a:lnTo>
                  <a:lnTo>
                    <a:pt x="799" y="171"/>
                  </a:lnTo>
                  <a:lnTo>
                    <a:pt x="796" y="177"/>
                  </a:lnTo>
                  <a:lnTo>
                    <a:pt x="794" y="178"/>
                  </a:lnTo>
                  <a:lnTo>
                    <a:pt x="791" y="181"/>
                  </a:lnTo>
                  <a:lnTo>
                    <a:pt x="790" y="184"/>
                  </a:lnTo>
                  <a:lnTo>
                    <a:pt x="788" y="187"/>
                  </a:lnTo>
                  <a:lnTo>
                    <a:pt x="785" y="190"/>
                  </a:lnTo>
                  <a:lnTo>
                    <a:pt x="784" y="193"/>
                  </a:lnTo>
                  <a:lnTo>
                    <a:pt x="783" y="196"/>
                  </a:lnTo>
                  <a:lnTo>
                    <a:pt x="781" y="199"/>
                  </a:lnTo>
                  <a:lnTo>
                    <a:pt x="778" y="202"/>
                  </a:lnTo>
                  <a:lnTo>
                    <a:pt x="777" y="205"/>
                  </a:lnTo>
                  <a:lnTo>
                    <a:pt x="774" y="209"/>
                  </a:lnTo>
                  <a:lnTo>
                    <a:pt x="772" y="212"/>
                  </a:lnTo>
                  <a:lnTo>
                    <a:pt x="769" y="215"/>
                  </a:lnTo>
                  <a:lnTo>
                    <a:pt x="768" y="219"/>
                  </a:lnTo>
                  <a:lnTo>
                    <a:pt x="765" y="222"/>
                  </a:lnTo>
                  <a:lnTo>
                    <a:pt x="764" y="226"/>
                  </a:lnTo>
                  <a:lnTo>
                    <a:pt x="761" y="229"/>
                  </a:lnTo>
                  <a:lnTo>
                    <a:pt x="758" y="232"/>
                  </a:lnTo>
                  <a:lnTo>
                    <a:pt x="755" y="235"/>
                  </a:lnTo>
                  <a:lnTo>
                    <a:pt x="753" y="239"/>
                  </a:lnTo>
                  <a:lnTo>
                    <a:pt x="751" y="242"/>
                  </a:lnTo>
                  <a:lnTo>
                    <a:pt x="748" y="245"/>
                  </a:lnTo>
                  <a:lnTo>
                    <a:pt x="746" y="248"/>
                  </a:lnTo>
                  <a:lnTo>
                    <a:pt x="743" y="253"/>
                  </a:lnTo>
                  <a:lnTo>
                    <a:pt x="740" y="255"/>
                  </a:lnTo>
                  <a:lnTo>
                    <a:pt x="739" y="260"/>
                  </a:lnTo>
                  <a:lnTo>
                    <a:pt x="736" y="263"/>
                  </a:lnTo>
                  <a:lnTo>
                    <a:pt x="733" y="266"/>
                  </a:lnTo>
                  <a:lnTo>
                    <a:pt x="732" y="269"/>
                  </a:lnTo>
                  <a:lnTo>
                    <a:pt x="729" y="273"/>
                  </a:lnTo>
                  <a:lnTo>
                    <a:pt x="726" y="276"/>
                  </a:lnTo>
                  <a:lnTo>
                    <a:pt x="724" y="279"/>
                  </a:lnTo>
                  <a:lnTo>
                    <a:pt x="721" y="282"/>
                  </a:lnTo>
                  <a:lnTo>
                    <a:pt x="719" y="285"/>
                  </a:lnTo>
                  <a:lnTo>
                    <a:pt x="716" y="286"/>
                  </a:lnTo>
                  <a:lnTo>
                    <a:pt x="714" y="289"/>
                  </a:lnTo>
                  <a:lnTo>
                    <a:pt x="710" y="295"/>
                  </a:lnTo>
                  <a:lnTo>
                    <a:pt x="705" y="300"/>
                  </a:lnTo>
                  <a:lnTo>
                    <a:pt x="701" y="303"/>
                  </a:lnTo>
                  <a:lnTo>
                    <a:pt x="697" y="308"/>
                  </a:lnTo>
                  <a:lnTo>
                    <a:pt x="692" y="311"/>
                  </a:lnTo>
                  <a:lnTo>
                    <a:pt x="689" y="314"/>
                  </a:lnTo>
                  <a:lnTo>
                    <a:pt x="685" y="316"/>
                  </a:lnTo>
                  <a:lnTo>
                    <a:pt x="681" y="318"/>
                  </a:lnTo>
                  <a:lnTo>
                    <a:pt x="678" y="321"/>
                  </a:lnTo>
                  <a:lnTo>
                    <a:pt x="673" y="322"/>
                  </a:lnTo>
                  <a:lnTo>
                    <a:pt x="669" y="325"/>
                  </a:lnTo>
                  <a:lnTo>
                    <a:pt x="665" y="327"/>
                  </a:lnTo>
                  <a:lnTo>
                    <a:pt x="662" y="328"/>
                  </a:lnTo>
                  <a:lnTo>
                    <a:pt x="658" y="331"/>
                  </a:lnTo>
                  <a:lnTo>
                    <a:pt x="653" y="332"/>
                  </a:lnTo>
                  <a:lnTo>
                    <a:pt x="650" y="334"/>
                  </a:lnTo>
                  <a:lnTo>
                    <a:pt x="646" y="337"/>
                  </a:lnTo>
                  <a:lnTo>
                    <a:pt x="642" y="338"/>
                  </a:lnTo>
                  <a:lnTo>
                    <a:pt x="639" y="340"/>
                  </a:lnTo>
                  <a:lnTo>
                    <a:pt x="634" y="343"/>
                  </a:lnTo>
                  <a:lnTo>
                    <a:pt x="630" y="344"/>
                  </a:lnTo>
                  <a:lnTo>
                    <a:pt x="627" y="346"/>
                  </a:lnTo>
                  <a:lnTo>
                    <a:pt x="623" y="347"/>
                  </a:lnTo>
                  <a:lnTo>
                    <a:pt x="620" y="348"/>
                  </a:lnTo>
                  <a:lnTo>
                    <a:pt x="615" y="350"/>
                  </a:lnTo>
                  <a:lnTo>
                    <a:pt x="612" y="351"/>
                  </a:lnTo>
                  <a:lnTo>
                    <a:pt x="610" y="351"/>
                  </a:lnTo>
                  <a:lnTo>
                    <a:pt x="607" y="353"/>
                  </a:lnTo>
                  <a:lnTo>
                    <a:pt x="604" y="354"/>
                  </a:lnTo>
                  <a:lnTo>
                    <a:pt x="601" y="356"/>
                  </a:lnTo>
                  <a:lnTo>
                    <a:pt x="598" y="356"/>
                  </a:lnTo>
                  <a:lnTo>
                    <a:pt x="595" y="356"/>
                  </a:lnTo>
                  <a:lnTo>
                    <a:pt x="592" y="357"/>
                  </a:lnTo>
                  <a:lnTo>
                    <a:pt x="591" y="357"/>
                  </a:lnTo>
                  <a:lnTo>
                    <a:pt x="586" y="359"/>
                  </a:lnTo>
                  <a:lnTo>
                    <a:pt x="583" y="359"/>
                  </a:lnTo>
                  <a:lnTo>
                    <a:pt x="579" y="359"/>
                  </a:lnTo>
                  <a:lnTo>
                    <a:pt x="575" y="357"/>
                  </a:lnTo>
                  <a:lnTo>
                    <a:pt x="570" y="356"/>
                  </a:lnTo>
                  <a:lnTo>
                    <a:pt x="566" y="356"/>
                  </a:lnTo>
                  <a:lnTo>
                    <a:pt x="563" y="354"/>
                  </a:lnTo>
                  <a:lnTo>
                    <a:pt x="560" y="353"/>
                  </a:lnTo>
                  <a:lnTo>
                    <a:pt x="557" y="353"/>
                  </a:lnTo>
                  <a:lnTo>
                    <a:pt x="554" y="351"/>
                  </a:lnTo>
                  <a:lnTo>
                    <a:pt x="551" y="351"/>
                  </a:lnTo>
                  <a:lnTo>
                    <a:pt x="548" y="350"/>
                  </a:lnTo>
                  <a:lnTo>
                    <a:pt x="547" y="348"/>
                  </a:lnTo>
                  <a:lnTo>
                    <a:pt x="544" y="348"/>
                  </a:lnTo>
                  <a:lnTo>
                    <a:pt x="541" y="347"/>
                  </a:lnTo>
                  <a:lnTo>
                    <a:pt x="538" y="346"/>
                  </a:lnTo>
                  <a:lnTo>
                    <a:pt x="535" y="346"/>
                  </a:lnTo>
                  <a:lnTo>
                    <a:pt x="534" y="344"/>
                  </a:lnTo>
                  <a:lnTo>
                    <a:pt x="528" y="343"/>
                  </a:lnTo>
                  <a:lnTo>
                    <a:pt x="525" y="341"/>
                  </a:lnTo>
                  <a:lnTo>
                    <a:pt x="522" y="340"/>
                  </a:lnTo>
                  <a:lnTo>
                    <a:pt x="519" y="338"/>
                  </a:lnTo>
                  <a:lnTo>
                    <a:pt x="518" y="338"/>
                  </a:lnTo>
                  <a:lnTo>
                    <a:pt x="519" y="340"/>
                  </a:lnTo>
                  <a:lnTo>
                    <a:pt x="522" y="343"/>
                  </a:lnTo>
                  <a:lnTo>
                    <a:pt x="524" y="344"/>
                  </a:lnTo>
                  <a:lnTo>
                    <a:pt x="527" y="347"/>
                  </a:lnTo>
                  <a:lnTo>
                    <a:pt x="530" y="350"/>
                  </a:lnTo>
                  <a:lnTo>
                    <a:pt x="534" y="353"/>
                  </a:lnTo>
                  <a:lnTo>
                    <a:pt x="537" y="356"/>
                  </a:lnTo>
                  <a:lnTo>
                    <a:pt x="541" y="359"/>
                  </a:lnTo>
                  <a:lnTo>
                    <a:pt x="544" y="362"/>
                  </a:lnTo>
                  <a:lnTo>
                    <a:pt x="548" y="364"/>
                  </a:lnTo>
                  <a:lnTo>
                    <a:pt x="551" y="366"/>
                  </a:lnTo>
                  <a:lnTo>
                    <a:pt x="556" y="367"/>
                  </a:lnTo>
                  <a:lnTo>
                    <a:pt x="559" y="369"/>
                  </a:lnTo>
                  <a:lnTo>
                    <a:pt x="563" y="370"/>
                  </a:lnTo>
                  <a:lnTo>
                    <a:pt x="564" y="370"/>
                  </a:lnTo>
                  <a:lnTo>
                    <a:pt x="567" y="372"/>
                  </a:lnTo>
                  <a:lnTo>
                    <a:pt x="570" y="372"/>
                  </a:lnTo>
                  <a:lnTo>
                    <a:pt x="573" y="372"/>
                  </a:lnTo>
                  <a:lnTo>
                    <a:pt x="576" y="372"/>
                  </a:lnTo>
                  <a:lnTo>
                    <a:pt x="579" y="372"/>
                  </a:lnTo>
                  <a:lnTo>
                    <a:pt x="582" y="372"/>
                  </a:lnTo>
                  <a:lnTo>
                    <a:pt x="585" y="372"/>
                  </a:lnTo>
                  <a:lnTo>
                    <a:pt x="589" y="372"/>
                  </a:lnTo>
                  <a:lnTo>
                    <a:pt x="594" y="372"/>
                  </a:lnTo>
                  <a:lnTo>
                    <a:pt x="596" y="372"/>
                  </a:lnTo>
                  <a:lnTo>
                    <a:pt x="598" y="372"/>
                  </a:lnTo>
                  <a:lnTo>
                    <a:pt x="596" y="373"/>
                  </a:lnTo>
                  <a:lnTo>
                    <a:pt x="596" y="378"/>
                  </a:lnTo>
                  <a:lnTo>
                    <a:pt x="596" y="379"/>
                  </a:lnTo>
                  <a:lnTo>
                    <a:pt x="596" y="382"/>
                  </a:lnTo>
                  <a:lnTo>
                    <a:pt x="596" y="386"/>
                  </a:lnTo>
                  <a:lnTo>
                    <a:pt x="596" y="391"/>
                  </a:lnTo>
                  <a:lnTo>
                    <a:pt x="596" y="395"/>
                  </a:lnTo>
                  <a:lnTo>
                    <a:pt x="596" y="399"/>
                  </a:lnTo>
                  <a:lnTo>
                    <a:pt x="596" y="402"/>
                  </a:lnTo>
                  <a:lnTo>
                    <a:pt x="596" y="405"/>
                  </a:lnTo>
                  <a:lnTo>
                    <a:pt x="596" y="408"/>
                  </a:lnTo>
                  <a:lnTo>
                    <a:pt x="596" y="411"/>
                  </a:lnTo>
                  <a:lnTo>
                    <a:pt x="596" y="414"/>
                  </a:lnTo>
                  <a:lnTo>
                    <a:pt x="596" y="417"/>
                  </a:lnTo>
                  <a:lnTo>
                    <a:pt x="596" y="420"/>
                  </a:lnTo>
                  <a:lnTo>
                    <a:pt x="596" y="423"/>
                  </a:lnTo>
                  <a:lnTo>
                    <a:pt x="596" y="425"/>
                  </a:lnTo>
                  <a:lnTo>
                    <a:pt x="596" y="428"/>
                  </a:lnTo>
                  <a:lnTo>
                    <a:pt x="596" y="431"/>
                  </a:lnTo>
                  <a:lnTo>
                    <a:pt x="596" y="436"/>
                  </a:lnTo>
                  <a:lnTo>
                    <a:pt x="596" y="439"/>
                  </a:lnTo>
                  <a:lnTo>
                    <a:pt x="596" y="441"/>
                  </a:lnTo>
                  <a:lnTo>
                    <a:pt x="596" y="444"/>
                  </a:lnTo>
                  <a:lnTo>
                    <a:pt x="596" y="447"/>
                  </a:lnTo>
                  <a:lnTo>
                    <a:pt x="596" y="450"/>
                  </a:lnTo>
                  <a:lnTo>
                    <a:pt x="596" y="453"/>
                  </a:lnTo>
                  <a:lnTo>
                    <a:pt x="596" y="456"/>
                  </a:lnTo>
                  <a:lnTo>
                    <a:pt x="596" y="460"/>
                  </a:lnTo>
                  <a:lnTo>
                    <a:pt x="596" y="463"/>
                  </a:lnTo>
                  <a:lnTo>
                    <a:pt x="596" y="466"/>
                  </a:lnTo>
                  <a:lnTo>
                    <a:pt x="596" y="469"/>
                  </a:lnTo>
                  <a:lnTo>
                    <a:pt x="596" y="473"/>
                  </a:lnTo>
                  <a:lnTo>
                    <a:pt x="596" y="476"/>
                  </a:lnTo>
                  <a:lnTo>
                    <a:pt x="596" y="479"/>
                  </a:lnTo>
                  <a:lnTo>
                    <a:pt x="596" y="482"/>
                  </a:lnTo>
                  <a:lnTo>
                    <a:pt x="596" y="485"/>
                  </a:lnTo>
                  <a:lnTo>
                    <a:pt x="596" y="489"/>
                  </a:lnTo>
                  <a:lnTo>
                    <a:pt x="596" y="495"/>
                  </a:lnTo>
                  <a:lnTo>
                    <a:pt x="596" y="500"/>
                  </a:lnTo>
                  <a:lnTo>
                    <a:pt x="598" y="505"/>
                  </a:lnTo>
                  <a:lnTo>
                    <a:pt x="598" y="510"/>
                  </a:lnTo>
                  <a:lnTo>
                    <a:pt x="598" y="514"/>
                  </a:lnTo>
                  <a:lnTo>
                    <a:pt x="598" y="517"/>
                  </a:lnTo>
                  <a:lnTo>
                    <a:pt x="599" y="520"/>
                  </a:lnTo>
                  <a:lnTo>
                    <a:pt x="599" y="523"/>
                  </a:lnTo>
                  <a:lnTo>
                    <a:pt x="599" y="526"/>
                  </a:lnTo>
                  <a:lnTo>
                    <a:pt x="599" y="529"/>
                  </a:lnTo>
                  <a:lnTo>
                    <a:pt x="599" y="532"/>
                  </a:lnTo>
                  <a:lnTo>
                    <a:pt x="601" y="534"/>
                  </a:lnTo>
                  <a:lnTo>
                    <a:pt x="601" y="539"/>
                  </a:lnTo>
                  <a:lnTo>
                    <a:pt x="602" y="542"/>
                  </a:lnTo>
                  <a:lnTo>
                    <a:pt x="602" y="548"/>
                  </a:lnTo>
                  <a:lnTo>
                    <a:pt x="604" y="550"/>
                  </a:lnTo>
                  <a:lnTo>
                    <a:pt x="604" y="555"/>
                  </a:lnTo>
                  <a:lnTo>
                    <a:pt x="605" y="559"/>
                  </a:lnTo>
                  <a:lnTo>
                    <a:pt x="605" y="564"/>
                  </a:lnTo>
                  <a:lnTo>
                    <a:pt x="607" y="566"/>
                  </a:lnTo>
                  <a:lnTo>
                    <a:pt x="608" y="571"/>
                  </a:lnTo>
                  <a:lnTo>
                    <a:pt x="608" y="575"/>
                  </a:lnTo>
                  <a:lnTo>
                    <a:pt x="610" y="580"/>
                  </a:lnTo>
                  <a:lnTo>
                    <a:pt x="610" y="582"/>
                  </a:lnTo>
                  <a:lnTo>
                    <a:pt x="611" y="587"/>
                  </a:lnTo>
                  <a:lnTo>
                    <a:pt x="611" y="590"/>
                  </a:lnTo>
                  <a:lnTo>
                    <a:pt x="612" y="594"/>
                  </a:lnTo>
                  <a:lnTo>
                    <a:pt x="612" y="597"/>
                  </a:lnTo>
                  <a:lnTo>
                    <a:pt x="614" y="600"/>
                  </a:lnTo>
                  <a:lnTo>
                    <a:pt x="615" y="603"/>
                  </a:lnTo>
                  <a:lnTo>
                    <a:pt x="615" y="606"/>
                  </a:lnTo>
                  <a:lnTo>
                    <a:pt x="617" y="610"/>
                  </a:lnTo>
                  <a:lnTo>
                    <a:pt x="618" y="614"/>
                  </a:lnTo>
                  <a:lnTo>
                    <a:pt x="618" y="616"/>
                  </a:lnTo>
                  <a:lnTo>
                    <a:pt x="618" y="617"/>
                  </a:lnTo>
                  <a:lnTo>
                    <a:pt x="578" y="619"/>
                  </a:lnTo>
                  <a:lnTo>
                    <a:pt x="140" y="539"/>
                  </a:lnTo>
                  <a:lnTo>
                    <a:pt x="98" y="503"/>
                  </a:lnTo>
                  <a:lnTo>
                    <a:pt x="115" y="276"/>
                  </a:lnTo>
                  <a:lnTo>
                    <a:pt x="114" y="277"/>
                  </a:lnTo>
                  <a:lnTo>
                    <a:pt x="111" y="283"/>
                  </a:lnTo>
                  <a:lnTo>
                    <a:pt x="108" y="285"/>
                  </a:lnTo>
                  <a:lnTo>
                    <a:pt x="107" y="287"/>
                  </a:lnTo>
                  <a:lnTo>
                    <a:pt x="104" y="289"/>
                  </a:lnTo>
                  <a:lnTo>
                    <a:pt x="101" y="290"/>
                  </a:lnTo>
                  <a:lnTo>
                    <a:pt x="98" y="290"/>
                  </a:lnTo>
                  <a:lnTo>
                    <a:pt x="95" y="292"/>
                  </a:lnTo>
                  <a:lnTo>
                    <a:pt x="92" y="292"/>
                  </a:lnTo>
                  <a:lnTo>
                    <a:pt x="89" y="293"/>
                  </a:lnTo>
                  <a:lnTo>
                    <a:pt x="86" y="293"/>
                  </a:lnTo>
                  <a:lnTo>
                    <a:pt x="85" y="295"/>
                  </a:lnTo>
                  <a:lnTo>
                    <a:pt x="83" y="295"/>
                  </a:lnTo>
                  <a:lnTo>
                    <a:pt x="82" y="298"/>
                  </a:lnTo>
                  <a:lnTo>
                    <a:pt x="80" y="300"/>
                  </a:lnTo>
                  <a:lnTo>
                    <a:pt x="77" y="305"/>
                  </a:lnTo>
                  <a:lnTo>
                    <a:pt x="73" y="309"/>
                  </a:lnTo>
                  <a:lnTo>
                    <a:pt x="70" y="315"/>
                  </a:lnTo>
                  <a:lnTo>
                    <a:pt x="67" y="316"/>
                  </a:lnTo>
                  <a:lnTo>
                    <a:pt x="66" y="319"/>
                  </a:lnTo>
                  <a:lnTo>
                    <a:pt x="63" y="322"/>
                  </a:lnTo>
                  <a:lnTo>
                    <a:pt x="61" y="325"/>
                  </a:lnTo>
                  <a:lnTo>
                    <a:pt x="57" y="331"/>
                  </a:lnTo>
                  <a:lnTo>
                    <a:pt x="53" y="335"/>
                  </a:lnTo>
                  <a:lnTo>
                    <a:pt x="50" y="340"/>
                  </a:lnTo>
                  <a:lnTo>
                    <a:pt x="47" y="344"/>
                  </a:lnTo>
                  <a:lnTo>
                    <a:pt x="44" y="347"/>
                  </a:lnTo>
                  <a:lnTo>
                    <a:pt x="43" y="348"/>
                  </a:lnTo>
                  <a:lnTo>
                    <a:pt x="41" y="348"/>
                  </a:lnTo>
                  <a:lnTo>
                    <a:pt x="43" y="344"/>
                  </a:lnTo>
                  <a:lnTo>
                    <a:pt x="44" y="341"/>
                  </a:lnTo>
                  <a:lnTo>
                    <a:pt x="45" y="337"/>
                  </a:lnTo>
                  <a:lnTo>
                    <a:pt x="48" y="332"/>
                  </a:lnTo>
                  <a:lnTo>
                    <a:pt x="51" y="327"/>
                  </a:lnTo>
                  <a:lnTo>
                    <a:pt x="54" y="322"/>
                  </a:lnTo>
                  <a:lnTo>
                    <a:pt x="56" y="319"/>
                  </a:lnTo>
                  <a:lnTo>
                    <a:pt x="57" y="316"/>
                  </a:lnTo>
                  <a:lnTo>
                    <a:pt x="59" y="314"/>
                  </a:lnTo>
                  <a:lnTo>
                    <a:pt x="61" y="311"/>
                  </a:lnTo>
                  <a:lnTo>
                    <a:pt x="63" y="308"/>
                  </a:lnTo>
                  <a:lnTo>
                    <a:pt x="64" y="305"/>
                  </a:lnTo>
                  <a:lnTo>
                    <a:pt x="66" y="303"/>
                  </a:lnTo>
                  <a:lnTo>
                    <a:pt x="67" y="300"/>
                  </a:lnTo>
                  <a:lnTo>
                    <a:pt x="70" y="296"/>
                  </a:lnTo>
                  <a:lnTo>
                    <a:pt x="73" y="292"/>
                  </a:lnTo>
                  <a:lnTo>
                    <a:pt x="76" y="289"/>
                  </a:lnTo>
                  <a:lnTo>
                    <a:pt x="77" y="286"/>
                  </a:lnTo>
                  <a:lnTo>
                    <a:pt x="79" y="285"/>
                  </a:lnTo>
                  <a:lnTo>
                    <a:pt x="73" y="277"/>
                  </a:lnTo>
                  <a:lnTo>
                    <a:pt x="73" y="279"/>
                  </a:lnTo>
                  <a:lnTo>
                    <a:pt x="70" y="283"/>
                  </a:lnTo>
                  <a:lnTo>
                    <a:pt x="69" y="283"/>
                  </a:lnTo>
                  <a:lnTo>
                    <a:pt x="66" y="285"/>
                  </a:lnTo>
                  <a:lnTo>
                    <a:pt x="64" y="285"/>
                  </a:lnTo>
                  <a:lnTo>
                    <a:pt x="61" y="285"/>
                  </a:lnTo>
                  <a:lnTo>
                    <a:pt x="59" y="283"/>
                  </a:lnTo>
                  <a:lnTo>
                    <a:pt x="56" y="280"/>
                  </a:lnTo>
                  <a:lnTo>
                    <a:pt x="53" y="276"/>
                  </a:lnTo>
                  <a:lnTo>
                    <a:pt x="48" y="273"/>
                  </a:lnTo>
                  <a:lnTo>
                    <a:pt x="45" y="270"/>
                  </a:lnTo>
                  <a:lnTo>
                    <a:pt x="44" y="267"/>
                  </a:lnTo>
                  <a:lnTo>
                    <a:pt x="41" y="264"/>
                  </a:lnTo>
                  <a:lnTo>
                    <a:pt x="38" y="261"/>
                  </a:lnTo>
                  <a:lnTo>
                    <a:pt x="37" y="258"/>
                  </a:lnTo>
                  <a:lnTo>
                    <a:pt x="34" y="255"/>
                  </a:lnTo>
                  <a:lnTo>
                    <a:pt x="31" y="253"/>
                  </a:lnTo>
                  <a:lnTo>
                    <a:pt x="29" y="251"/>
                  </a:lnTo>
                  <a:lnTo>
                    <a:pt x="27" y="247"/>
                  </a:lnTo>
                  <a:lnTo>
                    <a:pt x="24" y="244"/>
                  </a:lnTo>
                  <a:lnTo>
                    <a:pt x="21" y="241"/>
                  </a:lnTo>
                  <a:lnTo>
                    <a:pt x="18" y="238"/>
                  </a:lnTo>
                  <a:lnTo>
                    <a:pt x="13" y="234"/>
                  </a:lnTo>
                  <a:lnTo>
                    <a:pt x="11" y="229"/>
                  </a:lnTo>
                  <a:lnTo>
                    <a:pt x="6" y="225"/>
                  </a:lnTo>
                  <a:lnTo>
                    <a:pt x="5" y="222"/>
                  </a:lnTo>
                  <a:lnTo>
                    <a:pt x="2" y="221"/>
                  </a:lnTo>
                  <a:lnTo>
                    <a:pt x="2" y="219"/>
                  </a:lnTo>
                  <a:lnTo>
                    <a:pt x="0" y="20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74" name="Freeform 81"/>
            <p:cNvSpPr>
              <a:spLocks/>
            </p:cNvSpPr>
            <p:nvPr/>
          </p:nvSpPr>
          <p:spPr bwMode="auto">
            <a:xfrm>
              <a:off x="615" y="3193"/>
              <a:ext cx="229" cy="211"/>
            </a:xfrm>
            <a:custGeom>
              <a:avLst/>
              <a:gdLst>
                <a:gd name="T0" fmla="*/ 1 w 456"/>
                <a:gd name="T1" fmla="*/ 0 h 423"/>
                <a:gd name="T2" fmla="*/ 1 w 456"/>
                <a:gd name="T3" fmla="*/ 0 h 423"/>
                <a:gd name="T4" fmla="*/ 1 w 456"/>
                <a:gd name="T5" fmla="*/ 0 h 423"/>
                <a:gd name="T6" fmla="*/ 1 w 456"/>
                <a:gd name="T7" fmla="*/ 0 h 423"/>
                <a:gd name="T8" fmla="*/ 1 w 456"/>
                <a:gd name="T9" fmla="*/ 0 h 423"/>
                <a:gd name="T10" fmla="*/ 1 w 456"/>
                <a:gd name="T11" fmla="*/ 0 h 423"/>
                <a:gd name="T12" fmla="*/ 1 w 456"/>
                <a:gd name="T13" fmla="*/ 0 h 423"/>
                <a:gd name="T14" fmla="*/ 1 w 456"/>
                <a:gd name="T15" fmla="*/ 0 h 423"/>
                <a:gd name="T16" fmla="*/ 1 w 456"/>
                <a:gd name="T17" fmla="*/ 0 h 423"/>
                <a:gd name="T18" fmla="*/ 1 w 456"/>
                <a:gd name="T19" fmla="*/ 0 h 423"/>
                <a:gd name="T20" fmla="*/ 1 w 456"/>
                <a:gd name="T21" fmla="*/ 0 h 423"/>
                <a:gd name="T22" fmla="*/ 1 w 456"/>
                <a:gd name="T23" fmla="*/ 0 h 423"/>
                <a:gd name="T24" fmla="*/ 1 w 456"/>
                <a:gd name="T25" fmla="*/ 0 h 423"/>
                <a:gd name="T26" fmla="*/ 1 w 456"/>
                <a:gd name="T27" fmla="*/ 0 h 423"/>
                <a:gd name="T28" fmla="*/ 1 w 456"/>
                <a:gd name="T29" fmla="*/ 0 h 423"/>
                <a:gd name="T30" fmla="*/ 1 w 456"/>
                <a:gd name="T31" fmla="*/ 0 h 423"/>
                <a:gd name="T32" fmla="*/ 1 w 456"/>
                <a:gd name="T33" fmla="*/ 0 h 423"/>
                <a:gd name="T34" fmla="*/ 1 w 456"/>
                <a:gd name="T35" fmla="*/ 0 h 423"/>
                <a:gd name="T36" fmla="*/ 1 w 456"/>
                <a:gd name="T37" fmla="*/ 0 h 423"/>
                <a:gd name="T38" fmla="*/ 1 w 456"/>
                <a:gd name="T39" fmla="*/ 0 h 423"/>
                <a:gd name="T40" fmla="*/ 1 w 456"/>
                <a:gd name="T41" fmla="*/ 0 h 423"/>
                <a:gd name="T42" fmla="*/ 1 w 456"/>
                <a:gd name="T43" fmla="*/ 0 h 423"/>
                <a:gd name="T44" fmla="*/ 1 w 456"/>
                <a:gd name="T45" fmla="*/ 0 h 423"/>
                <a:gd name="T46" fmla="*/ 1 w 456"/>
                <a:gd name="T47" fmla="*/ 0 h 423"/>
                <a:gd name="T48" fmla="*/ 1 w 456"/>
                <a:gd name="T49" fmla="*/ 0 h 423"/>
                <a:gd name="T50" fmla="*/ 1 w 456"/>
                <a:gd name="T51" fmla="*/ 0 h 423"/>
                <a:gd name="T52" fmla="*/ 1 w 456"/>
                <a:gd name="T53" fmla="*/ 0 h 423"/>
                <a:gd name="T54" fmla="*/ 1 w 456"/>
                <a:gd name="T55" fmla="*/ 0 h 423"/>
                <a:gd name="T56" fmla="*/ 1 w 456"/>
                <a:gd name="T57" fmla="*/ 0 h 423"/>
                <a:gd name="T58" fmla="*/ 1 w 456"/>
                <a:gd name="T59" fmla="*/ 0 h 423"/>
                <a:gd name="T60" fmla="*/ 1 w 456"/>
                <a:gd name="T61" fmla="*/ 0 h 423"/>
                <a:gd name="T62" fmla="*/ 1 w 456"/>
                <a:gd name="T63" fmla="*/ 0 h 423"/>
                <a:gd name="T64" fmla="*/ 1 w 456"/>
                <a:gd name="T65" fmla="*/ 0 h 423"/>
                <a:gd name="T66" fmla="*/ 1 w 456"/>
                <a:gd name="T67" fmla="*/ 0 h 423"/>
                <a:gd name="T68" fmla="*/ 1 w 456"/>
                <a:gd name="T69" fmla="*/ 0 h 423"/>
                <a:gd name="T70" fmla="*/ 1 w 456"/>
                <a:gd name="T71" fmla="*/ 0 h 423"/>
                <a:gd name="T72" fmla="*/ 1 w 456"/>
                <a:gd name="T73" fmla="*/ 0 h 423"/>
                <a:gd name="T74" fmla="*/ 1 w 456"/>
                <a:gd name="T75" fmla="*/ 0 h 423"/>
                <a:gd name="T76" fmla="*/ 1 w 456"/>
                <a:gd name="T77" fmla="*/ 0 h 423"/>
                <a:gd name="T78" fmla="*/ 1 w 456"/>
                <a:gd name="T79" fmla="*/ 0 h 423"/>
                <a:gd name="T80" fmla="*/ 1 w 456"/>
                <a:gd name="T81" fmla="*/ 0 h 423"/>
                <a:gd name="T82" fmla="*/ 1 w 456"/>
                <a:gd name="T83" fmla="*/ 0 h 423"/>
                <a:gd name="T84" fmla="*/ 1 w 456"/>
                <a:gd name="T85" fmla="*/ 0 h 423"/>
                <a:gd name="T86" fmla="*/ 1 w 456"/>
                <a:gd name="T87" fmla="*/ 0 h 423"/>
                <a:gd name="T88" fmla="*/ 1 w 456"/>
                <a:gd name="T89" fmla="*/ 0 h 423"/>
                <a:gd name="T90" fmla="*/ 1 w 456"/>
                <a:gd name="T91" fmla="*/ 0 h 423"/>
                <a:gd name="T92" fmla="*/ 1 w 456"/>
                <a:gd name="T93" fmla="*/ 0 h 423"/>
                <a:gd name="T94" fmla="*/ 1 w 456"/>
                <a:gd name="T95" fmla="*/ 0 h 423"/>
                <a:gd name="T96" fmla="*/ 1 w 456"/>
                <a:gd name="T97" fmla="*/ 0 h 423"/>
                <a:gd name="T98" fmla="*/ 1 w 456"/>
                <a:gd name="T99" fmla="*/ 0 h 423"/>
                <a:gd name="T100" fmla="*/ 1 w 456"/>
                <a:gd name="T101" fmla="*/ 0 h 423"/>
                <a:gd name="T102" fmla="*/ 1 w 456"/>
                <a:gd name="T103" fmla="*/ 0 h 423"/>
                <a:gd name="T104" fmla="*/ 1 w 456"/>
                <a:gd name="T105" fmla="*/ 0 h 423"/>
                <a:gd name="T106" fmla="*/ 1 w 456"/>
                <a:gd name="T107" fmla="*/ 0 h 423"/>
                <a:gd name="T108" fmla="*/ 1 w 456"/>
                <a:gd name="T109" fmla="*/ 0 h 423"/>
                <a:gd name="T110" fmla="*/ 1 w 456"/>
                <a:gd name="T111" fmla="*/ 0 h 423"/>
                <a:gd name="T112" fmla="*/ 1 w 456"/>
                <a:gd name="T113" fmla="*/ 0 h 423"/>
                <a:gd name="T114" fmla="*/ 1 w 456"/>
                <a:gd name="T115" fmla="*/ 0 h 423"/>
                <a:gd name="T116" fmla="*/ 1 w 456"/>
                <a:gd name="T117" fmla="*/ 0 h 423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456"/>
                <a:gd name="T178" fmla="*/ 0 h 423"/>
                <a:gd name="T179" fmla="*/ 456 w 456"/>
                <a:gd name="T180" fmla="*/ 423 h 423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456" h="423">
                  <a:moveTo>
                    <a:pt x="36" y="388"/>
                  </a:moveTo>
                  <a:lnTo>
                    <a:pt x="38" y="388"/>
                  </a:lnTo>
                  <a:lnTo>
                    <a:pt x="40" y="390"/>
                  </a:lnTo>
                  <a:lnTo>
                    <a:pt x="42" y="390"/>
                  </a:lnTo>
                  <a:lnTo>
                    <a:pt x="45" y="391"/>
                  </a:lnTo>
                  <a:lnTo>
                    <a:pt x="48" y="393"/>
                  </a:lnTo>
                  <a:lnTo>
                    <a:pt x="52" y="394"/>
                  </a:lnTo>
                  <a:lnTo>
                    <a:pt x="56" y="394"/>
                  </a:lnTo>
                  <a:lnTo>
                    <a:pt x="61" y="396"/>
                  </a:lnTo>
                  <a:lnTo>
                    <a:pt x="65" y="397"/>
                  </a:lnTo>
                  <a:lnTo>
                    <a:pt x="71" y="400"/>
                  </a:lnTo>
                  <a:lnTo>
                    <a:pt x="75" y="401"/>
                  </a:lnTo>
                  <a:lnTo>
                    <a:pt x="80" y="403"/>
                  </a:lnTo>
                  <a:lnTo>
                    <a:pt x="83" y="403"/>
                  </a:lnTo>
                  <a:lnTo>
                    <a:pt x="86" y="404"/>
                  </a:lnTo>
                  <a:lnTo>
                    <a:pt x="88" y="406"/>
                  </a:lnTo>
                  <a:lnTo>
                    <a:pt x="91" y="407"/>
                  </a:lnTo>
                  <a:lnTo>
                    <a:pt x="96" y="409"/>
                  </a:lnTo>
                  <a:lnTo>
                    <a:pt x="101" y="410"/>
                  </a:lnTo>
                  <a:lnTo>
                    <a:pt x="106" y="412"/>
                  </a:lnTo>
                  <a:lnTo>
                    <a:pt x="112" y="413"/>
                  </a:lnTo>
                  <a:lnTo>
                    <a:pt x="116" y="415"/>
                  </a:lnTo>
                  <a:lnTo>
                    <a:pt x="122" y="416"/>
                  </a:lnTo>
                  <a:lnTo>
                    <a:pt x="126" y="417"/>
                  </a:lnTo>
                  <a:lnTo>
                    <a:pt x="131" y="419"/>
                  </a:lnTo>
                  <a:lnTo>
                    <a:pt x="133" y="420"/>
                  </a:lnTo>
                  <a:lnTo>
                    <a:pt x="138" y="422"/>
                  </a:lnTo>
                  <a:lnTo>
                    <a:pt x="141" y="422"/>
                  </a:lnTo>
                  <a:lnTo>
                    <a:pt x="144" y="423"/>
                  </a:lnTo>
                  <a:lnTo>
                    <a:pt x="147" y="423"/>
                  </a:lnTo>
                  <a:lnTo>
                    <a:pt x="148" y="423"/>
                  </a:lnTo>
                  <a:lnTo>
                    <a:pt x="149" y="423"/>
                  </a:lnTo>
                  <a:lnTo>
                    <a:pt x="152" y="423"/>
                  </a:lnTo>
                  <a:lnTo>
                    <a:pt x="149" y="423"/>
                  </a:lnTo>
                  <a:lnTo>
                    <a:pt x="147" y="422"/>
                  </a:lnTo>
                  <a:lnTo>
                    <a:pt x="144" y="420"/>
                  </a:lnTo>
                  <a:lnTo>
                    <a:pt x="141" y="419"/>
                  </a:lnTo>
                  <a:lnTo>
                    <a:pt x="138" y="417"/>
                  </a:lnTo>
                  <a:lnTo>
                    <a:pt x="136" y="416"/>
                  </a:lnTo>
                  <a:lnTo>
                    <a:pt x="133" y="415"/>
                  </a:lnTo>
                  <a:lnTo>
                    <a:pt x="131" y="413"/>
                  </a:lnTo>
                  <a:lnTo>
                    <a:pt x="128" y="412"/>
                  </a:lnTo>
                  <a:lnTo>
                    <a:pt x="128" y="410"/>
                  </a:lnTo>
                  <a:lnTo>
                    <a:pt x="126" y="407"/>
                  </a:lnTo>
                  <a:lnTo>
                    <a:pt x="129" y="404"/>
                  </a:lnTo>
                  <a:lnTo>
                    <a:pt x="131" y="401"/>
                  </a:lnTo>
                  <a:lnTo>
                    <a:pt x="133" y="400"/>
                  </a:lnTo>
                  <a:lnTo>
                    <a:pt x="136" y="397"/>
                  </a:lnTo>
                  <a:lnTo>
                    <a:pt x="141" y="396"/>
                  </a:lnTo>
                  <a:lnTo>
                    <a:pt x="144" y="393"/>
                  </a:lnTo>
                  <a:lnTo>
                    <a:pt x="147" y="391"/>
                  </a:lnTo>
                  <a:lnTo>
                    <a:pt x="151" y="388"/>
                  </a:lnTo>
                  <a:lnTo>
                    <a:pt x="155" y="387"/>
                  </a:lnTo>
                  <a:lnTo>
                    <a:pt x="158" y="384"/>
                  </a:lnTo>
                  <a:lnTo>
                    <a:pt x="163" y="381"/>
                  </a:lnTo>
                  <a:lnTo>
                    <a:pt x="167" y="380"/>
                  </a:lnTo>
                  <a:lnTo>
                    <a:pt x="171" y="377"/>
                  </a:lnTo>
                  <a:lnTo>
                    <a:pt x="176" y="374"/>
                  </a:lnTo>
                  <a:lnTo>
                    <a:pt x="180" y="371"/>
                  </a:lnTo>
                  <a:lnTo>
                    <a:pt x="184" y="368"/>
                  </a:lnTo>
                  <a:lnTo>
                    <a:pt x="189" y="367"/>
                  </a:lnTo>
                  <a:lnTo>
                    <a:pt x="193" y="364"/>
                  </a:lnTo>
                  <a:lnTo>
                    <a:pt x="197" y="361"/>
                  </a:lnTo>
                  <a:lnTo>
                    <a:pt x="203" y="358"/>
                  </a:lnTo>
                  <a:lnTo>
                    <a:pt x="208" y="355"/>
                  </a:lnTo>
                  <a:lnTo>
                    <a:pt x="213" y="352"/>
                  </a:lnTo>
                  <a:lnTo>
                    <a:pt x="218" y="349"/>
                  </a:lnTo>
                  <a:lnTo>
                    <a:pt x="222" y="346"/>
                  </a:lnTo>
                  <a:lnTo>
                    <a:pt x="228" y="343"/>
                  </a:lnTo>
                  <a:lnTo>
                    <a:pt x="232" y="340"/>
                  </a:lnTo>
                  <a:lnTo>
                    <a:pt x="238" y="338"/>
                  </a:lnTo>
                  <a:lnTo>
                    <a:pt x="243" y="335"/>
                  </a:lnTo>
                  <a:lnTo>
                    <a:pt x="248" y="332"/>
                  </a:lnTo>
                  <a:lnTo>
                    <a:pt x="253" y="329"/>
                  </a:lnTo>
                  <a:lnTo>
                    <a:pt x="259" y="326"/>
                  </a:lnTo>
                  <a:lnTo>
                    <a:pt x="263" y="323"/>
                  </a:lnTo>
                  <a:lnTo>
                    <a:pt x="269" y="320"/>
                  </a:lnTo>
                  <a:lnTo>
                    <a:pt x="273" y="317"/>
                  </a:lnTo>
                  <a:lnTo>
                    <a:pt x="277" y="314"/>
                  </a:lnTo>
                  <a:lnTo>
                    <a:pt x="282" y="311"/>
                  </a:lnTo>
                  <a:lnTo>
                    <a:pt x="286" y="308"/>
                  </a:lnTo>
                  <a:lnTo>
                    <a:pt x="290" y="306"/>
                  </a:lnTo>
                  <a:lnTo>
                    <a:pt x="296" y="303"/>
                  </a:lnTo>
                  <a:lnTo>
                    <a:pt x="301" y="301"/>
                  </a:lnTo>
                  <a:lnTo>
                    <a:pt x="305" y="298"/>
                  </a:lnTo>
                  <a:lnTo>
                    <a:pt x="309" y="295"/>
                  </a:lnTo>
                  <a:lnTo>
                    <a:pt x="314" y="292"/>
                  </a:lnTo>
                  <a:lnTo>
                    <a:pt x="317" y="290"/>
                  </a:lnTo>
                  <a:lnTo>
                    <a:pt x="321" y="288"/>
                  </a:lnTo>
                  <a:lnTo>
                    <a:pt x="324" y="285"/>
                  </a:lnTo>
                  <a:lnTo>
                    <a:pt x="328" y="284"/>
                  </a:lnTo>
                  <a:lnTo>
                    <a:pt x="333" y="282"/>
                  </a:lnTo>
                  <a:lnTo>
                    <a:pt x="336" y="281"/>
                  </a:lnTo>
                  <a:lnTo>
                    <a:pt x="340" y="278"/>
                  </a:lnTo>
                  <a:lnTo>
                    <a:pt x="341" y="276"/>
                  </a:lnTo>
                  <a:lnTo>
                    <a:pt x="346" y="274"/>
                  </a:lnTo>
                  <a:lnTo>
                    <a:pt x="349" y="272"/>
                  </a:lnTo>
                  <a:lnTo>
                    <a:pt x="350" y="271"/>
                  </a:lnTo>
                  <a:lnTo>
                    <a:pt x="353" y="269"/>
                  </a:lnTo>
                  <a:lnTo>
                    <a:pt x="356" y="268"/>
                  </a:lnTo>
                  <a:lnTo>
                    <a:pt x="357" y="268"/>
                  </a:lnTo>
                  <a:lnTo>
                    <a:pt x="362" y="265"/>
                  </a:lnTo>
                  <a:lnTo>
                    <a:pt x="365" y="263"/>
                  </a:lnTo>
                  <a:lnTo>
                    <a:pt x="366" y="262"/>
                  </a:lnTo>
                  <a:lnTo>
                    <a:pt x="368" y="262"/>
                  </a:lnTo>
                  <a:lnTo>
                    <a:pt x="368" y="259"/>
                  </a:lnTo>
                  <a:lnTo>
                    <a:pt x="369" y="255"/>
                  </a:lnTo>
                  <a:lnTo>
                    <a:pt x="369" y="252"/>
                  </a:lnTo>
                  <a:lnTo>
                    <a:pt x="370" y="249"/>
                  </a:lnTo>
                  <a:lnTo>
                    <a:pt x="370" y="246"/>
                  </a:lnTo>
                  <a:lnTo>
                    <a:pt x="372" y="243"/>
                  </a:lnTo>
                  <a:lnTo>
                    <a:pt x="372" y="239"/>
                  </a:lnTo>
                  <a:lnTo>
                    <a:pt x="373" y="236"/>
                  </a:lnTo>
                  <a:lnTo>
                    <a:pt x="375" y="231"/>
                  </a:lnTo>
                  <a:lnTo>
                    <a:pt x="376" y="227"/>
                  </a:lnTo>
                  <a:lnTo>
                    <a:pt x="376" y="223"/>
                  </a:lnTo>
                  <a:lnTo>
                    <a:pt x="378" y="218"/>
                  </a:lnTo>
                  <a:lnTo>
                    <a:pt x="379" y="214"/>
                  </a:lnTo>
                  <a:lnTo>
                    <a:pt x="381" y="210"/>
                  </a:lnTo>
                  <a:lnTo>
                    <a:pt x="382" y="205"/>
                  </a:lnTo>
                  <a:lnTo>
                    <a:pt x="384" y="201"/>
                  </a:lnTo>
                  <a:lnTo>
                    <a:pt x="384" y="197"/>
                  </a:lnTo>
                  <a:lnTo>
                    <a:pt x="385" y="192"/>
                  </a:lnTo>
                  <a:lnTo>
                    <a:pt x="386" y="188"/>
                  </a:lnTo>
                  <a:lnTo>
                    <a:pt x="388" y="183"/>
                  </a:lnTo>
                  <a:lnTo>
                    <a:pt x="389" y="181"/>
                  </a:lnTo>
                  <a:lnTo>
                    <a:pt x="391" y="178"/>
                  </a:lnTo>
                  <a:lnTo>
                    <a:pt x="392" y="173"/>
                  </a:lnTo>
                  <a:lnTo>
                    <a:pt x="392" y="170"/>
                  </a:lnTo>
                  <a:lnTo>
                    <a:pt x="394" y="167"/>
                  </a:lnTo>
                  <a:lnTo>
                    <a:pt x="395" y="165"/>
                  </a:lnTo>
                  <a:lnTo>
                    <a:pt x="397" y="160"/>
                  </a:lnTo>
                  <a:lnTo>
                    <a:pt x="400" y="159"/>
                  </a:lnTo>
                  <a:lnTo>
                    <a:pt x="401" y="157"/>
                  </a:lnTo>
                  <a:lnTo>
                    <a:pt x="404" y="154"/>
                  </a:lnTo>
                  <a:lnTo>
                    <a:pt x="407" y="153"/>
                  </a:lnTo>
                  <a:lnTo>
                    <a:pt x="411" y="152"/>
                  </a:lnTo>
                  <a:lnTo>
                    <a:pt x="416" y="149"/>
                  </a:lnTo>
                  <a:lnTo>
                    <a:pt x="421" y="147"/>
                  </a:lnTo>
                  <a:lnTo>
                    <a:pt x="426" y="144"/>
                  </a:lnTo>
                  <a:lnTo>
                    <a:pt x="432" y="143"/>
                  </a:lnTo>
                  <a:lnTo>
                    <a:pt x="436" y="140"/>
                  </a:lnTo>
                  <a:lnTo>
                    <a:pt x="440" y="138"/>
                  </a:lnTo>
                  <a:lnTo>
                    <a:pt x="445" y="137"/>
                  </a:lnTo>
                  <a:lnTo>
                    <a:pt x="449" y="136"/>
                  </a:lnTo>
                  <a:lnTo>
                    <a:pt x="450" y="134"/>
                  </a:lnTo>
                  <a:lnTo>
                    <a:pt x="453" y="134"/>
                  </a:lnTo>
                  <a:lnTo>
                    <a:pt x="455" y="133"/>
                  </a:lnTo>
                  <a:lnTo>
                    <a:pt x="456" y="133"/>
                  </a:lnTo>
                  <a:lnTo>
                    <a:pt x="449" y="121"/>
                  </a:lnTo>
                  <a:lnTo>
                    <a:pt x="449" y="120"/>
                  </a:lnTo>
                  <a:lnTo>
                    <a:pt x="446" y="118"/>
                  </a:lnTo>
                  <a:lnTo>
                    <a:pt x="442" y="114"/>
                  </a:lnTo>
                  <a:lnTo>
                    <a:pt x="437" y="109"/>
                  </a:lnTo>
                  <a:lnTo>
                    <a:pt x="434" y="106"/>
                  </a:lnTo>
                  <a:lnTo>
                    <a:pt x="432" y="104"/>
                  </a:lnTo>
                  <a:lnTo>
                    <a:pt x="429" y="101"/>
                  </a:lnTo>
                  <a:lnTo>
                    <a:pt x="426" y="98"/>
                  </a:lnTo>
                  <a:lnTo>
                    <a:pt x="423" y="93"/>
                  </a:lnTo>
                  <a:lnTo>
                    <a:pt x="418" y="90"/>
                  </a:lnTo>
                  <a:lnTo>
                    <a:pt x="416" y="86"/>
                  </a:lnTo>
                  <a:lnTo>
                    <a:pt x="413" y="83"/>
                  </a:lnTo>
                  <a:lnTo>
                    <a:pt x="408" y="79"/>
                  </a:lnTo>
                  <a:lnTo>
                    <a:pt x="405" y="76"/>
                  </a:lnTo>
                  <a:lnTo>
                    <a:pt x="401" y="72"/>
                  </a:lnTo>
                  <a:lnTo>
                    <a:pt x="398" y="69"/>
                  </a:lnTo>
                  <a:lnTo>
                    <a:pt x="395" y="66"/>
                  </a:lnTo>
                  <a:lnTo>
                    <a:pt x="392" y="61"/>
                  </a:lnTo>
                  <a:lnTo>
                    <a:pt x="389" y="58"/>
                  </a:lnTo>
                  <a:lnTo>
                    <a:pt x="386" y="57"/>
                  </a:lnTo>
                  <a:lnTo>
                    <a:pt x="384" y="54"/>
                  </a:lnTo>
                  <a:lnTo>
                    <a:pt x="381" y="51"/>
                  </a:lnTo>
                  <a:lnTo>
                    <a:pt x="378" y="48"/>
                  </a:lnTo>
                  <a:lnTo>
                    <a:pt x="376" y="47"/>
                  </a:lnTo>
                  <a:lnTo>
                    <a:pt x="373" y="44"/>
                  </a:lnTo>
                  <a:lnTo>
                    <a:pt x="372" y="42"/>
                  </a:lnTo>
                  <a:lnTo>
                    <a:pt x="369" y="41"/>
                  </a:lnTo>
                  <a:lnTo>
                    <a:pt x="366" y="40"/>
                  </a:lnTo>
                  <a:lnTo>
                    <a:pt x="362" y="40"/>
                  </a:lnTo>
                  <a:lnTo>
                    <a:pt x="359" y="40"/>
                  </a:lnTo>
                  <a:lnTo>
                    <a:pt x="354" y="38"/>
                  </a:lnTo>
                  <a:lnTo>
                    <a:pt x="352" y="38"/>
                  </a:lnTo>
                  <a:lnTo>
                    <a:pt x="347" y="37"/>
                  </a:lnTo>
                  <a:lnTo>
                    <a:pt x="341" y="37"/>
                  </a:lnTo>
                  <a:lnTo>
                    <a:pt x="337" y="37"/>
                  </a:lnTo>
                  <a:lnTo>
                    <a:pt x="333" y="37"/>
                  </a:lnTo>
                  <a:lnTo>
                    <a:pt x="330" y="35"/>
                  </a:lnTo>
                  <a:lnTo>
                    <a:pt x="327" y="35"/>
                  </a:lnTo>
                  <a:lnTo>
                    <a:pt x="324" y="35"/>
                  </a:lnTo>
                  <a:lnTo>
                    <a:pt x="321" y="35"/>
                  </a:lnTo>
                  <a:lnTo>
                    <a:pt x="318" y="35"/>
                  </a:lnTo>
                  <a:lnTo>
                    <a:pt x="317" y="35"/>
                  </a:lnTo>
                  <a:lnTo>
                    <a:pt x="314" y="35"/>
                  </a:lnTo>
                  <a:lnTo>
                    <a:pt x="311" y="35"/>
                  </a:lnTo>
                  <a:lnTo>
                    <a:pt x="308" y="34"/>
                  </a:lnTo>
                  <a:lnTo>
                    <a:pt x="305" y="34"/>
                  </a:lnTo>
                  <a:lnTo>
                    <a:pt x="302" y="34"/>
                  </a:lnTo>
                  <a:lnTo>
                    <a:pt x="299" y="34"/>
                  </a:lnTo>
                  <a:lnTo>
                    <a:pt x="293" y="34"/>
                  </a:lnTo>
                  <a:lnTo>
                    <a:pt x="289" y="34"/>
                  </a:lnTo>
                  <a:lnTo>
                    <a:pt x="283" y="32"/>
                  </a:lnTo>
                  <a:lnTo>
                    <a:pt x="279" y="32"/>
                  </a:lnTo>
                  <a:lnTo>
                    <a:pt x="275" y="32"/>
                  </a:lnTo>
                  <a:lnTo>
                    <a:pt x="272" y="32"/>
                  </a:lnTo>
                  <a:lnTo>
                    <a:pt x="267" y="32"/>
                  </a:lnTo>
                  <a:lnTo>
                    <a:pt x="264" y="32"/>
                  </a:lnTo>
                  <a:lnTo>
                    <a:pt x="260" y="32"/>
                  </a:lnTo>
                  <a:lnTo>
                    <a:pt x="259" y="32"/>
                  </a:lnTo>
                  <a:lnTo>
                    <a:pt x="256" y="32"/>
                  </a:lnTo>
                  <a:lnTo>
                    <a:pt x="254" y="32"/>
                  </a:lnTo>
                  <a:lnTo>
                    <a:pt x="254" y="29"/>
                  </a:lnTo>
                  <a:lnTo>
                    <a:pt x="253" y="27"/>
                  </a:lnTo>
                  <a:lnTo>
                    <a:pt x="251" y="24"/>
                  </a:lnTo>
                  <a:lnTo>
                    <a:pt x="250" y="21"/>
                  </a:lnTo>
                  <a:lnTo>
                    <a:pt x="250" y="18"/>
                  </a:lnTo>
                  <a:lnTo>
                    <a:pt x="248" y="15"/>
                  </a:lnTo>
                  <a:lnTo>
                    <a:pt x="247" y="12"/>
                  </a:lnTo>
                  <a:lnTo>
                    <a:pt x="245" y="9"/>
                  </a:lnTo>
                  <a:lnTo>
                    <a:pt x="244" y="6"/>
                  </a:lnTo>
                  <a:lnTo>
                    <a:pt x="243" y="5"/>
                  </a:lnTo>
                  <a:lnTo>
                    <a:pt x="240" y="0"/>
                  </a:lnTo>
                  <a:lnTo>
                    <a:pt x="238" y="0"/>
                  </a:lnTo>
                  <a:lnTo>
                    <a:pt x="235" y="2"/>
                  </a:lnTo>
                  <a:lnTo>
                    <a:pt x="232" y="5"/>
                  </a:lnTo>
                  <a:lnTo>
                    <a:pt x="231" y="6"/>
                  </a:lnTo>
                  <a:lnTo>
                    <a:pt x="231" y="8"/>
                  </a:lnTo>
                  <a:lnTo>
                    <a:pt x="229" y="9"/>
                  </a:lnTo>
                  <a:lnTo>
                    <a:pt x="229" y="11"/>
                  </a:lnTo>
                  <a:lnTo>
                    <a:pt x="238" y="83"/>
                  </a:lnTo>
                  <a:lnTo>
                    <a:pt x="209" y="137"/>
                  </a:lnTo>
                  <a:lnTo>
                    <a:pt x="209" y="138"/>
                  </a:lnTo>
                  <a:lnTo>
                    <a:pt x="209" y="141"/>
                  </a:lnTo>
                  <a:lnTo>
                    <a:pt x="211" y="144"/>
                  </a:lnTo>
                  <a:lnTo>
                    <a:pt x="213" y="150"/>
                  </a:lnTo>
                  <a:lnTo>
                    <a:pt x="213" y="152"/>
                  </a:lnTo>
                  <a:lnTo>
                    <a:pt x="213" y="154"/>
                  </a:lnTo>
                  <a:lnTo>
                    <a:pt x="215" y="157"/>
                  </a:lnTo>
                  <a:lnTo>
                    <a:pt x="215" y="160"/>
                  </a:lnTo>
                  <a:lnTo>
                    <a:pt x="216" y="165"/>
                  </a:lnTo>
                  <a:lnTo>
                    <a:pt x="216" y="169"/>
                  </a:lnTo>
                  <a:lnTo>
                    <a:pt x="215" y="170"/>
                  </a:lnTo>
                  <a:lnTo>
                    <a:pt x="215" y="173"/>
                  </a:lnTo>
                  <a:lnTo>
                    <a:pt x="213" y="176"/>
                  </a:lnTo>
                  <a:lnTo>
                    <a:pt x="212" y="181"/>
                  </a:lnTo>
                  <a:lnTo>
                    <a:pt x="212" y="183"/>
                  </a:lnTo>
                  <a:lnTo>
                    <a:pt x="211" y="185"/>
                  </a:lnTo>
                  <a:lnTo>
                    <a:pt x="211" y="188"/>
                  </a:lnTo>
                  <a:lnTo>
                    <a:pt x="209" y="192"/>
                  </a:lnTo>
                  <a:lnTo>
                    <a:pt x="209" y="195"/>
                  </a:lnTo>
                  <a:lnTo>
                    <a:pt x="208" y="198"/>
                  </a:lnTo>
                  <a:lnTo>
                    <a:pt x="206" y="201"/>
                  </a:lnTo>
                  <a:lnTo>
                    <a:pt x="206" y="205"/>
                  </a:lnTo>
                  <a:lnTo>
                    <a:pt x="205" y="208"/>
                  </a:lnTo>
                  <a:lnTo>
                    <a:pt x="203" y="213"/>
                  </a:lnTo>
                  <a:lnTo>
                    <a:pt x="202" y="217"/>
                  </a:lnTo>
                  <a:lnTo>
                    <a:pt x="200" y="221"/>
                  </a:lnTo>
                  <a:lnTo>
                    <a:pt x="199" y="226"/>
                  </a:lnTo>
                  <a:lnTo>
                    <a:pt x="199" y="230"/>
                  </a:lnTo>
                  <a:lnTo>
                    <a:pt x="197" y="234"/>
                  </a:lnTo>
                  <a:lnTo>
                    <a:pt x="196" y="239"/>
                  </a:lnTo>
                  <a:lnTo>
                    <a:pt x="195" y="243"/>
                  </a:lnTo>
                  <a:lnTo>
                    <a:pt x="195" y="247"/>
                  </a:lnTo>
                  <a:lnTo>
                    <a:pt x="193" y="252"/>
                  </a:lnTo>
                  <a:lnTo>
                    <a:pt x="192" y="256"/>
                  </a:lnTo>
                  <a:lnTo>
                    <a:pt x="190" y="262"/>
                  </a:lnTo>
                  <a:lnTo>
                    <a:pt x="189" y="266"/>
                  </a:lnTo>
                  <a:lnTo>
                    <a:pt x="187" y="271"/>
                  </a:lnTo>
                  <a:lnTo>
                    <a:pt x="187" y="276"/>
                  </a:lnTo>
                  <a:lnTo>
                    <a:pt x="186" y="281"/>
                  </a:lnTo>
                  <a:lnTo>
                    <a:pt x="184" y="285"/>
                  </a:lnTo>
                  <a:lnTo>
                    <a:pt x="183" y="290"/>
                  </a:lnTo>
                  <a:lnTo>
                    <a:pt x="181" y="294"/>
                  </a:lnTo>
                  <a:lnTo>
                    <a:pt x="180" y="298"/>
                  </a:lnTo>
                  <a:lnTo>
                    <a:pt x="179" y="303"/>
                  </a:lnTo>
                  <a:lnTo>
                    <a:pt x="177" y="307"/>
                  </a:lnTo>
                  <a:lnTo>
                    <a:pt x="177" y="313"/>
                  </a:lnTo>
                  <a:lnTo>
                    <a:pt x="176" y="316"/>
                  </a:lnTo>
                  <a:lnTo>
                    <a:pt x="174" y="320"/>
                  </a:lnTo>
                  <a:lnTo>
                    <a:pt x="173" y="324"/>
                  </a:lnTo>
                  <a:lnTo>
                    <a:pt x="173" y="329"/>
                  </a:lnTo>
                  <a:lnTo>
                    <a:pt x="171" y="332"/>
                  </a:lnTo>
                  <a:lnTo>
                    <a:pt x="170" y="336"/>
                  </a:lnTo>
                  <a:lnTo>
                    <a:pt x="168" y="340"/>
                  </a:lnTo>
                  <a:lnTo>
                    <a:pt x="168" y="345"/>
                  </a:lnTo>
                  <a:lnTo>
                    <a:pt x="167" y="348"/>
                  </a:lnTo>
                  <a:lnTo>
                    <a:pt x="165" y="351"/>
                  </a:lnTo>
                  <a:lnTo>
                    <a:pt x="165" y="354"/>
                  </a:lnTo>
                  <a:lnTo>
                    <a:pt x="164" y="356"/>
                  </a:lnTo>
                  <a:lnTo>
                    <a:pt x="163" y="362"/>
                  </a:lnTo>
                  <a:lnTo>
                    <a:pt x="163" y="367"/>
                  </a:lnTo>
                  <a:lnTo>
                    <a:pt x="161" y="370"/>
                  </a:lnTo>
                  <a:lnTo>
                    <a:pt x="160" y="372"/>
                  </a:lnTo>
                  <a:lnTo>
                    <a:pt x="160" y="374"/>
                  </a:lnTo>
                  <a:lnTo>
                    <a:pt x="160" y="375"/>
                  </a:lnTo>
                  <a:lnTo>
                    <a:pt x="110" y="404"/>
                  </a:lnTo>
                  <a:lnTo>
                    <a:pt x="0" y="362"/>
                  </a:lnTo>
                  <a:lnTo>
                    <a:pt x="36" y="38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75" name="Freeform 82"/>
            <p:cNvSpPr>
              <a:spLocks/>
            </p:cNvSpPr>
            <p:nvPr/>
          </p:nvSpPr>
          <p:spPr bwMode="auto">
            <a:xfrm>
              <a:off x="610" y="3229"/>
              <a:ext cx="100" cy="74"/>
            </a:xfrm>
            <a:custGeom>
              <a:avLst/>
              <a:gdLst>
                <a:gd name="T0" fmla="*/ 0 w 201"/>
                <a:gd name="T1" fmla="*/ 1 h 148"/>
                <a:gd name="T2" fmla="*/ 0 w 201"/>
                <a:gd name="T3" fmla="*/ 1 h 148"/>
                <a:gd name="T4" fmla="*/ 0 w 201"/>
                <a:gd name="T5" fmla="*/ 1 h 148"/>
                <a:gd name="T6" fmla="*/ 0 w 201"/>
                <a:gd name="T7" fmla="*/ 1 h 148"/>
                <a:gd name="T8" fmla="*/ 0 w 201"/>
                <a:gd name="T9" fmla="*/ 1 h 148"/>
                <a:gd name="T10" fmla="*/ 0 w 201"/>
                <a:gd name="T11" fmla="*/ 1 h 148"/>
                <a:gd name="T12" fmla="*/ 0 w 201"/>
                <a:gd name="T13" fmla="*/ 1 h 148"/>
                <a:gd name="T14" fmla="*/ 0 w 201"/>
                <a:gd name="T15" fmla="*/ 1 h 148"/>
                <a:gd name="T16" fmla="*/ 0 w 201"/>
                <a:gd name="T17" fmla="*/ 1 h 148"/>
                <a:gd name="T18" fmla="*/ 0 w 201"/>
                <a:gd name="T19" fmla="*/ 1 h 148"/>
                <a:gd name="T20" fmla="*/ 0 w 201"/>
                <a:gd name="T21" fmla="*/ 1 h 148"/>
                <a:gd name="T22" fmla="*/ 0 w 201"/>
                <a:gd name="T23" fmla="*/ 1 h 148"/>
                <a:gd name="T24" fmla="*/ 0 w 201"/>
                <a:gd name="T25" fmla="*/ 1 h 148"/>
                <a:gd name="T26" fmla="*/ 0 w 201"/>
                <a:gd name="T27" fmla="*/ 1 h 148"/>
                <a:gd name="T28" fmla="*/ 0 w 201"/>
                <a:gd name="T29" fmla="*/ 1 h 148"/>
                <a:gd name="T30" fmla="*/ 0 w 201"/>
                <a:gd name="T31" fmla="*/ 1 h 148"/>
                <a:gd name="T32" fmla="*/ 0 w 201"/>
                <a:gd name="T33" fmla="*/ 1 h 148"/>
                <a:gd name="T34" fmla="*/ 0 w 201"/>
                <a:gd name="T35" fmla="*/ 1 h 148"/>
                <a:gd name="T36" fmla="*/ 0 w 201"/>
                <a:gd name="T37" fmla="*/ 1 h 148"/>
                <a:gd name="T38" fmla="*/ 0 w 201"/>
                <a:gd name="T39" fmla="*/ 1 h 148"/>
                <a:gd name="T40" fmla="*/ 0 w 201"/>
                <a:gd name="T41" fmla="*/ 1 h 148"/>
                <a:gd name="T42" fmla="*/ 0 w 201"/>
                <a:gd name="T43" fmla="*/ 1 h 148"/>
                <a:gd name="T44" fmla="*/ 0 w 201"/>
                <a:gd name="T45" fmla="*/ 1 h 148"/>
                <a:gd name="T46" fmla="*/ 0 w 201"/>
                <a:gd name="T47" fmla="*/ 1 h 148"/>
                <a:gd name="T48" fmla="*/ 0 w 201"/>
                <a:gd name="T49" fmla="*/ 1 h 148"/>
                <a:gd name="T50" fmla="*/ 0 w 201"/>
                <a:gd name="T51" fmla="*/ 1 h 148"/>
                <a:gd name="T52" fmla="*/ 0 w 201"/>
                <a:gd name="T53" fmla="*/ 1 h 148"/>
                <a:gd name="T54" fmla="*/ 0 w 201"/>
                <a:gd name="T55" fmla="*/ 1 h 148"/>
                <a:gd name="T56" fmla="*/ 0 w 201"/>
                <a:gd name="T57" fmla="*/ 1 h 148"/>
                <a:gd name="T58" fmla="*/ 0 w 201"/>
                <a:gd name="T59" fmla="*/ 1 h 148"/>
                <a:gd name="T60" fmla="*/ 0 w 201"/>
                <a:gd name="T61" fmla="*/ 1 h 148"/>
                <a:gd name="T62" fmla="*/ 0 w 201"/>
                <a:gd name="T63" fmla="*/ 1 h 148"/>
                <a:gd name="T64" fmla="*/ 0 w 201"/>
                <a:gd name="T65" fmla="*/ 1 h 148"/>
                <a:gd name="T66" fmla="*/ 0 w 201"/>
                <a:gd name="T67" fmla="*/ 1 h 148"/>
                <a:gd name="T68" fmla="*/ 0 w 201"/>
                <a:gd name="T69" fmla="*/ 1 h 148"/>
                <a:gd name="T70" fmla="*/ 0 w 201"/>
                <a:gd name="T71" fmla="*/ 1 h 148"/>
                <a:gd name="T72" fmla="*/ 0 w 201"/>
                <a:gd name="T73" fmla="*/ 1 h 148"/>
                <a:gd name="T74" fmla="*/ 0 w 201"/>
                <a:gd name="T75" fmla="*/ 1 h 148"/>
                <a:gd name="T76" fmla="*/ 0 w 201"/>
                <a:gd name="T77" fmla="*/ 1 h 148"/>
                <a:gd name="T78" fmla="*/ 0 w 201"/>
                <a:gd name="T79" fmla="*/ 1 h 148"/>
                <a:gd name="T80" fmla="*/ 0 w 201"/>
                <a:gd name="T81" fmla="*/ 1 h 148"/>
                <a:gd name="T82" fmla="*/ 0 w 201"/>
                <a:gd name="T83" fmla="*/ 1 h 148"/>
                <a:gd name="T84" fmla="*/ 0 w 201"/>
                <a:gd name="T85" fmla="*/ 1 h 148"/>
                <a:gd name="T86" fmla="*/ 0 w 201"/>
                <a:gd name="T87" fmla="*/ 1 h 148"/>
                <a:gd name="T88" fmla="*/ 0 w 201"/>
                <a:gd name="T89" fmla="*/ 1 h 148"/>
                <a:gd name="T90" fmla="*/ 0 w 201"/>
                <a:gd name="T91" fmla="*/ 1 h 148"/>
                <a:gd name="T92" fmla="*/ 0 w 201"/>
                <a:gd name="T93" fmla="*/ 1 h 148"/>
                <a:gd name="T94" fmla="*/ 0 w 201"/>
                <a:gd name="T95" fmla="*/ 1 h 148"/>
                <a:gd name="T96" fmla="*/ 0 w 201"/>
                <a:gd name="T97" fmla="*/ 1 h 148"/>
                <a:gd name="T98" fmla="*/ 0 w 201"/>
                <a:gd name="T99" fmla="*/ 1 h 148"/>
                <a:gd name="T100" fmla="*/ 0 w 201"/>
                <a:gd name="T101" fmla="*/ 1 h 148"/>
                <a:gd name="T102" fmla="*/ 0 w 201"/>
                <a:gd name="T103" fmla="*/ 1 h 148"/>
                <a:gd name="T104" fmla="*/ 0 w 201"/>
                <a:gd name="T105" fmla="*/ 1 h 148"/>
                <a:gd name="T106" fmla="*/ 0 w 201"/>
                <a:gd name="T107" fmla="*/ 1 h 148"/>
                <a:gd name="T108" fmla="*/ 0 w 201"/>
                <a:gd name="T109" fmla="*/ 1 h 148"/>
                <a:gd name="T110" fmla="*/ 0 w 201"/>
                <a:gd name="T111" fmla="*/ 1 h 148"/>
                <a:gd name="T112" fmla="*/ 0 w 201"/>
                <a:gd name="T113" fmla="*/ 1 h 148"/>
                <a:gd name="T114" fmla="*/ 0 w 201"/>
                <a:gd name="T115" fmla="*/ 1 h 148"/>
                <a:gd name="T116" fmla="*/ 0 w 201"/>
                <a:gd name="T117" fmla="*/ 1 h 148"/>
                <a:gd name="T118" fmla="*/ 0 w 201"/>
                <a:gd name="T119" fmla="*/ 1 h 148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201"/>
                <a:gd name="T181" fmla="*/ 0 h 148"/>
                <a:gd name="T182" fmla="*/ 201 w 201"/>
                <a:gd name="T183" fmla="*/ 148 h 148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201" h="148">
                  <a:moveTo>
                    <a:pt x="0" y="16"/>
                  </a:moveTo>
                  <a:lnTo>
                    <a:pt x="13" y="7"/>
                  </a:lnTo>
                  <a:lnTo>
                    <a:pt x="68" y="42"/>
                  </a:lnTo>
                  <a:lnTo>
                    <a:pt x="70" y="55"/>
                  </a:lnTo>
                  <a:lnTo>
                    <a:pt x="74" y="38"/>
                  </a:lnTo>
                  <a:lnTo>
                    <a:pt x="112" y="36"/>
                  </a:lnTo>
                  <a:lnTo>
                    <a:pt x="113" y="49"/>
                  </a:lnTo>
                  <a:lnTo>
                    <a:pt x="122" y="33"/>
                  </a:lnTo>
                  <a:lnTo>
                    <a:pt x="179" y="0"/>
                  </a:lnTo>
                  <a:lnTo>
                    <a:pt x="198" y="3"/>
                  </a:lnTo>
                  <a:lnTo>
                    <a:pt x="198" y="4"/>
                  </a:lnTo>
                  <a:lnTo>
                    <a:pt x="198" y="7"/>
                  </a:lnTo>
                  <a:lnTo>
                    <a:pt x="198" y="12"/>
                  </a:lnTo>
                  <a:lnTo>
                    <a:pt x="198" y="15"/>
                  </a:lnTo>
                  <a:lnTo>
                    <a:pt x="198" y="19"/>
                  </a:lnTo>
                  <a:lnTo>
                    <a:pt x="198" y="22"/>
                  </a:lnTo>
                  <a:lnTo>
                    <a:pt x="198" y="25"/>
                  </a:lnTo>
                  <a:lnTo>
                    <a:pt x="198" y="28"/>
                  </a:lnTo>
                  <a:lnTo>
                    <a:pt x="198" y="31"/>
                  </a:lnTo>
                  <a:lnTo>
                    <a:pt x="198" y="32"/>
                  </a:lnTo>
                  <a:lnTo>
                    <a:pt x="198" y="35"/>
                  </a:lnTo>
                  <a:lnTo>
                    <a:pt x="198" y="38"/>
                  </a:lnTo>
                  <a:lnTo>
                    <a:pt x="199" y="42"/>
                  </a:lnTo>
                  <a:lnTo>
                    <a:pt x="199" y="45"/>
                  </a:lnTo>
                  <a:lnTo>
                    <a:pt x="199" y="48"/>
                  </a:lnTo>
                  <a:lnTo>
                    <a:pt x="199" y="51"/>
                  </a:lnTo>
                  <a:lnTo>
                    <a:pt x="199" y="55"/>
                  </a:lnTo>
                  <a:lnTo>
                    <a:pt x="199" y="58"/>
                  </a:lnTo>
                  <a:lnTo>
                    <a:pt x="199" y="61"/>
                  </a:lnTo>
                  <a:lnTo>
                    <a:pt x="199" y="64"/>
                  </a:lnTo>
                  <a:lnTo>
                    <a:pt x="201" y="68"/>
                  </a:lnTo>
                  <a:lnTo>
                    <a:pt x="201" y="71"/>
                  </a:lnTo>
                  <a:lnTo>
                    <a:pt x="201" y="74"/>
                  </a:lnTo>
                  <a:lnTo>
                    <a:pt x="201" y="77"/>
                  </a:lnTo>
                  <a:lnTo>
                    <a:pt x="201" y="80"/>
                  </a:lnTo>
                  <a:lnTo>
                    <a:pt x="201" y="83"/>
                  </a:lnTo>
                  <a:lnTo>
                    <a:pt x="201" y="86"/>
                  </a:lnTo>
                  <a:lnTo>
                    <a:pt x="201" y="89"/>
                  </a:lnTo>
                  <a:lnTo>
                    <a:pt x="201" y="92"/>
                  </a:lnTo>
                  <a:lnTo>
                    <a:pt x="201" y="93"/>
                  </a:lnTo>
                  <a:lnTo>
                    <a:pt x="199" y="96"/>
                  </a:lnTo>
                  <a:lnTo>
                    <a:pt x="199" y="99"/>
                  </a:lnTo>
                  <a:lnTo>
                    <a:pt x="199" y="102"/>
                  </a:lnTo>
                  <a:lnTo>
                    <a:pt x="198" y="108"/>
                  </a:lnTo>
                  <a:lnTo>
                    <a:pt x="196" y="112"/>
                  </a:lnTo>
                  <a:lnTo>
                    <a:pt x="196" y="116"/>
                  </a:lnTo>
                  <a:lnTo>
                    <a:pt x="195" y="121"/>
                  </a:lnTo>
                  <a:lnTo>
                    <a:pt x="193" y="124"/>
                  </a:lnTo>
                  <a:lnTo>
                    <a:pt x="192" y="128"/>
                  </a:lnTo>
                  <a:lnTo>
                    <a:pt x="191" y="131"/>
                  </a:lnTo>
                  <a:lnTo>
                    <a:pt x="191" y="134"/>
                  </a:lnTo>
                  <a:lnTo>
                    <a:pt x="188" y="137"/>
                  </a:lnTo>
                  <a:lnTo>
                    <a:pt x="188" y="138"/>
                  </a:lnTo>
                  <a:lnTo>
                    <a:pt x="186" y="137"/>
                  </a:lnTo>
                  <a:lnTo>
                    <a:pt x="183" y="135"/>
                  </a:lnTo>
                  <a:lnTo>
                    <a:pt x="180" y="134"/>
                  </a:lnTo>
                  <a:lnTo>
                    <a:pt x="176" y="131"/>
                  </a:lnTo>
                  <a:lnTo>
                    <a:pt x="172" y="129"/>
                  </a:lnTo>
                  <a:lnTo>
                    <a:pt x="166" y="126"/>
                  </a:lnTo>
                  <a:lnTo>
                    <a:pt x="161" y="125"/>
                  </a:lnTo>
                  <a:lnTo>
                    <a:pt x="156" y="122"/>
                  </a:lnTo>
                  <a:lnTo>
                    <a:pt x="151" y="119"/>
                  </a:lnTo>
                  <a:lnTo>
                    <a:pt x="147" y="116"/>
                  </a:lnTo>
                  <a:lnTo>
                    <a:pt x="143" y="115"/>
                  </a:lnTo>
                  <a:lnTo>
                    <a:pt x="138" y="112"/>
                  </a:lnTo>
                  <a:lnTo>
                    <a:pt x="137" y="110"/>
                  </a:lnTo>
                  <a:lnTo>
                    <a:pt x="134" y="109"/>
                  </a:lnTo>
                  <a:lnTo>
                    <a:pt x="132" y="109"/>
                  </a:lnTo>
                  <a:lnTo>
                    <a:pt x="128" y="105"/>
                  </a:lnTo>
                  <a:lnTo>
                    <a:pt x="127" y="102"/>
                  </a:lnTo>
                  <a:lnTo>
                    <a:pt x="124" y="100"/>
                  </a:lnTo>
                  <a:lnTo>
                    <a:pt x="124" y="99"/>
                  </a:lnTo>
                  <a:lnTo>
                    <a:pt x="119" y="112"/>
                  </a:lnTo>
                  <a:lnTo>
                    <a:pt x="74" y="115"/>
                  </a:lnTo>
                  <a:lnTo>
                    <a:pt x="70" y="105"/>
                  </a:lnTo>
                  <a:lnTo>
                    <a:pt x="32" y="147"/>
                  </a:lnTo>
                  <a:lnTo>
                    <a:pt x="13" y="148"/>
                  </a:lnTo>
                  <a:lnTo>
                    <a:pt x="12" y="147"/>
                  </a:lnTo>
                  <a:lnTo>
                    <a:pt x="12" y="145"/>
                  </a:lnTo>
                  <a:lnTo>
                    <a:pt x="12" y="144"/>
                  </a:lnTo>
                  <a:lnTo>
                    <a:pt x="12" y="141"/>
                  </a:lnTo>
                  <a:lnTo>
                    <a:pt x="10" y="138"/>
                  </a:lnTo>
                  <a:lnTo>
                    <a:pt x="10" y="134"/>
                  </a:lnTo>
                  <a:lnTo>
                    <a:pt x="9" y="131"/>
                  </a:lnTo>
                  <a:lnTo>
                    <a:pt x="9" y="126"/>
                  </a:lnTo>
                  <a:lnTo>
                    <a:pt x="7" y="122"/>
                  </a:lnTo>
                  <a:lnTo>
                    <a:pt x="7" y="116"/>
                  </a:lnTo>
                  <a:lnTo>
                    <a:pt x="6" y="112"/>
                  </a:lnTo>
                  <a:lnTo>
                    <a:pt x="4" y="108"/>
                  </a:lnTo>
                  <a:lnTo>
                    <a:pt x="4" y="103"/>
                  </a:lnTo>
                  <a:lnTo>
                    <a:pt x="3" y="99"/>
                  </a:lnTo>
                  <a:lnTo>
                    <a:pt x="3" y="93"/>
                  </a:lnTo>
                  <a:lnTo>
                    <a:pt x="2" y="90"/>
                  </a:lnTo>
                  <a:lnTo>
                    <a:pt x="2" y="87"/>
                  </a:lnTo>
                  <a:lnTo>
                    <a:pt x="2" y="84"/>
                  </a:lnTo>
                  <a:lnTo>
                    <a:pt x="0" y="81"/>
                  </a:lnTo>
                  <a:lnTo>
                    <a:pt x="0" y="80"/>
                  </a:lnTo>
                  <a:lnTo>
                    <a:pt x="0" y="77"/>
                  </a:lnTo>
                  <a:lnTo>
                    <a:pt x="0" y="74"/>
                  </a:lnTo>
                  <a:lnTo>
                    <a:pt x="0" y="71"/>
                  </a:lnTo>
                  <a:lnTo>
                    <a:pt x="0" y="68"/>
                  </a:lnTo>
                  <a:lnTo>
                    <a:pt x="0" y="65"/>
                  </a:lnTo>
                  <a:lnTo>
                    <a:pt x="0" y="63"/>
                  </a:lnTo>
                  <a:lnTo>
                    <a:pt x="0" y="60"/>
                  </a:lnTo>
                  <a:lnTo>
                    <a:pt x="0" y="55"/>
                  </a:lnTo>
                  <a:lnTo>
                    <a:pt x="0" y="52"/>
                  </a:lnTo>
                  <a:lnTo>
                    <a:pt x="0" y="49"/>
                  </a:lnTo>
                  <a:lnTo>
                    <a:pt x="0" y="47"/>
                  </a:lnTo>
                  <a:lnTo>
                    <a:pt x="0" y="44"/>
                  </a:lnTo>
                  <a:lnTo>
                    <a:pt x="0" y="41"/>
                  </a:lnTo>
                  <a:lnTo>
                    <a:pt x="0" y="38"/>
                  </a:lnTo>
                  <a:lnTo>
                    <a:pt x="0" y="35"/>
                  </a:lnTo>
                  <a:lnTo>
                    <a:pt x="0" y="33"/>
                  </a:lnTo>
                  <a:lnTo>
                    <a:pt x="0" y="29"/>
                  </a:lnTo>
                  <a:lnTo>
                    <a:pt x="0" y="25"/>
                  </a:lnTo>
                  <a:lnTo>
                    <a:pt x="0" y="22"/>
                  </a:lnTo>
                  <a:lnTo>
                    <a:pt x="0" y="19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76" name="Freeform 83"/>
            <p:cNvSpPr>
              <a:spLocks/>
            </p:cNvSpPr>
            <p:nvPr/>
          </p:nvSpPr>
          <p:spPr bwMode="auto">
            <a:xfrm>
              <a:off x="591" y="3055"/>
              <a:ext cx="38" cy="85"/>
            </a:xfrm>
            <a:custGeom>
              <a:avLst/>
              <a:gdLst>
                <a:gd name="T0" fmla="*/ 1 w 75"/>
                <a:gd name="T1" fmla="*/ 0 h 172"/>
                <a:gd name="T2" fmla="*/ 1 w 75"/>
                <a:gd name="T3" fmla="*/ 0 h 172"/>
                <a:gd name="T4" fmla="*/ 1 w 75"/>
                <a:gd name="T5" fmla="*/ 0 h 172"/>
                <a:gd name="T6" fmla="*/ 1 w 75"/>
                <a:gd name="T7" fmla="*/ 0 h 172"/>
                <a:gd name="T8" fmla="*/ 1 w 75"/>
                <a:gd name="T9" fmla="*/ 0 h 172"/>
                <a:gd name="T10" fmla="*/ 1 w 75"/>
                <a:gd name="T11" fmla="*/ 0 h 172"/>
                <a:gd name="T12" fmla="*/ 1 w 75"/>
                <a:gd name="T13" fmla="*/ 0 h 172"/>
                <a:gd name="T14" fmla="*/ 1 w 75"/>
                <a:gd name="T15" fmla="*/ 0 h 172"/>
                <a:gd name="T16" fmla="*/ 1 w 75"/>
                <a:gd name="T17" fmla="*/ 0 h 172"/>
                <a:gd name="T18" fmla="*/ 1 w 75"/>
                <a:gd name="T19" fmla="*/ 0 h 172"/>
                <a:gd name="T20" fmla="*/ 1 w 75"/>
                <a:gd name="T21" fmla="*/ 0 h 172"/>
                <a:gd name="T22" fmla="*/ 1 w 75"/>
                <a:gd name="T23" fmla="*/ 0 h 172"/>
                <a:gd name="T24" fmla="*/ 1 w 75"/>
                <a:gd name="T25" fmla="*/ 0 h 172"/>
                <a:gd name="T26" fmla="*/ 1 w 75"/>
                <a:gd name="T27" fmla="*/ 0 h 172"/>
                <a:gd name="T28" fmla="*/ 1 w 75"/>
                <a:gd name="T29" fmla="*/ 0 h 172"/>
                <a:gd name="T30" fmla="*/ 1 w 75"/>
                <a:gd name="T31" fmla="*/ 0 h 172"/>
                <a:gd name="T32" fmla="*/ 1 w 75"/>
                <a:gd name="T33" fmla="*/ 0 h 172"/>
                <a:gd name="T34" fmla="*/ 1 w 75"/>
                <a:gd name="T35" fmla="*/ 0 h 172"/>
                <a:gd name="T36" fmla="*/ 1 w 75"/>
                <a:gd name="T37" fmla="*/ 0 h 172"/>
                <a:gd name="T38" fmla="*/ 1 w 75"/>
                <a:gd name="T39" fmla="*/ 0 h 172"/>
                <a:gd name="T40" fmla="*/ 1 w 75"/>
                <a:gd name="T41" fmla="*/ 0 h 172"/>
                <a:gd name="T42" fmla="*/ 1 w 75"/>
                <a:gd name="T43" fmla="*/ 0 h 172"/>
                <a:gd name="T44" fmla="*/ 1 w 75"/>
                <a:gd name="T45" fmla="*/ 0 h 172"/>
                <a:gd name="T46" fmla="*/ 1 w 75"/>
                <a:gd name="T47" fmla="*/ 0 h 172"/>
                <a:gd name="T48" fmla="*/ 1 w 75"/>
                <a:gd name="T49" fmla="*/ 0 h 172"/>
                <a:gd name="T50" fmla="*/ 1 w 75"/>
                <a:gd name="T51" fmla="*/ 0 h 172"/>
                <a:gd name="T52" fmla="*/ 1 w 75"/>
                <a:gd name="T53" fmla="*/ 0 h 172"/>
                <a:gd name="T54" fmla="*/ 1 w 75"/>
                <a:gd name="T55" fmla="*/ 0 h 172"/>
                <a:gd name="T56" fmla="*/ 1 w 75"/>
                <a:gd name="T57" fmla="*/ 0 h 172"/>
                <a:gd name="T58" fmla="*/ 1 w 75"/>
                <a:gd name="T59" fmla="*/ 0 h 172"/>
                <a:gd name="T60" fmla="*/ 1 w 75"/>
                <a:gd name="T61" fmla="*/ 0 h 172"/>
                <a:gd name="T62" fmla="*/ 1 w 75"/>
                <a:gd name="T63" fmla="*/ 0 h 172"/>
                <a:gd name="T64" fmla="*/ 1 w 75"/>
                <a:gd name="T65" fmla="*/ 0 h 172"/>
                <a:gd name="T66" fmla="*/ 1 w 75"/>
                <a:gd name="T67" fmla="*/ 0 h 172"/>
                <a:gd name="T68" fmla="*/ 1 w 75"/>
                <a:gd name="T69" fmla="*/ 0 h 172"/>
                <a:gd name="T70" fmla="*/ 1 w 75"/>
                <a:gd name="T71" fmla="*/ 0 h 172"/>
                <a:gd name="T72" fmla="*/ 1 w 75"/>
                <a:gd name="T73" fmla="*/ 0 h 172"/>
                <a:gd name="T74" fmla="*/ 1 w 75"/>
                <a:gd name="T75" fmla="*/ 0 h 172"/>
                <a:gd name="T76" fmla="*/ 1 w 75"/>
                <a:gd name="T77" fmla="*/ 0 h 172"/>
                <a:gd name="T78" fmla="*/ 1 w 75"/>
                <a:gd name="T79" fmla="*/ 0 h 172"/>
                <a:gd name="T80" fmla="*/ 1 w 75"/>
                <a:gd name="T81" fmla="*/ 0 h 172"/>
                <a:gd name="T82" fmla="*/ 1 w 75"/>
                <a:gd name="T83" fmla="*/ 0 h 172"/>
                <a:gd name="T84" fmla="*/ 1 w 75"/>
                <a:gd name="T85" fmla="*/ 0 h 172"/>
                <a:gd name="T86" fmla="*/ 1 w 75"/>
                <a:gd name="T87" fmla="*/ 0 h 172"/>
                <a:gd name="T88" fmla="*/ 1 w 75"/>
                <a:gd name="T89" fmla="*/ 0 h 172"/>
                <a:gd name="T90" fmla="*/ 1 w 75"/>
                <a:gd name="T91" fmla="*/ 0 h 172"/>
                <a:gd name="T92" fmla="*/ 1 w 75"/>
                <a:gd name="T93" fmla="*/ 0 h 172"/>
                <a:gd name="T94" fmla="*/ 1 w 75"/>
                <a:gd name="T95" fmla="*/ 0 h 172"/>
                <a:gd name="T96" fmla="*/ 1 w 75"/>
                <a:gd name="T97" fmla="*/ 0 h 172"/>
                <a:gd name="T98" fmla="*/ 1 w 75"/>
                <a:gd name="T99" fmla="*/ 0 h 172"/>
                <a:gd name="T100" fmla="*/ 1 w 75"/>
                <a:gd name="T101" fmla="*/ 0 h 172"/>
                <a:gd name="T102" fmla="*/ 1 w 75"/>
                <a:gd name="T103" fmla="*/ 0 h 172"/>
                <a:gd name="T104" fmla="*/ 1 w 75"/>
                <a:gd name="T105" fmla="*/ 0 h 172"/>
                <a:gd name="T106" fmla="*/ 1 w 75"/>
                <a:gd name="T107" fmla="*/ 0 h 172"/>
                <a:gd name="T108" fmla="*/ 1 w 75"/>
                <a:gd name="T109" fmla="*/ 0 h 172"/>
                <a:gd name="T110" fmla="*/ 1 w 75"/>
                <a:gd name="T111" fmla="*/ 0 h 172"/>
                <a:gd name="T112" fmla="*/ 1 w 75"/>
                <a:gd name="T113" fmla="*/ 0 h 172"/>
                <a:gd name="T114" fmla="*/ 1 w 75"/>
                <a:gd name="T115" fmla="*/ 0 h 172"/>
                <a:gd name="T116" fmla="*/ 1 w 75"/>
                <a:gd name="T117" fmla="*/ 0 h 172"/>
                <a:gd name="T118" fmla="*/ 1 w 75"/>
                <a:gd name="T119" fmla="*/ 0 h 172"/>
                <a:gd name="T120" fmla="*/ 0 w 75"/>
                <a:gd name="T121" fmla="*/ 0 h 172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75"/>
                <a:gd name="T184" fmla="*/ 0 h 172"/>
                <a:gd name="T185" fmla="*/ 75 w 75"/>
                <a:gd name="T186" fmla="*/ 172 h 172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75" h="172">
                  <a:moveTo>
                    <a:pt x="0" y="2"/>
                  </a:moveTo>
                  <a:lnTo>
                    <a:pt x="1" y="3"/>
                  </a:lnTo>
                  <a:lnTo>
                    <a:pt x="3" y="6"/>
                  </a:lnTo>
                  <a:lnTo>
                    <a:pt x="4" y="9"/>
                  </a:lnTo>
                  <a:lnTo>
                    <a:pt x="6" y="12"/>
                  </a:lnTo>
                  <a:lnTo>
                    <a:pt x="8" y="15"/>
                  </a:lnTo>
                  <a:lnTo>
                    <a:pt x="10" y="19"/>
                  </a:lnTo>
                  <a:lnTo>
                    <a:pt x="13" y="23"/>
                  </a:lnTo>
                  <a:lnTo>
                    <a:pt x="16" y="28"/>
                  </a:lnTo>
                  <a:lnTo>
                    <a:pt x="17" y="34"/>
                  </a:lnTo>
                  <a:lnTo>
                    <a:pt x="19" y="38"/>
                  </a:lnTo>
                  <a:lnTo>
                    <a:pt x="20" y="42"/>
                  </a:lnTo>
                  <a:lnTo>
                    <a:pt x="23" y="47"/>
                  </a:lnTo>
                  <a:lnTo>
                    <a:pt x="24" y="51"/>
                  </a:lnTo>
                  <a:lnTo>
                    <a:pt x="24" y="55"/>
                  </a:lnTo>
                  <a:lnTo>
                    <a:pt x="26" y="60"/>
                  </a:lnTo>
                  <a:lnTo>
                    <a:pt x="26" y="66"/>
                  </a:lnTo>
                  <a:lnTo>
                    <a:pt x="24" y="69"/>
                  </a:lnTo>
                  <a:lnTo>
                    <a:pt x="24" y="74"/>
                  </a:lnTo>
                  <a:lnTo>
                    <a:pt x="23" y="77"/>
                  </a:lnTo>
                  <a:lnTo>
                    <a:pt x="23" y="83"/>
                  </a:lnTo>
                  <a:lnTo>
                    <a:pt x="22" y="87"/>
                  </a:lnTo>
                  <a:lnTo>
                    <a:pt x="20" y="92"/>
                  </a:lnTo>
                  <a:lnTo>
                    <a:pt x="20" y="96"/>
                  </a:lnTo>
                  <a:lnTo>
                    <a:pt x="19" y="100"/>
                  </a:lnTo>
                  <a:lnTo>
                    <a:pt x="17" y="105"/>
                  </a:lnTo>
                  <a:lnTo>
                    <a:pt x="16" y="109"/>
                  </a:lnTo>
                  <a:lnTo>
                    <a:pt x="13" y="114"/>
                  </a:lnTo>
                  <a:lnTo>
                    <a:pt x="11" y="118"/>
                  </a:lnTo>
                  <a:lnTo>
                    <a:pt x="8" y="122"/>
                  </a:lnTo>
                  <a:lnTo>
                    <a:pt x="7" y="125"/>
                  </a:lnTo>
                  <a:lnTo>
                    <a:pt x="4" y="130"/>
                  </a:lnTo>
                  <a:lnTo>
                    <a:pt x="1" y="134"/>
                  </a:lnTo>
                  <a:lnTo>
                    <a:pt x="1" y="135"/>
                  </a:lnTo>
                  <a:lnTo>
                    <a:pt x="4" y="138"/>
                  </a:lnTo>
                  <a:lnTo>
                    <a:pt x="7" y="141"/>
                  </a:lnTo>
                  <a:lnTo>
                    <a:pt x="11" y="147"/>
                  </a:lnTo>
                  <a:lnTo>
                    <a:pt x="13" y="148"/>
                  </a:lnTo>
                  <a:lnTo>
                    <a:pt x="16" y="151"/>
                  </a:lnTo>
                  <a:lnTo>
                    <a:pt x="19" y="153"/>
                  </a:lnTo>
                  <a:lnTo>
                    <a:pt x="23" y="156"/>
                  </a:lnTo>
                  <a:lnTo>
                    <a:pt x="27" y="157"/>
                  </a:lnTo>
                  <a:lnTo>
                    <a:pt x="32" y="159"/>
                  </a:lnTo>
                  <a:lnTo>
                    <a:pt x="36" y="160"/>
                  </a:lnTo>
                  <a:lnTo>
                    <a:pt x="40" y="160"/>
                  </a:lnTo>
                  <a:lnTo>
                    <a:pt x="43" y="162"/>
                  </a:lnTo>
                  <a:lnTo>
                    <a:pt x="45" y="164"/>
                  </a:lnTo>
                  <a:lnTo>
                    <a:pt x="48" y="167"/>
                  </a:lnTo>
                  <a:lnTo>
                    <a:pt x="51" y="169"/>
                  </a:lnTo>
                  <a:lnTo>
                    <a:pt x="54" y="172"/>
                  </a:lnTo>
                  <a:lnTo>
                    <a:pt x="55" y="172"/>
                  </a:lnTo>
                  <a:lnTo>
                    <a:pt x="56" y="170"/>
                  </a:lnTo>
                  <a:lnTo>
                    <a:pt x="58" y="167"/>
                  </a:lnTo>
                  <a:lnTo>
                    <a:pt x="58" y="166"/>
                  </a:lnTo>
                  <a:lnTo>
                    <a:pt x="58" y="163"/>
                  </a:lnTo>
                  <a:lnTo>
                    <a:pt x="59" y="160"/>
                  </a:lnTo>
                  <a:lnTo>
                    <a:pt x="61" y="154"/>
                  </a:lnTo>
                  <a:lnTo>
                    <a:pt x="61" y="153"/>
                  </a:lnTo>
                  <a:lnTo>
                    <a:pt x="75" y="138"/>
                  </a:lnTo>
                  <a:lnTo>
                    <a:pt x="74" y="137"/>
                  </a:lnTo>
                  <a:lnTo>
                    <a:pt x="72" y="135"/>
                  </a:lnTo>
                  <a:lnTo>
                    <a:pt x="68" y="134"/>
                  </a:lnTo>
                  <a:lnTo>
                    <a:pt x="64" y="135"/>
                  </a:lnTo>
                  <a:lnTo>
                    <a:pt x="61" y="137"/>
                  </a:lnTo>
                  <a:lnTo>
                    <a:pt x="58" y="138"/>
                  </a:lnTo>
                  <a:lnTo>
                    <a:pt x="55" y="141"/>
                  </a:lnTo>
                  <a:lnTo>
                    <a:pt x="52" y="144"/>
                  </a:lnTo>
                  <a:lnTo>
                    <a:pt x="49" y="146"/>
                  </a:lnTo>
                  <a:lnTo>
                    <a:pt x="46" y="147"/>
                  </a:lnTo>
                  <a:lnTo>
                    <a:pt x="43" y="148"/>
                  </a:lnTo>
                  <a:lnTo>
                    <a:pt x="42" y="148"/>
                  </a:lnTo>
                  <a:lnTo>
                    <a:pt x="39" y="148"/>
                  </a:lnTo>
                  <a:lnTo>
                    <a:pt x="35" y="147"/>
                  </a:lnTo>
                  <a:lnTo>
                    <a:pt x="30" y="144"/>
                  </a:lnTo>
                  <a:lnTo>
                    <a:pt x="27" y="143"/>
                  </a:lnTo>
                  <a:lnTo>
                    <a:pt x="23" y="138"/>
                  </a:lnTo>
                  <a:lnTo>
                    <a:pt x="19" y="135"/>
                  </a:lnTo>
                  <a:lnTo>
                    <a:pt x="17" y="134"/>
                  </a:lnTo>
                  <a:lnTo>
                    <a:pt x="17" y="131"/>
                  </a:lnTo>
                  <a:lnTo>
                    <a:pt x="17" y="130"/>
                  </a:lnTo>
                  <a:lnTo>
                    <a:pt x="17" y="127"/>
                  </a:lnTo>
                  <a:lnTo>
                    <a:pt x="17" y="124"/>
                  </a:lnTo>
                  <a:lnTo>
                    <a:pt x="19" y="121"/>
                  </a:lnTo>
                  <a:lnTo>
                    <a:pt x="19" y="116"/>
                  </a:lnTo>
                  <a:lnTo>
                    <a:pt x="20" y="114"/>
                  </a:lnTo>
                  <a:lnTo>
                    <a:pt x="23" y="109"/>
                  </a:lnTo>
                  <a:lnTo>
                    <a:pt x="24" y="105"/>
                  </a:lnTo>
                  <a:lnTo>
                    <a:pt x="26" y="99"/>
                  </a:lnTo>
                  <a:lnTo>
                    <a:pt x="27" y="95"/>
                  </a:lnTo>
                  <a:lnTo>
                    <a:pt x="29" y="90"/>
                  </a:lnTo>
                  <a:lnTo>
                    <a:pt x="30" y="86"/>
                  </a:lnTo>
                  <a:lnTo>
                    <a:pt x="30" y="82"/>
                  </a:lnTo>
                  <a:lnTo>
                    <a:pt x="32" y="77"/>
                  </a:lnTo>
                  <a:lnTo>
                    <a:pt x="33" y="73"/>
                  </a:lnTo>
                  <a:lnTo>
                    <a:pt x="35" y="69"/>
                  </a:lnTo>
                  <a:lnTo>
                    <a:pt x="33" y="66"/>
                  </a:lnTo>
                  <a:lnTo>
                    <a:pt x="33" y="61"/>
                  </a:lnTo>
                  <a:lnTo>
                    <a:pt x="32" y="55"/>
                  </a:lnTo>
                  <a:lnTo>
                    <a:pt x="30" y="51"/>
                  </a:lnTo>
                  <a:lnTo>
                    <a:pt x="30" y="48"/>
                  </a:lnTo>
                  <a:lnTo>
                    <a:pt x="29" y="45"/>
                  </a:lnTo>
                  <a:lnTo>
                    <a:pt x="27" y="42"/>
                  </a:lnTo>
                  <a:lnTo>
                    <a:pt x="27" y="39"/>
                  </a:lnTo>
                  <a:lnTo>
                    <a:pt x="26" y="37"/>
                  </a:lnTo>
                  <a:lnTo>
                    <a:pt x="24" y="35"/>
                  </a:lnTo>
                  <a:lnTo>
                    <a:pt x="24" y="32"/>
                  </a:lnTo>
                  <a:lnTo>
                    <a:pt x="23" y="29"/>
                  </a:lnTo>
                  <a:lnTo>
                    <a:pt x="22" y="26"/>
                  </a:lnTo>
                  <a:lnTo>
                    <a:pt x="20" y="23"/>
                  </a:lnTo>
                  <a:lnTo>
                    <a:pt x="19" y="21"/>
                  </a:lnTo>
                  <a:lnTo>
                    <a:pt x="17" y="18"/>
                  </a:lnTo>
                  <a:lnTo>
                    <a:pt x="16" y="13"/>
                  </a:lnTo>
                  <a:lnTo>
                    <a:pt x="13" y="9"/>
                  </a:lnTo>
                  <a:lnTo>
                    <a:pt x="11" y="5"/>
                  </a:lnTo>
                  <a:lnTo>
                    <a:pt x="10" y="3"/>
                  </a:lnTo>
                  <a:lnTo>
                    <a:pt x="7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77" name="Freeform 84"/>
            <p:cNvSpPr>
              <a:spLocks/>
            </p:cNvSpPr>
            <p:nvPr/>
          </p:nvSpPr>
          <p:spPr bwMode="auto">
            <a:xfrm>
              <a:off x="622" y="3113"/>
              <a:ext cx="17" cy="6"/>
            </a:xfrm>
            <a:custGeom>
              <a:avLst/>
              <a:gdLst>
                <a:gd name="T0" fmla="*/ 0 w 35"/>
                <a:gd name="T1" fmla="*/ 1 h 12"/>
                <a:gd name="T2" fmla="*/ 0 w 35"/>
                <a:gd name="T3" fmla="*/ 1 h 12"/>
                <a:gd name="T4" fmla="*/ 0 w 35"/>
                <a:gd name="T5" fmla="*/ 1 h 12"/>
                <a:gd name="T6" fmla="*/ 0 w 35"/>
                <a:gd name="T7" fmla="*/ 1 h 12"/>
                <a:gd name="T8" fmla="*/ 0 w 35"/>
                <a:gd name="T9" fmla="*/ 1 h 12"/>
                <a:gd name="T10" fmla="*/ 0 w 35"/>
                <a:gd name="T11" fmla="*/ 0 h 12"/>
                <a:gd name="T12" fmla="*/ 0 w 35"/>
                <a:gd name="T13" fmla="*/ 0 h 12"/>
                <a:gd name="T14" fmla="*/ 0 w 35"/>
                <a:gd name="T15" fmla="*/ 0 h 12"/>
                <a:gd name="T16" fmla="*/ 0 w 35"/>
                <a:gd name="T17" fmla="*/ 1 h 12"/>
                <a:gd name="T18" fmla="*/ 0 w 35"/>
                <a:gd name="T19" fmla="*/ 1 h 12"/>
                <a:gd name="T20" fmla="*/ 0 w 35"/>
                <a:gd name="T21" fmla="*/ 1 h 12"/>
                <a:gd name="T22" fmla="*/ 0 w 35"/>
                <a:gd name="T23" fmla="*/ 1 h 12"/>
                <a:gd name="T24" fmla="*/ 0 w 35"/>
                <a:gd name="T25" fmla="*/ 1 h 12"/>
                <a:gd name="T26" fmla="*/ 0 w 35"/>
                <a:gd name="T27" fmla="*/ 1 h 12"/>
                <a:gd name="T28" fmla="*/ 0 w 35"/>
                <a:gd name="T29" fmla="*/ 1 h 12"/>
                <a:gd name="T30" fmla="*/ 0 w 35"/>
                <a:gd name="T31" fmla="*/ 1 h 12"/>
                <a:gd name="T32" fmla="*/ 0 w 35"/>
                <a:gd name="T33" fmla="*/ 1 h 12"/>
                <a:gd name="T34" fmla="*/ 0 w 35"/>
                <a:gd name="T35" fmla="*/ 1 h 12"/>
                <a:gd name="T36" fmla="*/ 0 w 35"/>
                <a:gd name="T37" fmla="*/ 1 h 12"/>
                <a:gd name="T38" fmla="*/ 0 w 35"/>
                <a:gd name="T39" fmla="*/ 1 h 12"/>
                <a:gd name="T40" fmla="*/ 0 w 35"/>
                <a:gd name="T41" fmla="*/ 1 h 12"/>
                <a:gd name="T42" fmla="*/ 0 w 35"/>
                <a:gd name="T43" fmla="*/ 1 h 12"/>
                <a:gd name="T44" fmla="*/ 0 w 35"/>
                <a:gd name="T45" fmla="*/ 1 h 12"/>
                <a:gd name="T46" fmla="*/ 0 w 35"/>
                <a:gd name="T47" fmla="*/ 1 h 12"/>
                <a:gd name="T48" fmla="*/ 0 w 35"/>
                <a:gd name="T49" fmla="*/ 1 h 12"/>
                <a:gd name="T50" fmla="*/ 0 w 35"/>
                <a:gd name="T51" fmla="*/ 1 h 12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35"/>
                <a:gd name="T79" fmla="*/ 0 h 12"/>
                <a:gd name="T80" fmla="*/ 35 w 35"/>
                <a:gd name="T81" fmla="*/ 12 h 12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35" h="12">
                  <a:moveTo>
                    <a:pt x="0" y="11"/>
                  </a:moveTo>
                  <a:lnTo>
                    <a:pt x="1" y="9"/>
                  </a:lnTo>
                  <a:lnTo>
                    <a:pt x="6" y="6"/>
                  </a:lnTo>
                  <a:lnTo>
                    <a:pt x="10" y="5"/>
                  </a:lnTo>
                  <a:lnTo>
                    <a:pt x="14" y="2"/>
                  </a:lnTo>
                  <a:lnTo>
                    <a:pt x="17" y="0"/>
                  </a:lnTo>
                  <a:lnTo>
                    <a:pt x="20" y="0"/>
                  </a:lnTo>
                  <a:lnTo>
                    <a:pt x="25" y="0"/>
                  </a:lnTo>
                  <a:lnTo>
                    <a:pt x="27" y="2"/>
                  </a:lnTo>
                  <a:lnTo>
                    <a:pt x="30" y="3"/>
                  </a:lnTo>
                  <a:lnTo>
                    <a:pt x="33" y="5"/>
                  </a:lnTo>
                  <a:lnTo>
                    <a:pt x="35" y="5"/>
                  </a:lnTo>
                  <a:lnTo>
                    <a:pt x="33" y="6"/>
                  </a:lnTo>
                  <a:lnTo>
                    <a:pt x="29" y="8"/>
                  </a:lnTo>
                  <a:lnTo>
                    <a:pt x="27" y="9"/>
                  </a:lnTo>
                  <a:lnTo>
                    <a:pt x="25" y="11"/>
                  </a:lnTo>
                  <a:lnTo>
                    <a:pt x="22" y="12"/>
                  </a:lnTo>
                  <a:lnTo>
                    <a:pt x="19" y="11"/>
                  </a:lnTo>
                  <a:lnTo>
                    <a:pt x="16" y="11"/>
                  </a:lnTo>
                  <a:lnTo>
                    <a:pt x="11" y="11"/>
                  </a:lnTo>
                  <a:lnTo>
                    <a:pt x="9" y="11"/>
                  </a:lnTo>
                  <a:lnTo>
                    <a:pt x="6" y="11"/>
                  </a:lnTo>
                  <a:lnTo>
                    <a:pt x="3" y="11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78" name="Freeform 85"/>
            <p:cNvSpPr>
              <a:spLocks/>
            </p:cNvSpPr>
            <p:nvPr/>
          </p:nvSpPr>
          <p:spPr bwMode="auto">
            <a:xfrm>
              <a:off x="636" y="3114"/>
              <a:ext cx="8" cy="9"/>
            </a:xfrm>
            <a:custGeom>
              <a:avLst/>
              <a:gdLst>
                <a:gd name="T0" fmla="*/ 0 w 18"/>
                <a:gd name="T1" fmla="*/ 1 h 18"/>
                <a:gd name="T2" fmla="*/ 0 w 18"/>
                <a:gd name="T3" fmla="*/ 1 h 18"/>
                <a:gd name="T4" fmla="*/ 0 w 18"/>
                <a:gd name="T5" fmla="*/ 1 h 18"/>
                <a:gd name="T6" fmla="*/ 0 w 18"/>
                <a:gd name="T7" fmla="*/ 1 h 18"/>
                <a:gd name="T8" fmla="*/ 0 w 18"/>
                <a:gd name="T9" fmla="*/ 1 h 18"/>
                <a:gd name="T10" fmla="*/ 0 w 18"/>
                <a:gd name="T11" fmla="*/ 1 h 18"/>
                <a:gd name="T12" fmla="*/ 0 w 18"/>
                <a:gd name="T13" fmla="*/ 1 h 18"/>
                <a:gd name="T14" fmla="*/ 0 w 18"/>
                <a:gd name="T15" fmla="*/ 0 h 18"/>
                <a:gd name="T16" fmla="*/ 0 w 18"/>
                <a:gd name="T17" fmla="*/ 0 h 18"/>
                <a:gd name="T18" fmla="*/ 0 w 18"/>
                <a:gd name="T19" fmla="*/ 1 h 18"/>
                <a:gd name="T20" fmla="*/ 0 w 18"/>
                <a:gd name="T21" fmla="*/ 1 h 18"/>
                <a:gd name="T22" fmla="*/ 0 w 18"/>
                <a:gd name="T23" fmla="*/ 1 h 18"/>
                <a:gd name="T24" fmla="*/ 0 w 18"/>
                <a:gd name="T25" fmla="*/ 1 h 18"/>
                <a:gd name="T26" fmla="*/ 0 w 18"/>
                <a:gd name="T27" fmla="*/ 1 h 18"/>
                <a:gd name="T28" fmla="*/ 0 w 18"/>
                <a:gd name="T29" fmla="*/ 1 h 18"/>
                <a:gd name="T30" fmla="*/ 0 w 18"/>
                <a:gd name="T31" fmla="*/ 1 h 18"/>
                <a:gd name="T32" fmla="*/ 0 w 18"/>
                <a:gd name="T33" fmla="*/ 1 h 18"/>
                <a:gd name="T34" fmla="*/ 0 w 18"/>
                <a:gd name="T35" fmla="*/ 1 h 18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8"/>
                <a:gd name="T55" fmla="*/ 0 h 18"/>
                <a:gd name="T56" fmla="*/ 18 w 18"/>
                <a:gd name="T57" fmla="*/ 18 h 18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8" h="18">
                  <a:moveTo>
                    <a:pt x="0" y="18"/>
                  </a:moveTo>
                  <a:lnTo>
                    <a:pt x="0" y="16"/>
                  </a:lnTo>
                  <a:lnTo>
                    <a:pt x="5" y="13"/>
                  </a:lnTo>
                  <a:lnTo>
                    <a:pt x="9" y="11"/>
                  </a:lnTo>
                  <a:lnTo>
                    <a:pt x="14" y="6"/>
                  </a:lnTo>
                  <a:lnTo>
                    <a:pt x="15" y="2"/>
                  </a:lnTo>
                  <a:lnTo>
                    <a:pt x="16" y="2"/>
                  </a:lnTo>
                  <a:lnTo>
                    <a:pt x="16" y="0"/>
                  </a:lnTo>
                  <a:lnTo>
                    <a:pt x="18" y="0"/>
                  </a:lnTo>
                  <a:lnTo>
                    <a:pt x="18" y="2"/>
                  </a:lnTo>
                  <a:lnTo>
                    <a:pt x="18" y="5"/>
                  </a:lnTo>
                  <a:lnTo>
                    <a:pt x="18" y="8"/>
                  </a:lnTo>
                  <a:lnTo>
                    <a:pt x="18" y="12"/>
                  </a:lnTo>
                  <a:lnTo>
                    <a:pt x="18" y="15"/>
                  </a:lnTo>
                  <a:lnTo>
                    <a:pt x="18" y="16"/>
                  </a:lnTo>
                  <a:lnTo>
                    <a:pt x="18" y="18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79" name="Freeform 86"/>
            <p:cNvSpPr>
              <a:spLocks/>
            </p:cNvSpPr>
            <p:nvPr/>
          </p:nvSpPr>
          <p:spPr bwMode="auto">
            <a:xfrm>
              <a:off x="566" y="3057"/>
              <a:ext cx="24" cy="48"/>
            </a:xfrm>
            <a:custGeom>
              <a:avLst/>
              <a:gdLst>
                <a:gd name="T0" fmla="*/ 1 w 48"/>
                <a:gd name="T1" fmla="*/ 0 h 97"/>
                <a:gd name="T2" fmla="*/ 1 w 48"/>
                <a:gd name="T3" fmla="*/ 0 h 97"/>
                <a:gd name="T4" fmla="*/ 1 w 48"/>
                <a:gd name="T5" fmla="*/ 0 h 97"/>
                <a:gd name="T6" fmla="*/ 1 w 48"/>
                <a:gd name="T7" fmla="*/ 0 h 97"/>
                <a:gd name="T8" fmla="*/ 0 w 48"/>
                <a:gd name="T9" fmla="*/ 0 h 97"/>
                <a:gd name="T10" fmla="*/ 0 w 48"/>
                <a:gd name="T11" fmla="*/ 0 h 97"/>
                <a:gd name="T12" fmla="*/ 0 w 48"/>
                <a:gd name="T13" fmla="*/ 0 h 97"/>
                <a:gd name="T14" fmla="*/ 0 w 48"/>
                <a:gd name="T15" fmla="*/ 0 h 97"/>
                <a:gd name="T16" fmla="*/ 1 w 48"/>
                <a:gd name="T17" fmla="*/ 0 h 97"/>
                <a:gd name="T18" fmla="*/ 1 w 48"/>
                <a:gd name="T19" fmla="*/ 0 h 97"/>
                <a:gd name="T20" fmla="*/ 1 w 48"/>
                <a:gd name="T21" fmla="*/ 0 h 97"/>
                <a:gd name="T22" fmla="*/ 1 w 48"/>
                <a:gd name="T23" fmla="*/ 0 h 97"/>
                <a:gd name="T24" fmla="*/ 1 w 48"/>
                <a:gd name="T25" fmla="*/ 0 h 97"/>
                <a:gd name="T26" fmla="*/ 1 w 48"/>
                <a:gd name="T27" fmla="*/ 0 h 97"/>
                <a:gd name="T28" fmla="*/ 1 w 48"/>
                <a:gd name="T29" fmla="*/ 0 h 97"/>
                <a:gd name="T30" fmla="*/ 1 w 48"/>
                <a:gd name="T31" fmla="*/ 0 h 97"/>
                <a:gd name="T32" fmla="*/ 1 w 48"/>
                <a:gd name="T33" fmla="*/ 0 h 97"/>
                <a:gd name="T34" fmla="*/ 1 w 48"/>
                <a:gd name="T35" fmla="*/ 0 h 97"/>
                <a:gd name="T36" fmla="*/ 1 w 48"/>
                <a:gd name="T37" fmla="*/ 0 h 97"/>
                <a:gd name="T38" fmla="*/ 1 w 48"/>
                <a:gd name="T39" fmla="*/ 0 h 97"/>
                <a:gd name="T40" fmla="*/ 1 w 48"/>
                <a:gd name="T41" fmla="*/ 0 h 97"/>
                <a:gd name="T42" fmla="*/ 1 w 48"/>
                <a:gd name="T43" fmla="*/ 0 h 97"/>
                <a:gd name="T44" fmla="*/ 1 w 48"/>
                <a:gd name="T45" fmla="*/ 0 h 97"/>
                <a:gd name="T46" fmla="*/ 1 w 48"/>
                <a:gd name="T47" fmla="*/ 0 h 97"/>
                <a:gd name="T48" fmla="*/ 1 w 48"/>
                <a:gd name="T49" fmla="*/ 0 h 97"/>
                <a:gd name="T50" fmla="*/ 1 w 48"/>
                <a:gd name="T51" fmla="*/ 0 h 97"/>
                <a:gd name="T52" fmla="*/ 1 w 48"/>
                <a:gd name="T53" fmla="*/ 0 h 97"/>
                <a:gd name="T54" fmla="*/ 1 w 48"/>
                <a:gd name="T55" fmla="*/ 0 h 97"/>
                <a:gd name="T56" fmla="*/ 1 w 48"/>
                <a:gd name="T57" fmla="*/ 0 h 97"/>
                <a:gd name="T58" fmla="*/ 1 w 48"/>
                <a:gd name="T59" fmla="*/ 0 h 97"/>
                <a:gd name="T60" fmla="*/ 1 w 48"/>
                <a:gd name="T61" fmla="*/ 0 h 97"/>
                <a:gd name="T62" fmla="*/ 1 w 48"/>
                <a:gd name="T63" fmla="*/ 0 h 97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48"/>
                <a:gd name="T97" fmla="*/ 0 h 97"/>
                <a:gd name="T98" fmla="*/ 48 w 48"/>
                <a:gd name="T99" fmla="*/ 97 h 97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48" h="97">
                  <a:moveTo>
                    <a:pt x="16" y="0"/>
                  </a:moveTo>
                  <a:lnTo>
                    <a:pt x="14" y="0"/>
                  </a:lnTo>
                  <a:lnTo>
                    <a:pt x="12" y="0"/>
                  </a:lnTo>
                  <a:lnTo>
                    <a:pt x="9" y="0"/>
                  </a:lnTo>
                  <a:lnTo>
                    <a:pt x="6" y="2"/>
                  </a:lnTo>
                  <a:lnTo>
                    <a:pt x="4" y="5"/>
                  </a:lnTo>
                  <a:lnTo>
                    <a:pt x="3" y="10"/>
                  </a:lnTo>
                  <a:lnTo>
                    <a:pt x="1" y="11"/>
                  </a:lnTo>
                  <a:lnTo>
                    <a:pt x="1" y="14"/>
                  </a:lnTo>
                  <a:lnTo>
                    <a:pt x="0" y="17"/>
                  </a:lnTo>
                  <a:lnTo>
                    <a:pt x="0" y="21"/>
                  </a:lnTo>
                  <a:lnTo>
                    <a:pt x="0" y="24"/>
                  </a:lnTo>
                  <a:lnTo>
                    <a:pt x="0" y="29"/>
                  </a:lnTo>
                  <a:lnTo>
                    <a:pt x="0" y="32"/>
                  </a:lnTo>
                  <a:lnTo>
                    <a:pt x="0" y="36"/>
                  </a:lnTo>
                  <a:lnTo>
                    <a:pt x="0" y="39"/>
                  </a:lnTo>
                  <a:lnTo>
                    <a:pt x="1" y="42"/>
                  </a:lnTo>
                  <a:lnTo>
                    <a:pt x="1" y="45"/>
                  </a:lnTo>
                  <a:lnTo>
                    <a:pt x="1" y="48"/>
                  </a:lnTo>
                  <a:lnTo>
                    <a:pt x="3" y="52"/>
                  </a:lnTo>
                  <a:lnTo>
                    <a:pt x="3" y="53"/>
                  </a:lnTo>
                  <a:lnTo>
                    <a:pt x="33" y="56"/>
                  </a:lnTo>
                  <a:lnTo>
                    <a:pt x="12" y="74"/>
                  </a:lnTo>
                  <a:lnTo>
                    <a:pt x="12" y="75"/>
                  </a:lnTo>
                  <a:lnTo>
                    <a:pt x="13" y="77"/>
                  </a:lnTo>
                  <a:lnTo>
                    <a:pt x="14" y="79"/>
                  </a:lnTo>
                  <a:lnTo>
                    <a:pt x="17" y="84"/>
                  </a:lnTo>
                  <a:lnTo>
                    <a:pt x="20" y="87"/>
                  </a:lnTo>
                  <a:lnTo>
                    <a:pt x="25" y="91"/>
                  </a:lnTo>
                  <a:lnTo>
                    <a:pt x="27" y="94"/>
                  </a:lnTo>
                  <a:lnTo>
                    <a:pt x="32" y="97"/>
                  </a:lnTo>
                  <a:lnTo>
                    <a:pt x="35" y="97"/>
                  </a:lnTo>
                  <a:lnTo>
                    <a:pt x="38" y="97"/>
                  </a:lnTo>
                  <a:lnTo>
                    <a:pt x="42" y="94"/>
                  </a:lnTo>
                  <a:lnTo>
                    <a:pt x="45" y="90"/>
                  </a:lnTo>
                  <a:lnTo>
                    <a:pt x="46" y="87"/>
                  </a:lnTo>
                  <a:lnTo>
                    <a:pt x="48" y="82"/>
                  </a:lnTo>
                  <a:lnTo>
                    <a:pt x="48" y="78"/>
                  </a:lnTo>
                  <a:lnTo>
                    <a:pt x="48" y="74"/>
                  </a:lnTo>
                  <a:lnTo>
                    <a:pt x="48" y="71"/>
                  </a:lnTo>
                  <a:lnTo>
                    <a:pt x="48" y="68"/>
                  </a:lnTo>
                  <a:lnTo>
                    <a:pt x="48" y="65"/>
                  </a:lnTo>
                  <a:lnTo>
                    <a:pt x="48" y="62"/>
                  </a:lnTo>
                  <a:lnTo>
                    <a:pt x="48" y="58"/>
                  </a:lnTo>
                  <a:lnTo>
                    <a:pt x="46" y="55"/>
                  </a:lnTo>
                  <a:lnTo>
                    <a:pt x="46" y="50"/>
                  </a:lnTo>
                  <a:lnTo>
                    <a:pt x="46" y="48"/>
                  </a:lnTo>
                  <a:lnTo>
                    <a:pt x="45" y="43"/>
                  </a:lnTo>
                  <a:lnTo>
                    <a:pt x="43" y="39"/>
                  </a:lnTo>
                  <a:lnTo>
                    <a:pt x="42" y="34"/>
                  </a:lnTo>
                  <a:lnTo>
                    <a:pt x="42" y="32"/>
                  </a:lnTo>
                  <a:lnTo>
                    <a:pt x="41" y="29"/>
                  </a:lnTo>
                  <a:lnTo>
                    <a:pt x="39" y="26"/>
                  </a:lnTo>
                  <a:lnTo>
                    <a:pt x="39" y="23"/>
                  </a:lnTo>
                  <a:lnTo>
                    <a:pt x="38" y="20"/>
                  </a:lnTo>
                  <a:lnTo>
                    <a:pt x="35" y="16"/>
                  </a:lnTo>
                  <a:lnTo>
                    <a:pt x="33" y="13"/>
                  </a:lnTo>
                  <a:lnTo>
                    <a:pt x="32" y="8"/>
                  </a:lnTo>
                  <a:lnTo>
                    <a:pt x="30" y="7"/>
                  </a:lnTo>
                  <a:lnTo>
                    <a:pt x="26" y="2"/>
                  </a:lnTo>
                  <a:lnTo>
                    <a:pt x="22" y="1"/>
                  </a:lnTo>
                  <a:lnTo>
                    <a:pt x="19" y="0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80" name="Freeform 87"/>
            <p:cNvSpPr>
              <a:spLocks/>
            </p:cNvSpPr>
            <p:nvPr/>
          </p:nvSpPr>
          <p:spPr bwMode="auto">
            <a:xfrm>
              <a:off x="636" y="3039"/>
              <a:ext cx="25" cy="53"/>
            </a:xfrm>
            <a:custGeom>
              <a:avLst/>
              <a:gdLst>
                <a:gd name="T0" fmla="*/ 1 w 49"/>
                <a:gd name="T1" fmla="*/ 0 h 106"/>
                <a:gd name="T2" fmla="*/ 1 w 49"/>
                <a:gd name="T3" fmla="*/ 0 h 106"/>
                <a:gd name="T4" fmla="*/ 1 w 49"/>
                <a:gd name="T5" fmla="*/ 1 h 106"/>
                <a:gd name="T6" fmla="*/ 1 w 49"/>
                <a:gd name="T7" fmla="*/ 1 h 106"/>
                <a:gd name="T8" fmla="*/ 1 w 49"/>
                <a:gd name="T9" fmla="*/ 1 h 106"/>
                <a:gd name="T10" fmla="*/ 1 w 49"/>
                <a:gd name="T11" fmla="*/ 1 h 106"/>
                <a:gd name="T12" fmla="*/ 0 w 49"/>
                <a:gd name="T13" fmla="*/ 1 h 106"/>
                <a:gd name="T14" fmla="*/ 0 w 49"/>
                <a:gd name="T15" fmla="*/ 1 h 106"/>
                <a:gd name="T16" fmla="*/ 0 w 49"/>
                <a:gd name="T17" fmla="*/ 1 h 106"/>
                <a:gd name="T18" fmla="*/ 0 w 49"/>
                <a:gd name="T19" fmla="*/ 1 h 106"/>
                <a:gd name="T20" fmla="*/ 0 w 49"/>
                <a:gd name="T21" fmla="*/ 1 h 106"/>
                <a:gd name="T22" fmla="*/ 1 w 49"/>
                <a:gd name="T23" fmla="*/ 1 h 106"/>
                <a:gd name="T24" fmla="*/ 1 w 49"/>
                <a:gd name="T25" fmla="*/ 1 h 106"/>
                <a:gd name="T26" fmla="*/ 1 w 49"/>
                <a:gd name="T27" fmla="*/ 1 h 106"/>
                <a:gd name="T28" fmla="*/ 1 w 49"/>
                <a:gd name="T29" fmla="*/ 1 h 106"/>
                <a:gd name="T30" fmla="*/ 1 w 49"/>
                <a:gd name="T31" fmla="*/ 1 h 106"/>
                <a:gd name="T32" fmla="*/ 1 w 49"/>
                <a:gd name="T33" fmla="*/ 1 h 106"/>
                <a:gd name="T34" fmla="*/ 1 w 49"/>
                <a:gd name="T35" fmla="*/ 1 h 106"/>
                <a:gd name="T36" fmla="*/ 1 w 49"/>
                <a:gd name="T37" fmla="*/ 1 h 106"/>
                <a:gd name="T38" fmla="*/ 1 w 49"/>
                <a:gd name="T39" fmla="*/ 1 h 106"/>
                <a:gd name="T40" fmla="*/ 1 w 49"/>
                <a:gd name="T41" fmla="*/ 1 h 106"/>
                <a:gd name="T42" fmla="*/ 1 w 49"/>
                <a:gd name="T43" fmla="*/ 1 h 106"/>
                <a:gd name="T44" fmla="*/ 1 w 49"/>
                <a:gd name="T45" fmla="*/ 1 h 106"/>
                <a:gd name="T46" fmla="*/ 1 w 49"/>
                <a:gd name="T47" fmla="*/ 1 h 106"/>
                <a:gd name="T48" fmla="*/ 1 w 49"/>
                <a:gd name="T49" fmla="*/ 1 h 106"/>
                <a:gd name="T50" fmla="*/ 1 w 49"/>
                <a:gd name="T51" fmla="*/ 1 h 106"/>
                <a:gd name="T52" fmla="*/ 1 w 49"/>
                <a:gd name="T53" fmla="*/ 1 h 106"/>
                <a:gd name="T54" fmla="*/ 1 w 49"/>
                <a:gd name="T55" fmla="*/ 1 h 106"/>
                <a:gd name="T56" fmla="*/ 1 w 49"/>
                <a:gd name="T57" fmla="*/ 1 h 106"/>
                <a:gd name="T58" fmla="*/ 1 w 49"/>
                <a:gd name="T59" fmla="*/ 1 h 106"/>
                <a:gd name="T60" fmla="*/ 1 w 49"/>
                <a:gd name="T61" fmla="*/ 1 h 106"/>
                <a:gd name="T62" fmla="*/ 1 w 49"/>
                <a:gd name="T63" fmla="*/ 1 h 106"/>
                <a:gd name="T64" fmla="*/ 1 w 49"/>
                <a:gd name="T65" fmla="*/ 1 h 106"/>
                <a:gd name="T66" fmla="*/ 1 w 49"/>
                <a:gd name="T67" fmla="*/ 1 h 106"/>
                <a:gd name="T68" fmla="*/ 1 w 49"/>
                <a:gd name="T69" fmla="*/ 0 h 106"/>
                <a:gd name="T70" fmla="*/ 1 w 49"/>
                <a:gd name="T71" fmla="*/ 0 h 10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49"/>
                <a:gd name="T109" fmla="*/ 0 h 106"/>
                <a:gd name="T110" fmla="*/ 49 w 49"/>
                <a:gd name="T111" fmla="*/ 106 h 10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49" h="106">
                  <a:moveTo>
                    <a:pt x="20" y="0"/>
                  </a:moveTo>
                  <a:lnTo>
                    <a:pt x="17" y="0"/>
                  </a:lnTo>
                  <a:lnTo>
                    <a:pt x="14" y="0"/>
                  </a:lnTo>
                  <a:lnTo>
                    <a:pt x="12" y="0"/>
                  </a:lnTo>
                  <a:lnTo>
                    <a:pt x="9" y="2"/>
                  </a:lnTo>
                  <a:lnTo>
                    <a:pt x="7" y="2"/>
                  </a:lnTo>
                  <a:lnTo>
                    <a:pt x="6" y="3"/>
                  </a:lnTo>
                  <a:lnTo>
                    <a:pt x="4" y="6"/>
                  </a:lnTo>
                  <a:lnTo>
                    <a:pt x="3" y="9"/>
                  </a:lnTo>
                  <a:lnTo>
                    <a:pt x="3" y="10"/>
                  </a:lnTo>
                  <a:lnTo>
                    <a:pt x="1" y="13"/>
                  </a:lnTo>
                  <a:lnTo>
                    <a:pt x="1" y="16"/>
                  </a:lnTo>
                  <a:lnTo>
                    <a:pt x="1" y="21"/>
                  </a:lnTo>
                  <a:lnTo>
                    <a:pt x="0" y="23"/>
                  </a:lnTo>
                  <a:lnTo>
                    <a:pt x="0" y="28"/>
                  </a:lnTo>
                  <a:lnTo>
                    <a:pt x="0" y="31"/>
                  </a:lnTo>
                  <a:lnTo>
                    <a:pt x="0" y="35"/>
                  </a:lnTo>
                  <a:lnTo>
                    <a:pt x="0" y="38"/>
                  </a:lnTo>
                  <a:lnTo>
                    <a:pt x="0" y="41"/>
                  </a:lnTo>
                  <a:lnTo>
                    <a:pt x="0" y="44"/>
                  </a:lnTo>
                  <a:lnTo>
                    <a:pt x="0" y="47"/>
                  </a:lnTo>
                  <a:lnTo>
                    <a:pt x="0" y="51"/>
                  </a:lnTo>
                  <a:lnTo>
                    <a:pt x="0" y="53"/>
                  </a:lnTo>
                  <a:lnTo>
                    <a:pt x="32" y="55"/>
                  </a:lnTo>
                  <a:lnTo>
                    <a:pt x="6" y="76"/>
                  </a:lnTo>
                  <a:lnTo>
                    <a:pt x="6" y="77"/>
                  </a:lnTo>
                  <a:lnTo>
                    <a:pt x="9" y="80"/>
                  </a:lnTo>
                  <a:lnTo>
                    <a:pt x="10" y="83"/>
                  </a:lnTo>
                  <a:lnTo>
                    <a:pt x="12" y="86"/>
                  </a:lnTo>
                  <a:lnTo>
                    <a:pt x="13" y="89"/>
                  </a:lnTo>
                  <a:lnTo>
                    <a:pt x="16" y="92"/>
                  </a:lnTo>
                  <a:lnTo>
                    <a:pt x="17" y="95"/>
                  </a:lnTo>
                  <a:lnTo>
                    <a:pt x="20" y="98"/>
                  </a:lnTo>
                  <a:lnTo>
                    <a:pt x="22" y="99"/>
                  </a:lnTo>
                  <a:lnTo>
                    <a:pt x="26" y="102"/>
                  </a:lnTo>
                  <a:lnTo>
                    <a:pt x="29" y="105"/>
                  </a:lnTo>
                  <a:lnTo>
                    <a:pt x="32" y="106"/>
                  </a:lnTo>
                  <a:lnTo>
                    <a:pt x="35" y="106"/>
                  </a:lnTo>
                  <a:lnTo>
                    <a:pt x="38" y="106"/>
                  </a:lnTo>
                  <a:lnTo>
                    <a:pt x="42" y="103"/>
                  </a:lnTo>
                  <a:lnTo>
                    <a:pt x="45" y="99"/>
                  </a:lnTo>
                  <a:lnTo>
                    <a:pt x="46" y="96"/>
                  </a:lnTo>
                  <a:lnTo>
                    <a:pt x="48" y="92"/>
                  </a:lnTo>
                  <a:lnTo>
                    <a:pt x="48" y="89"/>
                  </a:lnTo>
                  <a:lnTo>
                    <a:pt x="49" y="85"/>
                  </a:lnTo>
                  <a:lnTo>
                    <a:pt x="49" y="80"/>
                  </a:lnTo>
                  <a:lnTo>
                    <a:pt x="49" y="76"/>
                  </a:lnTo>
                  <a:lnTo>
                    <a:pt x="48" y="71"/>
                  </a:lnTo>
                  <a:lnTo>
                    <a:pt x="48" y="66"/>
                  </a:lnTo>
                  <a:lnTo>
                    <a:pt x="48" y="63"/>
                  </a:lnTo>
                  <a:lnTo>
                    <a:pt x="48" y="60"/>
                  </a:lnTo>
                  <a:lnTo>
                    <a:pt x="46" y="57"/>
                  </a:lnTo>
                  <a:lnTo>
                    <a:pt x="46" y="55"/>
                  </a:lnTo>
                  <a:lnTo>
                    <a:pt x="46" y="50"/>
                  </a:lnTo>
                  <a:lnTo>
                    <a:pt x="45" y="45"/>
                  </a:lnTo>
                  <a:lnTo>
                    <a:pt x="44" y="42"/>
                  </a:lnTo>
                  <a:lnTo>
                    <a:pt x="44" y="39"/>
                  </a:lnTo>
                  <a:lnTo>
                    <a:pt x="42" y="37"/>
                  </a:lnTo>
                  <a:lnTo>
                    <a:pt x="42" y="34"/>
                  </a:lnTo>
                  <a:lnTo>
                    <a:pt x="41" y="29"/>
                  </a:lnTo>
                  <a:lnTo>
                    <a:pt x="39" y="25"/>
                  </a:lnTo>
                  <a:lnTo>
                    <a:pt x="38" y="19"/>
                  </a:lnTo>
                  <a:lnTo>
                    <a:pt x="36" y="16"/>
                  </a:lnTo>
                  <a:lnTo>
                    <a:pt x="35" y="13"/>
                  </a:lnTo>
                  <a:lnTo>
                    <a:pt x="35" y="10"/>
                  </a:lnTo>
                  <a:lnTo>
                    <a:pt x="32" y="7"/>
                  </a:lnTo>
                  <a:lnTo>
                    <a:pt x="30" y="5"/>
                  </a:lnTo>
                  <a:lnTo>
                    <a:pt x="29" y="3"/>
                  </a:lnTo>
                  <a:lnTo>
                    <a:pt x="28" y="2"/>
                  </a:lnTo>
                  <a:lnTo>
                    <a:pt x="25" y="0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81" name="Freeform 88"/>
            <p:cNvSpPr>
              <a:spLocks/>
            </p:cNvSpPr>
            <p:nvPr/>
          </p:nvSpPr>
          <p:spPr bwMode="auto">
            <a:xfrm>
              <a:off x="562" y="3112"/>
              <a:ext cx="134" cy="44"/>
            </a:xfrm>
            <a:custGeom>
              <a:avLst/>
              <a:gdLst>
                <a:gd name="T0" fmla="*/ 0 w 269"/>
                <a:gd name="T1" fmla="*/ 0 h 89"/>
                <a:gd name="T2" fmla="*/ 0 w 269"/>
                <a:gd name="T3" fmla="*/ 0 h 89"/>
                <a:gd name="T4" fmla="*/ 0 w 269"/>
                <a:gd name="T5" fmla="*/ 0 h 89"/>
                <a:gd name="T6" fmla="*/ 0 w 269"/>
                <a:gd name="T7" fmla="*/ 0 h 89"/>
                <a:gd name="T8" fmla="*/ 0 w 269"/>
                <a:gd name="T9" fmla="*/ 0 h 89"/>
                <a:gd name="T10" fmla="*/ 0 w 269"/>
                <a:gd name="T11" fmla="*/ 0 h 89"/>
                <a:gd name="T12" fmla="*/ 0 w 269"/>
                <a:gd name="T13" fmla="*/ 0 h 89"/>
                <a:gd name="T14" fmla="*/ 0 w 269"/>
                <a:gd name="T15" fmla="*/ 0 h 89"/>
                <a:gd name="T16" fmla="*/ 0 w 269"/>
                <a:gd name="T17" fmla="*/ 0 h 89"/>
                <a:gd name="T18" fmla="*/ 0 w 269"/>
                <a:gd name="T19" fmla="*/ 0 h 89"/>
                <a:gd name="T20" fmla="*/ 0 w 269"/>
                <a:gd name="T21" fmla="*/ 0 h 89"/>
                <a:gd name="T22" fmla="*/ 0 w 269"/>
                <a:gd name="T23" fmla="*/ 0 h 89"/>
                <a:gd name="T24" fmla="*/ 0 w 269"/>
                <a:gd name="T25" fmla="*/ 0 h 89"/>
                <a:gd name="T26" fmla="*/ 0 w 269"/>
                <a:gd name="T27" fmla="*/ 0 h 89"/>
                <a:gd name="T28" fmla="*/ 0 w 269"/>
                <a:gd name="T29" fmla="*/ 0 h 89"/>
                <a:gd name="T30" fmla="*/ 0 w 269"/>
                <a:gd name="T31" fmla="*/ 0 h 89"/>
                <a:gd name="T32" fmla="*/ 0 w 269"/>
                <a:gd name="T33" fmla="*/ 0 h 89"/>
                <a:gd name="T34" fmla="*/ 0 w 269"/>
                <a:gd name="T35" fmla="*/ 0 h 89"/>
                <a:gd name="T36" fmla="*/ 0 w 269"/>
                <a:gd name="T37" fmla="*/ 0 h 89"/>
                <a:gd name="T38" fmla="*/ 0 w 269"/>
                <a:gd name="T39" fmla="*/ 0 h 89"/>
                <a:gd name="T40" fmla="*/ 0 w 269"/>
                <a:gd name="T41" fmla="*/ 0 h 89"/>
                <a:gd name="T42" fmla="*/ 0 w 269"/>
                <a:gd name="T43" fmla="*/ 0 h 89"/>
                <a:gd name="T44" fmla="*/ 0 w 269"/>
                <a:gd name="T45" fmla="*/ 0 h 89"/>
                <a:gd name="T46" fmla="*/ 0 w 269"/>
                <a:gd name="T47" fmla="*/ 0 h 89"/>
                <a:gd name="T48" fmla="*/ 0 w 269"/>
                <a:gd name="T49" fmla="*/ 0 h 89"/>
                <a:gd name="T50" fmla="*/ 0 w 269"/>
                <a:gd name="T51" fmla="*/ 0 h 89"/>
                <a:gd name="T52" fmla="*/ 0 w 269"/>
                <a:gd name="T53" fmla="*/ 0 h 89"/>
                <a:gd name="T54" fmla="*/ 0 w 269"/>
                <a:gd name="T55" fmla="*/ 0 h 89"/>
                <a:gd name="T56" fmla="*/ 0 w 269"/>
                <a:gd name="T57" fmla="*/ 0 h 89"/>
                <a:gd name="T58" fmla="*/ 0 w 269"/>
                <a:gd name="T59" fmla="*/ 0 h 89"/>
                <a:gd name="T60" fmla="*/ 0 w 269"/>
                <a:gd name="T61" fmla="*/ 0 h 89"/>
                <a:gd name="T62" fmla="*/ 0 w 269"/>
                <a:gd name="T63" fmla="*/ 0 h 89"/>
                <a:gd name="T64" fmla="*/ 0 w 269"/>
                <a:gd name="T65" fmla="*/ 0 h 89"/>
                <a:gd name="T66" fmla="*/ 0 w 269"/>
                <a:gd name="T67" fmla="*/ 0 h 89"/>
                <a:gd name="T68" fmla="*/ 0 w 269"/>
                <a:gd name="T69" fmla="*/ 0 h 89"/>
                <a:gd name="T70" fmla="*/ 0 w 269"/>
                <a:gd name="T71" fmla="*/ 0 h 89"/>
                <a:gd name="T72" fmla="*/ 0 w 269"/>
                <a:gd name="T73" fmla="*/ 0 h 89"/>
                <a:gd name="T74" fmla="*/ 0 w 269"/>
                <a:gd name="T75" fmla="*/ 0 h 89"/>
                <a:gd name="T76" fmla="*/ 0 w 269"/>
                <a:gd name="T77" fmla="*/ 0 h 89"/>
                <a:gd name="T78" fmla="*/ 0 w 269"/>
                <a:gd name="T79" fmla="*/ 0 h 89"/>
                <a:gd name="T80" fmla="*/ 0 w 269"/>
                <a:gd name="T81" fmla="*/ 0 h 89"/>
                <a:gd name="T82" fmla="*/ 0 w 269"/>
                <a:gd name="T83" fmla="*/ 0 h 89"/>
                <a:gd name="T84" fmla="*/ 0 w 269"/>
                <a:gd name="T85" fmla="*/ 0 h 89"/>
                <a:gd name="T86" fmla="*/ 0 w 269"/>
                <a:gd name="T87" fmla="*/ 0 h 89"/>
                <a:gd name="T88" fmla="*/ 0 w 269"/>
                <a:gd name="T89" fmla="*/ 0 h 89"/>
                <a:gd name="T90" fmla="*/ 0 w 269"/>
                <a:gd name="T91" fmla="*/ 0 h 89"/>
                <a:gd name="T92" fmla="*/ 0 w 269"/>
                <a:gd name="T93" fmla="*/ 0 h 89"/>
                <a:gd name="T94" fmla="*/ 0 w 269"/>
                <a:gd name="T95" fmla="*/ 0 h 89"/>
                <a:gd name="T96" fmla="*/ 0 w 269"/>
                <a:gd name="T97" fmla="*/ 0 h 89"/>
                <a:gd name="T98" fmla="*/ 0 w 269"/>
                <a:gd name="T99" fmla="*/ 0 h 89"/>
                <a:gd name="T100" fmla="*/ 0 w 269"/>
                <a:gd name="T101" fmla="*/ 0 h 89"/>
                <a:gd name="T102" fmla="*/ 0 w 269"/>
                <a:gd name="T103" fmla="*/ 0 h 89"/>
                <a:gd name="T104" fmla="*/ 0 w 269"/>
                <a:gd name="T105" fmla="*/ 0 h 89"/>
                <a:gd name="T106" fmla="*/ 0 w 269"/>
                <a:gd name="T107" fmla="*/ 0 h 89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269"/>
                <a:gd name="T163" fmla="*/ 0 h 89"/>
                <a:gd name="T164" fmla="*/ 269 w 269"/>
                <a:gd name="T165" fmla="*/ 89 h 89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269" h="89">
                  <a:moveTo>
                    <a:pt x="64" y="33"/>
                  </a:moveTo>
                  <a:lnTo>
                    <a:pt x="63" y="35"/>
                  </a:lnTo>
                  <a:lnTo>
                    <a:pt x="60" y="38"/>
                  </a:lnTo>
                  <a:lnTo>
                    <a:pt x="55" y="41"/>
                  </a:lnTo>
                  <a:lnTo>
                    <a:pt x="52" y="45"/>
                  </a:lnTo>
                  <a:lnTo>
                    <a:pt x="47" y="48"/>
                  </a:lnTo>
                  <a:lnTo>
                    <a:pt x="42" y="51"/>
                  </a:lnTo>
                  <a:lnTo>
                    <a:pt x="38" y="54"/>
                  </a:lnTo>
                  <a:lnTo>
                    <a:pt x="35" y="54"/>
                  </a:lnTo>
                  <a:lnTo>
                    <a:pt x="31" y="52"/>
                  </a:lnTo>
                  <a:lnTo>
                    <a:pt x="26" y="49"/>
                  </a:lnTo>
                  <a:lnTo>
                    <a:pt x="25" y="48"/>
                  </a:lnTo>
                  <a:lnTo>
                    <a:pt x="23" y="48"/>
                  </a:lnTo>
                  <a:lnTo>
                    <a:pt x="7" y="54"/>
                  </a:lnTo>
                  <a:lnTo>
                    <a:pt x="6" y="55"/>
                  </a:lnTo>
                  <a:lnTo>
                    <a:pt x="3" y="58"/>
                  </a:lnTo>
                  <a:lnTo>
                    <a:pt x="0" y="60"/>
                  </a:lnTo>
                  <a:lnTo>
                    <a:pt x="3" y="61"/>
                  </a:lnTo>
                  <a:lnTo>
                    <a:pt x="5" y="63"/>
                  </a:lnTo>
                  <a:lnTo>
                    <a:pt x="9" y="65"/>
                  </a:lnTo>
                  <a:lnTo>
                    <a:pt x="10" y="67"/>
                  </a:lnTo>
                  <a:lnTo>
                    <a:pt x="13" y="70"/>
                  </a:lnTo>
                  <a:lnTo>
                    <a:pt x="16" y="71"/>
                  </a:lnTo>
                  <a:lnTo>
                    <a:pt x="19" y="74"/>
                  </a:lnTo>
                  <a:lnTo>
                    <a:pt x="23" y="80"/>
                  </a:lnTo>
                  <a:lnTo>
                    <a:pt x="29" y="84"/>
                  </a:lnTo>
                  <a:lnTo>
                    <a:pt x="32" y="87"/>
                  </a:lnTo>
                  <a:lnTo>
                    <a:pt x="34" y="89"/>
                  </a:lnTo>
                  <a:lnTo>
                    <a:pt x="32" y="70"/>
                  </a:lnTo>
                  <a:lnTo>
                    <a:pt x="34" y="71"/>
                  </a:lnTo>
                  <a:lnTo>
                    <a:pt x="38" y="73"/>
                  </a:lnTo>
                  <a:lnTo>
                    <a:pt x="39" y="74"/>
                  </a:lnTo>
                  <a:lnTo>
                    <a:pt x="44" y="76"/>
                  </a:lnTo>
                  <a:lnTo>
                    <a:pt x="47" y="77"/>
                  </a:lnTo>
                  <a:lnTo>
                    <a:pt x="51" y="78"/>
                  </a:lnTo>
                  <a:lnTo>
                    <a:pt x="55" y="78"/>
                  </a:lnTo>
                  <a:lnTo>
                    <a:pt x="60" y="80"/>
                  </a:lnTo>
                  <a:lnTo>
                    <a:pt x="64" y="81"/>
                  </a:lnTo>
                  <a:lnTo>
                    <a:pt x="68" y="83"/>
                  </a:lnTo>
                  <a:lnTo>
                    <a:pt x="73" y="84"/>
                  </a:lnTo>
                  <a:lnTo>
                    <a:pt x="79" y="86"/>
                  </a:lnTo>
                  <a:lnTo>
                    <a:pt x="83" y="86"/>
                  </a:lnTo>
                  <a:lnTo>
                    <a:pt x="87" y="87"/>
                  </a:lnTo>
                  <a:lnTo>
                    <a:pt x="92" y="86"/>
                  </a:lnTo>
                  <a:lnTo>
                    <a:pt x="96" y="86"/>
                  </a:lnTo>
                  <a:lnTo>
                    <a:pt x="99" y="86"/>
                  </a:lnTo>
                  <a:lnTo>
                    <a:pt x="102" y="86"/>
                  </a:lnTo>
                  <a:lnTo>
                    <a:pt x="105" y="86"/>
                  </a:lnTo>
                  <a:lnTo>
                    <a:pt x="108" y="86"/>
                  </a:lnTo>
                  <a:lnTo>
                    <a:pt x="111" y="84"/>
                  </a:lnTo>
                  <a:lnTo>
                    <a:pt x="114" y="84"/>
                  </a:lnTo>
                  <a:lnTo>
                    <a:pt x="116" y="83"/>
                  </a:lnTo>
                  <a:lnTo>
                    <a:pt x="119" y="83"/>
                  </a:lnTo>
                  <a:lnTo>
                    <a:pt x="122" y="81"/>
                  </a:lnTo>
                  <a:lnTo>
                    <a:pt x="125" y="81"/>
                  </a:lnTo>
                  <a:lnTo>
                    <a:pt x="130" y="81"/>
                  </a:lnTo>
                  <a:lnTo>
                    <a:pt x="132" y="81"/>
                  </a:lnTo>
                  <a:lnTo>
                    <a:pt x="135" y="80"/>
                  </a:lnTo>
                  <a:lnTo>
                    <a:pt x="138" y="78"/>
                  </a:lnTo>
                  <a:lnTo>
                    <a:pt x="141" y="78"/>
                  </a:lnTo>
                  <a:lnTo>
                    <a:pt x="144" y="77"/>
                  </a:lnTo>
                  <a:lnTo>
                    <a:pt x="147" y="77"/>
                  </a:lnTo>
                  <a:lnTo>
                    <a:pt x="150" y="76"/>
                  </a:lnTo>
                  <a:lnTo>
                    <a:pt x="153" y="76"/>
                  </a:lnTo>
                  <a:lnTo>
                    <a:pt x="156" y="74"/>
                  </a:lnTo>
                  <a:lnTo>
                    <a:pt x="159" y="73"/>
                  </a:lnTo>
                  <a:lnTo>
                    <a:pt x="162" y="73"/>
                  </a:lnTo>
                  <a:lnTo>
                    <a:pt x="164" y="71"/>
                  </a:lnTo>
                  <a:lnTo>
                    <a:pt x="167" y="70"/>
                  </a:lnTo>
                  <a:lnTo>
                    <a:pt x="172" y="68"/>
                  </a:lnTo>
                  <a:lnTo>
                    <a:pt x="176" y="67"/>
                  </a:lnTo>
                  <a:lnTo>
                    <a:pt x="178" y="64"/>
                  </a:lnTo>
                  <a:lnTo>
                    <a:pt x="180" y="63"/>
                  </a:lnTo>
                  <a:lnTo>
                    <a:pt x="183" y="61"/>
                  </a:lnTo>
                  <a:lnTo>
                    <a:pt x="186" y="60"/>
                  </a:lnTo>
                  <a:lnTo>
                    <a:pt x="189" y="58"/>
                  </a:lnTo>
                  <a:lnTo>
                    <a:pt x="192" y="57"/>
                  </a:lnTo>
                  <a:lnTo>
                    <a:pt x="195" y="54"/>
                  </a:lnTo>
                  <a:lnTo>
                    <a:pt x="199" y="52"/>
                  </a:lnTo>
                  <a:lnTo>
                    <a:pt x="202" y="49"/>
                  </a:lnTo>
                  <a:lnTo>
                    <a:pt x="205" y="48"/>
                  </a:lnTo>
                  <a:lnTo>
                    <a:pt x="209" y="45"/>
                  </a:lnTo>
                  <a:lnTo>
                    <a:pt x="212" y="44"/>
                  </a:lnTo>
                  <a:lnTo>
                    <a:pt x="217" y="41"/>
                  </a:lnTo>
                  <a:lnTo>
                    <a:pt x="221" y="39"/>
                  </a:lnTo>
                  <a:lnTo>
                    <a:pt x="224" y="38"/>
                  </a:lnTo>
                  <a:lnTo>
                    <a:pt x="228" y="35"/>
                  </a:lnTo>
                  <a:lnTo>
                    <a:pt x="231" y="33"/>
                  </a:lnTo>
                  <a:lnTo>
                    <a:pt x="234" y="31"/>
                  </a:lnTo>
                  <a:lnTo>
                    <a:pt x="239" y="29"/>
                  </a:lnTo>
                  <a:lnTo>
                    <a:pt x="241" y="28"/>
                  </a:lnTo>
                  <a:lnTo>
                    <a:pt x="244" y="25"/>
                  </a:lnTo>
                  <a:lnTo>
                    <a:pt x="247" y="23"/>
                  </a:lnTo>
                  <a:lnTo>
                    <a:pt x="250" y="22"/>
                  </a:lnTo>
                  <a:lnTo>
                    <a:pt x="253" y="20"/>
                  </a:lnTo>
                  <a:lnTo>
                    <a:pt x="256" y="17"/>
                  </a:lnTo>
                  <a:lnTo>
                    <a:pt x="260" y="16"/>
                  </a:lnTo>
                  <a:lnTo>
                    <a:pt x="263" y="15"/>
                  </a:lnTo>
                  <a:lnTo>
                    <a:pt x="269" y="0"/>
                  </a:lnTo>
                  <a:lnTo>
                    <a:pt x="268" y="0"/>
                  </a:lnTo>
                  <a:lnTo>
                    <a:pt x="265" y="1"/>
                  </a:lnTo>
                  <a:lnTo>
                    <a:pt x="262" y="4"/>
                  </a:lnTo>
                  <a:lnTo>
                    <a:pt x="260" y="6"/>
                  </a:lnTo>
                  <a:lnTo>
                    <a:pt x="256" y="7"/>
                  </a:lnTo>
                  <a:lnTo>
                    <a:pt x="253" y="9"/>
                  </a:lnTo>
                  <a:lnTo>
                    <a:pt x="250" y="10"/>
                  </a:lnTo>
                  <a:lnTo>
                    <a:pt x="246" y="13"/>
                  </a:lnTo>
                  <a:lnTo>
                    <a:pt x="241" y="16"/>
                  </a:lnTo>
                  <a:lnTo>
                    <a:pt x="237" y="19"/>
                  </a:lnTo>
                  <a:lnTo>
                    <a:pt x="233" y="20"/>
                  </a:lnTo>
                  <a:lnTo>
                    <a:pt x="228" y="23"/>
                  </a:lnTo>
                  <a:lnTo>
                    <a:pt x="224" y="26"/>
                  </a:lnTo>
                  <a:lnTo>
                    <a:pt x="220" y="29"/>
                  </a:lnTo>
                  <a:lnTo>
                    <a:pt x="215" y="32"/>
                  </a:lnTo>
                  <a:lnTo>
                    <a:pt x="209" y="35"/>
                  </a:lnTo>
                  <a:lnTo>
                    <a:pt x="205" y="38"/>
                  </a:lnTo>
                  <a:lnTo>
                    <a:pt x="201" y="39"/>
                  </a:lnTo>
                  <a:lnTo>
                    <a:pt x="196" y="42"/>
                  </a:lnTo>
                  <a:lnTo>
                    <a:pt x="192" y="45"/>
                  </a:lnTo>
                  <a:lnTo>
                    <a:pt x="188" y="48"/>
                  </a:lnTo>
                  <a:lnTo>
                    <a:pt x="185" y="51"/>
                  </a:lnTo>
                  <a:lnTo>
                    <a:pt x="180" y="52"/>
                  </a:lnTo>
                  <a:lnTo>
                    <a:pt x="178" y="54"/>
                  </a:lnTo>
                  <a:lnTo>
                    <a:pt x="175" y="55"/>
                  </a:lnTo>
                  <a:lnTo>
                    <a:pt x="172" y="57"/>
                  </a:lnTo>
                  <a:lnTo>
                    <a:pt x="167" y="60"/>
                  </a:lnTo>
                  <a:lnTo>
                    <a:pt x="166" y="61"/>
                  </a:lnTo>
                  <a:lnTo>
                    <a:pt x="163" y="61"/>
                  </a:lnTo>
                  <a:lnTo>
                    <a:pt x="162" y="61"/>
                  </a:lnTo>
                  <a:lnTo>
                    <a:pt x="157" y="63"/>
                  </a:lnTo>
                  <a:lnTo>
                    <a:pt x="154" y="64"/>
                  </a:lnTo>
                  <a:lnTo>
                    <a:pt x="150" y="65"/>
                  </a:lnTo>
                  <a:lnTo>
                    <a:pt x="147" y="67"/>
                  </a:lnTo>
                  <a:lnTo>
                    <a:pt x="143" y="68"/>
                  </a:lnTo>
                  <a:lnTo>
                    <a:pt x="138" y="70"/>
                  </a:lnTo>
                  <a:lnTo>
                    <a:pt x="132" y="70"/>
                  </a:lnTo>
                  <a:lnTo>
                    <a:pt x="128" y="71"/>
                  </a:lnTo>
                  <a:lnTo>
                    <a:pt x="124" y="73"/>
                  </a:lnTo>
                  <a:lnTo>
                    <a:pt x="119" y="74"/>
                  </a:lnTo>
                  <a:lnTo>
                    <a:pt x="115" y="76"/>
                  </a:lnTo>
                  <a:lnTo>
                    <a:pt x="112" y="76"/>
                  </a:lnTo>
                  <a:lnTo>
                    <a:pt x="109" y="77"/>
                  </a:lnTo>
                  <a:lnTo>
                    <a:pt x="108" y="77"/>
                  </a:lnTo>
                  <a:lnTo>
                    <a:pt x="105" y="77"/>
                  </a:lnTo>
                  <a:lnTo>
                    <a:pt x="102" y="76"/>
                  </a:lnTo>
                  <a:lnTo>
                    <a:pt x="98" y="76"/>
                  </a:lnTo>
                  <a:lnTo>
                    <a:pt x="93" y="76"/>
                  </a:lnTo>
                  <a:lnTo>
                    <a:pt x="87" y="74"/>
                  </a:lnTo>
                  <a:lnTo>
                    <a:pt x="83" y="73"/>
                  </a:lnTo>
                  <a:lnTo>
                    <a:pt x="77" y="73"/>
                  </a:lnTo>
                  <a:lnTo>
                    <a:pt x="73" y="71"/>
                  </a:lnTo>
                  <a:lnTo>
                    <a:pt x="67" y="70"/>
                  </a:lnTo>
                  <a:lnTo>
                    <a:pt x="63" y="70"/>
                  </a:lnTo>
                  <a:lnTo>
                    <a:pt x="58" y="68"/>
                  </a:lnTo>
                  <a:lnTo>
                    <a:pt x="55" y="68"/>
                  </a:lnTo>
                  <a:lnTo>
                    <a:pt x="51" y="67"/>
                  </a:lnTo>
                  <a:lnTo>
                    <a:pt x="50" y="67"/>
                  </a:lnTo>
                  <a:lnTo>
                    <a:pt x="47" y="67"/>
                  </a:lnTo>
                  <a:lnTo>
                    <a:pt x="71" y="44"/>
                  </a:lnTo>
                  <a:lnTo>
                    <a:pt x="64" y="3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82" name="Freeform 89"/>
            <p:cNvSpPr>
              <a:spLocks/>
            </p:cNvSpPr>
            <p:nvPr/>
          </p:nvSpPr>
          <p:spPr bwMode="auto">
            <a:xfrm>
              <a:off x="654" y="3105"/>
              <a:ext cx="62" cy="67"/>
            </a:xfrm>
            <a:custGeom>
              <a:avLst/>
              <a:gdLst>
                <a:gd name="T0" fmla="*/ 0 w 125"/>
                <a:gd name="T1" fmla="*/ 1 h 134"/>
                <a:gd name="T2" fmla="*/ 0 w 125"/>
                <a:gd name="T3" fmla="*/ 1 h 134"/>
                <a:gd name="T4" fmla="*/ 0 w 125"/>
                <a:gd name="T5" fmla="*/ 1 h 134"/>
                <a:gd name="T6" fmla="*/ 0 w 125"/>
                <a:gd name="T7" fmla="*/ 1 h 134"/>
                <a:gd name="T8" fmla="*/ 0 w 125"/>
                <a:gd name="T9" fmla="*/ 1 h 134"/>
                <a:gd name="T10" fmla="*/ 0 w 125"/>
                <a:gd name="T11" fmla="*/ 1 h 134"/>
                <a:gd name="T12" fmla="*/ 0 w 125"/>
                <a:gd name="T13" fmla="*/ 1 h 134"/>
                <a:gd name="T14" fmla="*/ 0 w 125"/>
                <a:gd name="T15" fmla="*/ 1 h 134"/>
                <a:gd name="T16" fmla="*/ 0 w 125"/>
                <a:gd name="T17" fmla="*/ 1 h 134"/>
                <a:gd name="T18" fmla="*/ 0 w 125"/>
                <a:gd name="T19" fmla="*/ 1 h 134"/>
                <a:gd name="T20" fmla="*/ 0 w 125"/>
                <a:gd name="T21" fmla="*/ 0 h 134"/>
                <a:gd name="T22" fmla="*/ 0 w 125"/>
                <a:gd name="T23" fmla="*/ 1 h 134"/>
                <a:gd name="T24" fmla="*/ 0 w 125"/>
                <a:gd name="T25" fmla="*/ 1 h 134"/>
                <a:gd name="T26" fmla="*/ 0 w 125"/>
                <a:gd name="T27" fmla="*/ 1 h 134"/>
                <a:gd name="T28" fmla="*/ 0 w 125"/>
                <a:gd name="T29" fmla="*/ 1 h 134"/>
                <a:gd name="T30" fmla="*/ 0 w 125"/>
                <a:gd name="T31" fmla="*/ 1 h 134"/>
                <a:gd name="T32" fmla="*/ 0 w 125"/>
                <a:gd name="T33" fmla="*/ 1 h 134"/>
                <a:gd name="T34" fmla="*/ 0 w 125"/>
                <a:gd name="T35" fmla="*/ 1 h 134"/>
                <a:gd name="T36" fmla="*/ 0 w 125"/>
                <a:gd name="T37" fmla="*/ 1 h 134"/>
                <a:gd name="T38" fmla="*/ 0 w 125"/>
                <a:gd name="T39" fmla="*/ 1 h 134"/>
                <a:gd name="T40" fmla="*/ 0 w 125"/>
                <a:gd name="T41" fmla="*/ 1 h 134"/>
                <a:gd name="T42" fmla="*/ 0 w 125"/>
                <a:gd name="T43" fmla="*/ 1 h 134"/>
                <a:gd name="T44" fmla="*/ 0 w 125"/>
                <a:gd name="T45" fmla="*/ 1 h 134"/>
                <a:gd name="T46" fmla="*/ 0 w 125"/>
                <a:gd name="T47" fmla="*/ 1 h 134"/>
                <a:gd name="T48" fmla="*/ 0 w 125"/>
                <a:gd name="T49" fmla="*/ 1 h 134"/>
                <a:gd name="T50" fmla="*/ 0 w 125"/>
                <a:gd name="T51" fmla="*/ 1 h 134"/>
                <a:gd name="T52" fmla="*/ 0 w 125"/>
                <a:gd name="T53" fmla="*/ 1 h 134"/>
                <a:gd name="T54" fmla="*/ 0 w 125"/>
                <a:gd name="T55" fmla="*/ 1 h 134"/>
                <a:gd name="T56" fmla="*/ 0 w 125"/>
                <a:gd name="T57" fmla="*/ 1 h 134"/>
                <a:gd name="T58" fmla="*/ 0 w 125"/>
                <a:gd name="T59" fmla="*/ 1 h 134"/>
                <a:gd name="T60" fmla="*/ 0 w 125"/>
                <a:gd name="T61" fmla="*/ 1 h 134"/>
                <a:gd name="T62" fmla="*/ 0 w 125"/>
                <a:gd name="T63" fmla="*/ 1 h 134"/>
                <a:gd name="T64" fmla="*/ 0 w 125"/>
                <a:gd name="T65" fmla="*/ 1 h 134"/>
                <a:gd name="T66" fmla="*/ 0 w 125"/>
                <a:gd name="T67" fmla="*/ 1 h 134"/>
                <a:gd name="T68" fmla="*/ 0 w 125"/>
                <a:gd name="T69" fmla="*/ 1 h 134"/>
                <a:gd name="T70" fmla="*/ 0 w 125"/>
                <a:gd name="T71" fmla="*/ 1 h 134"/>
                <a:gd name="T72" fmla="*/ 0 w 125"/>
                <a:gd name="T73" fmla="*/ 1 h 134"/>
                <a:gd name="T74" fmla="*/ 0 w 125"/>
                <a:gd name="T75" fmla="*/ 1 h 134"/>
                <a:gd name="T76" fmla="*/ 0 w 125"/>
                <a:gd name="T77" fmla="*/ 1 h 134"/>
                <a:gd name="T78" fmla="*/ 0 w 125"/>
                <a:gd name="T79" fmla="*/ 1 h 134"/>
                <a:gd name="T80" fmla="*/ 0 w 125"/>
                <a:gd name="T81" fmla="*/ 1 h 134"/>
                <a:gd name="T82" fmla="*/ 0 w 125"/>
                <a:gd name="T83" fmla="*/ 1 h 134"/>
                <a:gd name="T84" fmla="*/ 0 w 125"/>
                <a:gd name="T85" fmla="*/ 1 h 134"/>
                <a:gd name="T86" fmla="*/ 0 w 125"/>
                <a:gd name="T87" fmla="*/ 1 h 134"/>
                <a:gd name="T88" fmla="*/ 0 w 125"/>
                <a:gd name="T89" fmla="*/ 1 h 134"/>
                <a:gd name="T90" fmla="*/ 0 w 125"/>
                <a:gd name="T91" fmla="*/ 1 h 134"/>
                <a:gd name="T92" fmla="*/ 0 w 125"/>
                <a:gd name="T93" fmla="*/ 1 h 134"/>
                <a:gd name="T94" fmla="*/ 0 w 125"/>
                <a:gd name="T95" fmla="*/ 1 h 134"/>
                <a:gd name="T96" fmla="*/ 0 w 125"/>
                <a:gd name="T97" fmla="*/ 1 h 134"/>
                <a:gd name="T98" fmla="*/ 0 w 125"/>
                <a:gd name="T99" fmla="*/ 1 h 134"/>
                <a:gd name="T100" fmla="*/ 0 w 125"/>
                <a:gd name="T101" fmla="*/ 1 h 134"/>
                <a:gd name="T102" fmla="*/ 0 w 125"/>
                <a:gd name="T103" fmla="*/ 1 h 134"/>
                <a:gd name="T104" fmla="*/ 0 w 125"/>
                <a:gd name="T105" fmla="*/ 1 h 134"/>
                <a:gd name="T106" fmla="*/ 0 w 125"/>
                <a:gd name="T107" fmla="*/ 1 h 13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125"/>
                <a:gd name="T163" fmla="*/ 0 h 134"/>
                <a:gd name="T164" fmla="*/ 125 w 125"/>
                <a:gd name="T165" fmla="*/ 134 h 13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125" h="134">
                  <a:moveTo>
                    <a:pt x="0" y="18"/>
                  </a:moveTo>
                  <a:lnTo>
                    <a:pt x="0" y="18"/>
                  </a:lnTo>
                  <a:lnTo>
                    <a:pt x="3" y="18"/>
                  </a:lnTo>
                  <a:lnTo>
                    <a:pt x="6" y="19"/>
                  </a:lnTo>
                  <a:lnTo>
                    <a:pt x="11" y="21"/>
                  </a:lnTo>
                  <a:lnTo>
                    <a:pt x="16" y="21"/>
                  </a:lnTo>
                  <a:lnTo>
                    <a:pt x="20" y="22"/>
                  </a:lnTo>
                  <a:lnTo>
                    <a:pt x="26" y="22"/>
                  </a:lnTo>
                  <a:lnTo>
                    <a:pt x="30" y="22"/>
                  </a:lnTo>
                  <a:lnTo>
                    <a:pt x="32" y="21"/>
                  </a:lnTo>
                  <a:lnTo>
                    <a:pt x="36" y="19"/>
                  </a:lnTo>
                  <a:lnTo>
                    <a:pt x="39" y="18"/>
                  </a:lnTo>
                  <a:lnTo>
                    <a:pt x="45" y="16"/>
                  </a:lnTo>
                  <a:lnTo>
                    <a:pt x="48" y="15"/>
                  </a:lnTo>
                  <a:lnTo>
                    <a:pt x="51" y="15"/>
                  </a:lnTo>
                  <a:lnTo>
                    <a:pt x="54" y="14"/>
                  </a:lnTo>
                  <a:lnTo>
                    <a:pt x="56" y="14"/>
                  </a:lnTo>
                  <a:lnTo>
                    <a:pt x="59" y="12"/>
                  </a:lnTo>
                  <a:lnTo>
                    <a:pt x="62" y="11"/>
                  </a:lnTo>
                  <a:lnTo>
                    <a:pt x="67" y="9"/>
                  </a:lnTo>
                  <a:lnTo>
                    <a:pt x="70" y="9"/>
                  </a:lnTo>
                  <a:lnTo>
                    <a:pt x="72" y="8"/>
                  </a:lnTo>
                  <a:lnTo>
                    <a:pt x="77" y="8"/>
                  </a:lnTo>
                  <a:lnTo>
                    <a:pt x="80" y="6"/>
                  </a:lnTo>
                  <a:lnTo>
                    <a:pt x="84" y="5"/>
                  </a:lnTo>
                  <a:lnTo>
                    <a:pt x="87" y="5"/>
                  </a:lnTo>
                  <a:lnTo>
                    <a:pt x="90" y="3"/>
                  </a:lnTo>
                  <a:lnTo>
                    <a:pt x="93" y="3"/>
                  </a:lnTo>
                  <a:lnTo>
                    <a:pt x="96" y="2"/>
                  </a:lnTo>
                  <a:lnTo>
                    <a:pt x="99" y="2"/>
                  </a:lnTo>
                  <a:lnTo>
                    <a:pt x="102" y="0"/>
                  </a:lnTo>
                  <a:lnTo>
                    <a:pt x="104" y="0"/>
                  </a:lnTo>
                  <a:lnTo>
                    <a:pt x="106" y="0"/>
                  </a:lnTo>
                  <a:lnTo>
                    <a:pt x="110" y="0"/>
                  </a:lnTo>
                  <a:lnTo>
                    <a:pt x="113" y="0"/>
                  </a:lnTo>
                  <a:lnTo>
                    <a:pt x="118" y="2"/>
                  </a:lnTo>
                  <a:lnTo>
                    <a:pt x="120" y="3"/>
                  </a:lnTo>
                  <a:lnTo>
                    <a:pt x="123" y="6"/>
                  </a:lnTo>
                  <a:lnTo>
                    <a:pt x="125" y="11"/>
                  </a:lnTo>
                  <a:lnTo>
                    <a:pt x="125" y="15"/>
                  </a:lnTo>
                  <a:lnTo>
                    <a:pt x="125" y="16"/>
                  </a:lnTo>
                  <a:lnTo>
                    <a:pt x="125" y="19"/>
                  </a:lnTo>
                  <a:lnTo>
                    <a:pt x="125" y="21"/>
                  </a:lnTo>
                  <a:lnTo>
                    <a:pt x="116" y="57"/>
                  </a:lnTo>
                  <a:lnTo>
                    <a:pt x="115" y="57"/>
                  </a:lnTo>
                  <a:lnTo>
                    <a:pt x="113" y="59"/>
                  </a:lnTo>
                  <a:lnTo>
                    <a:pt x="110" y="59"/>
                  </a:lnTo>
                  <a:lnTo>
                    <a:pt x="110" y="54"/>
                  </a:lnTo>
                  <a:lnTo>
                    <a:pt x="112" y="51"/>
                  </a:lnTo>
                  <a:lnTo>
                    <a:pt x="113" y="48"/>
                  </a:lnTo>
                  <a:lnTo>
                    <a:pt x="113" y="47"/>
                  </a:lnTo>
                  <a:lnTo>
                    <a:pt x="112" y="47"/>
                  </a:lnTo>
                  <a:lnTo>
                    <a:pt x="107" y="47"/>
                  </a:lnTo>
                  <a:lnTo>
                    <a:pt x="103" y="47"/>
                  </a:lnTo>
                  <a:lnTo>
                    <a:pt x="103" y="46"/>
                  </a:lnTo>
                  <a:lnTo>
                    <a:pt x="103" y="44"/>
                  </a:lnTo>
                  <a:lnTo>
                    <a:pt x="106" y="41"/>
                  </a:lnTo>
                  <a:lnTo>
                    <a:pt x="107" y="38"/>
                  </a:lnTo>
                  <a:lnTo>
                    <a:pt x="110" y="37"/>
                  </a:lnTo>
                  <a:lnTo>
                    <a:pt x="115" y="31"/>
                  </a:lnTo>
                  <a:lnTo>
                    <a:pt x="116" y="30"/>
                  </a:lnTo>
                  <a:lnTo>
                    <a:pt x="115" y="21"/>
                  </a:lnTo>
                  <a:lnTo>
                    <a:pt x="100" y="34"/>
                  </a:lnTo>
                  <a:lnTo>
                    <a:pt x="99" y="19"/>
                  </a:lnTo>
                  <a:lnTo>
                    <a:pt x="91" y="25"/>
                  </a:lnTo>
                  <a:lnTo>
                    <a:pt x="90" y="25"/>
                  </a:lnTo>
                  <a:lnTo>
                    <a:pt x="90" y="27"/>
                  </a:lnTo>
                  <a:lnTo>
                    <a:pt x="90" y="30"/>
                  </a:lnTo>
                  <a:lnTo>
                    <a:pt x="90" y="34"/>
                  </a:lnTo>
                  <a:lnTo>
                    <a:pt x="88" y="38"/>
                  </a:lnTo>
                  <a:lnTo>
                    <a:pt x="87" y="43"/>
                  </a:lnTo>
                  <a:lnTo>
                    <a:pt x="87" y="46"/>
                  </a:lnTo>
                  <a:lnTo>
                    <a:pt x="86" y="48"/>
                  </a:lnTo>
                  <a:lnTo>
                    <a:pt x="86" y="53"/>
                  </a:lnTo>
                  <a:lnTo>
                    <a:pt x="86" y="56"/>
                  </a:lnTo>
                  <a:lnTo>
                    <a:pt x="84" y="59"/>
                  </a:lnTo>
                  <a:lnTo>
                    <a:pt x="83" y="62"/>
                  </a:lnTo>
                  <a:lnTo>
                    <a:pt x="83" y="64"/>
                  </a:lnTo>
                  <a:lnTo>
                    <a:pt x="81" y="69"/>
                  </a:lnTo>
                  <a:lnTo>
                    <a:pt x="80" y="72"/>
                  </a:lnTo>
                  <a:lnTo>
                    <a:pt x="80" y="75"/>
                  </a:lnTo>
                  <a:lnTo>
                    <a:pt x="78" y="78"/>
                  </a:lnTo>
                  <a:lnTo>
                    <a:pt x="78" y="82"/>
                  </a:lnTo>
                  <a:lnTo>
                    <a:pt x="77" y="85"/>
                  </a:lnTo>
                  <a:lnTo>
                    <a:pt x="75" y="88"/>
                  </a:lnTo>
                  <a:lnTo>
                    <a:pt x="74" y="91"/>
                  </a:lnTo>
                  <a:lnTo>
                    <a:pt x="72" y="93"/>
                  </a:lnTo>
                  <a:lnTo>
                    <a:pt x="70" y="98"/>
                  </a:lnTo>
                  <a:lnTo>
                    <a:pt x="68" y="104"/>
                  </a:lnTo>
                  <a:lnTo>
                    <a:pt x="64" y="107"/>
                  </a:lnTo>
                  <a:lnTo>
                    <a:pt x="61" y="111"/>
                  </a:lnTo>
                  <a:lnTo>
                    <a:pt x="58" y="114"/>
                  </a:lnTo>
                  <a:lnTo>
                    <a:pt x="55" y="117"/>
                  </a:lnTo>
                  <a:lnTo>
                    <a:pt x="52" y="120"/>
                  </a:lnTo>
                  <a:lnTo>
                    <a:pt x="49" y="123"/>
                  </a:lnTo>
                  <a:lnTo>
                    <a:pt x="46" y="125"/>
                  </a:lnTo>
                  <a:lnTo>
                    <a:pt x="43" y="128"/>
                  </a:lnTo>
                  <a:lnTo>
                    <a:pt x="40" y="130"/>
                  </a:lnTo>
                  <a:lnTo>
                    <a:pt x="38" y="131"/>
                  </a:lnTo>
                  <a:lnTo>
                    <a:pt x="36" y="133"/>
                  </a:lnTo>
                  <a:lnTo>
                    <a:pt x="35" y="134"/>
                  </a:lnTo>
                  <a:lnTo>
                    <a:pt x="33" y="134"/>
                  </a:lnTo>
                  <a:lnTo>
                    <a:pt x="35" y="131"/>
                  </a:lnTo>
                  <a:lnTo>
                    <a:pt x="38" y="128"/>
                  </a:lnTo>
                  <a:lnTo>
                    <a:pt x="40" y="124"/>
                  </a:lnTo>
                  <a:lnTo>
                    <a:pt x="45" y="120"/>
                  </a:lnTo>
                  <a:lnTo>
                    <a:pt x="48" y="117"/>
                  </a:lnTo>
                  <a:lnTo>
                    <a:pt x="49" y="114"/>
                  </a:lnTo>
                  <a:lnTo>
                    <a:pt x="52" y="111"/>
                  </a:lnTo>
                  <a:lnTo>
                    <a:pt x="54" y="108"/>
                  </a:lnTo>
                  <a:lnTo>
                    <a:pt x="56" y="105"/>
                  </a:lnTo>
                  <a:lnTo>
                    <a:pt x="58" y="102"/>
                  </a:lnTo>
                  <a:lnTo>
                    <a:pt x="59" y="99"/>
                  </a:lnTo>
                  <a:lnTo>
                    <a:pt x="61" y="98"/>
                  </a:lnTo>
                  <a:lnTo>
                    <a:pt x="62" y="93"/>
                  </a:lnTo>
                  <a:lnTo>
                    <a:pt x="64" y="91"/>
                  </a:lnTo>
                  <a:lnTo>
                    <a:pt x="65" y="85"/>
                  </a:lnTo>
                  <a:lnTo>
                    <a:pt x="67" y="80"/>
                  </a:lnTo>
                  <a:lnTo>
                    <a:pt x="67" y="78"/>
                  </a:lnTo>
                  <a:lnTo>
                    <a:pt x="68" y="75"/>
                  </a:lnTo>
                  <a:lnTo>
                    <a:pt x="68" y="72"/>
                  </a:lnTo>
                  <a:lnTo>
                    <a:pt x="70" y="69"/>
                  </a:lnTo>
                  <a:lnTo>
                    <a:pt x="70" y="66"/>
                  </a:lnTo>
                  <a:lnTo>
                    <a:pt x="71" y="63"/>
                  </a:lnTo>
                  <a:lnTo>
                    <a:pt x="71" y="60"/>
                  </a:lnTo>
                  <a:lnTo>
                    <a:pt x="72" y="57"/>
                  </a:lnTo>
                  <a:lnTo>
                    <a:pt x="72" y="54"/>
                  </a:lnTo>
                  <a:lnTo>
                    <a:pt x="72" y="51"/>
                  </a:lnTo>
                  <a:lnTo>
                    <a:pt x="72" y="48"/>
                  </a:lnTo>
                  <a:lnTo>
                    <a:pt x="74" y="46"/>
                  </a:lnTo>
                  <a:lnTo>
                    <a:pt x="75" y="40"/>
                  </a:lnTo>
                  <a:lnTo>
                    <a:pt x="75" y="37"/>
                  </a:lnTo>
                  <a:lnTo>
                    <a:pt x="77" y="32"/>
                  </a:lnTo>
                  <a:lnTo>
                    <a:pt x="77" y="30"/>
                  </a:lnTo>
                  <a:lnTo>
                    <a:pt x="77" y="28"/>
                  </a:lnTo>
                  <a:lnTo>
                    <a:pt x="78" y="28"/>
                  </a:lnTo>
                  <a:lnTo>
                    <a:pt x="65" y="21"/>
                  </a:lnTo>
                  <a:lnTo>
                    <a:pt x="64" y="21"/>
                  </a:lnTo>
                  <a:lnTo>
                    <a:pt x="61" y="22"/>
                  </a:lnTo>
                  <a:lnTo>
                    <a:pt x="58" y="24"/>
                  </a:lnTo>
                  <a:lnTo>
                    <a:pt x="56" y="24"/>
                  </a:lnTo>
                  <a:lnTo>
                    <a:pt x="54" y="25"/>
                  </a:lnTo>
                  <a:lnTo>
                    <a:pt x="51" y="27"/>
                  </a:lnTo>
                  <a:lnTo>
                    <a:pt x="48" y="27"/>
                  </a:lnTo>
                  <a:lnTo>
                    <a:pt x="45" y="28"/>
                  </a:lnTo>
                  <a:lnTo>
                    <a:pt x="42" y="30"/>
                  </a:lnTo>
                  <a:lnTo>
                    <a:pt x="39" y="30"/>
                  </a:lnTo>
                  <a:lnTo>
                    <a:pt x="36" y="31"/>
                  </a:lnTo>
                  <a:lnTo>
                    <a:pt x="33" y="31"/>
                  </a:lnTo>
                  <a:lnTo>
                    <a:pt x="30" y="31"/>
                  </a:lnTo>
                  <a:lnTo>
                    <a:pt x="29" y="31"/>
                  </a:lnTo>
                  <a:lnTo>
                    <a:pt x="24" y="30"/>
                  </a:lnTo>
                  <a:lnTo>
                    <a:pt x="20" y="30"/>
                  </a:lnTo>
                  <a:lnTo>
                    <a:pt x="16" y="28"/>
                  </a:lnTo>
                  <a:lnTo>
                    <a:pt x="11" y="28"/>
                  </a:lnTo>
                  <a:lnTo>
                    <a:pt x="7" y="27"/>
                  </a:lnTo>
                  <a:lnTo>
                    <a:pt x="4" y="27"/>
                  </a:lnTo>
                  <a:lnTo>
                    <a:pt x="1" y="27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83" name="Freeform 90"/>
            <p:cNvSpPr>
              <a:spLocks/>
            </p:cNvSpPr>
            <p:nvPr/>
          </p:nvSpPr>
          <p:spPr bwMode="auto">
            <a:xfrm>
              <a:off x="719" y="3103"/>
              <a:ext cx="5" cy="16"/>
            </a:xfrm>
            <a:custGeom>
              <a:avLst/>
              <a:gdLst>
                <a:gd name="T0" fmla="*/ 1 w 10"/>
                <a:gd name="T1" fmla="*/ 0 h 34"/>
                <a:gd name="T2" fmla="*/ 1 w 10"/>
                <a:gd name="T3" fmla="*/ 0 h 34"/>
                <a:gd name="T4" fmla="*/ 1 w 10"/>
                <a:gd name="T5" fmla="*/ 0 h 34"/>
                <a:gd name="T6" fmla="*/ 0 w 10"/>
                <a:gd name="T7" fmla="*/ 0 h 34"/>
                <a:gd name="T8" fmla="*/ 0 w 10"/>
                <a:gd name="T9" fmla="*/ 0 h 34"/>
                <a:gd name="T10" fmla="*/ 0 w 10"/>
                <a:gd name="T11" fmla="*/ 0 h 34"/>
                <a:gd name="T12" fmla="*/ 0 w 10"/>
                <a:gd name="T13" fmla="*/ 0 h 34"/>
                <a:gd name="T14" fmla="*/ 0 w 10"/>
                <a:gd name="T15" fmla="*/ 0 h 34"/>
                <a:gd name="T16" fmla="*/ 0 w 10"/>
                <a:gd name="T17" fmla="*/ 0 h 34"/>
                <a:gd name="T18" fmla="*/ 0 w 10"/>
                <a:gd name="T19" fmla="*/ 0 h 34"/>
                <a:gd name="T20" fmla="*/ 0 w 10"/>
                <a:gd name="T21" fmla="*/ 0 h 34"/>
                <a:gd name="T22" fmla="*/ 0 w 10"/>
                <a:gd name="T23" fmla="*/ 0 h 34"/>
                <a:gd name="T24" fmla="*/ 0 w 10"/>
                <a:gd name="T25" fmla="*/ 0 h 34"/>
                <a:gd name="T26" fmla="*/ 0 w 10"/>
                <a:gd name="T27" fmla="*/ 0 h 34"/>
                <a:gd name="T28" fmla="*/ 1 w 10"/>
                <a:gd name="T29" fmla="*/ 0 h 34"/>
                <a:gd name="T30" fmla="*/ 1 w 10"/>
                <a:gd name="T31" fmla="*/ 0 h 34"/>
                <a:gd name="T32" fmla="*/ 1 w 10"/>
                <a:gd name="T33" fmla="*/ 0 h 34"/>
                <a:gd name="T34" fmla="*/ 1 w 10"/>
                <a:gd name="T35" fmla="*/ 0 h 34"/>
                <a:gd name="T36" fmla="*/ 1 w 10"/>
                <a:gd name="T37" fmla="*/ 0 h 34"/>
                <a:gd name="T38" fmla="*/ 1 w 10"/>
                <a:gd name="T39" fmla="*/ 0 h 34"/>
                <a:gd name="T40" fmla="*/ 1 w 10"/>
                <a:gd name="T41" fmla="*/ 0 h 34"/>
                <a:gd name="T42" fmla="*/ 1 w 10"/>
                <a:gd name="T43" fmla="*/ 0 h 34"/>
                <a:gd name="T44" fmla="*/ 1 w 10"/>
                <a:gd name="T45" fmla="*/ 0 h 34"/>
                <a:gd name="T46" fmla="*/ 1 w 10"/>
                <a:gd name="T47" fmla="*/ 0 h 34"/>
                <a:gd name="T48" fmla="*/ 1 w 10"/>
                <a:gd name="T49" fmla="*/ 0 h 34"/>
                <a:gd name="T50" fmla="*/ 1 w 10"/>
                <a:gd name="T51" fmla="*/ 0 h 34"/>
                <a:gd name="T52" fmla="*/ 1 w 10"/>
                <a:gd name="T53" fmla="*/ 0 h 34"/>
                <a:gd name="T54" fmla="*/ 1 w 10"/>
                <a:gd name="T55" fmla="*/ 0 h 34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0"/>
                <a:gd name="T85" fmla="*/ 0 h 34"/>
                <a:gd name="T86" fmla="*/ 10 w 10"/>
                <a:gd name="T87" fmla="*/ 34 h 34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0" h="34">
                  <a:moveTo>
                    <a:pt x="8" y="0"/>
                  </a:moveTo>
                  <a:lnTo>
                    <a:pt x="5" y="0"/>
                  </a:lnTo>
                  <a:lnTo>
                    <a:pt x="3" y="0"/>
                  </a:lnTo>
                  <a:lnTo>
                    <a:pt x="0" y="2"/>
                  </a:lnTo>
                  <a:lnTo>
                    <a:pt x="0" y="4"/>
                  </a:lnTo>
                  <a:lnTo>
                    <a:pt x="0" y="6"/>
                  </a:lnTo>
                  <a:lnTo>
                    <a:pt x="0" y="10"/>
                  </a:lnTo>
                  <a:lnTo>
                    <a:pt x="0" y="13"/>
                  </a:lnTo>
                  <a:lnTo>
                    <a:pt x="0" y="15"/>
                  </a:lnTo>
                  <a:lnTo>
                    <a:pt x="0" y="19"/>
                  </a:lnTo>
                  <a:lnTo>
                    <a:pt x="0" y="20"/>
                  </a:lnTo>
                  <a:lnTo>
                    <a:pt x="0" y="26"/>
                  </a:lnTo>
                  <a:lnTo>
                    <a:pt x="0" y="31"/>
                  </a:lnTo>
                  <a:lnTo>
                    <a:pt x="0" y="32"/>
                  </a:lnTo>
                  <a:lnTo>
                    <a:pt x="1" y="34"/>
                  </a:lnTo>
                  <a:lnTo>
                    <a:pt x="3" y="32"/>
                  </a:lnTo>
                  <a:lnTo>
                    <a:pt x="4" y="31"/>
                  </a:lnTo>
                  <a:lnTo>
                    <a:pt x="4" y="28"/>
                  </a:lnTo>
                  <a:lnTo>
                    <a:pt x="5" y="25"/>
                  </a:lnTo>
                  <a:lnTo>
                    <a:pt x="7" y="20"/>
                  </a:lnTo>
                  <a:lnTo>
                    <a:pt x="8" y="19"/>
                  </a:lnTo>
                  <a:lnTo>
                    <a:pt x="8" y="15"/>
                  </a:lnTo>
                  <a:lnTo>
                    <a:pt x="10" y="13"/>
                  </a:lnTo>
                  <a:lnTo>
                    <a:pt x="10" y="9"/>
                  </a:lnTo>
                  <a:lnTo>
                    <a:pt x="10" y="4"/>
                  </a:lnTo>
                  <a:lnTo>
                    <a:pt x="8" y="2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84" name="Freeform 91"/>
            <p:cNvSpPr>
              <a:spLocks/>
            </p:cNvSpPr>
            <p:nvPr/>
          </p:nvSpPr>
          <p:spPr bwMode="auto">
            <a:xfrm>
              <a:off x="721" y="3126"/>
              <a:ext cx="23" cy="40"/>
            </a:xfrm>
            <a:custGeom>
              <a:avLst/>
              <a:gdLst>
                <a:gd name="T0" fmla="*/ 1 w 45"/>
                <a:gd name="T1" fmla="*/ 1 h 80"/>
                <a:gd name="T2" fmla="*/ 1 w 45"/>
                <a:gd name="T3" fmla="*/ 1 h 80"/>
                <a:gd name="T4" fmla="*/ 1 w 45"/>
                <a:gd name="T5" fmla="*/ 1 h 80"/>
                <a:gd name="T6" fmla="*/ 1 w 45"/>
                <a:gd name="T7" fmla="*/ 1 h 80"/>
                <a:gd name="T8" fmla="*/ 1 w 45"/>
                <a:gd name="T9" fmla="*/ 1 h 80"/>
                <a:gd name="T10" fmla="*/ 1 w 45"/>
                <a:gd name="T11" fmla="*/ 1 h 80"/>
                <a:gd name="T12" fmla="*/ 1 w 45"/>
                <a:gd name="T13" fmla="*/ 0 h 80"/>
                <a:gd name="T14" fmla="*/ 1 w 45"/>
                <a:gd name="T15" fmla="*/ 0 h 80"/>
                <a:gd name="T16" fmla="*/ 1 w 45"/>
                <a:gd name="T17" fmla="*/ 1 h 80"/>
                <a:gd name="T18" fmla="*/ 1 w 45"/>
                <a:gd name="T19" fmla="*/ 1 h 80"/>
                <a:gd name="T20" fmla="*/ 1 w 45"/>
                <a:gd name="T21" fmla="*/ 1 h 80"/>
                <a:gd name="T22" fmla="*/ 1 w 45"/>
                <a:gd name="T23" fmla="*/ 1 h 80"/>
                <a:gd name="T24" fmla="*/ 1 w 45"/>
                <a:gd name="T25" fmla="*/ 1 h 80"/>
                <a:gd name="T26" fmla="*/ 1 w 45"/>
                <a:gd name="T27" fmla="*/ 1 h 80"/>
                <a:gd name="T28" fmla="*/ 1 w 45"/>
                <a:gd name="T29" fmla="*/ 1 h 80"/>
                <a:gd name="T30" fmla="*/ 1 w 45"/>
                <a:gd name="T31" fmla="*/ 1 h 80"/>
                <a:gd name="T32" fmla="*/ 1 w 45"/>
                <a:gd name="T33" fmla="*/ 1 h 80"/>
                <a:gd name="T34" fmla="*/ 1 w 45"/>
                <a:gd name="T35" fmla="*/ 1 h 80"/>
                <a:gd name="T36" fmla="*/ 1 w 45"/>
                <a:gd name="T37" fmla="*/ 1 h 80"/>
                <a:gd name="T38" fmla="*/ 1 w 45"/>
                <a:gd name="T39" fmla="*/ 1 h 80"/>
                <a:gd name="T40" fmla="*/ 0 w 45"/>
                <a:gd name="T41" fmla="*/ 1 h 80"/>
                <a:gd name="T42" fmla="*/ 0 w 45"/>
                <a:gd name="T43" fmla="*/ 1 h 80"/>
                <a:gd name="T44" fmla="*/ 1 w 45"/>
                <a:gd name="T45" fmla="*/ 1 h 80"/>
                <a:gd name="T46" fmla="*/ 1 w 45"/>
                <a:gd name="T47" fmla="*/ 1 h 80"/>
                <a:gd name="T48" fmla="*/ 1 w 45"/>
                <a:gd name="T49" fmla="*/ 1 h 80"/>
                <a:gd name="T50" fmla="*/ 1 w 45"/>
                <a:gd name="T51" fmla="*/ 1 h 80"/>
                <a:gd name="T52" fmla="*/ 1 w 45"/>
                <a:gd name="T53" fmla="*/ 1 h 80"/>
                <a:gd name="T54" fmla="*/ 1 w 45"/>
                <a:gd name="T55" fmla="*/ 1 h 80"/>
                <a:gd name="T56" fmla="*/ 1 w 45"/>
                <a:gd name="T57" fmla="*/ 1 h 80"/>
                <a:gd name="T58" fmla="*/ 1 w 45"/>
                <a:gd name="T59" fmla="*/ 1 h 80"/>
                <a:gd name="T60" fmla="*/ 1 w 45"/>
                <a:gd name="T61" fmla="*/ 1 h 80"/>
                <a:gd name="T62" fmla="*/ 1 w 45"/>
                <a:gd name="T63" fmla="*/ 1 h 80"/>
                <a:gd name="T64" fmla="*/ 1 w 45"/>
                <a:gd name="T65" fmla="*/ 1 h 80"/>
                <a:gd name="T66" fmla="*/ 1 w 45"/>
                <a:gd name="T67" fmla="*/ 1 h 80"/>
                <a:gd name="T68" fmla="*/ 1 w 45"/>
                <a:gd name="T69" fmla="*/ 1 h 80"/>
                <a:gd name="T70" fmla="*/ 1 w 45"/>
                <a:gd name="T71" fmla="*/ 0 h 80"/>
                <a:gd name="T72" fmla="*/ 1 w 45"/>
                <a:gd name="T73" fmla="*/ 1 h 80"/>
                <a:gd name="T74" fmla="*/ 1 w 45"/>
                <a:gd name="T75" fmla="*/ 1 h 80"/>
                <a:gd name="T76" fmla="*/ 1 w 45"/>
                <a:gd name="T77" fmla="*/ 1 h 80"/>
                <a:gd name="T78" fmla="*/ 1 w 45"/>
                <a:gd name="T79" fmla="*/ 1 h 80"/>
                <a:gd name="T80" fmla="*/ 1 w 45"/>
                <a:gd name="T81" fmla="*/ 1 h 80"/>
                <a:gd name="T82" fmla="*/ 1 w 45"/>
                <a:gd name="T83" fmla="*/ 1 h 80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45"/>
                <a:gd name="T127" fmla="*/ 0 h 80"/>
                <a:gd name="T128" fmla="*/ 45 w 45"/>
                <a:gd name="T129" fmla="*/ 80 h 80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45" h="80">
                  <a:moveTo>
                    <a:pt x="23" y="33"/>
                  </a:moveTo>
                  <a:lnTo>
                    <a:pt x="23" y="32"/>
                  </a:lnTo>
                  <a:lnTo>
                    <a:pt x="23" y="27"/>
                  </a:lnTo>
                  <a:lnTo>
                    <a:pt x="23" y="24"/>
                  </a:lnTo>
                  <a:lnTo>
                    <a:pt x="23" y="23"/>
                  </a:lnTo>
                  <a:lnTo>
                    <a:pt x="25" y="20"/>
                  </a:lnTo>
                  <a:lnTo>
                    <a:pt x="25" y="17"/>
                  </a:lnTo>
                  <a:lnTo>
                    <a:pt x="25" y="14"/>
                  </a:lnTo>
                  <a:lnTo>
                    <a:pt x="25" y="11"/>
                  </a:lnTo>
                  <a:lnTo>
                    <a:pt x="25" y="8"/>
                  </a:lnTo>
                  <a:lnTo>
                    <a:pt x="26" y="5"/>
                  </a:lnTo>
                  <a:lnTo>
                    <a:pt x="26" y="1"/>
                  </a:lnTo>
                  <a:lnTo>
                    <a:pt x="23" y="0"/>
                  </a:lnTo>
                  <a:lnTo>
                    <a:pt x="22" y="0"/>
                  </a:lnTo>
                  <a:lnTo>
                    <a:pt x="19" y="0"/>
                  </a:lnTo>
                  <a:lnTo>
                    <a:pt x="19" y="1"/>
                  </a:lnTo>
                  <a:lnTo>
                    <a:pt x="17" y="5"/>
                  </a:lnTo>
                  <a:lnTo>
                    <a:pt x="17" y="8"/>
                  </a:lnTo>
                  <a:lnTo>
                    <a:pt x="17" y="11"/>
                  </a:lnTo>
                  <a:lnTo>
                    <a:pt x="17" y="14"/>
                  </a:lnTo>
                  <a:lnTo>
                    <a:pt x="17" y="19"/>
                  </a:lnTo>
                  <a:lnTo>
                    <a:pt x="16" y="23"/>
                  </a:lnTo>
                  <a:lnTo>
                    <a:pt x="16" y="26"/>
                  </a:lnTo>
                  <a:lnTo>
                    <a:pt x="16" y="29"/>
                  </a:lnTo>
                  <a:lnTo>
                    <a:pt x="16" y="33"/>
                  </a:lnTo>
                  <a:lnTo>
                    <a:pt x="15" y="36"/>
                  </a:lnTo>
                  <a:lnTo>
                    <a:pt x="15" y="39"/>
                  </a:lnTo>
                  <a:lnTo>
                    <a:pt x="15" y="42"/>
                  </a:lnTo>
                  <a:lnTo>
                    <a:pt x="15" y="43"/>
                  </a:lnTo>
                  <a:lnTo>
                    <a:pt x="15" y="45"/>
                  </a:lnTo>
                  <a:lnTo>
                    <a:pt x="13" y="46"/>
                  </a:lnTo>
                  <a:lnTo>
                    <a:pt x="12" y="49"/>
                  </a:lnTo>
                  <a:lnTo>
                    <a:pt x="10" y="52"/>
                  </a:lnTo>
                  <a:lnTo>
                    <a:pt x="9" y="55"/>
                  </a:lnTo>
                  <a:lnTo>
                    <a:pt x="7" y="59"/>
                  </a:lnTo>
                  <a:lnTo>
                    <a:pt x="6" y="62"/>
                  </a:lnTo>
                  <a:lnTo>
                    <a:pt x="4" y="66"/>
                  </a:lnTo>
                  <a:lnTo>
                    <a:pt x="3" y="69"/>
                  </a:lnTo>
                  <a:lnTo>
                    <a:pt x="1" y="72"/>
                  </a:lnTo>
                  <a:lnTo>
                    <a:pt x="0" y="75"/>
                  </a:lnTo>
                  <a:lnTo>
                    <a:pt x="0" y="77"/>
                  </a:lnTo>
                  <a:lnTo>
                    <a:pt x="0" y="80"/>
                  </a:lnTo>
                  <a:lnTo>
                    <a:pt x="1" y="80"/>
                  </a:lnTo>
                  <a:lnTo>
                    <a:pt x="4" y="77"/>
                  </a:lnTo>
                  <a:lnTo>
                    <a:pt x="9" y="72"/>
                  </a:lnTo>
                  <a:lnTo>
                    <a:pt x="10" y="69"/>
                  </a:lnTo>
                  <a:lnTo>
                    <a:pt x="12" y="66"/>
                  </a:lnTo>
                  <a:lnTo>
                    <a:pt x="13" y="64"/>
                  </a:lnTo>
                  <a:lnTo>
                    <a:pt x="16" y="62"/>
                  </a:lnTo>
                  <a:lnTo>
                    <a:pt x="16" y="59"/>
                  </a:lnTo>
                  <a:lnTo>
                    <a:pt x="17" y="55"/>
                  </a:lnTo>
                  <a:lnTo>
                    <a:pt x="19" y="52"/>
                  </a:lnTo>
                  <a:lnTo>
                    <a:pt x="20" y="50"/>
                  </a:lnTo>
                  <a:lnTo>
                    <a:pt x="22" y="48"/>
                  </a:lnTo>
                  <a:lnTo>
                    <a:pt x="23" y="46"/>
                  </a:lnTo>
                  <a:lnTo>
                    <a:pt x="25" y="45"/>
                  </a:lnTo>
                  <a:lnTo>
                    <a:pt x="26" y="43"/>
                  </a:lnTo>
                  <a:lnTo>
                    <a:pt x="28" y="42"/>
                  </a:lnTo>
                  <a:lnTo>
                    <a:pt x="31" y="40"/>
                  </a:lnTo>
                  <a:lnTo>
                    <a:pt x="33" y="37"/>
                  </a:lnTo>
                  <a:lnTo>
                    <a:pt x="35" y="35"/>
                  </a:lnTo>
                  <a:lnTo>
                    <a:pt x="36" y="30"/>
                  </a:lnTo>
                  <a:lnTo>
                    <a:pt x="39" y="26"/>
                  </a:lnTo>
                  <a:lnTo>
                    <a:pt x="41" y="21"/>
                  </a:lnTo>
                  <a:lnTo>
                    <a:pt x="44" y="17"/>
                  </a:lnTo>
                  <a:lnTo>
                    <a:pt x="45" y="13"/>
                  </a:lnTo>
                  <a:lnTo>
                    <a:pt x="45" y="8"/>
                  </a:lnTo>
                  <a:lnTo>
                    <a:pt x="45" y="5"/>
                  </a:lnTo>
                  <a:lnTo>
                    <a:pt x="45" y="3"/>
                  </a:lnTo>
                  <a:lnTo>
                    <a:pt x="41" y="0"/>
                  </a:lnTo>
                  <a:lnTo>
                    <a:pt x="38" y="1"/>
                  </a:lnTo>
                  <a:lnTo>
                    <a:pt x="35" y="3"/>
                  </a:lnTo>
                  <a:lnTo>
                    <a:pt x="35" y="5"/>
                  </a:lnTo>
                  <a:lnTo>
                    <a:pt x="33" y="8"/>
                  </a:lnTo>
                  <a:lnTo>
                    <a:pt x="32" y="11"/>
                  </a:lnTo>
                  <a:lnTo>
                    <a:pt x="31" y="16"/>
                  </a:lnTo>
                  <a:lnTo>
                    <a:pt x="29" y="21"/>
                  </a:lnTo>
                  <a:lnTo>
                    <a:pt x="26" y="24"/>
                  </a:lnTo>
                  <a:lnTo>
                    <a:pt x="25" y="29"/>
                  </a:lnTo>
                  <a:lnTo>
                    <a:pt x="23" y="32"/>
                  </a:lnTo>
                  <a:lnTo>
                    <a:pt x="23" y="3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85" name="Freeform 92"/>
            <p:cNvSpPr>
              <a:spLocks/>
            </p:cNvSpPr>
            <p:nvPr/>
          </p:nvSpPr>
          <p:spPr bwMode="auto">
            <a:xfrm>
              <a:off x="599" y="3152"/>
              <a:ext cx="61" cy="33"/>
            </a:xfrm>
            <a:custGeom>
              <a:avLst/>
              <a:gdLst>
                <a:gd name="T0" fmla="*/ 0 w 124"/>
                <a:gd name="T1" fmla="*/ 0 h 67"/>
                <a:gd name="T2" fmla="*/ 0 w 124"/>
                <a:gd name="T3" fmla="*/ 0 h 67"/>
                <a:gd name="T4" fmla="*/ 0 w 124"/>
                <a:gd name="T5" fmla="*/ 0 h 67"/>
                <a:gd name="T6" fmla="*/ 0 w 124"/>
                <a:gd name="T7" fmla="*/ 0 h 67"/>
                <a:gd name="T8" fmla="*/ 0 w 124"/>
                <a:gd name="T9" fmla="*/ 0 h 67"/>
                <a:gd name="T10" fmla="*/ 0 w 124"/>
                <a:gd name="T11" fmla="*/ 0 h 67"/>
                <a:gd name="T12" fmla="*/ 0 w 124"/>
                <a:gd name="T13" fmla="*/ 0 h 67"/>
                <a:gd name="T14" fmla="*/ 0 w 124"/>
                <a:gd name="T15" fmla="*/ 0 h 67"/>
                <a:gd name="T16" fmla="*/ 0 w 124"/>
                <a:gd name="T17" fmla="*/ 0 h 67"/>
                <a:gd name="T18" fmla="*/ 0 w 124"/>
                <a:gd name="T19" fmla="*/ 0 h 67"/>
                <a:gd name="T20" fmla="*/ 0 w 124"/>
                <a:gd name="T21" fmla="*/ 0 h 67"/>
                <a:gd name="T22" fmla="*/ 0 w 124"/>
                <a:gd name="T23" fmla="*/ 0 h 67"/>
                <a:gd name="T24" fmla="*/ 0 w 124"/>
                <a:gd name="T25" fmla="*/ 0 h 67"/>
                <a:gd name="T26" fmla="*/ 0 w 124"/>
                <a:gd name="T27" fmla="*/ 0 h 67"/>
                <a:gd name="T28" fmla="*/ 0 w 124"/>
                <a:gd name="T29" fmla="*/ 0 h 67"/>
                <a:gd name="T30" fmla="*/ 0 w 124"/>
                <a:gd name="T31" fmla="*/ 0 h 67"/>
                <a:gd name="T32" fmla="*/ 0 w 124"/>
                <a:gd name="T33" fmla="*/ 0 h 67"/>
                <a:gd name="T34" fmla="*/ 0 w 124"/>
                <a:gd name="T35" fmla="*/ 0 h 67"/>
                <a:gd name="T36" fmla="*/ 0 w 124"/>
                <a:gd name="T37" fmla="*/ 0 h 67"/>
                <a:gd name="T38" fmla="*/ 0 w 124"/>
                <a:gd name="T39" fmla="*/ 0 h 67"/>
                <a:gd name="T40" fmla="*/ 0 w 124"/>
                <a:gd name="T41" fmla="*/ 0 h 67"/>
                <a:gd name="T42" fmla="*/ 0 w 124"/>
                <a:gd name="T43" fmla="*/ 0 h 67"/>
                <a:gd name="T44" fmla="*/ 0 w 124"/>
                <a:gd name="T45" fmla="*/ 0 h 67"/>
                <a:gd name="T46" fmla="*/ 0 w 124"/>
                <a:gd name="T47" fmla="*/ 0 h 67"/>
                <a:gd name="T48" fmla="*/ 0 w 124"/>
                <a:gd name="T49" fmla="*/ 0 h 67"/>
                <a:gd name="T50" fmla="*/ 0 w 124"/>
                <a:gd name="T51" fmla="*/ 0 h 67"/>
                <a:gd name="T52" fmla="*/ 0 w 124"/>
                <a:gd name="T53" fmla="*/ 0 h 67"/>
                <a:gd name="T54" fmla="*/ 0 w 124"/>
                <a:gd name="T55" fmla="*/ 0 h 67"/>
                <a:gd name="T56" fmla="*/ 0 w 124"/>
                <a:gd name="T57" fmla="*/ 0 h 67"/>
                <a:gd name="T58" fmla="*/ 0 w 124"/>
                <a:gd name="T59" fmla="*/ 0 h 67"/>
                <a:gd name="T60" fmla="*/ 0 w 124"/>
                <a:gd name="T61" fmla="*/ 0 h 67"/>
                <a:gd name="T62" fmla="*/ 0 w 124"/>
                <a:gd name="T63" fmla="*/ 0 h 67"/>
                <a:gd name="T64" fmla="*/ 0 w 124"/>
                <a:gd name="T65" fmla="*/ 0 h 67"/>
                <a:gd name="T66" fmla="*/ 0 w 124"/>
                <a:gd name="T67" fmla="*/ 0 h 67"/>
                <a:gd name="T68" fmla="*/ 0 w 124"/>
                <a:gd name="T69" fmla="*/ 0 h 67"/>
                <a:gd name="T70" fmla="*/ 0 w 124"/>
                <a:gd name="T71" fmla="*/ 0 h 67"/>
                <a:gd name="T72" fmla="*/ 0 w 124"/>
                <a:gd name="T73" fmla="*/ 0 h 67"/>
                <a:gd name="T74" fmla="*/ 0 w 124"/>
                <a:gd name="T75" fmla="*/ 0 h 67"/>
                <a:gd name="T76" fmla="*/ 0 w 124"/>
                <a:gd name="T77" fmla="*/ 0 h 67"/>
                <a:gd name="T78" fmla="*/ 0 w 124"/>
                <a:gd name="T79" fmla="*/ 0 h 67"/>
                <a:gd name="T80" fmla="*/ 0 w 124"/>
                <a:gd name="T81" fmla="*/ 0 h 67"/>
                <a:gd name="T82" fmla="*/ 0 w 124"/>
                <a:gd name="T83" fmla="*/ 0 h 67"/>
                <a:gd name="T84" fmla="*/ 0 w 124"/>
                <a:gd name="T85" fmla="*/ 0 h 67"/>
                <a:gd name="T86" fmla="*/ 0 w 124"/>
                <a:gd name="T87" fmla="*/ 0 h 67"/>
                <a:gd name="T88" fmla="*/ 0 w 124"/>
                <a:gd name="T89" fmla="*/ 0 h 67"/>
                <a:gd name="T90" fmla="*/ 0 w 124"/>
                <a:gd name="T91" fmla="*/ 0 h 67"/>
                <a:gd name="T92" fmla="*/ 0 w 124"/>
                <a:gd name="T93" fmla="*/ 0 h 67"/>
                <a:gd name="T94" fmla="*/ 0 w 124"/>
                <a:gd name="T95" fmla="*/ 0 h 6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124"/>
                <a:gd name="T145" fmla="*/ 0 h 67"/>
                <a:gd name="T146" fmla="*/ 124 w 124"/>
                <a:gd name="T147" fmla="*/ 67 h 6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124" h="67">
                  <a:moveTo>
                    <a:pt x="0" y="0"/>
                  </a:moveTo>
                  <a:lnTo>
                    <a:pt x="0" y="0"/>
                  </a:lnTo>
                  <a:lnTo>
                    <a:pt x="2" y="3"/>
                  </a:lnTo>
                  <a:lnTo>
                    <a:pt x="3" y="7"/>
                  </a:lnTo>
                  <a:lnTo>
                    <a:pt x="5" y="13"/>
                  </a:lnTo>
                  <a:lnTo>
                    <a:pt x="6" y="17"/>
                  </a:lnTo>
                  <a:lnTo>
                    <a:pt x="9" y="23"/>
                  </a:lnTo>
                  <a:lnTo>
                    <a:pt x="12" y="26"/>
                  </a:lnTo>
                  <a:lnTo>
                    <a:pt x="13" y="29"/>
                  </a:lnTo>
                  <a:lnTo>
                    <a:pt x="15" y="30"/>
                  </a:lnTo>
                  <a:lnTo>
                    <a:pt x="18" y="32"/>
                  </a:lnTo>
                  <a:lnTo>
                    <a:pt x="21" y="33"/>
                  </a:lnTo>
                  <a:lnTo>
                    <a:pt x="25" y="35"/>
                  </a:lnTo>
                  <a:lnTo>
                    <a:pt x="28" y="36"/>
                  </a:lnTo>
                  <a:lnTo>
                    <a:pt x="31" y="38"/>
                  </a:lnTo>
                  <a:lnTo>
                    <a:pt x="32" y="38"/>
                  </a:lnTo>
                  <a:lnTo>
                    <a:pt x="34" y="39"/>
                  </a:lnTo>
                  <a:lnTo>
                    <a:pt x="34" y="41"/>
                  </a:lnTo>
                  <a:lnTo>
                    <a:pt x="34" y="44"/>
                  </a:lnTo>
                  <a:lnTo>
                    <a:pt x="34" y="46"/>
                  </a:lnTo>
                  <a:lnTo>
                    <a:pt x="34" y="49"/>
                  </a:lnTo>
                  <a:lnTo>
                    <a:pt x="34" y="52"/>
                  </a:lnTo>
                  <a:lnTo>
                    <a:pt x="34" y="55"/>
                  </a:lnTo>
                  <a:lnTo>
                    <a:pt x="35" y="57"/>
                  </a:lnTo>
                  <a:lnTo>
                    <a:pt x="35" y="58"/>
                  </a:lnTo>
                  <a:lnTo>
                    <a:pt x="37" y="60"/>
                  </a:lnTo>
                  <a:lnTo>
                    <a:pt x="38" y="61"/>
                  </a:lnTo>
                  <a:lnTo>
                    <a:pt x="41" y="64"/>
                  </a:lnTo>
                  <a:lnTo>
                    <a:pt x="44" y="65"/>
                  </a:lnTo>
                  <a:lnTo>
                    <a:pt x="47" y="67"/>
                  </a:lnTo>
                  <a:lnTo>
                    <a:pt x="51" y="67"/>
                  </a:lnTo>
                  <a:lnTo>
                    <a:pt x="57" y="67"/>
                  </a:lnTo>
                  <a:lnTo>
                    <a:pt x="58" y="67"/>
                  </a:lnTo>
                  <a:lnTo>
                    <a:pt x="63" y="65"/>
                  </a:lnTo>
                  <a:lnTo>
                    <a:pt x="66" y="65"/>
                  </a:lnTo>
                  <a:lnTo>
                    <a:pt x="70" y="64"/>
                  </a:lnTo>
                  <a:lnTo>
                    <a:pt x="74" y="64"/>
                  </a:lnTo>
                  <a:lnTo>
                    <a:pt x="79" y="62"/>
                  </a:lnTo>
                  <a:lnTo>
                    <a:pt x="83" y="61"/>
                  </a:lnTo>
                  <a:lnTo>
                    <a:pt x="89" y="61"/>
                  </a:lnTo>
                  <a:lnTo>
                    <a:pt x="93" y="60"/>
                  </a:lnTo>
                  <a:lnTo>
                    <a:pt x="98" y="58"/>
                  </a:lnTo>
                  <a:lnTo>
                    <a:pt x="102" y="57"/>
                  </a:lnTo>
                  <a:lnTo>
                    <a:pt x="106" y="55"/>
                  </a:lnTo>
                  <a:lnTo>
                    <a:pt x="111" y="54"/>
                  </a:lnTo>
                  <a:lnTo>
                    <a:pt x="115" y="52"/>
                  </a:lnTo>
                  <a:lnTo>
                    <a:pt x="118" y="52"/>
                  </a:lnTo>
                  <a:lnTo>
                    <a:pt x="122" y="51"/>
                  </a:lnTo>
                  <a:lnTo>
                    <a:pt x="124" y="49"/>
                  </a:lnTo>
                  <a:lnTo>
                    <a:pt x="122" y="49"/>
                  </a:lnTo>
                  <a:lnTo>
                    <a:pt x="120" y="49"/>
                  </a:lnTo>
                  <a:lnTo>
                    <a:pt x="117" y="49"/>
                  </a:lnTo>
                  <a:lnTo>
                    <a:pt x="115" y="51"/>
                  </a:lnTo>
                  <a:lnTo>
                    <a:pt x="112" y="51"/>
                  </a:lnTo>
                  <a:lnTo>
                    <a:pt x="109" y="51"/>
                  </a:lnTo>
                  <a:lnTo>
                    <a:pt x="106" y="52"/>
                  </a:lnTo>
                  <a:lnTo>
                    <a:pt x="104" y="52"/>
                  </a:lnTo>
                  <a:lnTo>
                    <a:pt x="101" y="54"/>
                  </a:lnTo>
                  <a:lnTo>
                    <a:pt x="98" y="54"/>
                  </a:lnTo>
                  <a:lnTo>
                    <a:pt x="93" y="54"/>
                  </a:lnTo>
                  <a:lnTo>
                    <a:pt x="90" y="55"/>
                  </a:lnTo>
                  <a:lnTo>
                    <a:pt x="86" y="55"/>
                  </a:lnTo>
                  <a:lnTo>
                    <a:pt x="83" y="57"/>
                  </a:lnTo>
                  <a:lnTo>
                    <a:pt x="80" y="57"/>
                  </a:lnTo>
                  <a:lnTo>
                    <a:pt x="76" y="57"/>
                  </a:lnTo>
                  <a:lnTo>
                    <a:pt x="73" y="58"/>
                  </a:lnTo>
                  <a:lnTo>
                    <a:pt x="70" y="58"/>
                  </a:lnTo>
                  <a:lnTo>
                    <a:pt x="67" y="58"/>
                  </a:lnTo>
                  <a:lnTo>
                    <a:pt x="64" y="60"/>
                  </a:lnTo>
                  <a:lnTo>
                    <a:pt x="61" y="60"/>
                  </a:lnTo>
                  <a:lnTo>
                    <a:pt x="60" y="60"/>
                  </a:lnTo>
                  <a:lnTo>
                    <a:pt x="56" y="60"/>
                  </a:lnTo>
                  <a:lnTo>
                    <a:pt x="54" y="61"/>
                  </a:lnTo>
                  <a:lnTo>
                    <a:pt x="51" y="58"/>
                  </a:lnTo>
                  <a:lnTo>
                    <a:pt x="48" y="55"/>
                  </a:lnTo>
                  <a:lnTo>
                    <a:pt x="47" y="52"/>
                  </a:lnTo>
                  <a:lnTo>
                    <a:pt x="45" y="48"/>
                  </a:lnTo>
                  <a:lnTo>
                    <a:pt x="44" y="45"/>
                  </a:lnTo>
                  <a:lnTo>
                    <a:pt x="42" y="41"/>
                  </a:lnTo>
                  <a:lnTo>
                    <a:pt x="42" y="39"/>
                  </a:lnTo>
                  <a:lnTo>
                    <a:pt x="44" y="39"/>
                  </a:lnTo>
                  <a:lnTo>
                    <a:pt x="50" y="39"/>
                  </a:lnTo>
                  <a:lnTo>
                    <a:pt x="53" y="39"/>
                  </a:lnTo>
                  <a:lnTo>
                    <a:pt x="56" y="39"/>
                  </a:lnTo>
                  <a:lnTo>
                    <a:pt x="57" y="38"/>
                  </a:lnTo>
                  <a:lnTo>
                    <a:pt x="60" y="38"/>
                  </a:lnTo>
                  <a:lnTo>
                    <a:pt x="61" y="36"/>
                  </a:lnTo>
                  <a:lnTo>
                    <a:pt x="64" y="35"/>
                  </a:lnTo>
                  <a:lnTo>
                    <a:pt x="67" y="33"/>
                  </a:lnTo>
                  <a:lnTo>
                    <a:pt x="72" y="33"/>
                  </a:lnTo>
                  <a:lnTo>
                    <a:pt x="76" y="30"/>
                  </a:lnTo>
                  <a:lnTo>
                    <a:pt x="80" y="29"/>
                  </a:lnTo>
                  <a:lnTo>
                    <a:pt x="83" y="29"/>
                  </a:lnTo>
                  <a:lnTo>
                    <a:pt x="86" y="28"/>
                  </a:lnTo>
                  <a:lnTo>
                    <a:pt x="89" y="26"/>
                  </a:lnTo>
                  <a:lnTo>
                    <a:pt x="92" y="26"/>
                  </a:lnTo>
                  <a:lnTo>
                    <a:pt x="96" y="25"/>
                  </a:lnTo>
                  <a:lnTo>
                    <a:pt x="102" y="23"/>
                  </a:lnTo>
                  <a:lnTo>
                    <a:pt x="106" y="22"/>
                  </a:lnTo>
                  <a:lnTo>
                    <a:pt x="112" y="20"/>
                  </a:lnTo>
                  <a:lnTo>
                    <a:pt x="115" y="19"/>
                  </a:lnTo>
                  <a:lnTo>
                    <a:pt x="118" y="17"/>
                  </a:lnTo>
                  <a:lnTo>
                    <a:pt x="120" y="17"/>
                  </a:lnTo>
                  <a:lnTo>
                    <a:pt x="121" y="17"/>
                  </a:lnTo>
                  <a:lnTo>
                    <a:pt x="120" y="17"/>
                  </a:lnTo>
                  <a:lnTo>
                    <a:pt x="118" y="17"/>
                  </a:lnTo>
                  <a:lnTo>
                    <a:pt x="115" y="17"/>
                  </a:lnTo>
                  <a:lnTo>
                    <a:pt x="112" y="19"/>
                  </a:lnTo>
                  <a:lnTo>
                    <a:pt x="106" y="20"/>
                  </a:lnTo>
                  <a:lnTo>
                    <a:pt x="102" y="20"/>
                  </a:lnTo>
                  <a:lnTo>
                    <a:pt x="96" y="22"/>
                  </a:lnTo>
                  <a:lnTo>
                    <a:pt x="92" y="23"/>
                  </a:lnTo>
                  <a:lnTo>
                    <a:pt x="89" y="23"/>
                  </a:lnTo>
                  <a:lnTo>
                    <a:pt x="86" y="25"/>
                  </a:lnTo>
                  <a:lnTo>
                    <a:pt x="83" y="25"/>
                  </a:lnTo>
                  <a:lnTo>
                    <a:pt x="80" y="26"/>
                  </a:lnTo>
                  <a:lnTo>
                    <a:pt x="76" y="26"/>
                  </a:lnTo>
                  <a:lnTo>
                    <a:pt x="72" y="28"/>
                  </a:lnTo>
                  <a:lnTo>
                    <a:pt x="67" y="28"/>
                  </a:lnTo>
                  <a:lnTo>
                    <a:pt x="64" y="29"/>
                  </a:lnTo>
                  <a:lnTo>
                    <a:pt x="61" y="29"/>
                  </a:lnTo>
                  <a:lnTo>
                    <a:pt x="60" y="29"/>
                  </a:lnTo>
                  <a:lnTo>
                    <a:pt x="57" y="29"/>
                  </a:lnTo>
                  <a:lnTo>
                    <a:pt x="53" y="29"/>
                  </a:lnTo>
                  <a:lnTo>
                    <a:pt x="50" y="29"/>
                  </a:lnTo>
                  <a:lnTo>
                    <a:pt x="47" y="29"/>
                  </a:lnTo>
                  <a:lnTo>
                    <a:pt x="44" y="29"/>
                  </a:lnTo>
                  <a:lnTo>
                    <a:pt x="41" y="29"/>
                  </a:lnTo>
                  <a:lnTo>
                    <a:pt x="38" y="28"/>
                  </a:lnTo>
                  <a:lnTo>
                    <a:pt x="35" y="28"/>
                  </a:lnTo>
                  <a:lnTo>
                    <a:pt x="32" y="28"/>
                  </a:lnTo>
                  <a:lnTo>
                    <a:pt x="31" y="28"/>
                  </a:lnTo>
                  <a:lnTo>
                    <a:pt x="26" y="26"/>
                  </a:lnTo>
                  <a:lnTo>
                    <a:pt x="25" y="25"/>
                  </a:lnTo>
                  <a:lnTo>
                    <a:pt x="24" y="23"/>
                  </a:lnTo>
                  <a:lnTo>
                    <a:pt x="24" y="20"/>
                  </a:lnTo>
                  <a:lnTo>
                    <a:pt x="22" y="17"/>
                  </a:lnTo>
                  <a:lnTo>
                    <a:pt x="21" y="13"/>
                  </a:lnTo>
                  <a:lnTo>
                    <a:pt x="19" y="9"/>
                  </a:lnTo>
                  <a:lnTo>
                    <a:pt x="18" y="6"/>
                  </a:lnTo>
                  <a:lnTo>
                    <a:pt x="18" y="4"/>
                  </a:lnTo>
                  <a:lnTo>
                    <a:pt x="18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86" name="Freeform 93"/>
            <p:cNvSpPr>
              <a:spLocks/>
            </p:cNvSpPr>
            <p:nvPr/>
          </p:nvSpPr>
          <p:spPr bwMode="auto">
            <a:xfrm>
              <a:off x="624" y="3194"/>
              <a:ext cx="34" cy="10"/>
            </a:xfrm>
            <a:custGeom>
              <a:avLst/>
              <a:gdLst>
                <a:gd name="T0" fmla="*/ 0 w 67"/>
                <a:gd name="T1" fmla="*/ 0 h 19"/>
                <a:gd name="T2" fmla="*/ 0 w 67"/>
                <a:gd name="T3" fmla="*/ 0 h 19"/>
                <a:gd name="T4" fmla="*/ 1 w 67"/>
                <a:gd name="T5" fmla="*/ 1 h 19"/>
                <a:gd name="T6" fmla="*/ 1 w 67"/>
                <a:gd name="T7" fmla="*/ 1 h 19"/>
                <a:gd name="T8" fmla="*/ 1 w 67"/>
                <a:gd name="T9" fmla="*/ 1 h 19"/>
                <a:gd name="T10" fmla="*/ 1 w 67"/>
                <a:gd name="T11" fmla="*/ 1 h 19"/>
                <a:gd name="T12" fmla="*/ 1 w 67"/>
                <a:gd name="T13" fmla="*/ 1 h 19"/>
                <a:gd name="T14" fmla="*/ 1 w 67"/>
                <a:gd name="T15" fmla="*/ 1 h 19"/>
                <a:gd name="T16" fmla="*/ 1 w 67"/>
                <a:gd name="T17" fmla="*/ 1 h 19"/>
                <a:gd name="T18" fmla="*/ 1 w 67"/>
                <a:gd name="T19" fmla="*/ 1 h 19"/>
                <a:gd name="T20" fmla="*/ 1 w 67"/>
                <a:gd name="T21" fmla="*/ 1 h 19"/>
                <a:gd name="T22" fmla="*/ 1 w 67"/>
                <a:gd name="T23" fmla="*/ 1 h 19"/>
                <a:gd name="T24" fmla="*/ 1 w 67"/>
                <a:gd name="T25" fmla="*/ 1 h 19"/>
                <a:gd name="T26" fmla="*/ 1 w 67"/>
                <a:gd name="T27" fmla="*/ 1 h 19"/>
                <a:gd name="T28" fmla="*/ 1 w 67"/>
                <a:gd name="T29" fmla="*/ 1 h 19"/>
                <a:gd name="T30" fmla="*/ 1 w 67"/>
                <a:gd name="T31" fmla="*/ 1 h 19"/>
                <a:gd name="T32" fmla="*/ 1 w 67"/>
                <a:gd name="T33" fmla="*/ 1 h 19"/>
                <a:gd name="T34" fmla="*/ 1 w 67"/>
                <a:gd name="T35" fmla="*/ 1 h 19"/>
                <a:gd name="T36" fmla="*/ 1 w 67"/>
                <a:gd name="T37" fmla="*/ 1 h 19"/>
                <a:gd name="T38" fmla="*/ 1 w 67"/>
                <a:gd name="T39" fmla="*/ 1 h 19"/>
                <a:gd name="T40" fmla="*/ 1 w 67"/>
                <a:gd name="T41" fmla="*/ 1 h 19"/>
                <a:gd name="T42" fmla="*/ 1 w 67"/>
                <a:gd name="T43" fmla="*/ 1 h 19"/>
                <a:gd name="T44" fmla="*/ 1 w 67"/>
                <a:gd name="T45" fmla="*/ 1 h 19"/>
                <a:gd name="T46" fmla="*/ 1 w 67"/>
                <a:gd name="T47" fmla="*/ 1 h 19"/>
                <a:gd name="T48" fmla="*/ 1 w 67"/>
                <a:gd name="T49" fmla="*/ 1 h 19"/>
                <a:gd name="T50" fmla="*/ 1 w 67"/>
                <a:gd name="T51" fmla="*/ 1 h 19"/>
                <a:gd name="T52" fmla="*/ 1 w 67"/>
                <a:gd name="T53" fmla="*/ 1 h 19"/>
                <a:gd name="T54" fmla="*/ 1 w 67"/>
                <a:gd name="T55" fmla="*/ 1 h 19"/>
                <a:gd name="T56" fmla="*/ 1 w 67"/>
                <a:gd name="T57" fmla="*/ 1 h 19"/>
                <a:gd name="T58" fmla="*/ 1 w 67"/>
                <a:gd name="T59" fmla="*/ 1 h 19"/>
                <a:gd name="T60" fmla="*/ 1 w 67"/>
                <a:gd name="T61" fmla="*/ 1 h 19"/>
                <a:gd name="T62" fmla="*/ 1 w 67"/>
                <a:gd name="T63" fmla="*/ 1 h 19"/>
                <a:gd name="T64" fmla="*/ 1 w 67"/>
                <a:gd name="T65" fmla="*/ 1 h 19"/>
                <a:gd name="T66" fmla="*/ 1 w 67"/>
                <a:gd name="T67" fmla="*/ 1 h 19"/>
                <a:gd name="T68" fmla="*/ 1 w 67"/>
                <a:gd name="T69" fmla="*/ 1 h 19"/>
                <a:gd name="T70" fmla="*/ 1 w 67"/>
                <a:gd name="T71" fmla="*/ 1 h 19"/>
                <a:gd name="T72" fmla="*/ 1 w 67"/>
                <a:gd name="T73" fmla="*/ 1 h 19"/>
                <a:gd name="T74" fmla="*/ 1 w 67"/>
                <a:gd name="T75" fmla="*/ 1 h 19"/>
                <a:gd name="T76" fmla="*/ 1 w 67"/>
                <a:gd name="T77" fmla="*/ 1 h 19"/>
                <a:gd name="T78" fmla="*/ 1 w 67"/>
                <a:gd name="T79" fmla="*/ 1 h 19"/>
                <a:gd name="T80" fmla="*/ 1 w 67"/>
                <a:gd name="T81" fmla="*/ 1 h 19"/>
                <a:gd name="T82" fmla="*/ 1 w 67"/>
                <a:gd name="T83" fmla="*/ 1 h 19"/>
                <a:gd name="T84" fmla="*/ 1 w 67"/>
                <a:gd name="T85" fmla="*/ 1 h 19"/>
                <a:gd name="T86" fmla="*/ 1 w 67"/>
                <a:gd name="T87" fmla="*/ 1 h 19"/>
                <a:gd name="T88" fmla="*/ 1 w 67"/>
                <a:gd name="T89" fmla="*/ 1 h 19"/>
                <a:gd name="T90" fmla="*/ 1 w 67"/>
                <a:gd name="T91" fmla="*/ 1 h 19"/>
                <a:gd name="T92" fmla="*/ 1 w 67"/>
                <a:gd name="T93" fmla="*/ 1 h 19"/>
                <a:gd name="T94" fmla="*/ 1 w 67"/>
                <a:gd name="T95" fmla="*/ 1 h 19"/>
                <a:gd name="T96" fmla="*/ 1 w 67"/>
                <a:gd name="T97" fmla="*/ 1 h 19"/>
                <a:gd name="T98" fmla="*/ 1 w 67"/>
                <a:gd name="T99" fmla="*/ 1 h 19"/>
                <a:gd name="T100" fmla="*/ 1 w 67"/>
                <a:gd name="T101" fmla="*/ 1 h 19"/>
                <a:gd name="T102" fmla="*/ 1 w 67"/>
                <a:gd name="T103" fmla="*/ 1 h 19"/>
                <a:gd name="T104" fmla="*/ 0 w 67"/>
                <a:gd name="T105" fmla="*/ 0 h 19"/>
                <a:gd name="T106" fmla="*/ 0 w 67"/>
                <a:gd name="T107" fmla="*/ 0 h 19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7"/>
                <a:gd name="T163" fmla="*/ 0 h 19"/>
                <a:gd name="T164" fmla="*/ 67 w 67"/>
                <a:gd name="T165" fmla="*/ 19 h 19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7" h="19">
                  <a:moveTo>
                    <a:pt x="0" y="0"/>
                  </a:moveTo>
                  <a:lnTo>
                    <a:pt x="0" y="0"/>
                  </a:lnTo>
                  <a:lnTo>
                    <a:pt x="3" y="2"/>
                  </a:lnTo>
                  <a:lnTo>
                    <a:pt x="6" y="3"/>
                  </a:lnTo>
                  <a:lnTo>
                    <a:pt x="10" y="5"/>
                  </a:lnTo>
                  <a:lnTo>
                    <a:pt x="12" y="5"/>
                  </a:lnTo>
                  <a:lnTo>
                    <a:pt x="15" y="6"/>
                  </a:lnTo>
                  <a:lnTo>
                    <a:pt x="18" y="6"/>
                  </a:lnTo>
                  <a:lnTo>
                    <a:pt x="21" y="8"/>
                  </a:lnTo>
                  <a:lnTo>
                    <a:pt x="23" y="8"/>
                  </a:lnTo>
                  <a:lnTo>
                    <a:pt x="26" y="9"/>
                  </a:lnTo>
                  <a:lnTo>
                    <a:pt x="29" y="9"/>
                  </a:lnTo>
                  <a:lnTo>
                    <a:pt x="32" y="9"/>
                  </a:lnTo>
                  <a:lnTo>
                    <a:pt x="35" y="8"/>
                  </a:lnTo>
                  <a:lnTo>
                    <a:pt x="38" y="8"/>
                  </a:lnTo>
                  <a:lnTo>
                    <a:pt x="41" y="6"/>
                  </a:lnTo>
                  <a:lnTo>
                    <a:pt x="44" y="6"/>
                  </a:lnTo>
                  <a:lnTo>
                    <a:pt x="47" y="5"/>
                  </a:lnTo>
                  <a:lnTo>
                    <a:pt x="50" y="5"/>
                  </a:lnTo>
                  <a:lnTo>
                    <a:pt x="53" y="5"/>
                  </a:lnTo>
                  <a:lnTo>
                    <a:pt x="55" y="5"/>
                  </a:lnTo>
                  <a:lnTo>
                    <a:pt x="60" y="3"/>
                  </a:lnTo>
                  <a:lnTo>
                    <a:pt x="64" y="2"/>
                  </a:lnTo>
                  <a:lnTo>
                    <a:pt x="67" y="2"/>
                  </a:lnTo>
                  <a:lnTo>
                    <a:pt x="66" y="3"/>
                  </a:lnTo>
                  <a:lnTo>
                    <a:pt x="64" y="6"/>
                  </a:lnTo>
                  <a:lnTo>
                    <a:pt x="63" y="9"/>
                  </a:lnTo>
                  <a:lnTo>
                    <a:pt x="61" y="12"/>
                  </a:lnTo>
                  <a:lnTo>
                    <a:pt x="58" y="15"/>
                  </a:lnTo>
                  <a:lnTo>
                    <a:pt x="55" y="18"/>
                  </a:lnTo>
                  <a:lnTo>
                    <a:pt x="53" y="19"/>
                  </a:lnTo>
                  <a:lnTo>
                    <a:pt x="50" y="19"/>
                  </a:lnTo>
                  <a:lnTo>
                    <a:pt x="48" y="19"/>
                  </a:lnTo>
                  <a:lnTo>
                    <a:pt x="45" y="19"/>
                  </a:lnTo>
                  <a:lnTo>
                    <a:pt x="44" y="19"/>
                  </a:lnTo>
                  <a:lnTo>
                    <a:pt x="41" y="19"/>
                  </a:lnTo>
                  <a:lnTo>
                    <a:pt x="38" y="19"/>
                  </a:lnTo>
                  <a:lnTo>
                    <a:pt x="35" y="19"/>
                  </a:lnTo>
                  <a:lnTo>
                    <a:pt x="31" y="18"/>
                  </a:lnTo>
                  <a:lnTo>
                    <a:pt x="28" y="18"/>
                  </a:lnTo>
                  <a:lnTo>
                    <a:pt x="25" y="18"/>
                  </a:lnTo>
                  <a:lnTo>
                    <a:pt x="22" y="18"/>
                  </a:lnTo>
                  <a:lnTo>
                    <a:pt x="19" y="16"/>
                  </a:lnTo>
                  <a:lnTo>
                    <a:pt x="16" y="16"/>
                  </a:lnTo>
                  <a:lnTo>
                    <a:pt x="12" y="16"/>
                  </a:lnTo>
                  <a:lnTo>
                    <a:pt x="9" y="16"/>
                  </a:lnTo>
                  <a:lnTo>
                    <a:pt x="9" y="13"/>
                  </a:lnTo>
                  <a:lnTo>
                    <a:pt x="7" y="12"/>
                  </a:lnTo>
                  <a:lnTo>
                    <a:pt x="6" y="9"/>
                  </a:lnTo>
                  <a:lnTo>
                    <a:pt x="5" y="6"/>
                  </a:lnTo>
                  <a:lnTo>
                    <a:pt x="2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87" name="Freeform 94"/>
            <p:cNvSpPr>
              <a:spLocks/>
            </p:cNvSpPr>
            <p:nvPr/>
          </p:nvSpPr>
          <p:spPr bwMode="auto">
            <a:xfrm>
              <a:off x="442" y="3464"/>
              <a:ext cx="439" cy="585"/>
            </a:xfrm>
            <a:custGeom>
              <a:avLst/>
              <a:gdLst>
                <a:gd name="T0" fmla="*/ 1 w 876"/>
                <a:gd name="T1" fmla="*/ 1 h 1170"/>
                <a:gd name="T2" fmla="*/ 1 w 876"/>
                <a:gd name="T3" fmla="*/ 1 h 1170"/>
                <a:gd name="T4" fmla="*/ 1 w 876"/>
                <a:gd name="T5" fmla="*/ 1 h 1170"/>
                <a:gd name="T6" fmla="*/ 1 w 876"/>
                <a:gd name="T7" fmla="*/ 1 h 1170"/>
                <a:gd name="T8" fmla="*/ 1 w 876"/>
                <a:gd name="T9" fmla="*/ 1 h 1170"/>
                <a:gd name="T10" fmla="*/ 1 w 876"/>
                <a:gd name="T11" fmla="*/ 1 h 1170"/>
                <a:gd name="T12" fmla="*/ 1 w 876"/>
                <a:gd name="T13" fmla="*/ 1 h 1170"/>
                <a:gd name="T14" fmla="*/ 1 w 876"/>
                <a:gd name="T15" fmla="*/ 1 h 1170"/>
                <a:gd name="T16" fmla="*/ 1 w 876"/>
                <a:gd name="T17" fmla="*/ 1 h 1170"/>
                <a:gd name="T18" fmla="*/ 1 w 876"/>
                <a:gd name="T19" fmla="*/ 1 h 1170"/>
                <a:gd name="T20" fmla="*/ 1 w 876"/>
                <a:gd name="T21" fmla="*/ 1 h 1170"/>
                <a:gd name="T22" fmla="*/ 1 w 876"/>
                <a:gd name="T23" fmla="*/ 1 h 1170"/>
                <a:gd name="T24" fmla="*/ 1 w 876"/>
                <a:gd name="T25" fmla="*/ 1 h 1170"/>
                <a:gd name="T26" fmla="*/ 1 w 876"/>
                <a:gd name="T27" fmla="*/ 1 h 1170"/>
                <a:gd name="T28" fmla="*/ 1 w 876"/>
                <a:gd name="T29" fmla="*/ 1 h 1170"/>
                <a:gd name="T30" fmla="*/ 1 w 876"/>
                <a:gd name="T31" fmla="*/ 1 h 1170"/>
                <a:gd name="T32" fmla="*/ 1 w 876"/>
                <a:gd name="T33" fmla="*/ 1 h 1170"/>
                <a:gd name="T34" fmla="*/ 1 w 876"/>
                <a:gd name="T35" fmla="*/ 1 h 1170"/>
                <a:gd name="T36" fmla="*/ 1 w 876"/>
                <a:gd name="T37" fmla="*/ 1 h 1170"/>
                <a:gd name="T38" fmla="*/ 1 w 876"/>
                <a:gd name="T39" fmla="*/ 1 h 1170"/>
                <a:gd name="T40" fmla="*/ 1 w 876"/>
                <a:gd name="T41" fmla="*/ 1 h 1170"/>
                <a:gd name="T42" fmla="*/ 1 w 876"/>
                <a:gd name="T43" fmla="*/ 1 h 1170"/>
                <a:gd name="T44" fmla="*/ 1 w 876"/>
                <a:gd name="T45" fmla="*/ 1 h 1170"/>
                <a:gd name="T46" fmla="*/ 1 w 876"/>
                <a:gd name="T47" fmla="*/ 1 h 1170"/>
                <a:gd name="T48" fmla="*/ 1 w 876"/>
                <a:gd name="T49" fmla="*/ 1 h 1170"/>
                <a:gd name="T50" fmla="*/ 1 w 876"/>
                <a:gd name="T51" fmla="*/ 1 h 1170"/>
                <a:gd name="T52" fmla="*/ 1 w 876"/>
                <a:gd name="T53" fmla="*/ 1 h 1170"/>
                <a:gd name="T54" fmla="*/ 1 w 876"/>
                <a:gd name="T55" fmla="*/ 1 h 1170"/>
                <a:gd name="T56" fmla="*/ 1 w 876"/>
                <a:gd name="T57" fmla="*/ 1 h 1170"/>
                <a:gd name="T58" fmla="*/ 1 w 876"/>
                <a:gd name="T59" fmla="*/ 1 h 1170"/>
                <a:gd name="T60" fmla="*/ 1 w 876"/>
                <a:gd name="T61" fmla="*/ 1 h 1170"/>
                <a:gd name="T62" fmla="*/ 1 w 876"/>
                <a:gd name="T63" fmla="*/ 1 h 1170"/>
                <a:gd name="T64" fmla="*/ 1 w 876"/>
                <a:gd name="T65" fmla="*/ 1 h 1170"/>
                <a:gd name="T66" fmla="*/ 1 w 876"/>
                <a:gd name="T67" fmla="*/ 1 h 1170"/>
                <a:gd name="T68" fmla="*/ 1 w 876"/>
                <a:gd name="T69" fmla="*/ 1 h 1170"/>
                <a:gd name="T70" fmla="*/ 1 w 876"/>
                <a:gd name="T71" fmla="*/ 1 h 1170"/>
                <a:gd name="T72" fmla="*/ 1 w 876"/>
                <a:gd name="T73" fmla="*/ 1 h 1170"/>
                <a:gd name="T74" fmla="*/ 1 w 876"/>
                <a:gd name="T75" fmla="*/ 1 h 1170"/>
                <a:gd name="T76" fmla="*/ 1 w 876"/>
                <a:gd name="T77" fmla="*/ 1 h 1170"/>
                <a:gd name="T78" fmla="*/ 1 w 876"/>
                <a:gd name="T79" fmla="*/ 1 h 1170"/>
                <a:gd name="T80" fmla="*/ 1 w 876"/>
                <a:gd name="T81" fmla="*/ 1 h 1170"/>
                <a:gd name="T82" fmla="*/ 1 w 876"/>
                <a:gd name="T83" fmla="*/ 1 h 1170"/>
                <a:gd name="T84" fmla="*/ 1 w 876"/>
                <a:gd name="T85" fmla="*/ 1 h 1170"/>
                <a:gd name="T86" fmla="*/ 1 w 876"/>
                <a:gd name="T87" fmla="*/ 1 h 1170"/>
                <a:gd name="T88" fmla="*/ 1 w 876"/>
                <a:gd name="T89" fmla="*/ 1 h 1170"/>
                <a:gd name="T90" fmla="*/ 1 w 876"/>
                <a:gd name="T91" fmla="*/ 1 h 1170"/>
                <a:gd name="T92" fmla="*/ 1 w 876"/>
                <a:gd name="T93" fmla="*/ 1 h 1170"/>
                <a:gd name="T94" fmla="*/ 1 w 876"/>
                <a:gd name="T95" fmla="*/ 1 h 1170"/>
                <a:gd name="T96" fmla="*/ 1 w 876"/>
                <a:gd name="T97" fmla="*/ 1 h 1170"/>
                <a:gd name="T98" fmla="*/ 1 w 876"/>
                <a:gd name="T99" fmla="*/ 1 h 1170"/>
                <a:gd name="T100" fmla="*/ 1 w 876"/>
                <a:gd name="T101" fmla="*/ 1 h 1170"/>
                <a:gd name="T102" fmla="*/ 1 w 876"/>
                <a:gd name="T103" fmla="*/ 1 h 1170"/>
                <a:gd name="T104" fmla="*/ 1 w 876"/>
                <a:gd name="T105" fmla="*/ 1 h 1170"/>
                <a:gd name="T106" fmla="*/ 1 w 876"/>
                <a:gd name="T107" fmla="*/ 1 h 1170"/>
                <a:gd name="T108" fmla="*/ 1 w 876"/>
                <a:gd name="T109" fmla="*/ 1 h 1170"/>
                <a:gd name="T110" fmla="*/ 1 w 876"/>
                <a:gd name="T111" fmla="*/ 1 h 1170"/>
                <a:gd name="T112" fmla="*/ 1 w 876"/>
                <a:gd name="T113" fmla="*/ 1 h 1170"/>
                <a:gd name="T114" fmla="*/ 1 w 876"/>
                <a:gd name="T115" fmla="*/ 1 h 1170"/>
                <a:gd name="T116" fmla="*/ 1 w 876"/>
                <a:gd name="T117" fmla="*/ 1 h 1170"/>
                <a:gd name="T118" fmla="*/ 1 w 876"/>
                <a:gd name="T119" fmla="*/ 1 h 1170"/>
                <a:gd name="T120" fmla="*/ 1 w 876"/>
                <a:gd name="T121" fmla="*/ 1 h 1170"/>
                <a:gd name="T122" fmla="*/ 1 w 876"/>
                <a:gd name="T123" fmla="*/ 1 h 1170"/>
                <a:gd name="T124" fmla="*/ 1 w 876"/>
                <a:gd name="T125" fmla="*/ 0 h 1170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876"/>
                <a:gd name="T190" fmla="*/ 0 h 1170"/>
                <a:gd name="T191" fmla="*/ 876 w 876"/>
                <a:gd name="T192" fmla="*/ 1170 h 1170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876" h="1170">
                  <a:moveTo>
                    <a:pt x="24" y="14"/>
                  </a:moveTo>
                  <a:lnTo>
                    <a:pt x="26" y="14"/>
                  </a:lnTo>
                  <a:lnTo>
                    <a:pt x="29" y="14"/>
                  </a:lnTo>
                  <a:lnTo>
                    <a:pt x="30" y="14"/>
                  </a:lnTo>
                  <a:lnTo>
                    <a:pt x="33" y="14"/>
                  </a:lnTo>
                  <a:lnTo>
                    <a:pt x="36" y="14"/>
                  </a:lnTo>
                  <a:lnTo>
                    <a:pt x="39" y="14"/>
                  </a:lnTo>
                  <a:lnTo>
                    <a:pt x="43" y="14"/>
                  </a:lnTo>
                  <a:lnTo>
                    <a:pt x="46" y="14"/>
                  </a:lnTo>
                  <a:lnTo>
                    <a:pt x="51" y="14"/>
                  </a:lnTo>
                  <a:lnTo>
                    <a:pt x="55" y="14"/>
                  </a:lnTo>
                  <a:lnTo>
                    <a:pt x="59" y="14"/>
                  </a:lnTo>
                  <a:lnTo>
                    <a:pt x="64" y="14"/>
                  </a:lnTo>
                  <a:lnTo>
                    <a:pt x="68" y="14"/>
                  </a:lnTo>
                  <a:lnTo>
                    <a:pt x="72" y="14"/>
                  </a:lnTo>
                  <a:lnTo>
                    <a:pt x="77" y="14"/>
                  </a:lnTo>
                  <a:lnTo>
                    <a:pt x="81" y="14"/>
                  </a:lnTo>
                  <a:lnTo>
                    <a:pt x="87" y="14"/>
                  </a:lnTo>
                  <a:lnTo>
                    <a:pt x="91" y="16"/>
                  </a:lnTo>
                  <a:lnTo>
                    <a:pt x="96" y="16"/>
                  </a:lnTo>
                  <a:lnTo>
                    <a:pt x="100" y="16"/>
                  </a:lnTo>
                  <a:lnTo>
                    <a:pt x="103" y="16"/>
                  </a:lnTo>
                  <a:lnTo>
                    <a:pt x="107" y="17"/>
                  </a:lnTo>
                  <a:lnTo>
                    <a:pt x="110" y="17"/>
                  </a:lnTo>
                  <a:lnTo>
                    <a:pt x="113" y="17"/>
                  </a:lnTo>
                  <a:lnTo>
                    <a:pt x="116" y="17"/>
                  </a:lnTo>
                  <a:lnTo>
                    <a:pt x="119" y="17"/>
                  </a:lnTo>
                  <a:lnTo>
                    <a:pt x="123" y="19"/>
                  </a:lnTo>
                  <a:lnTo>
                    <a:pt x="126" y="20"/>
                  </a:lnTo>
                  <a:lnTo>
                    <a:pt x="131" y="25"/>
                  </a:lnTo>
                  <a:lnTo>
                    <a:pt x="132" y="29"/>
                  </a:lnTo>
                  <a:lnTo>
                    <a:pt x="132" y="32"/>
                  </a:lnTo>
                  <a:lnTo>
                    <a:pt x="131" y="35"/>
                  </a:lnTo>
                  <a:lnTo>
                    <a:pt x="129" y="35"/>
                  </a:lnTo>
                  <a:lnTo>
                    <a:pt x="126" y="36"/>
                  </a:lnTo>
                  <a:lnTo>
                    <a:pt x="122" y="36"/>
                  </a:lnTo>
                  <a:lnTo>
                    <a:pt x="117" y="38"/>
                  </a:lnTo>
                  <a:lnTo>
                    <a:pt x="115" y="38"/>
                  </a:lnTo>
                  <a:lnTo>
                    <a:pt x="112" y="38"/>
                  </a:lnTo>
                  <a:lnTo>
                    <a:pt x="109" y="39"/>
                  </a:lnTo>
                  <a:lnTo>
                    <a:pt x="106" y="39"/>
                  </a:lnTo>
                  <a:lnTo>
                    <a:pt x="101" y="39"/>
                  </a:lnTo>
                  <a:lnTo>
                    <a:pt x="99" y="41"/>
                  </a:lnTo>
                  <a:lnTo>
                    <a:pt x="96" y="41"/>
                  </a:lnTo>
                  <a:lnTo>
                    <a:pt x="93" y="42"/>
                  </a:lnTo>
                  <a:lnTo>
                    <a:pt x="90" y="42"/>
                  </a:lnTo>
                  <a:lnTo>
                    <a:pt x="85" y="42"/>
                  </a:lnTo>
                  <a:lnTo>
                    <a:pt x="83" y="44"/>
                  </a:lnTo>
                  <a:lnTo>
                    <a:pt x="80" y="44"/>
                  </a:lnTo>
                  <a:lnTo>
                    <a:pt x="77" y="44"/>
                  </a:lnTo>
                  <a:lnTo>
                    <a:pt x="74" y="45"/>
                  </a:lnTo>
                  <a:lnTo>
                    <a:pt x="71" y="45"/>
                  </a:lnTo>
                  <a:lnTo>
                    <a:pt x="70" y="45"/>
                  </a:lnTo>
                  <a:lnTo>
                    <a:pt x="64" y="46"/>
                  </a:lnTo>
                  <a:lnTo>
                    <a:pt x="61" y="46"/>
                  </a:lnTo>
                  <a:lnTo>
                    <a:pt x="59" y="46"/>
                  </a:lnTo>
                  <a:lnTo>
                    <a:pt x="59" y="48"/>
                  </a:lnTo>
                  <a:lnTo>
                    <a:pt x="62" y="48"/>
                  </a:lnTo>
                  <a:lnTo>
                    <a:pt x="64" y="48"/>
                  </a:lnTo>
                  <a:lnTo>
                    <a:pt x="67" y="48"/>
                  </a:lnTo>
                  <a:lnTo>
                    <a:pt x="70" y="48"/>
                  </a:lnTo>
                  <a:lnTo>
                    <a:pt x="74" y="48"/>
                  </a:lnTo>
                  <a:lnTo>
                    <a:pt x="77" y="48"/>
                  </a:lnTo>
                  <a:lnTo>
                    <a:pt x="81" y="48"/>
                  </a:lnTo>
                  <a:lnTo>
                    <a:pt x="85" y="48"/>
                  </a:lnTo>
                  <a:lnTo>
                    <a:pt x="90" y="48"/>
                  </a:lnTo>
                  <a:lnTo>
                    <a:pt x="94" y="48"/>
                  </a:lnTo>
                  <a:lnTo>
                    <a:pt x="99" y="49"/>
                  </a:lnTo>
                  <a:lnTo>
                    <a:pt x="103" y="49"/>
                  </a:lnTo>
                  <a:lnTo>
                    <a:pt x="109" y="51"/>
                  </a:lnTo>
                  <a:lnTo>
                    <a:pt x="113" y="51"/>
                  </a:lnTo>
                  <a:lnTo>
                    <a:pt x="117" y="51"/>
                  </a:lnTo>
                  <a:lnTo>
                    <a:pt x="122" y="51"/>
                  </a:lnTo>
                  <a:lnTo>
                    <a:pt x="128" y="52"/>
                  </a:lnTo>
                  <a:lnTo>
                    <a:pt x="131" y="52"/>
                  </a:lnTo>
                  <a:lnTo>
                    <a:pt x="135" y="52"/>
                  </a:lnTo>
                  <a:lnTo>
                    <a:pt x="139" y="52"/>
                  </a:lnTo>
                  <a:lnTo>
                    <a:pt x="144" y="54"/>
                  </a:lnTo>
                  <a:lnTo>
                    <a:pt x="148" y="54"/>
                  </a:lnTo>
                  <a:lnTo>
                    <a:pt x="151" y="54"/>
                  </a:lnTo>
                  <a:lnTo>
                    <a:pt x="154" y="54"/>
                  </a:lnTo>
                  <a:lnTo>
                    <a:pt x="157" y="55"/>
                  </a:lnTo>
                  <a:lnTo>
                    <a:pt x="161" y="55"/>
                  </a:lnTo>
                  <a:lnTo>
                    <a:pt x="164" y="57"/>
                  </a:lnTo>
                  <a:lnTo>
                    <a:pt x="165" y="60"/>
                  </a:lnTo>
                  <a:lnTo>
                    <a:pt x="167" y="62"/>
                  </a:lnTo>
                  <a:lnTo>
                    <a:pt x="168" y="67"/>
                  </a:lnTo>
                  <a:lnTo>
                    <a:pt x="170" y="71"/>
                  </a:lnTo>
                  <a:lnTo>
                    <a:pt x="170" y="76"/>
                  </a:lnTo>
                  <a:lnTo>
                    <a:pt x="170" y="80"/>
                  </a:lnTo>
                  <a:lnTo>
                    <a:pt x="168" y="84"/>
                  </a:lnTo>
                  <a:lnTo>
                    <a:pt x="167" y="86"/>
                  </a:lnTo>
                  <a:lnTo>
                    <a:pt x="163" y="87"/>
                  </a:lnTo>
                  <a:lnTo>
                    <a:pt x="160" y="89"/>
                  </a:lnTo>
                  <a:lnTo>
                    <a:pt x="154" y="90"/>
                  </a:lnTo>
                  <a:lnTo>
                    <a:pt x="149" y="91"/>
                  </a:lnTo>
                  <a:lnTo>
                    <a:pt x="147" y="91"/>
                  </a:lnTo>
                  <a:lnTo>
                    <a:pt x="144" y="93"/>
                  </a:lnTo>
                  <a:lnTo>
                    <a:pt x="141" y="93"/>
                  </a:lnTo>
                  <a:lnTo>
                    <a:pt x="138" y="93"/>
                  </a:lnTo>
                  <a:lnTo>
                    <a:pt x="135" y="93"/>
                  </a:lnTo>
                  <a:lnTo>
                    <a:pt x="131" y="93"/>
                  </a:lnTo>
                  <a:lnTo>
                    <a:pt x="129" y="91"/>
                  </a:lnTo>
                  <a:lnTo>
                    <a:pt x="126" y="91"/>
                  </a:lnTo>
                  <a:lnTo>
                    <a:pt x="122" y="91"/>
                  </a:lnTo>
                  <a:lnTo>
                    <a:pt x="117" y="91"/>
                  </a:lnTo>
                  <a:lnTo>
                    <a:pt x="115" y="90"/>
                  </a:lnTo>
                  <a:lnTo>
                    <a:pt x="112" y="90"/>
                  </a:lnTo>
                  <a:lnTo>
                    <a:pt x="109" y="90"/>
                  </a:lnTo>
                  <a:lnTo>
                    <a:pt x="106" y="90"/>
                  </a:lnTo>
                  <a:lnTo>
                    <a:pt x="101" y="89"/>
                  </a:lnTo>
                  <a:lnTo>
                    <a:pt x="97" y="89"/>
                  </a:lnTo>
                  <a:lnTo>
                    <a:pt x="94" y="89"/>
                  </a:lnTo>
                  <a:lnTo>
                    <a:pt x="90" y="89"/>
                  </a:lnTo>
                  <a:lnTo>
                    <a:pt x="87" y="89"/>
                  </a:lnTo>
                  <a:lnTo>
                    <a:pt x="83" y="89"/>
                  </a:lnTo>
                  <a:lnTo>
                    <a:pt x="78" y="89"/>
                  </a:lnTo>
                  <a:lnTo>
                    <a:pt x="75" y="89"/>
                  </a:lnTo>
                  <a:lnTo>
                    <a:pt x="71" y="87"/>
                  </a:lnTo>
                  <a:lnTo>
                    <a:pt x="67" y="87"/>
                  </a:lnTo>
                  <a:lnTo>
                    <a:pt x="64" y="87"/>
                  </a:lnTo>
                  <a:lnTo>
                    <a:pt x="59" y="87"/>
                  </a:lnTo>
                  <a:lnTo>
                    <a:pt x="56" y="87"/>
                  </a:lnTo>
                  <a:lnTo>
                    <a:pt x="54" y="87"/>
                  </a:lnTo>
                  <a:lnTo>
                    <a:pt x="51" y="87"/>
                  </a:lnTo>
                  <a:lnTo>
                    <a:pt x="48" y="87"/>
                  </a:lnTo>
                  <a:lnTo>
                    <a:pt x="45" y="86"/>
                  </a:lnTo>
                  <a:lnTo>
                    <a:pt x="42" y="86"/>
                  </a:lnTo>
                  <a:lnTo>
                    <a:pt x="40" y="86"/>
                  </a:lnTo>
                  <a:lnTo>
                    <a:pt x="39" y="86"/>
                  </a:lnTo>
                  <a:lnTo>
                    <a:pt x="36" y="86"/>
                  </a:lnTo>
                  <a:lnTo>
                    <a:pt x="38" y="94"/>
                  </a:lnTo>
                  <a:lnTo>
                    <a:pt x="40" y="94"/>
                  </a:lnTo>
                  <a:lnTo>
                    <a:pt x="43" y="94"/>
                  </a:lnTo>
                  <a:lnTo>
                    <a:pt x="48" y="94"/>
                  </a:lnTo>
                  <a:lnTo>
                    <a:pt x="51" y="94"/>
                  </a:lnTo>
                  <a:lnTo>
                    <a:pt x="54" y="94"/>
                  </a:lnTo>
                  <a:lnTo>
                    <a:pt x="56" y="94"/>
                  </a:lnTo>
                  <a:lnTo>
                    <a:pt x="59" y="94"/>
                  </a:lnTo>
                  <a:lnTo>
                    <a:pt x="62" y="94"/>
                  </a:lnTo>
                  <a:lnTo>
                    <a:pt x="67" y="94"/>
                  </a:lnTo>
                  <a:lnTo>
                    <a:pt x="70" y="94"/>
                  </a:lnTo>
                  <a:lnTo>
                    <a:pt x="74" y="94"/>
                  </a:lnTo>
                  <a:lnTo>
                    <a:pt x="77" y="94"/>
                  </a:lnTo>
                  <a:lnTo>
                    <a:pt x="81" y="94"/>
                  </a:lnTo>
                  <a:lnTo>
                    <a:pt x="84" y="94"/>
                  </a:lnTo>
                  <a:lnTo>
                    <a:pt x="88" y="94"/>
                  </a:lnTo>
                  <a:lnTo>
                    <a:pt x="91" y="94"/>
                  </a:lnTo>
                  <a:lnTo>
                    <a:pt x="94" y="94"/>
                  </a:lnTo>
                  <a:lnTo>
                    <a:pt x="97" y="94"/>
                  </a:lnTo>
                  <a:lnTo>
                    <a:pt x="101" y="94"/>
                  </a:lnTo>
                  <a:lnTo>
                    <a:pt x="103" y="94"/>
                  </a:lnTo>
                  <a:lnTo>
                    <a:pt x="106" y="94"/>
                  </a:lnTo>
                  <a:lnTo>
                    <a:pt x="109" y="94"/>
                  </a:lnTo>
                  <a:lnTo>
                    <a:pt x="112" y="96"/>
                  </a:lnTo>
                  <a:lnTo>
                    <a:pt x="115" y="96"/>
                  </a:lnTo>
                  <a:lnTo>
                    <a:pt x="117" y="96"/>
                  </a:lnTo>
                  <a:lnTo>
                    <a:pt x="119" y="96"/>
                  </a:lnTo>
                  <a:lnTo>
                    <a:pt x="122" y="96"/>
                  </a:lnTo>
                  <a:lnTo>
                    <a:pt x="125" y="96"/>
                  </a:lnTo>
                  <a:lnTo>
                    <a:pt x="129" y="96"/>
                  </a:lnTo>
                  <a:lnTo>
                    <a:pt x="132" y="96"/>
                  </a:lnTo>
                  <a:lnTo>
                    <a:pt x="138" y="97"/>
                  </a:lnTo>
                  <a:lnTo>
                    <a:pt x="141" y="97"/>
                  </a:lnTo>
                  <a:lnTo>
                    <a:pt x="145" y="99"/>
                  </a:lnTo>
                  <a:lnTo>
                    <a:pt x="149" y="100"/>
                  </a:lnTo>
                  <a:lnTo>
                    <a:pt x="152" y="100"/>
                  </a:lnTo>
                  <a:lnTo>
                    <a:pt x="155" y="102"/>
                  </a:lnTo>
                  <a:lnTo>
                    <a:pt x="160" y="103"/>
                  </a:lnTo>
                  <a:lnTo>
                    <a:pt x="161" y="103"/>
                  </a:lnTo>
                  <a:lnTo>
                    <a:pt x="164" y="105"/>
                  </a:lnTo>
                  <a:lnTo>
                    <a:pt x="164" y="106"/>
                  </a:lnTo>
                  <a:lnTo>
                    <a:pt x="165" y="107"/>
                  </a:lnTo>
                  <a:lnTo>
                    <a:pt x="164" y="110"/>
                  </a:lnTo>
                  <a:lnTo>
                    <a:pt x="163" y="113"/>
                  </a:lnTo>
                  <a:lnTo>
                    <a:pt x="161" y="116"/>
                  </a:lnTo>
                  <a:lnTo>
                    <a:pt x="160" y="121"/>
                  </a:lnTo>
                  <a:lnTo>
                    <a:pt x="157" y="123"/>
                  </a:lnTo>
                  <a:lnTo>
                    <a:pt x="155" y="126"/>
                  </a:lnTo>
                  <a:lnTo>
                    <a:pt x="152" y="129"/>
                  </a:lnTo>
                  <a:lnTo>
                    <a:pt x="151" y="131"/>
                  </a:lnTo>
                  <a:lnTo>
                    <a:pt x="148" y="131"/>
                  </a:lnTo>
                  <a:lnTo>
                    <a:pt x="145" y="131"/>
                  </a:lnTo>
                  <a:lnTo>
                    <a:pt x="142" y="131"/>
                  </a:lnTo>
                  <a:lnTo>
                    <a:pt x="141" y="131"/>
                  </a:lnTo>
                  <a:lnTo>
                    <a:pt x="138" y="131"/>
                  </a:lnTo>
                  <a:lnTo>
                    <a:pt x="135" y="131"/>
                  </a:lnTo>
                  <a:lnTo>
                    <a:pt x="131" y="129"/>
                  </a:lnTo>
                  <a:lnTo>
                    <a:pt x="128" y="129"/>
                  </a:lnTo>
                  <a:lnTo>
                    <a:pt x="125" y="129"/>
                  </a:lnTo>
                  <a:lnTo>
                    <a:pt x="120" y="129"/>
                  </a:lnTo>
                  <a:lnTo>
                    <a:pt x="117" y="128"/>
                  </a:lnTo>
                  <a:lnTo>
                    <a:pt x="113" y="128"/>
                  </a:lnTo>
                  <a:lnTo>
                    <a:pt x="109" y="128"/>
                  </a:lnTo>
                  <a:lnTo>
                    <a:pt x="106" y="128"/>
                  </a:lnTo>
                  <a:lnTo>
                    <a:pt x="101" y="128"/>
                  </a:lnTo>
                  <a:lnTo>
                    <a:pt x="99" y="126"/>
                  </a:lnTo>
                  <a:lnTo>
                    <a:pt x="94" y="126"/>
                  </a:lnTo>
                  <a:lnTo>
                    <a:pt x="91" y="126"/>
                  </a:lnTo>
                  <a:lnTo>
                    <a:pt x="87" y="126"/>
                  </a:lnTo>
                  <a:lnTo>
                    <a:pt x="83" y="125"/>
                  </a:lnTo>
                  <a:lnTo>
                    <a:pt x="80" y="125"/>
                  </a:lnTo>
                  <a:lnTo>
                    <a:pt x="77" y="125"/>
                  </a:lnTo>
                  <a:lnTo>
                    <a:pt x="74" y="125"/>
                  </a:lnTo>
                  <a:lnTo>
                    <a:pt x="71" y="125"/>
                  </a:lnTo>
                  <a:lnTo>
                    <a:pt x="68" y="123"/>
                  </a:lnTo>
                  <a:lnTo>
                    <a:pt x="67" y="123"/>
                  </a:lnTo>
                  <a:lnTo>
                    <a:pt x="64" y="122"/>
                  </a:lnTo>
                  <a:lnTo>
                    <a:pt x="62" y="122"/>
                  </a:lnTo>
                  <a:lnTo>
                    <a:pt x="59" y="122"/>
                  </a:lnTo>
                  <a:lnTo>
                    <a:pt x="56" y="122"/>
                  </a:lnTo>
                  <a:lnTo>
                    <a:pt x="52" y="122"/>
                  </a:lnTo>
                  <a:lnTo>
                    <a:pt x="49" y="122"/>
                  </a:lnTo>
                  <a:lnTo>
                    <a:pt x="45" y="122"/>
                  </a:lnTo>
                  <a:lnTo>
                    <a:pt x="42" y="122"/>
                  </a:lnTo>
                  <a:lnTo>
                    <a:pt x="40" y="122"/>
                  </a:lnTo>
                  <a:lnTo>
                    <a:pt x="39" y="122"/>
                  </a:lnTo>
                  <a:lnTo>
                    <a:pt x="38" y="123"/>
                  </a:lnTo>
                  <a:lnTo>
                    <a:pt x="38" y="128"/>
                  </a:lnTo>
                  <a:lnTo>
                    <a:pt x="36" y="132"/>
                  </a:lnTo>
                  <a:lnTo>
                    <a:pt x="38" y="134"/>
                  </a:lnTo>
                  <a:lnTo>
                    <a:pt x="39" y="132"/>
                  </a:lnTo>
                  <a:lnTo>
                    <a:pt x="42" y="132"/>
                  </a:lnTo>
                  <a:lnTo>
                    <a:pt x="45" y="131"/>
                  </a:lnTo>
                  <a:lnTo>
                    <a:pt x="48" y="131"/>
                  </a:lnTo>
                  <a:lnTo>
                    <a:pt x="49" y="129"/>
                  </a:lnTo>
                  <a:lnTo>
                    <a:pt x="52" y="129"/>
                  </a:lnTo>
                  <a:lnTo>
                    <a:pt x="56" y="129"/>
                  </a:lnTo>
                  <a:lnTo>
                    <a:pt x="59" y="129"/>
                  </a:lnTo>
                  <a:lnTo>
                    <a:pt x="62" y="129"/>
                  </a:lnTo>
                  <a:lnTo>
                    <a:pt x="65" y="129"/>
                  </a:lnTo>
                  <a:lnTo>
                    <a:pt x="67" y="129"/>
                  </a:lnTo>
                  <a:lnTo>
                    <a:pt x="70" y="129"/>
                  </a:lnTo>
                  <a:lnTo>
                    <a:pt x="72" y="129"/>
                  </a:lnTo>
                  <a:lnTo>
                    <a:pt x="75" y="129"/>
                  </a:lnTo>
                  <a:lnTo>
                    <a:pt x="78" y="129"/>
                  </a:lnTo>
                  <a:lnTo>
                    <a:pt x="81" y="129"/>
                  </a:lnTo>
                  <a:lnTo>
                    <a:pt x="85" y="131"/>
                  </a:lnTo>
                  <a:lnTo>
                    <a:pt x="88" y="131"/>
                  </a:lnTo>
                  <a:lnTo>
                    <a:pt x="91" y="131"/>
                  </a:lnTo>
                  <a:lnTo>
                    <a:pt x="96" y="131"/>
                  </a:lnTo>
                  <a:lnTo>
                    <a:pt x="99" y="132"/>
                  </a:lnTo>
                  <a:lnTo>
                    <a:pt x="103" y="132"/>
                  </a:lnTo>
                  <a:lnTo>
                    <a:pt x="106" y="132"/>
                  </a:lnTo>
                  <a:lnTo>
                    <a:pt x="110" y="132"/>
                  </a:lnTo>
                  <a:lnTo>
                    <a:pt x="113" y="134"/>
                  </a:lnTo>
                  <a:lnTo>
                    <a:pt x="117" y="134"/>
                  </a:lnTo>
                  <a:lnTo>
                    <a:pt x="120" y="134"/>
                  </a:lnTo>
                  <a:lnTo>
                    <a:pt x="123" y="134"/>
                  </a:lnTo>
                  <a:lnTo>
                    <a:pt x="126" y="135"/>
                  </a:lnTo>
                  <a:lnTo>
                    <a:pt x="131" y="135"/>
                  </a:lnTo>
                  <a:lnTo>
                    <a:pt x="135" y="137"/>
                  </a:lnTo>
                  <a:lnTo>
                    <a:pt x="139" y="137"/>
                  </a:lnTo>
                  <a:lnTo>
                    <a:pt x="142" y="138"/>
                  </a:lnTo>
                  <a:lnTo>
                    <a:pt x="144" y="139"/>
                  </a:lnTo>
                  <a:lnTo>
                    <a:pt x="145" y="141"/>
                  </a:lnTo>
                  <a:lnTo>
                    <a:pt x="145" y="144"/>
                  </a:lnTo>
                  <a:lnTo>
                    <a:pt x="145" y="148"/>
                  </a:lnTo>
                  <a:lnTo>
                    <a:pt x="144" y="153"/>
                  </a:lnTo>
                  <a:lnTo>
                    <a:pt x="142" y="155"/>
                  </a:lnTo>
                  <a:lnTo>
                    <a:pt x="141" y="160"/>
                  </a:lnTo>
                  <a:lnTo>
                    <a:pt x="138" y="161"/>
                  </a:lnTo>
                  <a:lnTo>
                    <a:pt x="135" y="164"/>
                  </a:lnTo>
                  <a:lnTo>
                    <a:pt x="132" y="166"/>
                  </a:lnTo>
                  <a:lnTo>
                    <a:pt x="131" y="166"/>
                  </a:lnTo>
                  <a:lnTo>
                    <a:pt x="125" y="166"/>
                  </a:lnTo>
                  <a:lnTo>
                    <a:pt x="120" y="167"/>
                  </a:lnTo>
                  <a:lnTo>
                    <a:pt x="117" y="167"/>
                  </a:lnTo>
                  <a:lnTo>
                    <a:pt x="115" y="167"/>
                  </a:lnTo>
                  <a:lnTo>
                    <a:pt x="112" y="167"/>
                  </a:lnTo>
                  <a:lnTo>
                    <a:pt x="110" y="167"/>
                  </a:lnTo>
                  <a:lnTo>
                    <a:pt x="106" y="167"/>
                  </a:lnTo>
                  <a:lnTo>
                    <a:pt x="103" y="167"/>
                  </a:lnTo>
                  <a:lnTo>
                    <a:pt x="100" y="167"/>
                  </a:lnTo>
                  <a:lnTo>
                    <a:pt x="97" y="169"/>
                  </a:lnTo>
                  <a:lnTo>
                    <a:pt x="94" y="167"/>
                  </a:lnTo>
                  <a:lnTo>
                    <a:pt x="91" y="167"/>
                  </a:lnTo>
                  <a:lnTo>
                    <a:pt x="87" y="167"/>
                  </a:lnTo>
                  <a:lnTo>
                    <a:pt x="84" y="167"/>
                  </a:lnTo>
                  <a:lnTo>
                    <a:pt x="81" y="167"/>
                  </a:lnTo>
                  <a:lnTo>
                    <a:pt x="78" y="167"/>
                  </a:lnTo>
                  <a:lnTo>
                    <a:pt x="75" y="167"/>
                  </a:lnTo>
                  <a:lnTo>
                    <a:pt x="72" y="167"/>
                  </a:lnTo>
                  <a:lnTo>
                    <a:pt x="70" y="167"/>
                  </a:lnTo>
                  <a:lnTo>
                    <a:pt x="67" y="166"/>
                  </a:lnTo>
                  <a:lnTo>
                    <a:pt x="64" y="166"/>
                  </a:lnTo>
                  <a:lnTo>
                    <a:pt x="62" y="166"/>
                  </a:lnTo>
                  <a:lnTo>
                    <a:pt x="58" y="166"/>
                  </a:lnTo>
                  <a:lnTo>
                    <a:pt x="56" y="164"/>
                  </a:lnTo>
                  <a:lnTo>
                    <a:pt x="52" y="163"/>
                  </a:lnTo>
                  <a:lnTo>
                    <a:pt x="49" y="163"/>
                  </a:lnTo>
                  <a:lnTo>
                    <a:pt x="46" y="161"/>
                  </a:lnTo>
                  <a:lnTo>
                    <a:pt x="43" y="161"/>
                  </a:lnTo>
                  <a:lnTo>
                    <a:pt x="39" y="160"/>
                  </a:lnTo>
                  <a:lnTo>
                    <a:pt x="36" y="158"/>
                  </a:lnTo>
                  <a:lnTo>
                    <a:pt x="33" y="158"/>
                  </a:lnTo>
                  <a:lnTo>
                    <a:pt x="30" y="157"/>
                  </a:lnTo>
                  <a:lnTo>
                    <a:pt x="27" y="155"/>
                  </a:lnTo>
                  <a:lnTo>
                    <a:pt x="24" y="155"/>
                  </a:lnTo>
                  <a:lnTo>
                    <a:pt x="22" y="154"/>
                  </a:lnTo>
                  <a:lnTo>
                    <a:pt x="20" y="154"/>
                  </a:lnTo>
                  <a:lnTo>
                    <a:pt x="17" y="151"/>
                  </a:lnTo>
                  <a:lnTo>
                    <a:pt x="17" y="150"/>
                  </a:lnTo>
                  <a:lnTo>
                    <a:pt x="17" y="147"/>
                  </a:lnTo>
                  <a:lnTo>
                    <a:pt x="17" y="144"/>
                  </a:lnTo>
                  <a:lnTo>
                    <a:pt x="19" y="141"/>
                  </a:lnTo>
                  <a:lnTo>
                    <a:pt x="20" y="138"/>
                  </a:lnTo>
                  <a:lnTo>
                    <a:pt x="22" y="135"/>
                  </a:lnTo>
                  <a:lnTo>
                    <a:pt x="23" y="134"/>
                  </a:lnTo>
                  <a:lnTo>
                    <a:pt x="24" y="131"/>
                  </a:lnTo>
                  <a:lnTo>
                    <a:pt x="23" y="129"/>
                  </a:lnTo>
                  <a:lnTo>
                    <a:pt x="20" y="126"/>
                  </a:lnTo>
                  <a:lnTo>
                    <a:pt x="19" y="125"/>
                  </a:lnTo>
                  <a:lnTo>
                    <a:pt x="17" y="122"/>
                  </a:lnTo>
                  <a:lnTo>
                    <a:pt x="16" y="118"/>
                  </a:lnTo>
                  <a:lnTo>
                    <a:pt x="17" y="115"/>
                  </a:lnTo>
                  <a:lnTo>
                    <a:pt x="17" y="110"/>
                  </a:lnTo>
                  <a:lnTo>
                    <a:pt x="19" y="107"/>
                  </a:lnTo>
                  <a:lnTo>
                    <a:pt x="20" y="105"/>
                  </a:lnTo>
                  <a:lnTo>
                    <a:pt x="22" y="102"/>
                  </a:lnTo>
                  <a:lnTo>
                    <a:pt x="26" y="99"/>
                  </a:lnTo>
                  <a:lnTo>
                    <a:pt x="27" y="97"/>
                  </a:lnTo>
                  <a:lnTo>
                    <a:pt x="27" y="96"/>
                  </a:lnTo>
                  <a:lnTo>
                    <a:pt x="29" y="93"/>
                  </a:lnTo>
                  <a:lnTo>
                    <a:pt x="29" y="91"/>
                  </a:lnTo>
                  <a:lnTo>
                    <a:pt x="29" y="89"/>
                  </a:lnTo>
                  <a:lnTo>
                    <a:pt x="26" y="89"/>
                  </a:lnTo>
                  <a:lnTo>
                    <a:pt x="20" y="87"/>
                  </a:lnTo>
                  <a:lnTo>
                    <a:pt x="19" y="86"/>
                  </a:lnTo>
                  <a:lnTo>
                    <a:pt x="16" y="84"/>
                  </a:lnTo>
                  <a:lnTo>
                    <a:pt x="14" y="80"/>
                  </a:lnTo>
                  <a:lnTo>
                    <a:pt x="13" y="77"/>
                  </a:lnTo>
                  <a:lnTo>
                    <a:pt x="11" y="73"/>
                  </a:lnTo>
                  <a:lnTo>
                    <a:pt x="11" y="70"/>
                  </a:lnTo>
                  <a:lnTo>
                    <a:pt x="11" y="65"/>
                  </a:lnTo>
                  <a:lnTo>
                    <a:pt x="13" y="62"/>
                  </a:lnTo>
                  <a:lnTo>
                    <a:pt x="16" y="58"/>
                  </a:lnTo>
                  <a:lnTo>
                    <a:pt x="19" y="55"/>
                  </a:lnTo>
                  <a:lnTo>
                    <a:pt x="20" y="54"/>
                  </a:lnTo>
                  <a:lnTo>
                    <a:pt x="23" y="52"/>
                  </a:lnTo>
                  <a:lnTo>
                    <a:pt x="26" y="51"/>
                  </a:lnTo>
                  <a:lnTo>
                    <a:pt x="27" y="51"/>
                  </a:lnTo>
                  <a:lnTo>
                    <a:pt x="17" y="46"/>
                  </a:lnTo>
                  <a:lnTo>
                    <a:pt x="14" y="48"/>
                  </a:lnTo>
                  <a:lnTo>
                    <a:pt x="11" y="51"/>
                  </a:lnTo>
                  <a:lnTo>
                    <a:pt x="7" y="54"/>
                  </a:lnTo>
                  <a:lnTo>
                    <a:pt x="4" y="60"/>
                  </a:lnTo>
                  <a:lnTo>
                    <a:pt x="3" y="62"/>
                  </a:lnTo>
                  <a:lnTo>
                    <a:pt x="1" y="65"/>
                  </a:lnTo>
                  <a:lnTo>
                    <a:pt x="0" y="68"/>
                  </a:lnTo>
                  <a:lnTo>
                    <a:pt x="0" y="73"/>
                  </a:lnTo>
                  <a:lnTo>
                    <a:pt x="0" y="76"/>
                  </a:lnTo>
                  <a:lnTo>
                    <a:pt x="0" y="78"/>
                  </a:lnTo>
                  <a:lnTo>
                    <a:pt x="0" y="81"/>
                  </a:lnTo>
                  <a:lnTo>
                    <a:pt x="1" y="84"/>
                  </a:lnTo>
                  <a:lnTo>
                    <a:pt x="4" y="87"/>
                  </a:lnTo>
                  <a:lnTo>
                    <a:pt x="7" y="91"/>
                  </a:lnTo>
                  <a:lnTo>
                    <a:pt x="11" y="93"/>
                  </a:lnTo>
                  <a:lnTo>
                    <a:pt x="13" y="94"/>
                  </a:lnTo>
                  <a:lnTo>
                    <a:pt x="11" y="94"/>
                  </a:lnTo>
                  <a:lnTo>
                    <a:pt x="8" y="96"/>
                  </a:lnTo>
                  <a:lnTo>
                    <a:pt x="7" y="96"/>
                  </a:lnTo>
                  <a:lnTo>
                    <a:pt x="6" y="97"/>
                  </a:lnTo>
                  <a:lnTo>
                    <a:pt x="4" y="100"/>
                  </a:lnTo>
                  <a:lnTo>
                    <a:pt x="4" y="103"/>
                  </a:lnTo>
                  <a:lnTo>
                    <a:pt x="3" y="105"/>
                  </a:lnTo>
                  <a:lnTo>
                    <a:pt x="1" y="109"/>
                  </a:lnTo>
                  <a:lnTo>
                    <a:pt x="1" y="112"/>
                  </a:lnTo>
                  <a:lnTo>
                    <a:pt x="0" y="115"/>
                  </a:lnTo>
                  <a:lnTo>
                    <a:pt x="0" y="118"/>
                  </a:lnTo>
                  <a:lnTo>
                    <a:pt x="0" y="122"/>
                  </a:lnTo>
                  <a:lnTo>
                    <a:pt x="0" y="125"/>
                  </a:lnTo>
                  <a:lnTo>
                    <a:pt x="3" y="126"/>
                  </a:lnTo>
                  <a:lnTo>
                    <a:pt x="6" y="129"/>
                  </a:lnTo>
                  <a:lnTo>
                    <a:pt x="8" y="132"/>
                  </a:lnTo>
                  <a:lnTo>
                    <a:pt x="11" y="132"/>
                  </a:lnTo>
                  <a:lnTo>
                    <a:pt x="13" y="134"/>
                  </a:lnTo>
                  <a:lnTo>
                    <a:pt x="11" y="135"/>
                  </a:lnTo>
                  <a:lnTo>
                    <a:pt x="8" y="138"/>
                  </a:lnTo>
                  <a:lnTo>
                    <a:pt x="7" y="141"/>
                  </a:lnTo>
                  <a:lnTo>
                    <a:pt x="7" y="144"/>
                  </a:lnTo>
                  <a:lnTo>
                    <a:pt x="6" y="145"/>
                  </a:lnTo>
                  <a:lnTo>
                    <a:pt x="6" y="148"/>
                  </a:lnTo>
                  <a:lnTo>
                    <a:pt x="6" y="151"/>
                  </a:lnTo>
                  <a:lnTo>
                    <a:pt x="6" y="154"/>
                  </a:lnTo>
                  <a:lnTo>
                    <a:pt x="7" y="155"/>
                  </a:lnTo>
                  <a:lnTo>
                    <a:pt x="8" y="158"/>
                  </a:lnTo>
                  <a:lnTo>
                    <a:pt x="10" y="163"/>
                  </a:lnTo>
                  <a:lnTo>
                    <a:pt x="13" y="166"/>
                  </a:lnTo>
                  <a:lnTo>
                    <a:pt x="14" y="166"/>
                  </a:lnTo>
                  <a:lnTo>
                    <a:pt x="16" y="167"/>
                  </a:lnTo>
                  <a:lnTo>
                    <a:pt x="17" y="167"/>
                  </a:lnTo>
                  <a:lnTo>
                    <a:pt x="20" y="169"/>
                  </a:lnTo>
                  <a:lnTo>
                    <a:pt x="23" y="169"/>
                  </a:lnTo>
                  <a:lnTo>
                    <a:pt x="27" y="170"/>
                  </a:lnTo>
                  <a:lnTo>
                    <a:pt x="30" y="171"/>
                  </a:lnTo>
                  <a:lnTo>
                    <a:pt x="36" y="173"/>
                  </a:lnTo>
                  <a:lnTo>
                    <a:pt x="39" y="173"/>
                  </a:lnTo>
                  <a:lnTo>
                    <a:pt x="43" y="174"/>
                  </a:lnTo>
                  <a:lnTo>
                    <a:pt x="46" y="176"/>
                  </a:lnTo>
                  <a:lnTo>
                    <a:pt x="51" y="176"/>
                  </a:lnTo>
                  <a:lnTo>
                    <a:pt x="52" y="177"/>
                  </a:lnTo>
                  <a:lnTo>
                    <a:pt x="55" y="177"/>
                  </a:lnTo>
                  <a:lnTo>
                    <a:pt x="58" y="177"/>
                  </a:lnTo>
                  <a:lnTo>
                    <a:pt x="59" y="179"/>
                  </a:lnTo>
                  <a:lnTo>
                    <a:pt x="62" y="177"/>
                  </a:lnTo>
                  <a:lnTo>
                    <a:pt x="65" y="177"/>
                  </a:lnTo>
                  <a:lnTo>
                    <a:pt x="67" y="177"/>
                  </a:lnTo>
                  <a:lnTo>
                    <a:pt x="70" y="177"/>
                  </a:lnTo>
                  <a:lnTo>
                    <a:pt x="72" y="177"/>
                  </a:lnTo>
                  <a:lnTo>
                    <a:pt x="75" y="177"/>
                  </a:lnTo>
                  <a:lnTo>
                    <a:pt x="78" y="177"/>
                  </a:lnTo>
                  <a:lnTo>
                    <a:pt x="81" y="177"/>
                  </a:lnTo>
                  <a:lnTo>
                    <a:pt x="85" y="177"/>
                  </a:lnTo>
                  <a:lnTo>
                    <a:pt x="90" y="177"/>
                  </a:lnTo>
                  <a:lnTo>
                    <a:pt x="93" y="177"/>
                  </a:lnTo>
                  <a:lnTo>
                    <a:pt x="97" y="177"/>
                  </a:lnTo>
                  <a:lnTo>
                    <a:pt x="100" y="177"/>
                  </a:lnTo>
                  <a:lnTo>
                    <a:pt x="104" y="177"/>
                  </a:lnTo>
                  <a:lnTo>
                    <a:pt x="107" y="177"/>
                  </a:lnTo>
                  <a:lnTo>
                    <a:pt x="112" y="177"/>
                  </a:lnTo>
                  <a:lnTo>
                    <a:pt x="116" y="176"/>
                  </a:lnTo>
                  <a:lnTo>
                    <a:pt x="119" y="176"/>
                  </a:lnTo>
                  <a:lnTo>
                    <a:pt x="123" y="176"/>
                  </a:lnTo>
                  <a:lnTo>
                    <a:pt x="126" y="176"/>
                  </a:lnTo>
                  <a:lnTo>
                    <a:pt x="131" y="176"/>
                  </a:lnTo>
                  <a:lnTo>
                    <a:pt x="133" y="176"/>
                  </a:lnTo>
                  <a:lnTo>
                    <a:pt x="136" y="176"/>
                  </a:lnTo>
                  <a:lnTo>
                    <a:pt x="139" y="174"/>
                  </a:lnTo>
                  <a:lnTo>
                    <a:pt x="141" y="174"/>
                  </a:lnTo>
                  <a:lnTo>
                    <a:pt x="144" y="174"/>
                  </a:lnTo>
                  <a:lnTo>
                    <a:pt x="148" y="173"/>
                  </a:lnTo>
                  <a:lnTo>
                    <a:pt x="151" y="173"/>
                  </a:lnTo>
                  <a:lnTo>
                    <a:pt x="154" y="169"/>
                  </a:lnTo>
                  <a:lnTo>
                    <a:pt x="155" y="166"/>
                  </a:lnTo>
                  <a:lnTo>
                    <a:pt x="157" y="160"/>
                  </a:lnTo>
                  <a:lnTo>
                    <a:pt x="157" y="155"/>
                  </a:lnTo>
                  <a:lnTo>
                    <a:pt x="157" y="151"/>
                  </a:lnTo>
                  <a:lnTo>
                    <a:pt x="157" y="147"/>
                  </a:lnTo>
                  <a:lnTo>
                    <a:pt x="155" y="144"/>
                  </a:lnTo>
                  <a:lnTo>
                    <a:pt x="196" y="164"/>
                  </a:lnTo>
                  <a:lnTo>
                    <a:pt x="197" y="166"/>
                  </a:lnTo>
                  <a:lnTo>
                    <a:pt x="200" y="166"/>
                  </a:lnTo>
                  <a:lnTo>
                    <a:pt x="203" y="167"/>
                  </a:lnTo>
                  <a:lnTo>
                    <a:pt x="206" y="169"/>
                  </a:lnTo>
                  <a:lnTo>
                    <a:pt x="209" y="170"/>
                  </a:lnTo>
                  <a:lnTo>
                    <a:pt x="212" y="171"/>
                  </a:lnTo>
                  <a:lnTo>
                    <a:pt x="215" y="173"/>
                  </a:lnTo>
                  <a:lnTo>
                    <a:pt x="215" y="174"/>
                  </a:lnTo>
                  <a:lnTo>
                    <a:pt x="216" y="177"/>
                  </a:lnTo>
                  <a:lnTo>
                    <a:pt x="216" y="179"/>
                  </a:lnTo>
                  <a:lnTo>
                    <a:pt x="218" y="182"/>
                  </a:lnTo>
                  <a:lnTo>
                    <a:pt x="219" y="185"/>
                  </a:lnTo>
                  <a:lnTo>
                    <a:pt x="221" y="187"/>
                  </a:lnTo>
                  <a:lnTo>
                    <a:pt x="222" y="190"/>
                  </a:lnTo>
                  <a:lnTo>
                    <a:pt x="224" y="195"/>
                  </a:lnTo>
                  <a:lnTo>
                    <a:pt x="225" y="199"/>
                  </a:lnTo>
                  <a:lnTo>
                    <a:pt x="227" y="203"/>
                  </a:lnTo>
                  <a:lnTo>
                    <a:pt x="228" y="208"/>
                  </a:lnTo>
                  <a:lnTo>
                    <a:pt x="229" y="212"/>
                  </a:lnTo>
                  <a:lnTo>
                    <a:pt x="231" y="216"/>
                  </a:lnTo>
                  <a:lnTo>
                    <a:pt x="234" y="222"/>
                  </a:lnTo>
                  <a:lnTo>
                    <a:pt x="235" y="227"/>
                  </a:lnTo>
                  <a:lnTo>
                    <a:pt x="237" y="231"/>
                  </a:lnTo>
                  <a:lnTo>
                    <a:pt x="238" y="235"/>
                  </a:lnTo>
                  <a:lnTo>
                    <a:pt x="240" y="241"/>
                  </a:lnTo>
                  <a:lnTo>
                    <a:pt x="241" y="246"/>
                  </a:lnTo>
                  <a:lnTo>
                    <a:pt x="243" y="250"/>
                  </a:lnTo>
                  <a:lnTo>
                    <a:pt x="244" y="254"/>
                  </a:lnTo>
                  <a:lnTo>
                    <a:pt x="245" y="260"/>
                  </a:lnTo>
                  <a:lnTo>
                    <a:pt x="247" y="263"/>
                  </a:lnTo>
                  <a:lnTo>
                    <a:pt x="248" y="267"/>
                  </a:lnTo>
                  <a:lnTo>
                    <a:pt x="250" y="272"/>
                  </a:lnTo>
                  <a:lnTo>
                    <a:pt x="251" y="276"/>
                  </a:lnTo>
                  <a:lnTo>
                    <a:pt x="253" y="279"/>
                  </a:lnTo>
                  <a:lnTo>
                    <a:pt x="253" y="282"/>
                  </a:lnTo>
                  <a:lnTo>
                    <a:pt x="254" y="285"/>
                  </a:lnTo>
                  <a:lnTo>
                    <a:pt x="256" y="288"/>
                  </a:lnTo>
                  <a:lnTo>
                    <a:pt x="256" y="292"/>
                  </a:lnTo>
                  <a:lnTo>
                    <a:pt x="257" y="295"/>
                  </a:lnTo>
                  <a:lnTo>
                    <a:pt x="257" y="301"/>
                  </a:lnTo>
                  <a:lnTo>
                    <a:pt x="259" y="307"/>
                  </a:lnTo>
                  <a:lnTo>
                    <a:pt x="259" y="311"/>
                  </a:lnTo>
                  <a:lnTo>
                    <a:pt x="260" y="315"/>
                  </a:lnTo>
                  <a:lnTo>
                    <a:pt x="260" y="320"/>
                  </a:lnTo>
                  <a:lnTo>
                    <a:pt x="261" y="325"/>
                  </a:lnTo>
                  <a:lnTo>
                    <a:pt x="261" y="330"/>
                  </a:lnTo>
                  <a:lnTo>
                    <a:pt x="261" y="334"/>
                  </a:lnTo>
                  <a:lnTo>
                    <a:pt x="261" y="337"/>
                  </a:lnTo>
                  <a:lnTo>
                    <a:pt x="261" y="341"/>
                  </a:lnTo>
                  <a:lnTo>
                    <a:pt x="261" y="343"/>
                  </a:lnTo>
                  <a:lnTo>
                    <a:pt x="263" y="346"/>
                  </a:lnTo>
                  <a:lnTo>
                    <a:pt x="263" y="347"/>
                  </a:lnTo>
                  <a:lnTo>
                    <a:pt x="263" y="349"/>
                  </a:lnTo>
                  <a:lnTo>
                    <a:pt x="263" y="347"/>
                  </a:lnTo>
                  <a:lnTo>
                    <a:pt x="261" y="346"/>
                  </a:lnTo>
                  <a:lnTo>
                    <a:pt x="260" y="343"/>
                  </a:lnTo>
                  <a:lnTo>
                    <a:pt x="257" y="340"/>
                  </a:lnTo>
                  <a:lnTo>
                    <a:pt x="254" y="336"/>
                  </a:lnTo>
                  <a:lnTo>
                    <a:pt x="251" y="331"/>
                  </a:lnTo>
                  <a:lnTo>
                    <a:pt x="247" y="327"/>
                  </a:lnTo>
                  <a:lnTo>
                    <a:pt x="244" y="321"/>
                  </a:lnTo>
                  <a:lnTo>
                    <a:pt x="241" y="317"/>
                  </a:lnTo>
                  <a:lnTo>
                    <a:pt x="237" y="311"/>
                  </a:lnTo>
                  <a:lnTo>
                    <a:pt x="234" y="307"/>
                  </a:lnTo>
                  <a:lnTo>
                    <a:pt x="231" y="304"/>
                  </a:lnTo>
                  <a:lnTo>
                    <a:pt x="228" y="299"/>
                  </a:lnTo>
                  <a:lnTo>
                    <a:pt x="227" y="296"/>
                  </a:lnTo>
                  <a:lnTo>
                    <a:pt x="225" y="295"/>
                  </a:lnTo>
                  <a:lnTo>
                    <a:pt x="225" y="296"/>
                  </a:lnTo>
                  <a:lnTo>
                    <a:pt x="225" y="301"/>
                  </a:lnTo>
                  <a:lnTo>
                    <a:pt x="225" y="304"/>
                  </a:lnTo>
                  <a:lnTo>
                    <a:pt x="225" y="305"/>
                  </a:lnTo>
                  <a:lnTo>
                    <a:pt x="227" y="308"/>
                  </a:lnTo>
                  <a:lnTo>
                    <a:pt x="227" y="311"/>
                  </a:lnTo>
                  <a:lnTo>
                    <a:pt x="228" y="312"/>
                  </a:lnTo>
                  <a:lnTo>
                    <a:pt x="229" y="315"/>
                  </a:lnTo>
                  <a:lnTo>
                    <a:pt x="232" y="320"/>
                  </a:lnTo>
                  <a:lnTo>
                    <a:pt x="234" y="321"/>
                  </a:lnTo>
                  <a:lnTo>
                    <a:pt x="235" y="324"/>
                  </a:lnTo>
                  <a:lnTo>
                    <a:pt x="238" y="327"/>
                  </a:lnTo>
                  <a:lnTo>
                    <a:pt x="240" y="330"/>
                  </a:lnTo>
                  <a:lnTo>
                    <a:pt x="241" y="333"/>
                  </a:lnTo>
                  <a:lnTo>
                    <a:pt x="244" y="337"/>
                  </a:lnTo>
                  <a:lnTo>
                    <a:pt x="247" y="340"/>
                  </a:lnTo>
                  <a:lnTo>
                    <a:pt x="250" y="344"/>
                  </a:lnTo>
                  <a:lnTo>
                    <a:pt x="251" y="349"/>
                  </a:lnTo>
                  <a:lnTo>
                    <a:pt x="254" y="353"/>
                  </a:lnTo>
                  <a:lnTo>
                    <a:pt x="257" y="357"/>
                  </a:lnTo>
                  <a:lnTo>
                    <a:pt x="260" y="362"/>
                  </a:lnTo>
                  <a:lnTo>
                    <a:pt x="263" y="366"/>
                  </a:lnTo>
                  <a:lnTo>
                    <a:pt x="266" y="371"/>
                  </a:lnTo>
                  <a:lnTo>
                    <a:pt x="269" y="375"/>
                  </a:lnTo>
                  <a:lnTo>
                    <a:pt x="272" y="381"/>
                  </a:lnTo>
                  <a:lnTo>
                    <a:pt x="274" y="387"/>
                  </a:lnTo>
                  <a:lnTo>
                    <a:pt x="279" y="391"/>
                  </a:lnTo>
                  <a:lnTo>
                    <a:pt x="282" y="397"/>
                  </a:lnTo>
                  <a:lnTo>
                    <a:pt x="285" y="403"/>
                  </a:lnTo>
                  <a:lnTo>
                    <a:pt x="289" y="407"/>
                  </a:lnTo>
                  <a:lnTo>
                    <a:pt x="292" y="413"/>
                  </a:lnTo>
                  <a:lnTo>
                    <a:pt x="295" y="419"/>
                  </a:lnTo>
                  <a:lnTo>
                    <a:pt x="299" y="424"/>
                  </a:lnTo>
                  <a:lnTo>
                    <a:pt x="302" y="430"/>
                  </a:lnTo>
                  <a:lnTo>
                    <a:pt x="305" y="436"/>
                  </a:lnTo>
                  <a:lnTo>
                    <a:pt x="309" y="442"/>
                  </a:lnTo>
                  <a:lnTo>
                    <a:pt x="312" y="448"/>
                  </a:lnTo>
                  <a:lnTo>
                    <a:pt x="315" y="453"/>
                  </a:lnTo>
                  <a:lnTo>
                    <a:pt x="320" y="459"/>
                  </a:lnTo>
                  <a:lnTo>
                    <a:pt x="322" y="465"/>
                  </a:lnTo>
                  <a:lnTo>
                    <a:pt x="327" y="471"/>
                  </a:lnTo>
                  <a:lnTo>
                    <a:pt x="330" y="477"/>
                  </a:lnTo>
                  <a:lnTo>
                    <a:pt x="333" y="482"/>
                  </a:lnTo>
                  <a:lnTo>
                    <a:pt x="336" y="488"/>
                  </a:lnTo>
                  <a:lnTo>
                    <a:pt x="340" y="494"/>
                  </a:lnTo>
                  <a:lnTo>
                    <a:pt x="343" y="500"/>
                  </a:lnTo>
                  <a:lnTo>
                    <a:pt x="346" y="504"/>
                  </a:lnTo>
                  <a:lnTo>
                    <a:pt x="349" y="512"/>
                  </a:lnTo>
                  <a:lnTo>
                    <a:pt x="352" y="517"/>
                  </a:lnTo>
                  <a:lnTo>
                    <a:pt x="354" y="522"/>
                  </a:lnTo>
                  <a:lnTo>
                    <a:pt x="356" y="528"/>
                  </a:lnTo>
                  <a:lnTo>
                    <a:pt x="359" y="532"/>
                  </a:lnTo>
                  <a:lnTo>
                    <a:pt x="362" y="538"/>
                  </a:lnTo>
                  <a:lnTo>
                    <a:pt x="365" y="542"/>
                  </a:lnTo>
                  <a:lnTo>
                    <a:pt x="366" y="548"/>
                  </a:lnTo>
                  <a:lnTo>
                    <a:pt x="369" y="552"/>
                  </a:lnTo>
                  <a:lnTo>
                    <a:pt x="372" y="558"/>
                  </a:lnTo>
                  <a:lnTo>
                    <a:pt x="373" y="562"/>
                  </a:lnTo>
                  <a:lnTo>
                    <a:pt x="375" y="567"/>
                  </a:lnTo>
                  <a:lnTo>
                    <a:pt x="376" y="571"/>
                  </a:lnTo>
                  <a:lnTo>
                    <a:pt x="378" y="575"/>
                  </a:lnTo>
                  <a:lnTo>
                    <a:pt x="379" y="578"/>
                  </a:lnTo>
                  <a:lnTo>
                    <a:pt x="381" y="583"/>
                  </a:lnTo>
                  <a:lnTo>
                    <a:pt x="382" y="587"/>
                  </a:lnTo>
                  <a:lnTo>
                    <a:pt x="384" y="591"/>
                  </a:lnTo>
                  <a:lnTo>
                    <a:pt x="330" y="619"/>
                  </a:lnTo>
                  <a:lnTo>
                    <a:pt x="330" y="622"/>
                  </a:lnTo>
                  <a:lnTo>
                    <a:pt x="331" y="623"/>
                  </a:lnTo>
                  <a:lnTo>
                    <a:pt x="331" y="625"/>
                  </a:lnTo>
                  <a:lnTo>
                    <a:pt x="333" y="628"/>
                  </a:lnTo>
                  <a:lnTo>
                    <a:pt x="334" y="631"/>
                  </a:lnTo>
                  <a:lnTo>
                    <a:pt x="336" y="634"/>
                  </a:lnTo>
                  <a:lnTo>
                    <a:pt x="337" y="637"/>
                  </a:lnTo>
                  <a:lnTo>
                    <a:pt x="338" y="639"/>
                  </a:lnTo>
                  <a:lnTo>
                    <a:pt x="340" y="644"/>
                  </a:lnTo>
                  <a:lnTo>
                    <a:pt x="341" y="647"/>
                  </a:lnTo>
                  <a:lnTo>
                    <a:pt x="343" y="651"/>
                  </a:lnTo>
                  <a:lnTo>
                    <a:pt x="344" y="655"/>
                  </a:lnTo>
                  <a:lnTo>
                    <a:pt x="347" y="660"/>
                  </a:lnTo>
                  <a:lnTo>
                    <a:pt x="349" y="664"/>
                  </a:lnTo>
                  <a:lnTo>
                    <a:pt x="350" y="669"/>
                  </a:lnTo>
                  <a:lnTo>
                    <a:pt x="352" y="673"/>
                  </a:lnTo>
                  <a:lnTo>
                    <a:pt x="353" y="677"/>
                  </a:lnTo>
                  <a:lnTo>
                    <a:pt x="354" y="682"/>
                  </a:lnTo>
                  <a:lnTo>
                    <a:pt x="357" y="686"/>
                  </a:lnTo>
                  <a:lnTo>
                    <a:pt x="359" y="690"/>
                  </a:lnTo>
                  <a:lnTo>
                    <a:pt x="360" y="695"/>
                  </a:lnTo>
                  <a:lnTo>
                    <a:pt x="363" y="698"/>
                  </a:lnTo>
                  <a:lnTo>
                    <a:pt x="365" y="702"/>
                  </a:lnTo>
                  <a:lnTo>
                    <a:pt x="366" y="706"/>
                  </a:lnTo>
                  <a:lnTo>
                    <a:pt x="368" y="709"/>
                  </a:lnTo>
                  <a:lnTo>
                    <a:pt x="369" y="712"/>
                  </a:lnTo>
                  <a:lnTo>
                    <a:pt x="370" y="716"/>
                  </a:lnTo>
                  <a:lnTo>
                    <a:pt x="370" y="719"/>
                  </a:lnTo>
                  <a:lnTo>
                    <a:pt x="372" y="722"/>
                  </a:lnTo>
                  <a:lnTo>
                    <a:pt x="373" y="725"/>
                  </a:lnTo>
                  <a:lnTo>
                    <a:pt x="375" y="730"/>
                  </a:lnTo>
                  <a:lnTo>
                    <a:pt x="375" y="731"/>
                  </a:lnTo>
                  <a:lnTo>
                    <a:pt x="376" y="734"/>
                  </a:lnTo>
                  <a:lnTo>
                    <a:pt x="376" y="737"/>
                  </a:lnTo>
                  <a:lnTo>
                    <a:pt x="378" y="740"/>
                  </a:lnTo>
                  <a:lnTo>
                    <a:pt x="379" y="743"/>
                  </a:lnTo>
                  <a:lnTo>
                    <a:pt x="381" y="746"/>
                  </a:lnTo>
                  <a:lnTo>
                    <a:pt x="382" y="748"/>
                  </a:lnTo>
                  <a:lnTo>
                    <a:pt x="384" y="753"/>
                  </a:lnTo>
                  <a:lnTo>
                    <a:pt x="385" y="756"/>
                  </a:lnTo>
                  <a:lnTo>
                    <a:pt x="386" y="760"/>
                  </a:lnTo>
                  <a:lnTo>
                    <a:pt x="388" y="764"/>
                  </a:lnTo>
                  <a:lnTo>
                    <a:pt x="389" y="769"/>
                  </a:lnTo>
                  <a:lnTo>
                    <a:pt x="391" y="773"/>
                  </a:lnTo>
                  <a:lnTo>
                    <a:pt x="392" y="776"/>
                  </a:lnTo>
                  <a:lnTo>
                    <a:pt x="394" y="780"/>
                  </a:lnTo>
                  <a:lnTo>
                    <a:pt x="395" y="786"/>
                  </a:lnTo>
                  <a:lnTo>
                    <a:pt x="397" y="791"/>
                  </a:lnTo>
                  <a:lnTo>
                    <a:pt x="398" y="795"/>
                  </a:lnTo>
                  <a:lnTo>
                    <a:pt x="400" y="799"/>
                  </a:lnTo>
                  <a:lnTo>
                    <a:pt x="401" y="805"/>
                  </a:lnTo>
                  <a:lnTo>
                    <a:pt x="402" y="809"/>
                  </a:lnTo>
                  <a:lnTo>
                    <a:pt x="404" y="814"/>
                  </a:lnTo>
                  <a:lnTo>
                    <a:pt x="407" y="818"/>
                  </a:lnTo>
                  <a:lnTo>
                    <a:pt x="408" y="824"/>
                  </a:lnTo>
                  <a:lnTo>
                    <a:pt x="410" y="828"/>
                  </a:lnTo>
                  <a:lnTo>
                    <a:pt x="411" y="833"/>
                  </a:lnTo>
                  <a:lnTo>
                    <a:pt x="414" y="839"/>
                  </a:lnTo>
                  <a:lnTo>
                    <a:pt x="416" y="844"/>
                  </a:lnTo>
                  <a:lnTo>
                    <a:pt x="417" y="849"/>
                  </a:lnTo>
                  <a:lnTo>
                    <a:pt x="418" y="853"/>
                  </a:lnTo>
                  <a:lnTo>
                    <a:pt x="420" y="857"/>
                  </a:lnTo>
                  <a:lnTo>
                    <a:pt x="423" y="862"/>
                  </a:lnTo>
                  <a:lnTo>
                    <a:pt x="424" y="866"/>
                  </a:lnTo>
                  <a:lnTo>
                    <a:pt x="426" y="872"/>
                  </a:lnTo>
                  <a:lnTo>
                    <a:pt x="427" y="876"/>
                  </a:lnTo>
                  <a:lnTo>
                    <a:pt x="429" y="882"/>
                  </a:lnTo>
                  <a:lnTo>
                    <a:pt x="430" y="885"/>
                  </a:lnTo>
                  <a:lnTo>
                    <a:pt x="432" y="889"/>
                  </a:lnTo>
                  <a:lnTo>
                    <a:pt x="433" y="894"/>
                  </a:lnTo>
                  <a:lnTo>
                    <a:pt x="434" y="898"/>
                  </a:lnTo>
                  <a:lnTo>
                    <a:pt x="436" y="903"/>
                  </a:lnTo>
                  <a:lnTo>
                    <a:pt x="437" y="907"/>
                  </a:lnTo>
                  <a:lnTo>
                    <a:pt x="439" y="911"/>
                  </a:lnTo>
                  <a:lnTo>
                    <a:pt x="442" y="916"/>
                  </a:lnTo>
                  <a:lnTo>
                    <a:pt x="442" y="917"/>
                  </a:lnTo>
                  <a:lnTo>
                    <a:pt x="443" y="921"/>
                  </a:lnTo>
                  <a:lnTo>
                    <a:pt x="445" y="924"/>
                  </a:lnTo>
                  <a:lnTo>
                    <a:pt x="446" y="927"/>
                  </a:lnTo>
                  <a:lnTo>
                    <a:pt x="446" y="930"/>
                  </a:lnTo>
                  <a:lnTo>
                    <a:pt x="447" y="933"/>
                  </a:lnTo>
                  <a:lnTo>
                    <a:pt x="449" y="936"/>
                  </a:lnTo>
                  <a:lnTo>
                    <a:pt x="450" y="939"/>
                  </a:lnTo>
                  <a:lnTo>
                    <a:pt x="450" y="942"/>
                  </a:lnTo>
                  <a:lnTo>
                    <a:pt x="452" y="945"/>
                  </a:lnTo>
                  <a:lnTo>
                    <a:pt x="453" y="948"/>
                  </a:lnTo>
                  <a:lnTo>
                    <a:pt x="455" y="949"/>
                  </a:lnTo>
                  <a:lnTo>
                    <a:pt x="456" y="950"/>
                  </a:lnTo>
                  <a:lnTo>
                    <a:pt x="458" y="953"/>
                  </a:lnTo>
                  <a:lnTo>
                    <a:pt x="461" y="956"/>
                  </a:lnTo>
                  <a:lnTo>
                    <a:pt x="463" y="961"/>
                  </a:lnTo>
                  <a:lnTo>
                    <a:pt x="466" y="965"/>
                  </a:lnTo>
                  <a:lnTo>
                    <a:pt x="471" y="969"/>
                  </a:lnTo>
                  <a:lnTo>
                    <a:pt x="475" y="974"/>
                  </a:lnTo>
                  <a:lnTo>
                    <a:pt x="481" y="980"/>
                  </a:lnTo>
                  <a:lnTo>
                    <a:pt x="485" y="984"/>
                  </a:lnTo>
                  <a:lnTo>
                    <a:pt x="490" y="988"/>
                  </a:lnTo>
                  <a:lnTo>
                    <a:pt x="494" y="993"/>
                  </a:lnTo>
                  <a:lnTo>
                    <a:pt x="498" y="997"/>
                  </a:lnTo>
                  <a:lnTo>
                    <a:pt x="503" y="1001"/>
                  </a:lnTo>
                  <a:lnTo>
                    <a:pt x="507" y="1004"/>
                  </a:lnTo>
                  <a:lnTo>
                    <a:pt x="510" y="1007"/>
                  </a:lnTo>
                  <a:lnTo>
                    <a:pt x="514" y="1010"/>
                  </a:lnTo>
                  <a:lnTo>
                    <a:pt x="519" y="1013"/>
                  </a:lnTo>
                  <a:lnTo>
                    <a:pt x="523" y="1017"/>
                  </a:lnTo>
                  <a:lnTo>
                    <a:pt x="527" y="1020"/>
                  </a:lnTo>
                  <a:lnTo>
                    <a:pt x="530" y="1025"/>
                  </a:lnTo>
                  <a:lnTo>
                    <a:pt x="533" y="1027"/>
                  </a:lnTo>
                  <a:lnTo>
                    <a:pt x="536" y="1030"/>
                  </a:lnTo>
                  <a:lnTo>
                    <a:pt x="538" y="1032"/>
                  </a:lnTo>
                  <a:lnTo>
                    <a:pt x="538" y="1033"/>
                  </a:lnTo>
                  <a:lnTo>
                    <a:pt x="506" y="1036"/>
                  </a:lnTo>
                  <a:lnTo>
                    <a:pt x="506" y="1038"/>
                  </a:lnTo>
                  <a:lnTo>
                    <a:pt x="507" y="1042"/>
                  </a:lnTo>
                  <a:lnTo>
                    <a:pt x="510" y="1045"/>
                  </a:lnTo>
                  <a:lnTo>
                    <a:pt x="514" y="1045"/>
                  </a:lnTo>
                  <a:lnTo>
                    <a:pt x="516" y="1043"/>
                  </a:lnTo>
                  <a:lnTo>
                    <a:pt x="520" y="1042"/>
                  </a:lnTo>
                  <a:lnTo>
                    <a:pt x="523" y="1041"/>
                  </a:lnTo>
                  <a:lnTo>
                    <a:pt x="526" y="1041"/>
                  </a:lnTo>
                  <a:lnTo>
                    <a:pt x="529" y="1041"/>
                  </a:lnTo>
                  <a:lnTo>
                    <a:pt x="532" y="1041"/>
                  </a:lnTo>
                  <a:lnTo>
                    <a:pt x="533" y="1039"/>
                  </a:lnTo>
                  <a:lnTo>
                    <a:pt x="536" y="1039"/>
                  </a:lnTo>
                  <a:lnTo>
                    <a:pt x="539" y="1039"/>
                  </a:lnTo>
                  <a:lnTo>
                    <a:pt x="541" y="1039"/>
                  </a:lnTo>
                  <a:lnTo>
                    <a:pt x="545" y="1039"/>
                  </a:lnTo>
                  <a:lnTo>
                    <a:pt x="546" y="1039"/>
                  </a:lnTo>
                  <a:lnTo>
                    <a:pt x="549" y="1042"/>
                  </a:lnTo>
                  <a:lnTo>
                    <a:pt x="552" y="1045"/>
                  </a:lnTo>
                  <a:lnTo>
                    <a:pt x="557" y="1051"/>
                  </a:lnTo>
                  <a:lnTo>
                    <a:pt x="559" y="1052"/>
                  </a:lnTo>
                  <a:lnTo>
                    <a:pt x="562" y="1055"/>
                  </a:lnTo>
                  <a:lnTo>
                    <a:pt x="565" y="1058"/>
                  </a:lnTo>
                  <a:lnTo>
                    <a:pt x="568" y="1061"/>
                  </a:lnTo>
                  <a:lnTo>
                    <a:pt x="571" y="1064"/>
                  </a:lnTo>
                  <a:lnTo>
                    <a:pt x="574" y="1067"/>
                  </a:lnTo>
                  <a:lnTo>
                    <a:pt x="577" y="1071"/>
                  </a:lnTo>
                  <a:lnTo>
                    <a:pt x="581" y="1074"/>
                  </a:lnTo>
                  <a:lnTo>
                    <a:pt x="584" y="1077"/>
                  </a:lnTo>
                  <a:lnTo>
                    <a:pt x="587" y="1081"/>
                  </a:lnTo>
                  <a:lnTo>
                    <a:pt x="591" y="1084"/>
                  </a:lnTo>
                  <a:lnTo>
                    <a:pt x="594" y="1089"/>
                  </a:lnTo>
                  <a:lnTo>
                    <a:pt x="597" y="1091"/>
                  </a:lnTo>
                  <a:lnTo>
                    <a:pt x="600" y="1094"/>
                  </a:lnTo>
                  <a:lnTo>
                    <a:pt x="603" y="1097"/>
                  </a:lnTo>
                  <a:lnTo>
                    <a:pt x="606" y="1102"/>
                  </a:lnTo>
                  <a:lnTo>
                    <a:pt x="609" y="1103"/>
                  </a:lnTo>
                  <a:lnTo>
                    <a:pt x="612" y="1106"/>
                  </a:lnTo>
                  <a:lnTo>
                    <a:pt x="613" y="1109"/>
                  </a:lnTo>
                  <a:lnTo>
                    <a:pt x="616" y="1112"/>
                  </a:lnTo>
                  <a:lnTo>
                    <a:pt x="619" y="1115"/>
                  </a:lnTo>
                  <a:lnTo>
                    <a:pt x="622" y="1118"/>
                  </a:lnTo>
                  <a:lnTo>
                    <a:pt x="623" y="1121"/>
                  </a:lnTo>
                  <a:lnTo>
                    <a:pt x="629" y="1125"/>
                  </a:lnTo>
                  <a:lnTo>
                    <a:pt x="631" y="1128"/>
                  </a:lnTo>
                  <a:lnTo>
                    <a:pt x="634" y="1131"/>
                  </a:lnTo>
                  <a:lnTo>
                    <a:pt x="638" y="1132"/>
                  </a:lnTo>
                  <a:lnTo>
                    <a:pt x="641" y="1135"/>
                  </a:lnTo>
                  <a:lnTo>
                    <a:pt x="644" y="1138"/>
                  </a:lnTo>
                  <a:lnTo>
                    <a:pt x="647" y="1141"/>
                  </a:lnTo>
                  <a:lnTo>
                    <a:pt x="650" y="1142"/>
                  </a:lnTo>
                  <a:lnTo>
                    <a:pt x="652" y="1145"/>
                  </a:lnTo>
                  <a:lnTo>
                    <a:pt x="655" y="1150"/>
                  </a:lnTo>
                  <a:lnTo>
                    <a:pt x="658" y="1152"/>
                  </a:lnTo>
                  <a:lnTo>
                    <a:pt x="660" y="1155"/>
                  </a:lnTo>
                  <a:lnTo>
                    <a:pt x="660" y="1158"/>
                  </a:lnTo>
                  <a:lnTo>
                    <a:pt x="657" y="1158"/>
                  </a:lnTo>
                  <a:lnTo>
                    <a:pt x="652" y="1158"/>
                  </a:lnTo>
                  <a:lnTo>
                    <a:pt x="650" y="1158"/>
                  </a:lnTo>
                  <a:lnTo>
                    <a:pt x="645" y="1158"/>
                  </a:lnTo>
                  <a:lnTo>
                    <a:pt x="644" y="1158"/>
                  </a:lnTo>
                  <a:lnTo>
                    <a:pt x="641" y="1158"/>
                  </a:lnTo>
                  <a:lnTo>
                    <a:pt x="638" y="1158"/>
                  </a:lnTo>
                  <a:lnTo>
                    <a:pt x="635" y="1158"/>
                  </a:lnTo>
                  <a:lnTo>
                    <a:pt x="631" y="1157"/>
                  </a:lnTo>
                  <a:lnTo>
                    <a:pt x="628" y="1157"/>
                  </a:lnTo>
                  <a:lnTo>
                    <a:pt x="623" y="1157"/>
                  </a:lnTo>
                  <a:lnTo>
                    <a:pt x="621" y="1155"/>
                  </a:lnTo>
                  <a:lnTo>
                    <a:pt x="616" y="1155"/>
                  </a:lnTo>
                  <a:lnTo>
                    <a:pt x="612" y="1155"/>
                  </a:lnTo>
                  <a:lnTo>
                    <a:pt x="607" y="1154"/>
                  </a:lnTo>
                  <a:lnTo>
                    <a:pt x="603" y="1154"/>
                  </a:lnTo>
                  <a:lnTo>
                    <a:pt x="597" y="1152"/>
                  </a:lnTo>
                  <a:lnTo>
                    <a:pt x="593" y="1152"/>
                  </a:lnTo>
                  <a:lnTo>
                    <a:pt x="587" y="1152"/>
                  </a:lnTo>
                  <a:lnTo>
                    <a:pt x="583" y="1151"/>
                  </a:lnTo>
                  <a:lnTo>
                    <a:pt x="578" y="1151"/>
                  </a:lnTo>
                  <a:lnTo>
                    <a:pt x="574" y="1150"/>
                  </a:lnTo>
                  <a:lnTo>
                    <a:pt x="568" y="1150"/>
                  </a:lnTo>
                  <a:lnTo>
                    <a:pt x="564" y="1150"/>
                  </a:lnTo>
                  <a:lnTo>
                    <a:pt x="559" y="1148"/>
                  </a:lnTo>
                  <a:lnTo>
                    <a:pt x="555" y="1147"/>
                  </a:lnTo>
                  <a:lnTo>
                    <a:pt x="551" y="1145"/>
                  </a:lnTo>
                  <a:lnTo>
                    <a:pt x="546" y="1145"/>
                  </a:lnTo>
                  <a:lnTo>
                    <a:pt x="542" y="1144"/>
                  </a:lnTo>
                  <a:lnTo>
                    <a:pt x="538" y="1144"/>
                  </a:lnTo>
                  <a:lnTo>
                    <a:pt x="533" y="1142"/>
                  </a:lnTo>
                  <a:lnTo>
                    <a:pt x="530" y="1142"/>
                  </a:lnTo>
                  <a:lnTo>
                    <a:pt x="527" y="1141"/>
                  </a:lnTo>
                  <a:lnTo>
                    <a:pt x="525" y="1141"/>
                  </a:lnTo>
                  <a:lnTo>
                    <a:pt x="522" y="1139"/>
                  </a:lnTo>
                  <a:lnTo>
                    <a:pt x="520" y="1138"/>
                  </a:lnTo>
                  <a:lnTo>
                    <a:pt x="517" y="1137"/>
                  </a:lnTo>
                  <a:lnTo>
                    <a:pt x="516" y="1135"/>
                  </a:lnTo>
                  <a:lnTo>
                    <a:pt x="513" y="1132"/>
                  </a:lnTo>
                  <a:lnTo>
                    <a:pt x="510" y="1129"/>
                  </a:lnTo>
                  <a:lnTo>
                    <a:pt x="507" y="1125"/>
                  </a:lnTo>
                  <a:lnTo>
                    <a:pt x="503" y="1121"/>
                  </a:lnTo>
                  <a:lnTo>
                    <a:pt x="501" y="1118"/>
                  </a:lnTo>
                  <a:lnTo>
                    <a:pt x="498" y="1116"/>
                  </a:lnTo>
                  <a:lnTo>
                    <a:pt x="495" y="1113"/>
                  </a:lnTo>
                  <a:lnTo>
                    <a:pt x="494" y="1110"/>
                  </a:lnTo>
                  <a:lnTo>
                    <a:pt x="491" y="1107"/>
                  </a:lnTo>
                  <a:lnTo>
                    <a:pt x="490" y="1105"/>
                  </a:lnTo>
                  <a:lnTo>
                    <a:pt x="487" y="1102"/>
                  </a:lnTo>
                  <a:lnTo>
                    <a:pt x="485" y="1100"/>
                  </a:lnTo>
                  <a:lnTo>
                    <a:pt x="482" y="1097"/>
                  </a:lnTo>
                  <a:lnTo>
                    <a:pt x="479" y="1094"/>
                  </a:lnTo>
                  <a:lnTo>
                    <a:pt x="477" y="1091"/>
                  </a:lnTo>
                  <a:lnTo>
                    <a:pt x="475" y="1089"/>
                  </a:lnTo>
                  <a:lnTo>
                    <a:pt x="471" y="1084"/>
                  </a:lnTo>
                  <a:lnTo>
                    <a:pt x="468" y="1080"/>
                  </a:lnTo>
                  <a:lnTo>
                    <a:pt x="463" y="1075"/>
                  </a:lnTo>
                  <a:lnTo>
                    <a:pt x="462" y="1074"/>
                  </a:lnTo>
                  <a:lnTo>
                    <a:pt x="461" y="1071"/>
                  </a:lnTo>
                  <a:lnTo>
                    <a:pt x="453" y="1081"/>
                  </a:lnTo>
                  <a:lnTo>
                    <a:pt x="455" y="1083"/>
                  </a:lnTo>
                  <a:lnTo>
                    <a:pt x="456" y="1084"/>
                  </a:lnTo>
                  <a:lnTo>
                    <a:pt x="461" y="1087"/>
                  </a:lnTo>
                  <a:lnTo>
                    <a:pt x="463" y="1090"/>
                  </a:lnTo>
                  <a:lnTo>
                    <a:pt x="466" y="1094"/>
                  </a:lnTo>
                  <a:lnTo>
                    <a:pt x="471" y="1099"/>
                  </a:lnTo>
                  <a:lnTo>
                    <a:pt x="475" y="1103"/>
                  </a:lnTo>
                  <a:lnTo>
                    <a:pt x="479" y="1106"/>
                  </a:lnTo>
                  <a:lnTo>
                    <a:pt x="484" y="1110"/>
                  </a:lnTo>
                  <a:lnTo>
                    <a:pt x="488" y="1115"/>
                  </a:lnTo>
                  <a:lnTo>
                    <a:pt x="493" y="1119"/>
                  </a:lnTo>
                  <a:lnTo>
                    <a:pt x="495" y="1123"/>
                  </a:lnTo>
                  <a:lnTo>
                    <a:pt x="498" y="1126"/>
                  </a:lnTo>
                  <a:lnTo>
                    <a:pt x="500" y="1129"/>
                  </a:lnTo>
                  <a:lnTo>
                    <a:pt x="501" y="1132"/>
                  </a:lnTo>
                  <a:lnTo>
                    <a:pt x="503" y="1137"/>
                  </a:lnTo>
                  <a:lnTo>
                    <a:pt x="504" y="1139"/>
                  </a:lnTo>
                  <a:lnTo>
                    <a:pt x="506" y="1142"/>
                  </a:lnTo>
                  <a:lnTo>
                    <a:pt x="509" y="1147"/>
                  </a:lnTo>
                  <a:lnTo>
                    <a:pt x="510" y="1148"/>
                  </a:lnTo>
                  <a:lnTo>
                    <a:pt x="513" y="1150"/>
                  </a:lnTo>
                  <a:lnTo>
                    <a:pt x="516" y="1151"/>
                  </a:lnTo>
                  <a:lnTo>
                    <a:pt x="519" y="1152"/>
                  </a:lnTo>
                  <a:lnTo>
                    <a:pt x="520" y="1152"/>
                  </a:lnTo>
                  <a:lnTo>
                    <a:pt x="522" y="1152"/>
                  </a:lnTo>
                  <a:lnTo>
                    <a:pt x="523" y="1152"/>
                  </a:lnTo>
                  <a:lnTo>
                    <a:pt x="526" y="1154"/>
                  </a:lnTo>
                  <a:lnTo>
                    <a:pt x="529" y="1154"/>
                  </a:lnTo>
                  <a:lnTo>
                    <a:pt x="532" y="1155"/>
                  </a:lnTo>
                  <a:lnTo>
                    <a:pt x="535" y="1155"/>
                  </a:lnTo>
                  <a:lnTo>
                    <a:pt x="539" y="1157"/>
                  </a:lnTo>
                  <a:lnTo>
                    <a:pt x="543" y="1157"/>
                  </a:lnTo>
                  <a:lnTo>
                    <a:pt x="548" y="1158"/>
                  </a:lnTo>
                  <a:lnTo>
                    <a:pt x="552" y="1158"/>
                  </a:lnTo>
                  <a:lnTo>
                    <a:pt x="557" y="1160"/>
                  </a:lnTo>
                  <a:lnTo>
                    <a:pt x="561" y="1160"/>
                  </a:lnTo>
                  <a:lnTo>
                    <a:pt x="565" y="1161"/>
                  </a:lnTo>
                  <a:lnTo>
                    <a:pt x="571" y="1161"/>
                  </a:lnTo>
                  <a:lnTo>
                    <a:pt x="575" y="1163"/>
                  </a:lnTo>
                  <a:lnTo>
                    <a:pt x="580" y="1163"/>
                  </a:lnTo>
                  <a:lnTo>
                    <a:pt x="586" y="1164"/>
                  </a:lnTo>
                  <a:lnTo>
                    <a:pt x="590" y="1164"/>
                  </a:lnTo>
                  <a:lnTo>
                    <a:pt x="594" y="1166"/>
                  </a:lnTo>
                  <a:lnTo>
                    <a:pt x="600" y="1166"/>
                  </a:lnTo>
                  <a:lnTo>
                    <a:pt x="605" y="1167"/>
                  </a:lnTo>
                  <a:lnTo>
                    <a:pt x="609" y="1167"/>
                  </a:lnTo>
                  <a:lnTo>
                    <a:pt x="613" y="1168"/>
                  </a:lnTo>
                  <a:lnTo>
                    <a:pt x="616" y="1168"/>
                  </a:lnTo>
                  <a:lnTo>
                    <a:pt x="621" y="1168"/>
                  </a:lnTo>
                  <a:lnTo>
                    <a:pt x="623" y="1170"/>
                  </a:lnTo>
                  <a:lnTo>
                    <a:pt x="628" y="1170"/>
                  </a:lnTo>
                  <a:lnTo>
                    <a:pt x="631" y="1170"/>
                  </a:lnTo>
                  <a:lnTo>
                    <a:pt x="634" y="1170"/>
                  </a:lnTo>
                  <a:lnTo>
                    <a:pt x="635" y="1170"/>
                  </a:lnTo>
                  <a:lnTo>
                    <a:pt x="638" y="1170"/>
                  </a:lnTo>
                  <a:lnTo>
                    <a:pt x="642" y="1168"/>
                  </a:lnTo>
                  <a:lnTo>
                    <a:pt x="648" y="1168"/>
                  </a:lnTo>
                  <a:lnTo>
                    <a:pt x="651" y="1167"/>
                  </a:lnTo>
                  <a:lnTo>
                    <a:pt x="655" y="1167"/>
                  </a:lnTo>
                  <a:lnTo>
                    <a:pt x="658" y="1167"/>
                  </a:lnTo>
                  <a:lnTo>
                    <a:pt x="661" y="1166"/>
                  </a:lnTo>
                  <a:lnTo>
                    <a:pt x="664" y="1164"/>
                  </a:lnTo>
                  <a:lnTo>
                    <a:pt x="666" y="1163"/>
                  </a:lnTo>
                  <a:lnTo>
                    <a:pt x="667" y="1158"/>
                  </a:lnTo>
                  <a:lnTo>
                    <a:pt x="668" y="1155"/>
                  </a:lnTo>
                  <a:lnTo>
                    <a:pt x="670" y="1152"/>
                  </a:lnTo>
                  <a:lnTo>
                    <a:pt x="671" y="1151"/>
                  </a:lnTo>
                  <a:lnTo>
                    <a:pt x="671" y="1145"/>
                  </a:lnTo>
                  <a:lnTo>
                    <a:pt x="670" y="1142"/>
                  </a:lnTo>
                  <a:lnTo>
                    <a:pt x="668" y="1139"/>
                  </a:lnTo>
                  <a:lnTo>
                    <a:pt x="666" y="1138"/>
                  </a:lnTo>
                  <a:lnTo>
                    <a:pt x="663" y="1135"/>
                  </a:lnTo>
                  <a:lnTo>
                    <a:pt x="661" y="1134"/>
                  </a:lnTo>
                  <a:lnTo>
                    <a:pt x="657" y="1131"/>
                  </a:lnTo>
                  <a:lnTo>
                    <a:pt x="654" y="1128"/>
                  </a:lnTo>
                  <a:lnTo>
                    <a:pt x="650" y="1125"/>
                  </a:lnTo>
                  <a:lnTo>
                    <a:pt x="645" y="1122"/>
                  </a:lnTo>
                  <a:lnTo>
                    <a:pt x="641" y="1118"/>
                  </a:lnTo>
                  <a:lnTo>
                    <a:pt x="636" y="1115"/>
                  </a:lnTo>
                  <a:lnTo>
                    <a:pt x="634" y="1112"/>
                  </a:lnTo>
                  <a:lnTo>
                    <a:pt x="631" y="1109"/>
                  </a:lnTo>
                  <a:lnTo>
                    <a:pt x="626" y="1106"/>
                  </a:lnTo>
                  <a:lnTo>
                    <a:pt x="625" y="1105"/>
                  </a:lnTo>
                  <a:lnTo>
                    <a:pt x="622" y="1102"/>
                  </a:lnTo>
                  <a:lnTo>
                    <a:pt x="622" y="1100"/>
                  </a:lnTo>
                  <a:lnTo>
                    <a:pt x="619" y="1097"/>
                  </a:lnTo>
                  <a:lnTo>
                    <a:pt x="616" y="1094"/>
                  </a:lnTo>
                  <a:lnTo>
                    <a:pt x="612" y="1089"/>
                  </a:lnTo>
                  <a:lnTo>
                    <a:pt x="607" y="1084"/>
                  </a:lnTo>
                  <a:lnTo>
                    <a:pt x="605" y="1080"/>
                  </a:lnTo>
                  <a:lnTo>
                    <a:pt x="602" y="1077"/>
                  </a:lnTo>
                  <a:lnTo>
                    <a:pt x="597" y="1074"/>
                  </a:lnTo>
                  <a:lnTo>
                    <a:pt x="594" y="1071"/>
                  </a:lnTo>
                  <a:lnTo>
                    <a:pt x="590" y="1068"/>
                  </a:lnTo>
                  <a:lnTo>
                    <a:pt x="587" y="1064"/>
                  </a:lnTo>
                  <a:lnTo>
                    <a:pt x="583" y="1061"/>
                  </a:lnTo>
                  <a:lnTo>
                    <a:pt x="580" y="1058"/>
                  </a:lnTo>
                  <a:lnTo>
                    <a:pt x="577" y="1054"/>
                  </a:lnTo>
                  <a:lnTo>
                    <a:pt x="573" y="1051"/>
                  </a:lnTo>
                  <a:lnTo>
                    <a:pt x="570" y="1046"/>
                  </a:lnTo>
                  <a:lnTo>
                    <a:pt x="565" y="1045"/>
                  </a:lnTo>
                  <a:lnTo>
                    <a:pt x="562" y="1041"/>
                  </a:lnTo>
                  <a:lnTo>
                    <a:pt x="559" y="1038"/>
                  </a:lnTo>
                  <a:lnTo>
                    <a:pt x="557" y="1035"/>
                  </a:lnTo>
                  <a:lnTo>
                    <a:pt x="554" y="1033"/>
                  </a:lnTo>
                  <a:lnTo>
                    <a:pt x="551" y="1030"/>
                  </a:lnTo>
                  <a:lnTo>
                    <a:pt x="549" y="1029"/>
                  </a:lnTo>
                  <a:lnTo>
                    <a:pt x="546" y="1027"/>
                  </a:lnTo>
                  <a:lnTo>
                    <a:pt x="545" y="1026"/>
                  </a:lnTo>
                  <a:lnTo>
                    <a:pt x="542" y="1023"/>
                  </a:lnTo>
                  <a:lnTo>
                    <a:pt x="465" y="948"/>
                  </a:lnTo>
                  <a:lnTo>
                    <a:pt x="437" y="876"/>
                  </a:lnTo>
                  <a:lnTo>
                    <a:pt x="471" y="856"/>
                  </a:lnTo>
                  <a:lnTo>
                    <a:pt x="471" y="855"/>
                  </a:lnTo>
                  <a:lnTo>
                    <a:pt x="469" y="855"/>
                  </a:lnTo>
                  <a:lnTo>
                    <a:pt x="469" y="852"/>
                  </a:lnTo>
                  <a:lnTo>
                    <a:pt x="469" y="849"/>
                  </a:lnTo>
                  <a:lnTo>
                    <a:pt x="468" y="846"/>
                  </a:lnTo>
                  <a:lnTo>
                    <a:pt x="466" y="841"/>
                  </a:lnTo>
                  <a:lnTo>
                    <a:pt x="466" y="837"/>
                  </a:lnTo>
                  <a:lnTo>
                    <a:pt x="465" y="831"/>
                  </a:lnTo>
                  <a:lnTo>
                    <a:pt x="463" y="828"/>
                  </a:lnTo>
                  <a:lnTo>
                    <a:pt x="463" y="825"/>
                  </a:lnTo>
                  <a:lnTo>
                    <a:pt x="462" y="823"/>
                  </a:lnTo>
                  <a:lnTo>
                    <a:pt x="462" y="820"/>
                  </a:lnTo>
                  <a:lnTo>
                    <a:pt x="461" y="817"/>
                  </a:lnTo>
                  <a:lnTo>
                    <a:pt x="461" y="814"/>
                  </a:lnTo>
                  <a:lnTo>
                    <a:pt x="461" y="809"/>
                  </a:lnTo>
                  <a:lnTo>
                    <a:pt x="459" y="807"/>
                  </a:lnTo>
                  <a:lnTo>
                    <a:pt x="459" y="804"/>
                  </a:lnTo>
                  <a:lnTo>
                    <a:pt x="458" y="799"/>
                  </a:lnTo>
                  <a:lnTo>
                    <a:pt x="456" y="796"/>
                  </a:lnTo>
                  <a:lnTo>
                    <a:pt x="456" y="792"/>
                  </a:lnTo>
                  <a:lnTo>
                    <a:pt x="455" y="788"/>
                  </a:lnTo>
                  <a:lnTo>
                    <a:pt x="455" y="785"/>
                  </a:lnTo>
                  <a:lnTo>
                    <a:pt x="453" y="782"/>
                  </a:lnTo>
                  <a:lnTo>
                    <a:pt x="453" y="778"/>
                  </a:lnTo>
                  <a:lnTo>
                    <a:pt x="452" y="773"/>
                  </a:lnTo>
                  <a:lnTo>
                    <a:pt x="450" y="770"/>
                  </a:lnTo>
                  <a:lnTo>
                    <a:pt x="450" y="766"/>
                  </a:lnTo>
                  <a:lnTo>
                    <a:pt x="449" y="763"/>
                  </a:lnTo>
                  <a:lnTo>
                    <a:pt x="449" y="759"/>
                  </a:lnTo>
                  <a:lnTo>
                    <a:pt x="447" y="754"/>
                  </a:lnTo>
                  <a:lnTo>
                    <a:pt x="447" y="750"/>
                  </a:lnTo>
                  <a:lnTo>
                    <a:pt x="446" y="747"/>
                  </a:lnTo>
                  <a:lnTo>
                    <a:pt x="446" y="743"/>
                  </a:lnTo>
                  <a:lnTo>
                    <a:pt x="445" y="740"/>
                  </a:lnTo>
                  <a:lnTo>
                    <a:pt x="445" y="735"/>
                  </a:lnTo>
                  <a:lnTo>
                    <a:pt x="443" y="732"/>
                  </a:lnTo>
                  <a:lnTo>
                    <a:pt x="443" y="728"/>
                  </a:lnTo>
                  <a:lnTo>
                    <a:pt x="442" y="725"/>
                  </a:lnTo>
                  <a:lnTo>
                    <a:pt x="442" y="721"/>
                  </a:lnTo>
                  <a:lnTo>
                    <a:pt x="442" y="718"/>
                  </a:lnTo>
                  <a:lnTo>
                    <a:pt x="440" y="715"/>
                  </a:lnTo>
                  <a:lnTo>
                    <a:pt x="440" y="711"/>
                  </a:lnTo>
                  <a:lnTo>
                    <a:pt x="439" y="708"/>
                  </a:lnTo>
                  <a:lnTo>
                    <a:pt x="439" y="705"/>
                  </a:lnTo>
                  <a:lnTo>
                    <a:pt x="439" y="702"/>
                  </a:lnTo>
                  <a:lnTo>
                    <a:pt x="437" y="699"/>
                  </a:lnTo>
                  <a:lnTo>
                    <a:pt x="437" y="696"/>
                  </a:lnTo>
                  <a:lnTo>
                    <a:pt x="437" y="693"/>
                  </a:lnTo>
                  <a:lnTo>
                    <a:pt x="437" y="689"/>
                  </a:lnTo>
                  <a:lnTo>
                    <a:pt x="436" y="684"/>
                  </a:lnTo>
                  <a:lnTo>
                    <a:pt x="436" y="680"/>
                  </a:lnTo>
                  <a:lnTo>
                    <a:pt x="437" y="679"/>
                  </a:lnTo>
                  <a:lnTo>
                    <a:pt x="437" y="674"/>
                  </a:lnTo>
                  <a:lnTo>
                    <a:pt x="437" y="671"/>
                  </a:lnTo>
                  <a:lnTo>
                    <a:pt x="437" y="667"/>
                  </a:lnTo>
                  <a:lnTo>
                    <a:pt x="437" y="664"/>
                  </a:lnTo>
                  <a:lnTo>
                    <a:pt x="437" y="660"/>
                  </a:lnTo>
                  <a:lnTo>
                    <a:pt x="437" y="655"/>
                  </a:lnTo>
                  <a:lnTo>
                    <a:pt x="437" y="651"/>
                  </a:lnTo>
                  <a:lnTo>
                    <a:pt x="437" y="647"/>
                  </a:lnTo>
                  <a:lnTo>
                    <a:pt x="437" y="642"/>
                  </a:lnTo>
                  <a:lnTo>
                    <a:pt x="437" y="637"/>
                  </a:lnTo>
                  <a:lnTo>
                    <a:pt x="437" y="632"/>
                  </a:lnTo>
                  <a:lnTo>
                    <a:pt x="439" y="628"/>
                  </a:lnTo>
                  <a:lnTo>
                    <a:pt x="439" y="622"/>
                  </a:lnTo>
                  <a:lnTo>
                    <a:pt x="439" y="618"/>
                  </a:lnTo>
                  <a:lnTo>
                    <a:pt x="439" y="613"/>
                  </a:lnTo>
                  <a:lnTo>
                    <a:pt x="439" y="609"/>
                  </a:lnTo>
                  <a:lnTo>
                    <a:pt x="439" y="605"/>
                  </a:lnTo>
                  <a:lnTo>
                    <a:pt x="439" y="600"/>
                  </a:lnTo>
                  <a:lnTo>
                    <a:pt x="439" y="596"/>
                  </a:lnTo>
                  <a:lnTo>
                    <a:pt x="440" y="591"/>
                  </a:lnTo>
                  <a:lnTo>
                    <a:pt x="440" y="587"/>
                  </a:lnTo>
                  <a:lnTo>
                    <a:pt x="440" y="583"/>
                  </a:lnTo>
                  <a:lnTo>
                    <a:pt x="440" y="580"/>
                  </a:lnTo>
                  <a:lnTo>
                    <a:pt x="440" y="577"/>
                  </a:lnTo>
                  <a:lnTo>
                    <a:pt x="440" y="574"/>
                  </a:lnTo>
                  <a:lnTo>
                    <a:pt x="440" y="571"/>
                  </a:lnTo>
                  <a:lnTo>
                    <a:pt x="440" y="568"/>
                  </a:lnTo>
                  <a:lnTo>
                    <a:pt x="440" y="567"/>
                  </a:lnTo>
                  <a:lnTo>
                    <a:pt x="440" y="564"/>
                  </a:lnTo>
                  <a:lnTo>
                    <a:pt x="442" y="564"/>
                  </a:lnTo>
                  <a:lnTo>
                    <a:pt x="447" y="602"/>
                  </a:lnTo>
                  <a:lnTo>
                    <a:pt x="447" y="600"/>
                  </a:lnTo>
                  <a:lnTo>
                    <a:pt x="447" y="597"/>
                  </a:lnTo>
                  <a:lnTo>
                    <a:pt x="447" y="596"/>
                  </a:lnTo>
                  <a:lnTo>
                    <a:pt x="449" y="591"/>
                  </a:lnTo>
                  <a:lnTo>
                    <a:pt x="449" y="587"/>
                  </a:lnTo>
                  <a:lnTo>
                    <a:pt x="449" y="584"/>
                  </a:lnTo>
                  <a:lnTo>
                    <a:pt x="450" y="583"/>
                  </a:lnTo>
                  <a:lnTo>
                    <a:pt x="450" y="580"/>
                  </a:lnTo>
                  <a:lnTo>
                    <a:pt x="452" y="577"/>
                  </a:lnTo>
                  <a:lnTo>
                    <a:pt x="452" y="574"/>
                  </a:lnTo>
                  <a:lnTo>
                    <a:pt x="453" y="571"/>
                  </a:lnTo>
                  <a:lnTo>
                    <a:pt x="453" y="567"/>
                  </a:lnTo>
                  <a:lnTo>
                    <a:pt x="455" y="564"/>
                  </a:lnTo>
                  <a:lnTo>
                    <a:pt x="455" y="559"/>
                  </a:lnTo>
                  <a:lnTo>
                    <a:pt x="456" y="557"/>
                  </a:lnTo>
                  <a:lnTo>
                    <a:pt x="456" y="552"/>
                  </a:lnTo>
                  <a:lnTo>
                    <a:pt x="458" y="549"/>
                  </a:lnTo>
                  <a:lnTo>
                    <a:pt x="459" y="544"/>
                  </a:lnTo>
                  <a:lnTo>
                    <a:pt x="459" y="539"/>
                  </a:lnTo>
                  <a:lnTo>
                    <a:pt x="461" y="535"/>
                  </a:lnTo>
                  <a:lnTo>
                    <a:pt x="462" y="530"/>
                  </a:lnTo>
                  <a:lnTo>
                    <a:pt x="463" y="526"/>
                  </a:lnTo>
                  <a:lnTo>
                    <a:pt x="463" y="522"/>
                  </a:lnTo>
                  <a:lnTo>
                    <a:pt x="465" y="517"/>
                  </a:lnTo>
                  <a:lnTo>
                    <a:pt x="466" y="513"/>
                  </a:lnTo>
                  <a:lnTo>
                    <a:pt x="466" y="510"/>
                  </a:lnTo>
                  <a:lnTo>
                    <a:pt x="468" y="507"/>
                  </a:lnTo>
                  <a:lnTo>
                    <a:pt x="468" y="503"/>
                  </a:lnTo>
                  <a:lnTo>
                    <a:pt x="469" y="501"/>
                  </a:lnTo>
                  <a:lnTo>
                    <a:pt x="469" y="498"/>
                  </a:lnTo>
                  <a:lnTo>
                    <a:pt x="471" y="496"/>
                  </a:lnTo>
                  <a:lnTo>
                    <a:pt x="471" y="493"/>
                  </a:lnTo>
                  <a:lnTo>
                    <a:pt x="472" y="490"/>
                  </a:lnTo>
                  <a:lnTo>
                    <a:pt x="472" y="487"/>
                  </a:lnTo>
                  <a:lnTo>
                    <a:pt x="474" y="484"/>
                  </a:lnTo>
                  <a:lnTo>
                    <a:pt x="474" y="481"/>
                  </a:lnTo>
                  <a:lnTo>
                    <a:pt x="475" y="478"/>
                  </a:lnTo>
                  <a:lnTo>
                    <a:pt x="477" y="475"/>
                  </a:lnTo>
                  <a:lnTo>
                    <a:pt x="477" y="472"/>
                  </a:lnTo>
                  <a:lnTo>
                    <a:pt x="478" y="469"/>
                  </a:lnTo>
                  <a:lnTo>
                    <a:pt x="479" y="468"/>
                  </a:lnTo>
                  <a:lnTo>
                    <a:pt x="479" y="464"/>
                  </a:lnTo>
                  <a:lnTo>
                    <a:pt x="481" y="462"/>
                  </a:lnTo>
                  <a:lnTo>
                    <a:pt x="482" y="459"/>
                  </a:lnTo>
                  <a:lnTo>
                    <a:pt x="482" y="455"/>
                  </a:lnTo>
                  <a:lnTo>
                    <a:pt x="484" y="452"/>
                  </a:lnTo>
                  <a:lnTo>
                    <a:pt x="485" y="450"/>
                  </a:lnTo>
                  <a:lnTo>
                    <a:pt x="485" y="448"/>
                  </a:lnTo>
                  <a:lnTo>
                    <a:pt x="487" y="445"/>
                  </a:lnTo>
                  <a:lnTo>
                    <a:pt x="487" y="442"/>
                  </a:lnTo>
                  <a:lnTo>
                    <a:pt x="488" y="439"/>
                  </a:lnTo>
                  <a:lnTo>
                    <a:pt x="490" y="436"/>
                  </a:lnTo>
                  <a:lnTo>
                    <a:pt x="491" y="434"/>
                  </a:lnTo>
                  <a:lnTo>
                    <a:pt x="493" y="429"/>
                  </a:lnTo>
                  <a:lnTo>
                    <a:pt x="495" y="424"/>
                  </a:lnTo>
                  <a:lnTo>
                    <a:pt x="497" y="419"/>
                  </a:lnTo>
                  <a:lnTo>
                    <a:pt x="498" y="414"/>
                  </a:lnTo>
                  <a:lnTo>
                    <a:pt x="500" y="410"/>
                  </a:lnTo>
                  <a:lnTo>
                    <a:pt x="501" y="405"/>
                  </a:lnTo>
                  <a:lnTo>
                    <a:pt x="503" y="401"/>
                  </a:lnTo>
                  <a:lnTo>
                    <a:pt x="506" y="397"/>
                  </a:lnTo>
                  <a:lnTo>
                    <a:pt x="507" y="394"/>
                  </a:lnTo>
                  <a:lnTo>
                    <a:pt x="509" y="391"/>
                  </a:lnTo>
                  <a:lnTo>
                    <a:pt x="509" y="388"/>
                  </a:lnTo>
                  <a:lnTo>
                    <a:pt x="510" y="385"/>
                  </a:lnTo>
                  <a:lnTo>
                    <a:pt x="511" y="382"/>
                  </a:lnTo>
                  <a:lnTo>
                    <a:pt x="511" y="381"/>
                  </a:lnTo>
                  <a:lnTo>
                    <a:pt x="513" y="378"/>
                  </a:lnTo>
                  <a:lnTo>
                    <a:pt x="514" y="378"/>
                  </a:lnTo>
                  <a:lnTo>
                    <a:pt x="514" y="379"/>
                  </a:lnTo>
                  <a:lnTo>
                    <a:pt x="516" y="381"/>
                  </a:lnTo>
                  <a:lnTo>
                    <a:pt x="517" y="384"/>
                  </a:lnTo>
                  <a:lnTo>
                    <a:pt x="519" y="387"/>
                  </a:lnTo>
                  <a:lnTo>
                    <a:pt x="522" y="391"/>
                  </a:lnTo>
                  <a:lnTo>
                    <a:pt x="525" y="395"/>
                  </a:lnTo>
                  <a:lnTo>
                    <a:pt x="527" y="401"/>
                  </a:lnTo>
                  <a:lnTo>
                    <a:pt x="530" y="405"/>
                  </a:lnTo>
                  <a:lnTo>
                    <a:pt x="533" y="411"/>
                  </a:lnTo>
                  <a:lnTo>
                    <a:pt x="533" y="414"/>
                  </a:lnTo>
                  <a:lnTo>
                    <a:pt x="535" y="417"/>
                  </a:lnTo>
                  <a:lnTo>
                    <a:pt x="536" y="420"/>
                  </a:lnTo>
                  <a:lnTo>
                    <a:pt x="538" y="423"/>
                  </a:lnTo>
                  <a:lnTo>
                    <a:pt x="539" y="426"/>
                  </a:lnTo>
                  <a:lnTo>
                    <a:pt x="541" y="429"/>
                  </a:lnTo>
                  <a:lnTo>
                    <a:pt x="541" y="430"/>
                  </a:lnTo>
                  <a:lnTo>
                    <a:pt x="542" y="433"/>
                  </a:lnTo>
                  <a:lnTo>
                    <a:pt x="543" y="439"/>
                  </a:lnTo>
                  <a:lnTo>
                    <a:pt x="546" y="443"/>
                  </a:lnTo>
                  <a:lnTo>
                    <a:pt x="546" y="446"/>
                  </a:lnTo>
                  <a:lnTo>
                    <a:pt x="546" y="449"/>
                  </a:lnTo>
                  <a:lnTo>
                    <a:pt x="546" y="452"/>
                  </a:lnTo>
                  <a:lnTo>
                    <a:pt x="548" y="455"/>
                  </a:lnTo>
                  <a:lnTo>
                    <a:pt x="549" y="459"/>
                  </a:lnTo>
                  <a:lnTo>
                    <a:pt x="551" y="464"/>
                  </a:lnTo>
                  <a:lnTo>
                    <a:pt x="551" y="468"/>
                  </a:lnTo>
                  <a:lnTo>
                    <a:pt x="552" y="474"/>
                  </a:lnTo>
                  <a:lnTo>
                    <a:pt x="554" y="478"/>
                  </a:lnTo>
                  <a:lnTo>
                    <a:pt x="554" y="482"/>
                  </a:lnTo>
                  <a:lnTo>
                    <a:pt x="555" y="485"/>
                  </a:lnTo>
                  <a:lnTo>
                    <a:pt x="555" y="488"/>
                  </a:lnTo>
                  <a:lnTo>
                    <a:pt x="555" y="491"/>
                  </a:lnTo>
                  <a:lnTo>
                    <a:pt x="557" y="494"/>
                  </a:lnTo>
                  <a:lnTo>
                    <a:pt x="557" y="496"/>
                  </a:lnTo>
                  <a:lnTo>
                    <a:pt x="558" y="498"/>
                  </a:lnTo>
                  <a:lnTo>
                    <a:pt x="558" y="501"/>
                  </a:lnTo>
                  <a:lnTo>
                    <a:pt x="558" y="504"/>
                  </a:lnTo>
                  <a:lnTo>
                    <a:pt x="559" y="507"/>
                  </a:lnTo>
                  <a:lnTo>
                    <a:pt x="559" y="510"/>
                  </a:lnTo>
                  <a:lnTo>
                    <a:pt x="561" y="513"/>
                  </a:lnTo>
                  <a:lnTo>
                    <a:pt x="561" y="516"/>
                  </a:lnTo>
                  <a:lnTo>
                    <a:pt x="561" y="519"/>
                  </a:lnTo>
                  <a:lnTo>
                    <a:pt x="562" y="522"/>
                  </a:lnTo>
                  <a:lnTo>
                    <a:pt x="562" y="523"/>
                  </a:lnTo>
                  <a:lnTo>
                    <a:pt x="564" y="526"/>
                  </a:lnTo>
                  <a:lnTo>
                    <a:pt x="564" y="529"/>
                  </a:lnTo>
                  <a:lnTo>
                    <a:pt x="565" y="532"/>
                  </a:lnTo>
                  <a:lnTo>
                    <a:pt x="565" y="535"/>
                  </a:lnTo>
                  <a:lnTo>
                    <a:pt x="567" y="538"/>
                  </a:lnTo>
                  <a:lnTo>
                    <a:pt x="567" y="542"/>
                  </a:lnTo>
                  <a:lnTo>
                    <a:pt x="568" y="548"/>
                  </a:lnTo>
                  <a:lnTo>
                    <a:pt x="570" y="552"/>
                  </a:lnTo>
                  <a:lnTo>
                    <a:pt x="571" y="558"/>
                  </a:lnTo>
                  <a:lnTo>
                    <a:pt x="573" y="561"/>
                  </a:lnTo>
                  <a:lnTo>
                    <a:pt x="574" y="565"/>
                  </a:lnTo>
                  <a:lnTo>
                    <a:pt x="575" y="570"/>
                  </a:lnTo>
                  <a:lnTo>
                    <a:pt x="577" y="574"/>
                  </a:lnTo>
                  <a:lnTo>
                    <a:pt x="577" y="577"/>
                  </a:lnTo>
                  <a:lnTo>
                    <a:pt x="578" y="580"/>
                  </a:lnTo>
                  <a:lnTo>
                    <a:pt x="580" y="581"/>
                  </a:lnTo>
                  <a:lnTo>
                    <a:pt x="581" y="584"/>
                  </a:lnTo>
                  <a:lnTo>
                    <a:pt x="583" y="587"/>
                  </a:lnTo>
                  <a:lnTo>
                    <a:pt x="586" y="591"/>
                  </a:lnTo>
                  <a:lnTo>
                    <a:pt x="589" y="596"/>
                  </a:lnTo>
                  <a:lnTo>
                    <a:pt x="593" y="602"/>
                  </a:lnTo>
                  <a:lnTo>
                    <a:pt x="631" y="654"/>
                  </a:lnTo>
                  <a:lnTo>
                    <a:pt x="587" y="605"/>
                  </a:lnTo>
                  <a:lnTo>
                    <a:pt x="589" y="606"/>
                  </a:lnTo>
                  <a:lnTo>
                    <a:pt x="589" y="609"/>
                  </a:lnTo>
                  <a:lnTo>
                    <a:pt x="590" y="612"/>
                  </a:lnTo>
                  <a:lnTo>
                    <a:pt x="591" y="616"/>
                  </a:lnTo>
                  <a:lnTo>
                    <a:pt x="593" y="621"/>
                  </a:lnTo>
                  <a:lnTo>
                    <a:pt x="593" y="622"/>
                  </a:lnTo>
                  <a:lnTo>
                    <a:pt x="594" y="625"/>
                  </a:lnTo>
                  <a:lnTo>
                    <a:pt x="594" y="628"/>
                  </a:lnTo>
                  <a:lnTo>
                    <a:pt x="596" y="631"/>
                  </a:lnTo>
                  <a:lnTo>
                    <a:pt x="597" y="634"/>
                  </a:lnTo>
                  <a:lnTo>
                    <a:pt x="599" y="637"/>
                  </a:lnTo>
                  <a:lnTo>
                    <a:pt x="599" y="639"/>
                  </a:lnTo>
                  <a:lnTo>
                    <a:pt x="600" y="642"/>
                  </a:lnTo>
                  <a:lnTo>
                    <a:pt x="600" y="644"/>
                  </a:lnTo>
                  <a:lnTo>
                    <a:pt x="602" y="647"/>
                  </a:lnTo>
                  <a:lnTo>
                    <a:pt x="603" y="650"/>
                  </a:lnTo>
                  <a:lnTo>
                    <a:pt x="605" y="653"/>
                  </a:lnTo>
                  <a:lnTo>
                    <a:pt x="606" y="657"/>
                  </a:lnTo>
                  <a:lnTo>
                    <a:pt x="607" y="661"/>
                  </a:lnTo>
                  <a:lnTo>
                    <a:pt x="609" y="667"/>
                  </a:lnTo>
                  <a:lnTo>
                    <a:pt x="610" y="670"/>
                  </a:lnTo>
                  <a:lnTo>
                    <a:pt x="610" y="671"/>
                  </a:lnTo>
                  <a:lnTo>
                    <a:pt x="612" y="674"/>
                  </a:lnTo>
                  <a:lnTo>
                    <a:pt x="613" y="677"/>
                  </a:lnTo>
                  <a:lnTo>
                    <a:pt x="615" y="682"/>
                  </a:lnTo>
                  <a:lnTo>
                    <a:pt x="615" y="686"/>
                  </a:lnTo>
                  <a:lnTo>
                    <a:pt x="616" y="692"/>
                  </a:lnTo>
                  <a:lnTo>
                    <a:pt x="618" y="695"/>
                  </a:lnTo>
                  <a:lnTo>
                    <a:pt x="619" y="698"/>
                  </a:lnTo>
                  <a:lnTo>
                    <a:pt x="619" y="700"/>
                  </a:lnTo>
                  <a:lnTo>
                    <a:pt x="621" y="705"/>
                  </a:lnTo>
                  <a:lnTo>
                    <a:pt x="622" y="708"/>
                  </a:lnTo>
                  <a:lnTo>
                    <a:pt x="622" y="711"/>
                  </a:lnTo>
                  <a:lnTo>
                    <a:pt x="623" y="715"/>
                  </a:lnTo>
                  <a:lnTo>
                    <a:pt x="625" y="719"/>
                  </a:lnTo>
                  <a:lnTo>
                    <a:pt x="626" y="722"/>
                  </a:lnTo>
                  <a:lnTo>
                    <a:pt x="626" y="727"/>
                  </a:lnTo>
                  <a:lnTo>
                    <a:pt x="628" y="731"/>
                  </a:lnTo>
                  <a:lnTo>
                    <a:pt x="629" y="735"/>
                  </a:lnTo>
                  <a:lnTo>
                    <a:pt x="631" y="738"/>
                  </a:lnTo>
                  <a:lnTo>
                    <a:pt x="632" y="743"/>
                  </a:lnTo>
                  <a:lnTo>
                    <a:pt x="632" y="746"/>
                  </a:lnTo>
                  <a:lnTo>
                    <a:pt x="634" y="750"/>
                  </a:lnTo>
                  <a:lnTo>
                    <a:pt x="635" y="754"/>
                  </a:lnTo>
                  <a:lnTo>
                    <a:pt x="636" y="759"/>
                  </a:lnTo>
                  <a:lnTo>
                    <a:pt x="638" y="763"/>
                  </a:lnTo>
                  <a:lnTo>
                    <a:pt x="639" y="767"/>
                  </a:lnTo>
                  <a:lnTo>
                    <a:pt x="641" y="772"/>
                  </a:lnTo>
                  <a:lnTo>
                    <a:pt x="642" y="776"/>
                  </a:lnTo>
                  <a:lnTo>
                    <a:pt x="642" y="779"/>
                  </a:lnTo>
                  <a:lnTo>
                    <a:pt x="644" y="783"/>
                  </a:lnTo>
                  <a:lnTo>
                    <a:pt x="645" y="788"/>
                  </a:lnTo>
                  <a:lnTo>
                    <a:pt x="647" y="792"/>
                  </a:lnTo>
                  <a:lnTo>
                    <a:pt x="647" y="796"/>
                  </a:lnTo>
                  <a:lnTo>
                    <a:pt x="648" y="801"/>
                  </a:lnTo>
                  <a:lnTo>
                    <a:pt x="650" y="804"/>
                  </a:lnTo>
                  <a:lnTo>
                    <a:pt x="651" y="808"/>
                  </a:lnTo>
                  <a:lnTo>
                    <a:pt x="651" y="811"/>
                  </a:lnTo>
                  <a:lnTo>
                    <a:pt x="652" y="815"/>
                  </a:lnTo>
                  <a:lnTo>
                    <a:pt x="654" y="818"/>
                  </a:lnTo>
                  <a:lnTo>
                    <a:pt x="654" y="821"/>
                  </a:lnTo>
                  <a:lnTo>
                    <a:pt x="655" y="824"/>
                  </a:lnTo>
                  <a:lnTo>
                    <a:pt x="657" y="828"/>
                  </a:lnTo>
                  <a:lnTo>
                    <a:pt x="657" y="830"/>
                  </a:lnTo>
                  <a:lnTo>
                    <a:pt x="658" y="833"/>
                  </a:lnTo>
                  <a:lnTo>
                    <a:pt x="658" y="836"/>
                  </a:lnTo>
                  <a:lnTo>
                    <a:pt x="660" y="839"/>
                  </a:lnTo>
                  <a:lnTo>
                    <a:pt x="661" y="843"/>
                  </a:lnTo>
                  <a:lnTo>
                    <a:pt x="663" y="847"/>
                  </a:lnTo>
                  <a:lnTo>
                    <a:pt x="663" y="850"/>
                  </a:lnTo>
                  <a:lnTo>
                    <a:pt x="664" y="853"/>
                  </a:lnTo>
                  <a:lnTo>
                    <a:pt x="664" y="855"/>
                  </a:lnTo>
                  <a:lnTo>
                    <a:pt x="716" y="857"/>
                  </a:lnTo>
                  <a:lnTo>
                    <a:pt x="719" y="903"/>
                  </a:lnTo>
                  <a:lnTo>
                    <a:pt x="722" y="903"/>
                  </a:lnTo>
                  <a:lnTo>
                    <a:pt x="724" y="903"/>
                  </a:lnTo>
                  <a:lnTo>
                    <a:pt x="727" y="903"/>
                  </a:lnTo>
                  <a:lnTo>
                    <a:pt x="730" y="904"/>
                  </a:lnTo>
                  <a:lnTo>
                    <a:pt x="735" y="904"/>
                  </a:lnTo>
                  <a:lnTo>
                    <a:pt x="740" y="905"/>
                  </a:lnTo>
                  <a:lnTo>
                    <a:pt x="744" y="907"/>
                  </a:lnTo>
                  <a:lnTo>
                    <a:pt x="748" y="907"/>
                  </a:lnTo>
                  <a:lnTo>
                    <a:pt x="753" y="908"/>
                  </a:lnTo>
                  <a:lnTo>
                    <a:pt x="757" y="908"/>
                  </a:lnTo>
                  <a:lnTo>
                    <a:pt x="760" y="910"/>
                  </a:lnTo>
                  <a:lnTo>
                    <a:pt x="763" y="911"/>
                  </a:lnTo>
                  <a:lnTo>
                    <a:pt x="766" y="911"/>
                  </a:lnTo>
                  <a:lnTo>
                    <a:pt x="767" y="911"/>
                  </a:lnTo>
                  <a:lnTo>
                    <a:pt x="769" y="913"/>
                  </a:lnTo>
                  <a:lnTo>
                    <a:pt x="767" y="913"/>
                  </a:lnTo>
                  <a:lnTo>
                    <a:pt x="766" y="913"/>
                  </a:lnTo>
                  <a:lnTo>
                    <a:pt x="764" y="913"/>
                  </a:lnTo>
                  <a:lnTo>
                    <a:pt x="762" y="913"/>
                  </a:lnTo>
                  <a:lnTo>
                    <a:pt x="759" y="911"/>
                  </a:lnTo>
                  <a:lnTo>
                    <a:pt x="754" y="911"/>
                  </a:lnTo>
                  <a:lnTo>
                    <a:pt x="751" y="910"/>
                  </a:lnTo>
                  <a:lnTo>
                    <a:pt x="747" y="910"/>
                  </a:lnTo>
                  <a:lnTo>
                    <a:pt x="743" y="908"/>
                  </a:lnTo>
                  <a:lnTo>
                    <a:pt x="738" y="908"/>
                  </a:lnTo>
                  <a:lnTo>
                    <a:pt x="735" y="907"/>
                  </a:lnTo>
                  <a:lnTo>
                    <a:pt x="731" y="907"/>
                  </a:lnTo>
                  <a:lnTo>
                    <a:pt x="728" y="907"/>
                  </a:lnTo>
                  <a:lnTo>
                    <a:pt x="727" y="905"/>
                  </a:lnTo>
                  <a:lnTo>
                    <a:pt x="725" y="905"/>
                  </a:lnTo>
                  <a:lnTo>
                    <a:pt x="724" y="907"/>
                  </a:lnTo>
                  <a:lnTo>
                    <a:pt x="721" y="913"/>
                  </a:lnTo>
                  <a:lnTo>
                    <a:pt x="718" y="916"/>
                  </a:lnTo>
                  <a:lnTo>
                    <a:pt x="718" y="917"/>
                  </a:lnTo>
                  <a:lnTo>
                    <a:pt x="716" y="920"/>
                  </a:lnTo>
                  <a:lnTo>
                    <a:pt x="718" y="923"/>
                  </a:lnTo>
                  <a:lnTo>
                    <a:pt x="719" y="924"/>
                  </a:lnTo>
                  <a:lnTo>
                    <a:pt x="721" y="926"/>
                  </a:lnTo>
                  <a:lnTo>
                    <a:pt x="719" y="926"/>
                  </a:lnTo>
                  <a:lnTo>
                    <a:pt x="719" y="927"/>
                  </a:lnTo>
                  <a:lnTo>
                    <a:pt x="718" y="929"/>
                  </a:lnTo>
                  <a:lnTo>
                    <a:pt x="716" y="932"/>
                  </a:lnTo>
                  <a:lnTo>
                    <a:pt x="714" y="933"/>
                  </a:lnTo>
                  <a:lnTo>
                    <a:pt x="712" y="936"/>
                  </a:lnTo>
                  <a:lnTo>
                    <a:pt x="711" y="937"/>
                  </a:lnTo>
                  <a:lnTo>
                    <a:pt x="709" y="942"/>
                  </a:lnTo>
                  <a:lnTo>
                    <a:pt x="706" y="945"/>
                  </a:lnTo>
                  <a:lnTo>
                    <a:pt x="705" y="948"/>
                  </a:lnTo>
                  <a:lnTo>
                    <a:pt x="703" y="952"/>
                  </a:lnTo>
                  <a:lnTo>
                    <a:pt x="700" y="956"/>
                  </a:lnTo>
                  <a:lnTo>
                    <a:pt x="699" y="959"/>
                  </a:lnTo>
                  <a:lnTo>
                    <a:pt x="696" y="964"/>
                  </a:lnTo>
                  <a:lnTo>
                    <a:pt x="693" y="968"/>
                  </a:lnTo>
                  <a:lnTo>
                    <a:pt x="692" y="971"/>
                  </a:lnTo>
                  <a:lnTo>
                    <a:pt x="689" y="974"/>
                  </a:lnTo>
                  <a:lnTo>
                    <a:pt x="687" y="977"/>
                  </a:lnTo>
                  <a:lnTo>
                    <a:pt x="686" y="980"/>
                  </a:lnTo>
                  <a:lnTo>
                    <a:pt x="684" y="981"/>
                  </a:lnTo>
                  <a:lnTo>
                    <a:pt x="680" y="985"/>
                  </a:lnTo>
                  <a:lnTo>
                    <a:pt x="677" y="990"/>
                  </a:lnTo>
                  <a:lnTo>
                    <a:pt x="674" y="993"/>
                  </a:lnTo>
                  <a:lnTo>
                    <a:pt x="673" y="996"/>
                  </a:lnTo>
                  <a:lnTo>
                    <a:pt x="671" y="998"/>
                  </a:lnTo>
                  <a:lnTo>
                    <a:pt x="670" y="1003"/>
                  </a:lnTo>
                  <a:lnTo>
                    <a:pt x="667" y="1006"/>
                  </a:lnTo>
                  <a:lnTo>
                    <a:pt x="666" y="1009"/>
                  </a:lnTo>
                  <a:lnTo>
                    <a:pt x="664" y="1012"/>
                  </a:lnTo>
                  <a:lnTo>
                    <a:pt x="663" y="1014"/>
                  </a:lnTo>
                  <a:lnTo>
                    <a:pt x="661" y="1017"/>
                  </a:lnTo>
                  <a:lnTo>
                    <a:pt x="661" y="1020"/>
                  </a:lnTo>
                  <a:lnTo>
                    <a:pt x="661" y="1022"/>
                  </a:lnTo>
                  <a:lnTo>
                    <a:pt x="661" y="1025"/>
                  </a:lnTo>
                  <a:lnTo>
                    <a:pt x="661" y="1027"/>
                  </a:lnTo>
                  <a:lnTo>
                    <a:pt x="661" y="1033"/>
                  </a:lnTo>
                  <a:lnTo>
                    <a:pt x="661" y="1036"/>
                  </a:lnTo>
                  <a:lnTo>
                    <a:pt x="663" y="1039"/>
                  </a:lnTo>
                  <a:lnTo>
                    <a:pt x="663" y="1042"/>
                  </a:lnTo>
                  <a:lnTo>
                    <a:pt x="664" y="1046"/>
                  </a:lnTo>
                  <a:lnTo>
                    <a:pt x="666" y="1048"/>
                  </a:lnTo>
                  <a:lnTo>
                    <a:pt x="666" y="1051"/>
                  </a:lnTo>
                  <a:lnTo>
                    <a:pt x="667" y="1054"/>
                  </a:lnTo>
                  <a:lnTo>
                    <a:pt x="668" y="1057"/>
                  </a:lnTo>
                  <a:lnTo>
                    <a:pt x="671" y="1061"/>
                  </a:lnTo>
                  <a:lnTo>
                    <a:pt x="674" y="1064"/>
                  </a:lnTo>
                  <a:lnTo>
                    <a:pt x="676" y="1065"/>
                  </a:lnTo>
                  <a:lnTo>
                    <a:pt x="679" y="1067"/>
                  </a:lnTo>
                  <a:lnTo>
                    <a:pt x="680" y="1068"/>
                  </a:lnTo>
                  <a:lnTo>
                    <a:pt x="683" y="1070"/>
                  </a:lnTo>
                  <a:lnTo>
                    <a:pt x="686" y="1071"/>
                  </a:lnTo>
                  <a:lnTo>
                    <a:pt x="689" y="1073"/>
                  </a:lnTo>
                  <a:lnTo>
                    <a:pt x="693" y="1074"/>
                  </a:lnTo>
                  <a:lnTo>
                    <a:pt x="696" y="1075"/>
                  </a:lnTo>
                  <a:lnTo>
                    <a:pt x="699" y="1077"/>
                  </a:lnTo>
                  <a:lnTo>
                    <a:pt x="703" y="1078"/>
                  </a:lnTo>
                  <a:lnTo>
                    <a:pt x="708" y="1080"/>
                  </a:lnTo>
                  <a:lnTo>
                    <a:pt x="712" y="1083"/>
                  </a:lnTo>
                  <a:lnTo>
                    <a:pt x="716" y="1084"/>
                  </a:lnTo>
                  <a:lnTo>
                    <a:pt x="721" y="1086"/>
                  </a:lnTo>
                  <a:lnTo>
                    <a:pt x="725" y="1086"/>
                  </a:lnTo>
                  <a:lnTo>
                    <a:pt x="730" y="1087"/>
                  </a:lnTo>
                  <a:lnTo>
                    <a:pt x="734" y="1090"/>
                  </a:lnTo>
                  <a:lnTo>
                    <a:pt x="738" y="1091"/>
                  </a:lnTo>
                  <a:lnTo>
                    <a:pt x="743" y="1091"/>
                  </a:lnTo>
                  <a:lnTo>
                    <a:pt x="746" y="1093"/>
                  </a:lnTo>
                  <a:lnTo>
                    <a:pt x="750" y="1094"/>
                  </a:lnTo>
                  <a:lnTo>
                    <a:pt x="754" y="1096"/>
                  </a:lnTo>
                  <a:lnTo>
                    <a:pt x="757" y="1096"/>
                  </a:lnTo>
                  <a:lnTo>
                    <a:pt x="762" y="1097"/>
                  </a:lnTo>
                  <a:lnTo>
                    <a:pt x="764" y="1097"/>
                  </a:lnTo>
                  <a:lnTo>
                    <a:pt x="767" y="1099"/>
                  </a:lnTo>
                  <a:lnTo>
                    <a:pt x="770" y="1097"/>
                  </a:lnTo>
                  <a:lnTo>
                    <a:pt x="773" y="1097"/>
                  </a:lnTo>
                  <a:lnTo>
                    <a:pt x="775" y="1097"/>
                  </a:lnTo>
                  <a:lnTo>
                    <a:pt x="778" y="1097"/>
                  </a:lnTo>
                  <a:lnTo>
                    <a:pt x="780" y="1096"/>
                  </a:lnTo>
                  <a:lnTo>
                    <a:pt x="786" y="1094"/>
                  </a:lnTo>
                  <a:lnTo>
                    <a:pt x="788" y="1093"/>
                  </a:lnTo>
                  <a:lnTo>
                    <a:pt x="791" y="1091"/>
                  </a:lnTo>
                  <a:lnTo>
                    <a:pt x="794" y="1090"/>
                  </a:lnTo>
                  <a:lnTo>
                    <a:pt x="796" y="1090"/>
                  </a:lnTo>
                  <a:lnTo>
                    <a:pt x="799" y="1087"/>
                  </a:lnTo>
                  <a:lnTo>
                    <a:pt x="802" y="1086"/>
                  </a:lnTo>
                  <a:lnTo>
                    <a:pt x="805" y="1084"/>
                  </a:lnTo>
                  <a:lnTo>
                    <a:pt x="808" y="1084"/>
                  </a:lnTo>
                  <a:lnTo>
                    <a:pt x="811" y="1083"/>
                  </a:lnTo>
                  <a:lnTo>
                    <a:pt x="814" y="1080"/>
                  </a:lnTo>
                  <a:lnTo>
                    <a:pt x="817" y="1078"/>
                  </a:lnTo>
                  <a:lnTo>
                    <a:pt x="820" y="1077"/>
                  </a:lnTo>
                  <a:lnTo>
                    <a:pt x="823" y="1075"/>
                  </a:lnTo>
                  <a:lnTo>
                    <a:pt x="827" y="1074"/>
                  </a:lnTo>
                  <a:lnTo>
                    <a:pt x="830" y="1073"/>
                  </a:lnTo>
                  <a:lnTo>
                    <a:pt x="833" y="1071"/>
                  </a:lnTo>
                  <a:lnTo>
                    <a:pt x="834" y="1070"/>
                  </a:lnTo>
                  <a:lnTo>
                    <a:pt x="837" y="1068"/>
                  </a:lnTo>
                  <a:lnTo>
                    <a:pt x="840" y="1067"/>
                  </a:lnTo>
                  <a:lnTo>
                    <a:pt x="843" y="1065"/>
                  </a:lnTo>
                  <a:lnTo>
                    <a:pt x="846" y="1062"/>
                  </a:lnTo>
                  <a:lnTo>
                    <a:pt x="850" y="1059"/>
                  </a:lnTo>
                  <a:lnTo>
                    <a:pt x="853" y="1057"/>
                  </a:lnTo>
                  <a:lnTo>
                    <a:pt x="855" y="1055"/>
                  </a:lnTo>
                  <a:lnTo>
                    <a:pt x="855" y="1051"/>
                  </a:lnTo>
                  <a:lnTo>
                    <a:pt x="856" y="1048"/>
                  </a:lnTo>
                  <a:lnTo>
                    <a:pt x="856" y="1043"/>
                  </a:lnTo>
                  <a:lnTo>
                    <a:pt x="856" y="1039"/>
                  </a:lnTo>
                  <a:lnTo>
                    <a:pt x="856" y="1035"/>
                  </a:lnTo>
                  <a:lnTo>
                    <a:pt x="855" y="1030"/>
                  </a:lnTo>
                  <a:lnTo>
                    <a:pt x="855" y="1025"/>
                  </a:lnTo>
                  <a:lnTo>
                    <a:pt x="855" y="1020"/>
                  </a:lnTo>
                  <a:lnTo>
                    <a:pt x="853" y="1016"/>
                  </a:lnTo>
                  <a:lnTo>
                    <a:pt x="853" y="1010"/>
                  </a:lnTo>
                  <a:lnTo>
                    <a:pt x="852" y="1006"/>
                  </a:lnTo>
                  <a:lnTo>
                    <a:pt x="852" y="1001"/>
                  </a:lnTo>
                  <a:lnTo>
                    <a:pt x="852" y="997"/>
                  </a:lnTo>
                  <a:lnTo>
                    <a:pt x="852" y="993"/>
                  </a:lnTo>
                  <a:lnTo>
                    <a:pt x="852" y="990"/>
                  </a:lnTo>
                  <a:lnTo>
                    <a:pt x="853" y="987"/>
                  </a:lnTo>
                  <a:lnTo>
                    <a:pt x="853" y="984"/>
                  </a:lnTo>
                  <a:lnTo>
                    <a:pt x="855" y="980"/>
                  </a:lnTo>
                  <a:lnTo>
                    <a:pt x="855" y="975"/>
                  </a:lnTo>
                  <a:lnTo>
                    <a:pt x="856" y="972"/>
                  </a:lnTo>
                  <a:lnTo>
                    <a:pt x="856" y="966"/>
                  </a:lnTo>
                  <a:lnTo>
                    <a:pt x="857" y="962"/>
                  </a:lnTo>
                  <a:lnTo>
                    <a:pt x="857" y="956"/>
                  </a:lnTo>
                  <a:lnTo>
                    <a:pt x="859" y="952"/>
                  </a:lnTo>
                  <a:lnTo>
                    <a:pt x="859" y="946"/>
                  </a:lnTo>
                  <a:lnTo>
                    <a:pt x="859" y="942"/>
                  </a:lnTo>
                  <a:lnTo>
                    <a:pt x="859" y="937"/>
                  </a:lnTo>
                  <a:lnTo>
                    <a:pt x="860" y="933"/>
                  </a:lnTo>
                  <a:lnTo>
                    <a:pt x="860" y="930"/>
                  </a:lnTo>
                  <a:lnTo>
                    <a:pt x="860" y="929"/>
                  </a:lnTo>
                  <a:lnTo>
                    <a:pt x="860" y="926"/>
                  </a:lnTo>
                  <a:lnTo>
                    <a:pt x="862" y="926"/>
                  </a:lnTo>
                  <a:lnTo>
                    <a:pt x="863" y="926"/>
                  </a:lnTo>
                  <a:lnTo>
                    <a:pt x="868" y="924"/>
                  </a:lnTo>
                  <a:lnTo>
                    <a:pt x="871" y="923"/>
                  </a:lnTo>
                  <a:lnTo>
                    <a:pt x="872" y="923"/>
                  </a:lnTo>
                  <a:lnTo>
                    <a:pt x="873" y="920"/>
                  </a:lnTo>
                  <a:lnTo>
                    <a:pt x="876" y="920"/>
                  </a:lnTo>
                  <a:lnTo>
                    <a:pt x="875" y="917"/>
                  </a:lnTo>
                  <a:lnTo>
                    <a:pt x="875" y="914"/>
                  </a:lnTo>
                  <a:lnTo>
                    <a:pt x="875" y="911"/>
                  </a:lnTo>
                  <a:lnTo>
                    <a:pt x="873" y="910"/>
                  </a:lnTo>
                  <a:lnTo>
                    <a:pt x="873" y="907"/>
                  </a:lnTo>
                  <a:lnTo>
                    <a:pt x="873" y="904"/>
                  </a:lnTo>
                  <a:lnTo>
                    <a:pt x="872" y="901"/>
                  </a:lnTo>
                  <a:lnTo>
                    <a:pt x="872" y="898"/>
                  </a:lnTo>
                  <a:lnTo>
                    <a:pt x="871" y="895"/>
                  </a:lnTo>
                  <a:lnTo>
                    <a:pt x="869" y="891"/>
                  </a:lnTo>
                  <a:lnTo>
                    <a:pt x="868" y="888"/>
                  </a:lnTo>
                  <a:lnTo>
                    <a:pt x="868" y="885"/>
                  </a:lnTo>
                  <a:lnTo>
                    <a:pt x="866" y="881"/>
                  </a:lnTo>
                  <a:lnTo>
                    <a:pt x="865" y="878"/>
                  </a:lnTo>
                  <a:lnTo>
                    <a:pt x="863" y="873"/>
                  </a:lnTo>
                  <a:lnTo>
                    <a:pt x="863" y="871"/>
                  </a:lnTo>
                  <a:lnTo>
                    <a:pt x="862" y="866"/>
                  </a:lnTo>
                  <a:lnTo>
                    <a:pt x="860" y="863"/>
                  </a:lnTo>
                  <a:lnTo>
                    <a:pt x="859" y="860"/>
                  </a:lnTo>
                  <a:lnTo>
                    <a:pt x="859" y="856"/>
                  </a:lnTo>
                  <a:lnTo>
                    <a:pt x="857" y="853"/>
                  </a:lnTo>
                  <a:lnTo>
                    <a:pt x="857" y="852"/>
                  </a:lnTo>
                  <a:lnTo>
                    <a:pt x="855" y="846"/>
                  </a:lnTo>
                  <a:lnTo>
                    <a:pt x="855" y="843"/>
                  </a:lnTo>
                  <a:lnTo>
                    <a:pt x="853" y="840"/>
                  </a:lnTo>
                  <a:lnTo>
                    <a:pt x="871" y="824"/>
                  </a:lnTo>
                  <a:lnTo>
                    <a:pt x="871" y="823"/>
                  </a:lnTo>
                  <a:lnTo>
                    <a:pt x="869" y="820"/>
                  </a:lnTo>
                  <a:lnTo>
                    <a:pt x="866" y="817"/>
                  </a:lnTo>
                  <a:lnTo>
                    <a:pt x="865" y="812"/>
                  </a:lnTo>
                  <a:lnTo>
                    <a:pt x="863" y="809"/>
                  </a:lnTo>
                  <a:lnTo>
                    <a:pt x="862" y="807"/>
                  </a:lnTo>
                  <a:lnTo>
                    <a:pt x="860" y="804"/>
                  </a:lnTo>
                  <a:lnTo>
                    <a:pt x="859" y="802"/>
                  </a:lnTo>
                  <a:lnTo>
                    <a:pt x="857" y="798"/>
                  </a:lnTo>
                  <a:lnTo>
                    <a:pt x="856" y="795"/>
                  </a:lnTo>
                  <a:lnTo>
                    <a:pt x="855" y="791"/>
                  </a:lnTo>
                  <a:lnTo>
                    <a:pt x="853" y="788"/>
                  </a:lnTo>
                  <a:lnTo>
                    <a:pt x="852" y="785"/>
                  </a:lnTo>
                  <a:lnTo>
                    <a:pt x="850" y="780"/>
                  </a:lnTo>
                  <a:lnTo>
                    <a:pt x="847" y="778"/>
                  </a:lnTo>
                  <a:lnTo>
                    <a:pt x="846" y="773"/>
                  </a:lnTo>
                  <a:lnTo>
                    <a:pt x="844" y="770"/>
                  </a:lnTo>
                  <a:lnTo>
                    <a:pt x="843" y="766"/>
                  </a:lnTo>
                  <a:lnTo>
                    <a:pt x="841" y="763"/>
                  </a:lnTo>
                  <a:lnTo>
                    <a:pt x="841" y="760"/>
                  </a:lnTo>
                  <a:lnTo>
                    <a:pt x="840" y="757"/>
                  </a:lnTo>
                  <a:lnTo>
                    <a:pt x="839" y="753"/>
                  </a:lnTo>
                  <a:lnTo>
                    <a:pt x="837" y="750"/>
                  </a:lnTo>
                  <a:lnTo>
                    <a:pt x="837" y="747"/>
                  </a:lnTo>
                  <a:lnTo>
                    <a:pt x="836" y="743"/>
                  </a:lnTo>
                  <a:lnTo>
                    <a:pt x="836" y="738"/>
                  </a:lnTo>
                  <a:lnTo>
                    <a:pt x="836" y="735"/>
                  </a:lnTo>
                  <a:lnTo>
                    <a:pt x="836" y="732"/>
                  </a:lnTo>
                  <a:lnTo>
                    <a:pt x="834" y="730"/>
                  </a:lnTo>
                  <a:lnTo>
                    <a:pt x="834" y="727"/>
                  </a:lnTo>
                  <a:lnTo>
                    <a:pt x="833" y="722"/>
                  </a:lnTo>
                  <a:lnTo>
                    <a:pt x="833" y="718"/>
                  </a:lnTo>
                  <a:lnTo>
                    <a:pt x="831" y="712"/>
                  </a:lnTo>
                  <a:lnTo>
                    <a:pt x="831" y="708"/>
                  </a:lnTo>
                  <a:lnTo>
                    <a:pt x="830" y="703"/>
                  </a:lnTo>
                  <a:lnTo>
                    <a:pt x="830" y="700"/>
                  </a:lnTo>
                  <a:lnTo>
                    <a:pt x="828" y="698"/>
                  </a:lnTo>
                  <a:lnTo>
                    <a:pt x="828" y="695"/>
                  </a:lnTo>
                  <a:lnTo>
                    <a:pt x="827" y="692"/>
                  </a:lnTo>
                  <a:lnTo>
                    <a:pt x="827" y="689"/>
                  </a:lnTo>
                  <a:lnTo>
                    <a:pt x="825" y="684"/>
                  </a:lnTo>
                  <a:lnTo>
                    <a:pt x="825" y="682"/>
                  </a:lnTo>
                  <a:lnTo>
                    <a:pt x="824" y="679"/>
                  </a:lnTo>
                  <a:lnTo>
                    <a:pt x="824" y="676"/>
                  </a:lnTo>
                  <a:lnTo>
                    <a:pt x="823" y="671"/>
                  </a:lnTo>
                  <a:lnTo>
                    <a:pt x="823" y="669"/>
                  </a:lnTo>
                  <a:lnTo>
                    <a:pt x="821" y="666"/>
                  </a:lnTo>
                  <a:lnTo>
                    <a:pt x="821" y="661"/>
                  </a:lnTo>
                  <a:lnTo>
                    <a:pt x="821" y="658"/>
                  </a:lnTo>
                  <a:lnTo>
                    <a:pt x="820" y="655"/>
                  </a:lnTo>
                  <a:lnTo>
                    <a:pt x="820" y="651"/>
                  </a:lnTo>
                  <a:lnTo>
                    <a:pt x="818" y="648"/>
                  </a:lnTo>
                  <a:lnTo>
                    <a:pt x="817" y="645"/>
                  </a:lnTo>
                  <a:lnTo>
                    <a:pt x="817" y="641"/>
                  </a:lnTo>
                  <a:lnTo>
                    <a:pt x="815" y="638"/>
                  </a:lnTo>
                  <a:lnTo>
                    <a:pt x="815" y="635"/>
                  </a:lnTo>
                  <a:lnTo>
                    <a:pt x="814" y="631"/>
                  </a:lnTo>
                  <a:lnTo>
                    <a:pt x="814" y="628"/>
                  </a:lnTo>
                  <a:lnTo>
                    <a:pt x="812" y="623"/>
                  </a:lnTo>
                  <a:lnTo>
                    <a:pt x="812" y="621"/>
                  </a:lnTo>
                  <a:lnTo>
                    <a:pt x="811" y="618"/>
                  </a:lnTo>
                  <a:lnTo>
                    <a:pt x="811" y="615"/>
                  </a:lnTo>
                  <a:lnTo>
                    <a:pt x="810" y="612"/>
                  </a:lnTo>
                  <a:lnTo>
                    <a:pt x="810" y="609"/>
                  </a:lnTo>
                  <a:lnTo>
                    <a:pt x="810" y="606"/>
                  </a:lnTo>
                  <a:lnTo>
                    <a:pt x="810" y="603"/>
                  </a:lnTo>
                  <a:lnTo>
                    <a:pt x="808" y="600"/>
                  </a:lnTo>
                  <a:lnTo>
                    <a:pt x="808" y="597"/>
                  </a:lnTo>
                  <a:lnTo>
                    <a:pt x="807" y="594"/>
                  </a:lnTo>
                  <a:lnTo>
                    <a:pt x="807" y="591"/>
                  </a:lnTo>
                  <a:lnTo>
                    <a:pt x="805" y="587"/>
                  </a:lnTo>
                  <a:lnTo>
                    <a:pt x="805" y="583"/>
                  </a:lnTo>
                  <a:lnTo>
                    <a:pt x="804" y="578"/>
                  </a:lnTo>
                  <a:lnTo>
                    <a:pt x="802" y="575"/>
                  </a:lnTo>
                  <a:lnTo>
                    <a:pt x="802" y="573"/>
                  </a:lnTo>
                  <a:lnTo>
                    <a:pt x="802" y="570"/>
                  </a:lnTo>
                  <a:lnTo>
                    <a:pt x="801" y="565"/>
                  </a:lnTo>
                  <a:lnTo>
                    <a:pt x="801" y="561"/>
                  </a:lnTo>
                  <a:lnTo>
                    <a:pt x="799" y="555"/>
                  </a:lnTo>
                  <a:lnTo>
                    <a:pt x="798" y="551"/>
                  </a:lnTo>
                  <a:lnTo>
                    <a:pt x="795" y="545"/>
                  </a:lnTo>
                  <a:lnTo>
                    <a:pt x="794" y="541"/>
                  </a:lnTo>
                  <a:lnTo>
                    <a:pt x="792" y="535"/>
                  </a:lnTo>
                  <a:lnTo>
                    <a:pt x="791" y="530"/>
                  </a:lnTo>
                  <a:lnTo>
                    <a:pt x="788" y="526"/>
                  </a:lnTo>
                  <a:lnTo>
                    <a:pt x="786" y="522"/>
                  </a:lnTo>
                  <a:lnTo>
                    <a:pt x="785" y="517"/>
                  </a:lnTo>
                  <a:lnTo>
                    <a:pt x="783" y="514"/>
                  </a:lnTo>
                  <a:lnTo>
                    <a:pt x="782" y="512"/>
                  </a:lnTo>
                  <a:lnTo>
                    <a:pt x="780" y="510"/>
                  </a:lnTo>
                  <a:lnTo>
                    <a:pt x="780" y="509"/>
                  </a:lnTo>
                  <a:lnTo>
                    <a:pt x="763" y="434"/>
                  </a:lnTo>
                  <a:lnTo>
                    <a:pt x="738" y="263"/>
                  </a:lnTo>
                  <a:lnTo>
                    <a:pt x="298" y="182"/>
                  </a:lnTo>
                  <a:lnTo>
                    <a:pt x="272" y="315"/>
                  </a:lnTo>
                  <a:lnTo>
                    <a:pt x="272" y="314"/>
                  </a:lnTo>
                  <a:lnTo>
                    <a:pt x="270" y="311"/>
                  </a:lnTo>
                  <a:lnTo>
                    <a:pt x="269" y="308"/>
                  </a:lnTo>
                  <a:lnTo>
                    <a:pt x="267" y="305"/>
                  </a:lnTo>
                  <a:lnTo>
                    <a:pt x="267" y="301"/>
                  </a:lnTo>
                  <a:lnTo>
                    <a:pt x="266" y="296"/>
                  </a:lnTo>
                  <a:lnTo>
                    <a:pt x="264" y="292"/>
                  </a:lnTo>
                  <a:lnTo>
                    <a:pt x="263" y="288"/>
                  </a:lnTo>
                  <a:lnTo>
                    <a:pt x="261" y="283"/>
                  </a:lnTo>
                  <a:lnTo>
                    <a:pt x="261" y="278"/>
                  </a:lnTo>
                  <a:lnTo>
                    <a:pt x="260" y="275"/>
                  </a:lnTo>
                  <a:lnTo>
                    <a:pt x="259" y="272"/>
                  </a:lnTo>
                  <a:lnTo>
                    <a:pt x="259" y="269"/>
                  </a:lnTo>
                  <a:lnTo>
                    <a:pt x="257" y="267"/>
                  </a:lnTo>
                  <a:lnTo>
                    <a:pt x="257" y="264"/>
                  </a:lnTo>
                  <a:lnTo>
                    <a:pt x="256" y="262"/>
                  </a:lnTo>
                  <a:lnTo>
                    <a:pt x="256" y="259"/>
                  </a:lnTo>
                  <a:lnTo>
                    <a:pt x="254" y="256"/>
                  </a:lnTo>
                  <a:lnTo>
                    <a:pt x="253" y="253"/>
                  </a:lnTo>
                  <a:lnTo>
                    <a:pt x="253" y="248"/>
                  </a:lnTo>
                  <a:lnTo>
                    <a:pt x="251" y="246"/>
                  </a:lnTo>
                  <a:lnTo>
                    <a:pt x="251" y="243"/>
                  </a:lnTo>
                  <a:lnTo>
                    <a:pt x="250" y="240"/>
                  </a:lnTo>
                  <a:lnTo>
                    <a:pt x="248" y="237"/>
                  </a:lnTo>
                  <a:lnTo>
                    <a:pt x="248" y="234"/>
                  </a:lnTo>
                  <a:lnTo>
                    <a:pt x="247" y="231"/>
                  </a:lnTo>
                  <a:lnTo>
                    <a:pt x="245" y="228"/>
                  </a:lnTo>
                  <a:lnTo>
                    <a:pt x="245" y="225"/>
                  </a:lnTo>
                  <a:lnTo>
                    <a:pt x="244" y="222"/>
                  </a:lnTo>
                  <a:lnTo>
                    <a:pt x="244" y="219"/>
                  </a:lnTo>
                  <a:lnTo>
                    <a:pt x="243" y="216"/>
                  </a:lnTo>
                  <a:lnTo>
                    <a:pt x="241" y="214"/>
                  </a:lnTo>
                  <a:lnTo>
                    <a:pt x="241" y="211"/>
                  </a:lnTo>
                  <a:lnTo>
                    <a:pt x="240" y="208"/>
                  </a:lnTo>
                  <a:lnTo>
                    <a:pt x="238" y="205"/>
                  </a:lnTo>
                  <a:lnTo>
                    <a:pt x="238" y="202"/>
                  </a:lnTo>
                  <a:lnTo>
                    <a:pt x="237" y="199"/>
                  </a:lnTo>
                  <a:lnTo>
                    <a:pt x="237" y="198"/>
                  </a:lnTo>
                  <a:lnTo>
                    <a:pt x="234" y="192"/>
                  </a:lnTo>
                  <a:lnTo>
                    <a:pt x="232" y="187"/>
                  </a:lnTo>
                  <a:lnTo>
                    <a:pt x="231" y="183"/>
                  </a:lnTo>
                  <a:lnTo>
                    <a:pt x="229" y="180"/>
                  </a:lnTo>
                  <a:lnTo>
                    <a:pt x="228" y="177"/>
                  </a:lnTo>
                  <a:lnTo>
                    <a:pt x="227" y="174"/>
                  </a:lnTo>
                  <a:lnTo>
                    <a:pt x="224" y="166"/>
                  </a:lnTo>
                  <a:lnTo>
                    <a:pt x="164" y="129"/>
                  </a:lnTo>
                  <a:lnTo>
                    <a:pt x="164" y="128"/>
                  </a:lnTo>
                  <a:lnTo>
                    <a:pt x="165" y="126"/>
                  </a:lnTo>
                  <a:lnTo>
                    <a:pt x="167" y="125"/>
                  </a:lnTo>
                  <a:lnTo>
                    <a:pt x="170" y="122"/>
                  </a:lnTo>
                  <a:lnTo>
                    <a:pt x="173" y="118"/>
                  </a:lnTo>
                  <a:lnTo>
                    <a:pt x="176" y="113"/>
                  </a:lnTo>
                  <a:lnTo>
                    <a:pt x="177" y="110"/>
                  </a:lnTo>
                  <a:lnTo>
                    <a:pt x="177" y="106"/>
                  </a:lnTo>
                  <a:lnTo>
                    <a:pt x="177" y="103"/>
                  </a:lnTo>
                  <a:lnTo>
                    <a:pt x="176" y="100"/>
                  </a:lnTo>
                  <a:lnTo>
                    <a:pt x="174" y="99"/>
                  </a:lnTo>
                  <a:lnTo>
                    <a:pt x="173" y="97"/>
                  </a:lnTo>
                  <a:lnTo>
                    <a:pt x="170" y="94"/>
                  </a:lnTo>
                  <a:lnTo>
                    <a:pt x="168" y="94"/>
                  </a:lnTo>
                  <a:lnTo>
                    <a:pt x="170" y="93"/>
                  </a:lnTo>
                  <a:lnTo>
                    <a:pt x="173" y="91"/>
                  </a:lnTo>
                  <a:lnTo>
                    <a:pt x="177" y="87"/>
                  </a:lnTo>
                  <a:lnTo>
                    <a:pt x="180" y="83"/>
                  </a:lnTo>
                  <a:lnTo>
                    <a:pt x="180" y="80"/>
                  </a:lnTo>
                  <a:lnTo>
                    <a:pt x="180" y="78"/>
                  </a:lnTo>
                  <a:lnTo>
                    <a:pt x="180" y="76"/>
                  </a:lnTo>
                  <a:lnTo>
                    <a:pt x="180" y="73"/>
                  </a:lnTo>
                  <a:lnTo>
                    <a:pt x="180" y="70"/>
                  </a:lnTo>
                  <a:lnTo>
                    <a:pt x="180" y="67"/>
                  </a:lnTo>
                  <a:lnTo>
                    <a:pt x="179" y="64"/>
                  </a:lnTo>
                  <a:lnTo>
                    <a:pt x="179" y="61"/>
                  </a:lnTo>
                  <a:lnTo>
                    <a:pt x="179" y="58"/>
                  </a:lnTo>
                  <a:lnTo>
                    <a:pt x="177" y="54"/>
                  </a:lnTo>
                  <a:lnTo>
                    <a:pt x="177" y="51"/>
                  </a:lnTo>
                  <a:lnTo>
                    <a:pt x="177" y="49"/>
                  </a:lnTo>
                  <a:lnTo>
                    <a:pt x="176" y="46"/>
                  </a:lnTo>
                  <a:lnTo>
                    <a:pt x="176" y="45"/>
                  </a:lnTo>
                  <a:lnTo>
                    <a:pt x="132" y="44"/>
                  </a:lnTo>
                  <a:lnTo>
                    <a:pt x="135" y="42"/>
                  </a:lnTo>
                  <a:lnTo>
                    <a:pt x="138" y="41"/>
                  </a:lnTo>
                  <a:lnTo>
                    <a:pt x="141" y="41"/>
                  </a:lnTo>
                  <a:lnTo>
                    <a:pt x="142" y="39"/>
                  </a:lnTo>
                  <a:lnTo>
                    <a:pt x="145" y="38"/>
                  </a:lnTo>
                  <a:lnTo>
                    <a:pt x="147" y="36"/>
                  </a:lnTo>
                  <a:lnTo>
                    <a:pt x="148" y="33"/>
                  </a:lnTo>
                  <a:lnTo>
                    <a:pt x="147" y="30"/>
                  </a:lnTo>
                  <a:lnTo>
                    <a:pt x="147" y="28"/>
                  </a:lnTo>
                  <a:lnTo>
                    <a:pt x="144" y="23"/>
                  </a:lnTo>
                  <a:lnTo>
                    <a:pt x="142" y="20"/>
                  </a:lnTo>
                  <a:lnTo>
                    <a:pt x="139" y="16"/>
                  </a:lnTo>
                  <a:lnTo>
                    <a:pt x="136" y="12"/>
                  </a:lnTo>
                  <a:lnTo>
                    <a:pt x="133" y="9"/>
                  </a:lnTo>
                  <a:lnTo>
                    <a:pt x="131" y="7"/>
                  </a:lnTo>
                  <a:lnTo>
                    <a:pt x="129" y="6"/>
                  </a:lnTo>
                  <a:lnTo>
                    <a:pt x="125" y="6"/>
                  </a:lnTo>
                  <a:lnTo>
                    <a:pt x="122" y="6"/>
                  </a:lnTo>
                  <a:lnTo>
                    <a:pt x="119" y="4"/>
                  </a:lnTo>
                  <a:lnTo>
                    <a:pt x="116" y="4"/>
                  </a:lnTo>
                  <a:lnTo>
                    <a:pt x="113" y="4"/>
                  </a:lnTo>
                  <a:lnTo>
                    <a:pt x="109" y="4"/>
                  </a:lnTo>
                  <a:lnTo>
                    <a:pt x="104" y="3"/>
                  </a:lnTo>
                  <a:lnTo>
                    <a:pt x="101" y="3"/>
                  </a:lnTo>
                  <a:lnTo>
                    <a:pt x="97" y="3"/>
                  </a:lnTo>
                  <a:lnTo>
                    <a:pt x="93" y="1"/>
                  </a:lnTo>
                  <a:lnTo>
                    <a:pt x="88" y="1"/>
                  </a:lnTo>
                  <a:lnTo>
                    <a:pt x="84" y="1"/>
                  </a:lnTo>
                  <a:lnTo>
                    <a:pt x="80" y="1"/>
                  </a:lnTo>
                  <a:lnTo>
                    <a:pt x="75" y="1"/>
                  </a:lnTo>
                  <a:lnTo>
                    <a:pt x="71" y="1"/>
                  </a:lnTo>
                  <a:lnTo>
                    <a:pt x="67" y="0"/>
                  </a:lnTo>
                  <a:lnTo>
                    <a:pt x="64" y="0"/>
                  </a:lnTo>
                  <a:lnTo>
                    <a:pt x="59" y="0"/>
                  </a:lnTo>
                  <a:lnTo>
                    <a:pt x="55" y="0"/>
                  </a:lnTo>
                  <a:lnTo>
                    <a:pt x="52" y="0"/>
                  </a:lnTo>
                  <a:lnTo>
                    <a:pt x="49" y="0"/>
                  </a:lnTo>
                  <a:lnTo>
                    <a:pt x="46" y="0"/>
                  </a:lnTo>
                  <a:lnTo>
                    <a:pt x="43" y="0"/>
                  </a:lnTo>
                  <a:lnTo>
                    <a:pt x="40" y="0"/>
                  </a:lnTo>
                  <a:lnTo>
                    <a:pt x="39" y="0"/>
                  </a:lnTo>
                  <a:lnTo>
                    <a:pt x="36" y="0"/>
                  </a:lnTo>
                  <a:lnTo>
                    <a:pt x="24" y="1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88" name="Freeform 95"/>
            <p:cNvSpPr>
              <a:spLocks/>
            </p:cNvSpPr>
            <p:nvPr/>
          </p:nvSpPr>
          <p:spPr bwMode="auto">
            <a:xfrm>
              <a:off x="526" y="3453"/>
              <a:ext cx="33" cy="102"/>
            </a:xfrm>
            <a:custGeom>
              <a:avLst/>
              <a:gdLst>
                <a:gd name="T0" fmla="*/ 0 w 67"/>
                <a:gd name="T1" fmla="*/ 0 h 205"/>
                <a:gd name="T2" fmla="*/ 0 w 67"/>
                <a:gd name="T3" fmla="*/ 0 h 205"/>
                <a:gd name="T4" fmla="*/ 0 w 67"/>
                <a:gd name="T5" fmla="*/ 0 h 205"/>
                <a:gd name="T6" fmla="*/ 0 w 67"/>
                <a:gd name="T7" fmla="*/ 0 h 205"/>
                <a:gd name="T8" fmla="*/ 0 w 67"/>
                <a:gd name="T9" fmla="*/ 0 h 205"/>
                <a:gd name="T10" fmla="*/ 0 w 67"/>
                <a:gd name="T11" fmla="*/ 0 h 205"/>
                <a:gd name="T12" fmla="*/ 0 w 67"/>
                <a:gd name="T13" fmla="*/ 0 h 205"/>
                <a:gd name="T14" fmla="*/ 0 w 67"/>
                <a:gd name="T15" fmla="*/ 0 h 205"/>
                <a:gd name="T16" fmla="*/ 0 w 67"/>
                <a:gd name="T17" fmla="*/ 0 h 205"/>
                <a:gd name="T18" fmla="*/ 0 w 67"/>
                <a:gd name="T19" fmla="*/ 0 h 205"/>
                <a:gd name="T20" fmla="*/ 0 w 67"/>
                <a:gd name="T21" fmla="*/ 0 h 205"/>
                <a:gd name="T22" fmla="*/ 0 w 67"/>
                <a:gd name="T23" fmla="*/ 0 h 205"/>
                <a:gd name="T24" fmla="*/ 0 w 67"/>
                <a:gd name="T25" fmla="*/ 0 h 205"/>
                <a:gd name="T26" fmla="*/ 0 w 67"/>
                <a:gd name="T27" fmla="*/ 0 h 205"/>
                <a:gd name="T28" fmla="*/ 0 w 67"/>
                <a:gd name="T29" fmla="*/ 0 h 205"/>
                <a:gd name="T30" fmla="*/ 0 w 67"/>
                <a:gd name="T31" fmla="*/ 0 h 205"/>
                <a:gd name="T32" fmla="*/ 0 w 67"/>
                <a:gd name="T33" fmla="*/ 0 h 205"/>
                <a:gd name="T34" fmla="*/ 0 w 67"/>
                <a:gd name="T35" fmla="*/ 0 h 205"/>
                <a:gd name="T36" fmla="*/ 0 w 67"/>
                <a:gd name="T37" fmla="*/ 0 h 205"/>
                <a:gd name="T38" fmla="*/ 0 w 67"/>
                <a:gd name="T39" fmla="*/ 0 h 205"/>
                <a:gd name="T40" fmla="*/ 0 w 67"/>
                <a:gd name="T41" fmla="*/ 0 h 205"/>
                <a:gd name="T42" fmla="*/ 0 w 67"/>
                <a:gd name="T43" fmla="*/ 0 h 205"/>
                <a:gd name="T44" fmla="*/ 0 w 67"/>
                <a:gd name="T45" fmla="*/ 0 h 205"/>
                <a:gd name="T46" fmla="*/ 0 w 67"/>
                <a:gd name="T47" fmla="*/ 0 h 205"/>
                <a:gd name="T48" fmla="*/ 0 w 67"/>
                <a:gd name="T49" fmla="*/ 0 h 205"/>
                <a:gd name="T50" fmla="*/ 0 w 67"/>
                <a:gd name="T51" fmla="*/ 0 h 205"/>
                <a:gd name="T52" fmla="*/ 0 w 67"/>
                <a:gd name="T53" fmla="*/ 0 h 205"/>
                <a:gd name="T54" fmla="*/ 0 w 67"/>
                <a:gd name="T55" fmla="*/ 0 h 205"/>
                <a:gd name="T56" fmla="*/ 0 w 67"/>
                <a:gd name="T57" fmla="*/ 0 h 205"/>
                <a:gd name="T58" fmla="*/ 0 w 67"/>
                <a:gd name="T59" fmla="*/ 0 h 205"/>
                <a:gd name="T60" fmla="*/ 0 w 67"/>
                <a:gd name="T61" fmla="*/ 0 h 205"/>
                <a:gd name="T62" fmla="*/ 0 w 67"/>
                <a:gd name="T63" fmla="*/ 0 h 205"/>
                <a:gd name="T64" fmla="*/ 0 w 67"/>
                <a:gd name="T65" fmla="*/ 0 h 205"/>
                <a:gd name="T66" fmla="*/ 0 w 67"/>
                <a:gd name="T67" fmla="*/ 0 h 205"/>
                <a:gd name="T68" fmla="*/ 0 w 67"/>
                <a:gd name="T69" fmla="*/ 0 h 205"/>
                <a:gd name="T70" fmla="*/ 0 w 67"/>
                <a:gd name="T71" fmla="*/ 0 h 205"/>
                <a:gd name="T72" fmla="*/ 0 w 67"/>
                <a:gd name="T73" fmla="*/ 0 h 205"/>
                <a:gd name="T74" fmla="*/ 0 w 67"/>
                <a:gd name="T75" fmla="*/ 0 h 205"/>
                <a:gd name="T76" fmla="*/ 0 w 67"/>
                <a:gd name="T77" fmla="*/ 0 h 205"/>
                <a:gd name="T78" fmla="*/ 0 w 67"/>
                <a:gd name="T79" fmla="*/ 0 h 205"/>
                <a:gd name="T80" fmla="*/ 0 w 67"/>
                <a:gd name="T81" fmla="*/ 0 h 205"/>
                <a:gd name="T82" fmla="*/ 0 w 67"/>
                <a:gd name="T83" fmla="*/ 0 h 205"/>
                <a:gd name="T84" fmla="*/ 0 w 67"/>
                <a:gd name="T85" fmla="*/ 0 h 205"/>
                <a:gd name="T86" fmla="*/ 0 w 67"/>
                <a:gd name="T87" fmla="*/ 0 h 205"/>
                <a:gd name="T88" fmla="*/ 0 w 67"/>
                <a:gd name="T89" fmla="*/ 0 h 205"/>
                <a:gd name="T90" fmla="*/ 0 w 67"/>
                <a:gd name="T91" fmla="*/ 0 h 205"/>
                <a:gd name="T92" fmla="*/ 0 w 67"/>
                <a:gd name="T93" fmla="*/ 0 h 205"/>
                <a:gd name="T94" fmla="*/ 0 w 67"/>
                <a:gd name="T95" fmla="*/ 0 h 205"/>
                <a:gd name="T96" fmla="*/ 0 w 67"/>
                <a:gd name="T97" fmla="*/ 0 h 205"/>
                <a:gd name="T98" fmla="*/ 0 w 67"/>
                <a:gd name="T99" fmla="*/ 0 h 205"/>
                <a:gd name="T100" fmla="*/ 0 w 67"/>
                <a:gd name="T101" fmla="*/ 0 h 205"/>
                <a:gd name="T102" fmla="*/ 0 w 67"/>
                <a:gd name="T103" fmla="*/ 0 h 205"/>
                <a:gd name="T104" fmla="*/ 0 w 67"/>
                <a:gd name="T105" fmla="*/ 0 h 205"/>
                <a:gd name="T106" fmla="*/ 0 w 67"/>
                <a:gd name="T107" fmla="*/ 0 h 205"/>
                <a:gd name="T108" fmla="*/ 0 w 67"/>
                <a:gd name="T109" fmla="*/ 0 h 205"/>
                <a:gd name="T110" fmla="*/ 0 w 67"/>
                <a:gd name="T111" fmla="*/ 0 h 205"/>
                <a:gd name="T112" fmla="*/ 0 w 67"/>
                <a:gd name="T113" fmla="*/ 0 h 205"/>
                <a:gd name="T114" fmla="*/ 0 w 67"/>
                <a:gd name="T115" fmla="*/ 0 h 205"/>
                <a:gd name="T116" fmla="*/ 0 w 67"/>
                <a:gd name="T117" fmla="*/ 0 h 205"/>
                <a:gd name="T118" fmla="*/ 0 w 67"/>
                <a:gd name="T119" fmla="*/ 0 h 205"/>
                <a:gd name="T120" fmla="*/ 0 w 67"/>
                <a:gd name="T121" fmla="*/ 0 h 20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67"/>
                <a:gd name="T184" fmla="*/ 0 h 205"/>
                <a:gd name="T185" fmla="*/ 67 w 67"/>
                <a:gd name="T186" fmla="*/ 205 h 20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67" h="205">
                  <a:moveTo>
                    <a:pt x="46" y="11"/>
                  </a:moveTo>
                  <a:lnTo>
                    <a:pt x="54" y="130"/>
                  </a:lnTo>
                  <a:lnTo>
                    <a:pt x="38" y="142"/>
                  </a:lnTo>
                  <a:lnTo>
                    <a:pt x="4" y="138"/>
                  </a:lnTo>
                  <a:lnTo>
                    <a:pt x="0" y="148"/>
                  </a:lnTo>
                  <a:lnTo>
                    <a:pt x="46" y="148"/>
                  </a:lnTo>
                  <a:lnTo>
                    <a:pt x="48" y="189"/>
                  </a:lnTo>
                  <a:lnTo>
                    <a:pt x="60" y="205"/>
                  </a:lnTo>
                  <a:lnTo>
                    <a:pt x="57" y="148"/>
                  </a:lnTo>
                  <a:lnTo>
                    <a:pt x="58" y="146"/>
                  </a:lnTo>
                  <a:lnTo>
                    <a:pt x="61" y="145"/>
                  </a:lnTo>
                  <a:lnTo>
                    <a:pt x="62" y="142"/>
                  </a:lnTo>
                  <a:lnTo>
                    <a:pt x="64" y="141"/>
                  </a:lnTo>
                  <a:lnTo>
                    <a:pt x="65" y="138"/>
                  </a:lnTo>
                  <a:lnTo>
                    <a:pt x="67" y="135"/>
                  </a:lnTo>
                  <a:lnTo>
                    <a:pt x="67" y="133"/>
                  </a:lnTo>
                  <a:lnTo>
                    <a:pt x="67" y="132"/>
                  </a:lnTo>
                  <a:lnTo>
                    <a:pt x="67" y="129"/>
                  </a:lnTo>
                  <a:lnTo>
                    <a:pt x="67" y="126"/>
                  </a:lnTo>
                  <a:lnTo>
                    <a:pt x="67" y="122"/>
                  </a:lnTo>
                  <a:lnTo>
                    <a:pt x="67" y="119"/>
                  </a:lnTo>
                  <a:lnTo>
                    <a:pt x="65" y="114"/>
                  </a:lnTo>
                  <a:lnTo>
                    <a:pt x="65" y="109"/>
                  </a:lnTo>
                  <a:lnTo>
                    <a:pt x="65" y="107"/>
                  </a:lnTo>
                  <a:lnTo>
                    <a:pt x="65" y="104"/>
                  </a:lnTo>
                  <a:lnTo>
                    <a:pt x="65" y="101"/>
                  </a:lnTo>
                  <a:lnTo>
                    <a:pt x="65" y="99"/>
                  </a:lnTo>
                  <a:lnTo>
                    <a:pt x="64" y="96"/>
                  </a:lnTo>
                  <a:lnTo>
                    <a:pt x="64" y="93"/>
                  </a:lnTo>
                  <a:lnTo>
                    <a:pt x="64" y="90"/>
                  </a:lnTo>
                  <a:lnTo>
                    <a:pt x="64" y="87"/>
                  </a:lnTo>
                  <a:lnTo>
                    <a:pt x="64" y="84"/>
                  </a:lnTo>
                  <a:lnTo>
                    <a:pt x="64" y="81"/>
                  </a:lnTo>
                  <a:lnTo>
                    <a:pt x="64" y="78"/>
                  </a:lnTo>
                  <a:lnTo>
                    <a:pt x="64" y="75"/>
                  </a:lnTo>
                  <a:lnTo>
                    <a:pt x="62" y="72"/>
                  </a:lnTo>
                  <a:lnTo>
                    <a:pt x="62" y="69"/>
                  </a:lnTo>
                  <a:lnTo>
                    <a:pt x="62" y="67"/>
                  </a:lnTo>
                  <a:lnTo>
                    <a:pt x="62" y="64"/>
                  </a:lnTo>
                  <a:lnTo>
                    <a:pt x="62" y="59"/>
                  </a:lnTo>
                  <a:lnTo>
                    <a:pt x="61" y="56"/>
                  </a:lnTo>
                  <a:lnTo>
                    <a:pt x="61" y="53"/>
                  </a:lnTo>
                  <a:lnTo>
                    <a:pt x="61" y="51"/>
                  </a:lnTo>
                  <a:lnTo>
                    <a:pt x="61" y="48"/>
                  </a:lnTo>
                  <a:lnTo>
                    <a:pt x="60" y="45"/>
                  </a:lnTo>
                  <a:lnTo>
                    <a:pt x="60" y="42"/>
                  </a:lnTo>
                  <a:lnTo>
                    <a:pt x="60" y="39"/>
                  </a:lnTo>
                  <a:lnTo>
                    <a:pt x="60" y="36"/>
                  </a:lnTo>
                  <a:lnTo>
                    <a:pt x="58" y="33"/>
                  </a:lnTo>
                  <a:lnTo>
                    <a:pt x="58" y="30"/>
                  </a:lnTo>
                  <a:lnTo>
                    <a:pt x="58" y="29"/>
                  </a:lnTo>
                  <a:lnTo>
                    <a:pt x="58" y="23"/>
                  </a:lnTo>
                  <a:lnTo>
                    <a:pt x="58" y="19"/>
                  </a:lnTo>
                  <a:lnTo>
                    <a:pt x="57" y="14"/>
                  </a:lnTo>
                  <a:lnTo>
                    <a:pt x="57" y="10"/>
                  </a:lnTo>
                  <a:lnTo>
                    <a:pt x="55" y="7"/>
                  </a:lnTo>
                  <a:lnTo>
                    <a:pt x="55" y="4"/>
                  </a:lnTo>
                  <a:lnTo>
                    <a:pt x="55" y="0"/>
                  </a:lnTo>
                  <a:lnTo>
                    <a:pt x="46" y="1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89" name="Freeform 96"/>
            <p:cNvSpPr>
              <a:spLocks/>
            </p:cNvSpPr>
            <p:nvPr/>
          </p:nvSpPr>
          <p:spPr bwMode="auto">
            <a:xfrm>
              <a:off x="389" y="3542"/>
              <a:ext cx="347" cy="494"/>
            </a:xfrm>
            <a:custGeom>
              <a:avLst/>
              <a:gdLst>
                <a:gd name="T0" fmla="*/ 0 w 695"/>
                <a:gd name="T1" fmla="*/ 1 h 987"/>
                <a:gd name="T2" fmla="*/ 0 w 695"/>
                <a:gd name="T3" fmla="*/ 1 h 987"/>
                <a:gd name="T4" fmla="*/ 0 w 695"/>
                <a:gd name="T5" fmla="*/ 1 h 987"/>
                <a:gd name="T6" fmla="*/ 0 w 695"/>
                <a:gd name="T7" fmla="*/ 1 h 987"/>
                <a:gd name="T8" fmla="*/ 0 w 695"/>
                <a:gd name="T9" fmla="*/ 1 h 987"/>
                <a:gd name="T10" fmla="*/ 0 w 695"/>
                <a:gd name="T11" fmla="*/ 1 h 987"/>
                <a:gd name="T12" fmla="*/ 0 w 695"/>
                <a:gd name="T13" fmla="*/ 1 h 987"/>
                <a:gd name="T14" fmla="*/ 0 w 695"/>
                <a:gd name="T15" fmla="*/ 1 h 987"/>
                <a:gd name="T16" fmla="*/ 0 w 695"/>
                <a:gd name="T17" fmla="*/ 1 h 987"/>
                <a:gd name="T18" fmla="*/ 0 w 695"/>
                <a:gd name="T19" fmla="*/ 1 h 987"/>
                <a:gd name="T20" fmla="*/ 0 w 695"/>
                <a:gd name="T21" fmla="*/ 1 h 987"/>
                <a:gd name="T22" fmla="*/ 0 w 695"/>
                <a:gd name="T23" fmla="*/ 1 h 987"/>
                <a:gd name="T24" fmla="*/ 0 w 695"/>
                <a:gd name="T25" fmla="*/ 1 h 987"/>
                <a:gd name="T26" fmla="*/ 0 w 695"/>
                <a:gd name="T27" fmla="*/ 1 h 987"/>
                <a:gd name="T28" fmla="*/ 0 w 695"/>
                <a:gd name="T29" fmla="*/ 1 h 987"/>
                <a:gd name="T30" fmla="*/ 0 w 695"/>
                <a:gd name="T31" fmla="*/ 1 h 987"/>
                <a:gd name="T32" fmla="*/ 0 w 695"/>
                <a:gd name="T33" fmla="*/ 1 h 987"/>
                <a:gd name="T34" fmla="*/ 0 w 695"/>
                <a:gd name="T35" fmla="*/ 1 h 987"/>
                <a:gd name="T36" fmla="*/ 0 w 695"/>
                <a:gd name="T37" fmla="*/ 1 h 987"/>
                <a:gd name="T38" fmla="*/ 0 w 695"/>
                <a:gd name="T39" fmla="*/ 1 h 987"/>
                <a:gd name="T40" fmla="*/ 0 w 695"/>
                <a:gd name="T41" fmla="*/ 1 h 987"/>
                <a:gd name="T42" fmla="*/ 0 w 695"/>
                <a:gd name="T43" fmla="*/ 1 h 987"/>
                <a:gd name="T44" fmla="*/ 0 w 695"/>
                <a:gd name="T45" fmla="*/ 1 h 987"/>
                <a:gd name="T46" fmla="*/ 0 w 695"/>
                <a:gd name="T47" fmla="*/ 1 h 987"/>
                <a:gd name="T48" fmla="*/ 0 w 695"/>
                <a:gd name="T49" fmla="*/ 1 h 987"/>
                <a:gd name="T50" fmla="*/ 0 w 695"/>
                <a:gd name="T51" fmla="*/ 1 h 987"/>
                <a:gd name="T52" fmla="*/ 0 w 695"/>
                <a:gd name="T53" fmla="*/ 1 h 987"/>
                <a:gd name="T54" fmla="*/ 0 w 695"/>
                <a:gd name="T55" fmla="*/ 1 h 987"/>
                <a:gd name="T56" fmla="*/ 0 w 695"/>
                <a:gd name="T57" fmla="*/ 1 h 987"/>
                <a:gd name="T58" fmla="*/ 0 w 695"/>
                <a:gd name="T59" fmla="*/ 1 h 987"/>
                <a:gd name="T60" fmla="*/ 0 w 695"/>
                <a:gd name="T61" fmla="*/ 1 h 987"/>
                <a:gd name="T62" fmla="*/ 0 w 695"/>
                <a:gd name="T63" fmla="*/ 1 h 987"/>
                <a:gd name="T64" fmla="*/ 0 w 695"/>
                <a:gd name="T65" fmla="*/ 1 h 987"/>
                <a:gd name="T66" fmla="*/ 0 w 695"/>
                <a:gd name="T67" fmla="*/ 1 h 987"/>
                <a:gd name="T68" fmla="*/ 0 w 695"/>
                <a:gd name="T69" fmla="*/ 1 h 987"/>
                <a:gd name="T70" fmla="*/ 0 w 695"/>
                <a:gd name="T71" fmla="*/ 1 h 987"/>
                <a:gd name="T72" fmla="*/ 0 w 695"/>
                <a:gd name="T73" fmla="*/ 1 h 987"/>
                <a:gd name="T74" fmla="*/ 0 w 695"/>
                <a:gd name="T75" fmla="*/ 1 h 987"/>
                <a:gd name="T76" fmla="*/ 0 w 695"/>
                <a:gd name="T77" fmla="*/ 1 h 987"/>
                <a:gd name="T78" fmla="*/ 0 w 695"/>
                <a:gd name="T79" fmla="*/ 1 h 987"/>
                <a:gd name="T80" fmla="*/ 0 w 695"/>
                <a:gd name="T81" fmla="*/ 1 h 987"/>
                <a:gd name="T82" fmla="*/ 0 w 695"/>
                <a:gd name="T83" fmla="*/ 1 h 987"/>
                <a:gd name="T84" fmla="*/ 0 w 695"/>
                <a:gd name="T85" fmla="*/ 1 h 987"/>
                <a:gd name="T86" fmla="*/ 0 w 695"/>
                <a:gd name="T87" fmla="*/ 1 h 987"/>
                <a:gd name="T88" fmla="*/ 0 w 695"/>
                <a:gd name="T89" fmla="*/ 1 h 987"/>
                <a:gd name="T90" fmla="*/ 0 w 695"/>
                <a:gd name="T91" fmla="*/ 1 h 987"/>
                <a:gd name="T92" fmla="*/ 0 w 695"/>
                <a:gd name="T93" fmla="*/ 1 h 987"/>
                <a:gd name="T94" fmla="*/ 0 w 695"/>
                <a:gd name="T95" fmla="*/ 1 h 987"/>
                <a:gd name="T96" fmla="*/ 0 w 695"/>
                <a:gd name="T97" fmla="*/ 1 h 987"/>
                <a:gd name="T98" fmla="*/ 0 w 695"/>
                <a:gd name="T99" fmla="*/ 1 h 987"/>
                <a:gd name="T100" fmla="*/ 0 w 695"/>
                <a:gd name="T101" fmla="*/ 1 h 987"/>
                <a:gd name="T102" fmla="*/ 0 w 695"/>
                <a:gd name="T103" fmla="*/ 1 h 987"/>
                <a:gd name="T104" fmla="*/ 0 w 695"/>
                <a:gd name="T105" fmla="*/ 1 h 987"/>
                <a:gd name="T106" fmla="*/ 0 w 695"/>
                <a:gd name="T107" fmla="*/ 1 h 987"/>
                <a:gd name="T108" fmla="*/ 0 w 695"/>
                <a:gd name="T109" fmla="*/ 1 h 987"/>
                <a:gd name="T110" fmla="*/ 0 w 695"/>
                <a:gd name="T111" fmla="*/ 1 h 987"/>
                <a:gd name="T112" fmla="*/ 0 w 695"/>
                <a:gd name="T113" fmla="*/ 1 h 987"/>
                <a:gd name="T114" fmla="*/ 0 w 695"/>
                <a:gd name="T115" fmla="*/ 1 h 987"/>
                <a:gd name="T116" fmla="*/ 0 w 695"/>
                <a:gd name="T117" fmla="*/ 1 h 987"/>
                <a:gd name="T118" fmla="*/ 0 w 695"/>
                <a:gd name="T119" fmla="*/ 1 h 987"/>
                <a:gd name="T120" fmla="*/ 0 w 695"/>
                <a:gd name="T121" fmla="*/ 1 h 987"/>
                <a:gd name="T122" fmla="*/ 0 w 695"/>
                <a:gd name="T123" fmla="*/ 1 h 987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695"/>
                <a:gd name="T187" fmla="*/ 0 h 987"/>
                <a:gd name="T188" fmla="*/ 695 w 695"/>
                <a:gd name="T189" fmla="*/ 987 h 987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695" h="987">
                  <a:moveTo>
                    <a:pt x="121" y="8"/>
                  </a:moveTo>
                  <a:lnTo>
                    <a:pt x="119" y="9"/>
                  </a:lnTo>
                  <a:lnTo>
                    <a:pt x="116" y="12"/>
                  </a:lnTo>
                  <a:lnTo>
                    <a:pt x="115" y="15"/>
                  </a:lnTo>
                  <a:lnTo>
                    <a:pt x="114" y="18"/>
                  </a:lnTo>
                  <a:lnTo>
                    <a:pt x="111" y="21"/>
                  </a:lnTo>
                  <a:lnTo>
                    <a:pt x="108" y="25"/>
                  </a:lnTo>
                  <a:lnTo>
                    <a:pt x="105" y="28"/>
                  </a:lnTo>
                  <a:lnTo>
                    <a:pt x="102" y="32"/>
                  </a:lnTo>
                  <a:lnTo>
                    <a:pt x="99" y="37"/>
                  </a:lnTo>
                  <a:lnTo>
                    <a:pt x="96" y="41"/>
                  </a:lnTo>
                  <a:lnTo>
                    <a:pt x="93" y="45"/>
                  </a:lnTo>
                  <a:lnTo>
                    <a:pt x="90" y="51"/>
                  </a:lnTo>
                  <a:lnTo>
                    <a:pt x="89" y="54"/>
                  </a:lnTo>
                  <a:lnTo>
                    <a:pt x="87" y="57"/>
                  </a:lnTo>
                  <a:lnTo>
                    <a:pt x="87" y="60"/>
                  </a:lnTo>
                  <a:lnTo>
                    <a:pt x="86" y="63"/>
                  </a:lnTo>
                  <a:lnTo>
                    <a:pt x="84" y="64"/>
                  </a:lnTo>
                  <a:lnTo>
                    <a:pt x="83" y="69"/>
                  </a:lnTo>
                  <a:lnTo>
                    <a:pt x="82" y="72"/>
                  </a:lnTo>
                  <a:lnTo>
                    <a:pt x="80" y="77"/>
                  </a:lnTo>
                  <a:lnTo>
                    <a:pt x="80" y="79"/>
                  </a:lnTo>
                  <a:lnTo>
                    <a:pt x="79" y="82"/>
                  </a:lnTo>
                  <a:lnTo>
                    <a:pt x="79" y="85"/>
                  </a:lnTo>
                  <a:lnTo>
                    <a:pt x="79" y="88"/>
                  </a:lnTo>
                  <a:lnTo>
                    <a:pt x="77" y="91"/>
                  </a:lnTo>
                  <a:lnTo>
                    <a:pt x="77" y="93"/>
                  </a:lnTo>
                  <a:lnTo>
                    <a:pt x="77" y="96"/>
                  </a:lnTo>
                  <a:lnTo>
                    <a:pt x="77" y="101"/>
                  </a:lnTo>
                  <a:lnTo>
                    <a:pt x="76" y="104"/>
                  </a:lnTo>
                  <a:lnTo>
                    <a:pt x="76" y="107"/>
                  </a:lnTo>
                  <a:lnTo>
                    <a:pt x="74" y="109"/>
                  </a:lnTo>
                  <a:lnTo>
                    <a:pt x="74" y="114"/>
                  </a:lnTo>
                  <a:lnTo>
                    <a:pt x="74" y="117"/>
                  </a:lnTo>
                  <a:lnTo>
                    <a:pt x="74" y="121"/>
                  </a:lnTo>
                  <a:lnTo>
                    <a:pt x="73" y="124"/>
                  </a:lnTo>
                  <a:lnTo>
                    <a:pt x="73" y="128"/>
                  </a:lnTo>
                  <a:lnTo>
                    <a:pt x="73" y="131"/>
                  </a:lnTo>
                  <a:lnTo>
                    <a:pt x="73" y="136"/>
                  </a:lnTo>
                  <a:lnTo>
                    <a:pt x="71" y="139"/>
                  </a:lnTo>
                  <a:lnTo>
                    <a:pt x="71" y="143"/>
                  </a:lnTo>
                  <a:lnTo>
                    <a:pt x="71" y="147"/>
                  </a:lnTo>
                  <a:lnTo>
                    <a:pt x="71" y="152"/>
                  </a:lnTo>
                  <a:lnTo>
                    <a:pt x="71" y="155"/>
                  </a:lnTo>
                  <a:lnTo>
                    <a:pt x="71" y="159"/>
                  </a:lnTo>
                  <a:lnTo>
                    <a:pt x="71" y="163"/>
                  </a:lnTo>
                  <a:lnTo>
                    <a:pt x="70" y="166"/>
                  </a:lnTo>
                  <a:lnTo>
                    <a:pt x="70" y="170"/>
                  </a:lnTo>
                  <a:lnTo>
                    <a:pt x="70" y="175"/>
                  </a:lnTo>
                  <a:lnTo>
                    <a:pt x="70" y="178"/>
                  </a:lnTo>
                  <a:lnTo>
                    <a:pt x="70" y="182"/>
                  </a:lnTo>
                  <a:lnTo>
                    <a:pt x="70" y="186"/>
                  </a:lnTo>
                  <a:lnTo>
                    <a:pt x="70" y="191"/>
                  </a:lnTo>
                  <a:lnTo>
                    <a:pt x="70" y="194"/>
                  </a:lnTo>
                  <a:lnTo>
                    <a:pt x="70" y="198"/>
                  </a:lnTo>
                  <a:lnTo>
                    <a:pt x="70" y="201"/>
                  </a:lnTo>
                  <a:lnTo>
                    <a:pt x="70" y="205"/>
                  </a:lnTo>
                  <a:lnTo>
                    <a:pt x="70" y="208"/>
                  </a:lnTo>
                  <a:lnTo>
                    <a:pt x="70" y="213"/>
                  </a:lnTo>
                  <a:lnTo>
                    <a:pt x="70" y="216"/>
                  </a:lnTo>
                  <a:lnTo>
                    <a:pt x="70" y="220"/>
                  </a:lnTo>
                  <a:lnTo>
                    <a:pt x="70" y="223"/>
                  </a:lnTo>
                  <a:lnTo>
                    <a:pt x="70" y="227"/>
                  </a:lnTo>
                  <a:lnTo>
                    <a:pt x="70" y="230"/>
                  </a:lnTo>
                  <a:lnTo>
                    <a:pt x="70" y="233"/>
                  </a:lnTo>
                  <a:lnTo>
                    <a:pt x="70" y="236"/>
                  </a:lnTo>
                  <a:lnTo>
                    <a:pt x="70" y="239"/>
                  </a:lnTo>
                  <a:lnTo>
                    <a:pt x="70" y="242"/>
                  </a:lnTo>
                  <a:lnTo>
                    <a:pt x="70" y="245"/>
                  </a:lnTo>
                  <a:lnTo>
                    <a:pt x="70" y="249"/>
                  </a:lnTo>
                  <a:lnTo>
                    <a:pt x="71" y="255"/>
                  </a:lnTo>
                  <a:lnTo>
                    <a:pt x="71" y="259"/>
                  </a:lnTo>
                  <a:lnTo>
                    <a:pt x="73" y="264"/>
                  </a:lnTo>
                  <a:lnTo>
                    <a:pt x="73" y="266"/>
                  </a:lnTo>
                  <a:lnTo>
                    <a:pt x="73" y="269"/>
                  </a:lnTo>
                  <a:lnTo>
                    <a:pt x="73" y="272"/>
                  </a:lnTo>
                  <a:lnTo>
                    <a:pt x="74" y="277"/>
                  </a:lnTo>
                  <a:lnTo>
                    <a:pt x="74" y="279"/>
                  </a:lnTo>
                  <a:lnTo>
                    <a:pt x="76" y="282"/>
                  </a:lnTo>
                  <a:lnTo>
                    <a:pt x="77" y="285"/>
                  </a:lnTo>
                  <a:lnTo>
                    <a:pt x="79" y="288"/>
                  </a:lnTo>
                  <a:lnTo>
                    <a:pt x="79" y="291"/>
                  </a:lnTo>
                  <a:lnTo>
                    <a:pt x="80" y="294"/>
                  </a:lnTo>
                  <a:lnTo>
                    <a:pt x="82" y="297"/>
                  </a:lnTo>
                  <a:lnTo>
                    <a:pt x="83" y="300"/>
                  </a:lnTo>
                  <a:lnTo>
                    <a:pt x="84" y="304"/>
                  </a:lnTo>
                  <a:lnTo>
                    <a:pt x="87" y="309"/>
                  </a:lnTo>
                  <a:lnTo>
                    <a:pt x="89" y="313"/>
                  </a:lnTo>
                  <a:lnTo>
                    <a:pt x="92" y="317"/>
                  </a:lnTo>
                  <a:lnTo>
                    <a:pt x="93" y="320"/>
                  </a:lnTo>
                  <a:lnTo>
                    <a:pt x="95" y="323"/>
                  </a:lnTo>
                  <a:lnTo>
                    <a:pt x="98" y="327"/>
                  </a:lnTo>
                  <a:lnTo>
                    <a:pt x="99" y="329"/>
                  </a:lnTo>
                  <a:lnTo>
                    <a:pt x="98" y="327"/>
                  </a:lnTo>
                  <a:lnTo>
                    <a:pt x="95" y="326"/>
                  </a:lnTo>
                  <a:lnTo>
                    <a:pt x="90" y="323"/>
                  </a:lnTo>
                  <a:lnTo>
                    <a:pt x="86" y="319"/>
                  </a:lnTo>
                  <a:lnTo>
                    <a:pt x="83" y="314"/>
                  </a:lnTo>
                  <a:lnTo>
                    <a:pt x="80" y="311"/>
                  </a:lnTo>
                  <a:lnTo>
                    <a:pt x="77" y="309"/>
                  </a:lnTo>
                  <a:lnTo>
                    <a:pt x="76" y="306"/>
                  </a:lnTo>
                  <a:lnTo>
                    <a:pt x="73" y="300"/>
                  </a:lnTo>
                  <a:lnTo>
                    <a:pt x="71" y="295"/>
                  </a:lnTo>
                  <a:lnTo>
                    <a:pt x="70" y="291"/>
                  </a:lnTo>
                  <a:lnTo>
                    <a:pt x="68" y="287"/>
                  </a:lnTo>
                  <a:lnTo>
                    <a:pt x="67" y="288"/>
                  </a:lnTo>
                  <a:lnTo>
                    <a:pt x="67" y="291"/>
                  </a:lnTo>
                  <a:lnTo>
                    <a:pt x="66" y="294"/>
                  </a:lnTo>
                  <a:lnTo>
                    <a:pt x="64" y="297"/>
                  </a:lnTo>
                  <a:lnTo>
                    <a:pt x="64" y="303"/>
                  </a:lnTo>
                  <a:lnTo>
                    <a:pt x="63" y="304"/>
                  </a:lnTo>
                  <a:lnTo>
                    <a:pt x="63" y="307"/>
                  </a:lnTo>
                  <a:lnTo>
                    <a:pt x="61" y="310"/>
                  </a:lnTo>
                  <a:lnTo>
                    <a:pt x="61" y="313"/>
                  </a:lnTo>
                  <a:lnTo>
                    <a:pt x="60" y="316"/>
                  </a:lnTo>
                  <a:lnTo>
                    <a:pt x="60" y="317"/>
                  </a:lnTo>
                  <a:lnTo>
                    <a:pt x="58" y="320"/>
                  </a:lnTo>
                  <a:lnTo>
                    <a:pt x="58" y="323"/>
                  </a:lnTo>
                  <a:lnTo>
                    <a:pt x="57" y="326"/>
                  </a:lnTo>
                  <a:lnTo>
                    <a:pt x="57" y="329"/>
                  </a:lnTo>
                  <a:lnTo>
                    <a:pt x="55" y="332"/>
                  </a:lnTo>
                  <a:lnTo>
                    <a:pt x="54" y="335"/>
                  </a:lnTo>
                  <a:lnTo>
                    <a:pt x="54" y="338"/>
                  </a:lnTo>
                  <a:lnTo>
                    <a:pt x="52" y="341"/>
                  </a:lnTo>
                  <a:lnTo>
                    <a:pt x="52" y="343"/>
                  </a:lnTo>
                  <a:lnTo>
                    <a:pt x="52" y="346"/>
                  </a:lnTo>
                  <a:lnTo>
                    <a:pt x="51" y="349"/>
                  </a:lnTo>
                  <a:lnTo>
                    <a:pt x="51" y="352"/>
                  </a:lnTo>
                  <a:lnTo>
                    <a:pt x="50" y="355"/>
                  </a:lnTo>
                  <a:lnTo>
                    <a:pt x="50" y="358"/>
                  </a:lnTo>
                  <a:lnTo>
                    <a:pt x="48" y="359"/>
                  </a:lnTo>
                  <a:lnTo>
                    <a:pt x="47" y="362"/>
                  </a:lnTo>
                  <a:lnTo>
                    <a:pt x="47" y="365"/>
                  </a:lnTo>
                  <a:lnTo>
                    <a:pt x="45" y="368"/>
                  </a:lnTo>
                  <a:lnTo>
                    <a:pt x="44" y="371"/>
                  </a:lnTo>
                  <a:lnTo>
                    <a:pt x="42" y="374"/>
                  </a:lnTo>
                  <a:lnTo>
                    <a:pt x="41" y="377"/>
                  </a:lnTo>
                  <a:lnTo>
                    <a:pt x="41" y="380"/>
                  </a:lnTo>
                  <a:lnTo>
                    <a:pt x="39" y="383"/>
                  </a:lnTo>
                  <a:lnTo>
                    <a:pt x="38" y="386"/>
                  </a:lnTo>
                  <a:lnTo>
                    <a:pt x="36" y="389"/>
                  </a:lnTo>
                  <a:lnTo>
                    <a:pt x="35" y="393"/>
                  </a:lnTo>
                  <a:lnTo>
                    <a:pt x="34" y="396"/>
                  </a:lnTo>
                  <a:lnTo>
                    <a:pt x="32" y="399"/>
                  </a:lnTo>
                  <a:lnTo>
                    <a:pt x="31" y="402"/>
                  </a:lnTo>
                  <a:lnTo>
                    <a:pt x="29" y="404"/>
                  </a:lnTo>
                  <a:lnTo>
                    <a:pt x="26" y="409"/>
                  </a:lnTo>
                  <a:lnTo>
                    <a:pt x="23" y="415"/>
                  </a:lnTo>
                  <a:lnTo>
                    <a:pt x="20" y="419"/>
                  </a:lnTo>
                  <a:lnTo>
                    <a:pt x="19" y="423"/>
                  </a:lnTo>
                  <a:lnTo>
                    <a:pt x="16" y="426"/>
                  </a:lnTo>
                  <a:lnTo>
                    <a:pt x="16" y="429"/>
                  </a:lnTo>
                  <a:lnTo>
                    <a:pt x="15" y="431"/>
                  </a:lnTo>
                  <a:lnTo>
                    <a:pt x="15" y="432"/>
                  </a:lnTo>
                  <a:lnTo>
                    <a:pt x="15" y="434"/>
                  </a:lnTo>
                  <a:lnTo>
                    <a:pt x="16" y="438"/>
                  </a:lnTo>
                  <a:lnTo>
                    <a:pt x="16" y="439"/>
                  </a:lnTo>
                  <a:lnTo>
                    <a:pt x="18" y="442"/>
                  </a:lnTo>
                  <a:lnTo>
                    <a:pt x="18" y="444"/>
                  </a:lnTo>
                  <a:lnTo>
                    <a:pt x="19" y="447"/>
                  </a:lnTo>
                  <a:lnTo>
                    <a:pt x="20" y="448"/>
                  </a:lnTo>
                  <a:lnTo>
                    <a:pt x="25" y="450"/>
                  </a:lnTo>
                  <a:lnTo>
                    <a:pt x="28" y="451"/>
                  </a:lnTo>
                  <a:lnTo>
                    <a:pt x="31" y="454"/>
                  </a:lnTo>
                  <a:lnTo>
                    <a:pt x="35" y="455"/>
                  </a:lnTo>
                  <a:lnTo>
                    <a:pt x="39" y="458"/>
                  </a:lnTo>
                  <a:lnTo>
                    <a:pt x="44" y="460"/>
                  </a:lnTo>
                  <a:lnTo>
                    <a:pt x="50" y="463"/>
                  </a:lnTo>
                  <a:lnTo>
                    <a:pt x="51" y="463"/>
                  </a:lnTo>
                  <a:lnTo>
                    <a:pt x="54" y="464"/>
                  </a:lnTo>
                  <a:lnTo>
                    <a:pt x="57" y="466"/>
                  </a:lnTo>
                  <a:lnTo>
                    <a:pt x="60" y="467"/>
                  </a:lnTo>
                  <a:lnTo>
                    <a:pt x="63" y="468"/>
                  </a:lnTo>
                  <a:lnTo>
                    <a:pt x="66" y="470"/>
                  </a:lnTo>
                  <a:lnTo>
                    <a:pt x="68" y="471"/>
                  </a:lnTo>
                  <a:lnTo>
                    <a:pt x="71" y="473"/>
                  </a:lnTo>
                  <a:lnTo>
                    <a:pt x="74" y="474"/>
                  </a:lnTo>
                  <a:lnTo>
                    <a:pt x="79" y="476"/>
                  </a:lnTo>
                  <a:lnTo>
                    <a:pt x="82" y="477"/>
                  </a:lnTo>
                  <a:lnTo>
                    <a:pt x="84" y="479"/>
                  </a:lnTo>
                  <a:lnTo>
                    <a:pt x="87" y="480"/>
                  </a:lnTo>
                  <a:lnTo>
                    <a:pt x="90" y="482"/>
                  </a:lnTo>
                  <a:lnTo>
                    <a:pt x="93" y="483"/>
                  </a:lnTo>
                  <a:lnTo>
                    <a:pt x="96" y="484"/>
                  </a:lnTo>
                  <a:lnTo>
                    <a:pt x="100" y="486"/>
                  </a:lnTo>
                  <a:lnTo>
                    <a:pt x="103" y="487"/>
                  </a:lnTo>
                  <a:lnTo>
                    <a:pt x="106" y="489"/>
                  </a:lnTo>
                  <a:lnTo>
                    <a:pt x="109" y="490"/>
                  </a:lnTo>
                  <a:lnTo>
                    <a:pt x="112" y="492"/>
                  </a:lnTo>
                  <a:lnTo>
                    <a:pt x="115" y="493"/>
                  </a:lnTo>
                  <a:lnTo>
                    <a:pt x="118" y="495"/>
                  </a:lnTo>
                  <a:lnTo>
                    <a:pt x="122" y="496"/>
                  </a:lnTo>
                  <a:lnTo>
                    <a:pt x="125" y="498"/>
                  </a:lnTo>
                  <a:lnTo>
                    <a:pt x="128" y="499"/>
                  </a:lnTo>
                  <a:lnTo>
                    <a:pt x="131" y="500"/>
                  </a:lnTo>
                  <a:lnTo>
                    <a:pt x="134" y="502"/>
                  </a:lnTo>
                  <a:lnTo>
                    <a:pt x="138" y="503"/>
                  </a:lnTo>
                  <a:lnTo>
                    <a:pt x="144" y="506"/>
                  </a:lnTo>
                  <a:lnTo>
                    <a:pt x="148" y="508"/>
                  </a:lnTo>
                  <a:lnTo>
                    <a:pt x="153" y="511"/>
                  </a:lnTo>
                  <a:lnTo>
                    <a:pt x="156" y="512"/>
                  </a:lnTo>
                  <a:lnTo>
                    <a:pt x="160" y="515"/>
                  </a:lnTo>
                  <a:lnTo>
                    <a:pt x="163" y="515"/>
                  </a:lnTo>
                  <a:lnTo>
                    <a:pt x="166" y="518"/>
                  </a:lnTo>
                  <a:lnTo>
                    <a:pt x="169" y="519"/>
                  </a:lnTo>
                  <a:lnTo>
                    <a:pt x="173" y="522"/>
                  </a:lnTo>
                  <a:lnTo>
                    <a:pt x="176" y="524"/>
                  </a:lnTo>
                  <a:lnTo>
                    <a:pt x="179" y="527"/>
                  </a:lnTo>
                  <a:lnTo>
                    <a:pt x="182" y="528"/>
                  </a:lnTo>
                  <a:lnTo>
                    <a:pt x="185" y="529"/>
                  </a:lnTo>
                  <a:lnTo>
                    <a:pt x="188" y="531"/>
                  </a:lnTo>
                  <a:lnTo>
                    <a:pt x="191" y="532"/>
                  </a:lnTo>
                  <a:lnTo>
                    <a:pt x="195" y="534"/>
                  </a:lnTo>
                  <a:lnTo>
                    <a:pt x="198" y="535"/>
                  </a:lnTo>
                  <a:lnTo>
                    <a:pt x="201" y="535"/>
                  </a:lnTo>
                  <a:lnTo>
                    <a:pt x="205" y="537"/>
                  </a:lnTo>
                  <a:lnTo>
                    <a:pt x="208" y="537"/>
                  </a:lnTo>
                  <a:lnTo>
                    <a:pt x="212" y="537"/>
                  </a:lnTo>
                  <a:lnTo>
                    <a:pt x="215" y="537"/>
                  </a:lnTo>
                  <a:lnTo>
                    <a:pt x="217" y="537"/>
                  </a:lnTo>
                  <a:lnTo>
                    <a:pt x="220" y="537"/>
                  </a:lnTo>
                  <a:lnTo>
                    <a:pt x="223" y="537"/>
                  </a:lnTo>
                  <a:lnTo>
                    <a:pt x="225" y="535"/>
                  </a:lnTo>
                  <a:lnTo>
                    <a:pt x="228" y="535"/>
                  </a:lnTo>
                  <a:lnTo>
                    <a:pt x="233" y="534"/>
                  </a:lnTo>
                  <a:lnTo>
                    <a:pt x="237" y="534"/>
                  </a:lnTo>
                  <a:lnTo>
                    <a:pt x="241" y="532"/>
                  </a:lnTo>
                  <a:lnTo>
                    <a:pt x="246" y="532"/>
                  </a:lnTo>
                  <a:lnTo>
                    <a:pt x="249" y="531"/>
                  </a:lnTo>
                  <a:lnTo>
                    <a:pt x="250" y="531"/>
                  </a:lnTo>
                  <a:lnTo>
                    <a:pt x="253" y="529"/>
                  </a:lnTo>
                  <a:lnTo>
                    <a:pt x="256" y="529"/>
                  </a:lnTo>
                  <a:lnTo>
                    <a:pt x="259" y="529"/>
                  </a:lnTo>
                  <a:lnTo>
                    <a:pt x="262" y="528"/>
                  </a:lnTo>
                  <a:lnTo>
                    <a:pt x="265" y="528"/>
                  </a:lnTo>
                  <a:lnTo>
                    <a:pt x="268" y="527"/>
                  </a:lnTo>
                  <a:lnTo>
                    <a:pt x="271" y="527"/>
                  </a:lnTo>
                  <a:lnTo>
                    <a:pt x="273" y="525"/>
                  </a:lnTo>
                  <a:lnTo>
                    <a:pt x="276" y="525"/>
                  </a:lnTo>
                  <a:lnTo>
                    <a:pt x="279" y="525"/>
                  </a:lnTo>
                  <a:lnTo>
                    <a:pt x="282" y="524"/>
                  </a:lnTo>
                  <a:lnTo>
                    <a:pt x="285" y="524"/>
                  </a:lnTo>
                  <a:lnTo>
                    <a:pt x="288" y="522"/>
                  </a:lnTo>
                  <a:lnTo>
                    <a:pt x="291" y="522"/>
                  </a:lnTo>
                  <a:lnTo>
                    <a:pt x="294" y="521"/>
                  </a:lnTo>
                  <a:lnTo>
                    <a:pt x="297" y="521"/>
                  </a:lnTo>
                  <a:lnTo>
                    <a:pt x="300" y="519"/>
                  </a:lnTo>
                  <a:lnTo>
                    <a:pt x="303" y="519"/>
                  </a:lnTo>
                  <a:lnTo>
                    <a:pt x="305" y="516"/>
                  </a:lnTo>
                  <a:lnTo>
                    <a:pt x="308" y="516"/>
                  </a:lnTo>
                  <a:lnTo>
                    <a:pt x="311" y="515"/>
                  </a:lnTo>
                  <a:lnTo>
                    <a:pt x="314" y="515"/>
                  </a:lnTo>
                  <a:lnTo>
                    <a:pt x="317" y="514"/>
                  </a:lnTo>
                  <a:lnTo>
                    <a:pt x="320" y="514"/>
                  </a:lnTo>
                  <a:lnTo>
                    <a:pt x="323" y="512"/>
                  </a:lnTo>
                  <a:lnTo>
                    <a:pt x="326" y="512"/>
                  </a:lnTo>
                  <a:lnTo>
                    <a:pt x="330" y="511"/>
                  </a:lnTo>
                  <a:lnTo>
                    <a:pt x="336" y="509"/>
                  </a:lnTo>
                  <a:lnTo>
                    <a:pt x="340" y="508"/>
                  </a:lnTo>
                  <a:lnTo>
                    <a:pt x="346" y="506"/>
                  </a:lnTo>
                  <a:lnTo>
                    <a:pt x="351" y="505"/>
                  </a:lnTo>
                  <a:lnTo>
                    <a:pt x="355" y="503"/>
                  </a:lnTo>
                  <a:lnTo>
                    <a:pt x="358" y="502"/>
                  </a:lnTo>
                  <a:lnTo>
                    <a:pt x="362" y="500"/>
                  </a:lnTo>
                  <a:lnTo>
                    <a:pt x="365" y="499"/>
                  </a:lnTo>
                  <a:lnTo>
                    <a:pt x="368" y="499"/>
                  </a:lnTo>
                  <a:lnTo>
                    <a:pt x="369" y="498"/>
                  </a:lnTo>
                  <a:lnTo>
                    <a:pt x="372" y="498"/>
                  </a:lnTo>
                  <a:lnTo>
                    <a:pt x="375" y="496"/>
                  </a:lnTo>
                  <a:lnTo>
                    <a:pt x="381" y="493"/>
                  </a:lnTo>
                  <a:lnTo>
                    <a:pt x="384" y="492"/>
                  </a:lnTo>
                  <a:lnTo>
                    <a:pt x="387" y="490"/>
                  </a:lnTo>
                  <a:lnTo>
                    <a:pt x="390" y="489"/>
                  </a:lnTo>
                  <a:lnTo>
                    <a:pt x="393" y="487"/>
                  </a:lnTo>
                  <a:lnTo>
                    <a:pt x="396" y="484"/>
                  </a:lnTo>
                  <a:lnTo>
                    <a:pt x="400" y="483"/>
                  </a:lnTo>
                  <a:lnTo>
                    <a:pt x="403" y="482"/>
                  </a:lnTo>
                  <a:lnTo>
                    <a:pt x="407" y="480"/>
                  </a:lnTo>
                  <a:lnTo>
                    <a:pt x="410" y="477"/>
                  </a:lnTo>
                  <a:lnTo>
                    <a:pt x="414" y="476"/>
                  </a:lnTo>
                  <a:lnTo>
                    <a:pt x="419" y="474"/>
                  </a:lnTo>
                  <a:lnTo>
                    <a:pt x="423" y="473"/>
                  </a:lnTo>
                  <a:lnTo>
                    <a:pt x="426" y="470"/>
                  </a:lnTo>
                  <a:lnTo>
                    <a:pt x="430" y="467"/>
                  </a:lnTo>
                  <a:lnTo>
                    <a:pt x="433" y="466"/>
                  </a:lnTo>
                  <a:lnTo>
                    <a:pt x="438" y="464"/>
                  </a:lnTo>
                  <a:lnTo>
                    <a:pt x="441" y="463"/>
                  </a:lnTo>
                  <a:lnTo>
                    <a:pt x="444" y="460"/>
                  </a:lnTo>
                  <a:lnTo>
                    <a:pt x="446" y="458"/>
                  </a:lnTo>
                  <a:lnTo>
                    <a:pt x="449" y="458"/>
                  </a:lnTo>
                  <a:lnTo>
                    <a:pt x="454" y="455"/>
                  </a:lnTo>
                  <a:lnTo>
                    <a:pt x="458" y="454"/>
                  </a:lnTo>
                  <a:lnTo>
                    <a:pt x="461" y="452"/>
                  </a:lnTo>
                  <a:lnTo>
                    <a:pt x="461" y="468"/>
                  </a:lnTo>
                  <a:lnTo>
                    <a:pt x="460" y="468"/>
                  </a:lnTo>
                  <a:lnTo>
                    <a:pt x="457" y="470"/>
                  </a:lnTo>
                  <a:lnTo>
                    <a:pt x="452" y="473"/>
                  </a:lnTo>
                  <a:lnTo>
                    <a:pt x="448" y="474"/>
                  </a:lnTo>
                  <a:lnTo>
                    <a:pt x="444" y="477"/>
                  </a:lnTo>
                  <a:lnTo>
                    <a:pt x="441" y="479"/>
                  </a:lnTo>
                  <a:lnTo>
                    <a:pt x="438" y="480"/>
                  </a:lnTo>
                  <a:lnTo>
                    <a:pt x="436" y="482"/>
                  </a:lnTo>
                  <a:lnTo>
                    <a:pt x="433" y="483"/>
                  </a:lnTo>
                  <a:lnTo>
                    <a:pt x="430" y="484"/>
                  </a:lnTo>
                  <a:lnTo>
                    <a:pt x="428" y="486"/>
                  </a:lnTo>
                  <a:lnTo>
                    <a:pt x="425" y="487"/>
                  </a:lnTo>
                  <a:lnTo>
                    <a:pt x="422" y="489"/>
                  </a:lnTo>
                  <a:lnTo>
                    <a:pt x="419" y="490"/>
                  </a:lnTo>
                  <a:lnTo>
                    <a:pt x="416" y="492"/>
                  </a:lnTo>
                  <a:lnTo>
                    <a:pt x="413" y="493"/>
                  </a:lnTo>
                  <a:lnTo>
                    <a:pt x="410" y="495"/>
                  </a:lnTo>
                  <a:lnTo>
                    <a:pt x="406" y="496"/>
                  </a:lnTo>
                  <a:lnTo>
                    <a:pt x="401" y="499"/>
                  </a:lnTo>
                  <a:lnTo>
                    <a:pt x="397" y="500"/>
                  </a:lnTo>
                  <a:lnTo>
                    <a:pt x="394" y="502"/>
                  </a:lnTo>
                  <a:lnTo>
                    <a:pt x="391" y="502"/>
                  </a:lnTo>
                  <a:lnTo>
                    <a:pt x="388" y="503"/>
                  </a:lnTo>
                  <a:lnTo>
                    <a:pt x="385" y="503"/>
                  </a:lnTo>
                  <a:lnTo>
                    <a:pt x="382" y="505"/>
                  </a:lnTo>
                  <a:lnTo>
                    <a:pt x="380" y="505"/>
                  </a:lnTo>
                  <a:lnTo>
                    <a:pt x="375" y="506"/>
                  </a:lnTo>
                  <a:lnTo>
                    <a:pt x="372" y="508"/>
                  </a:lnTo>
                  <a:lnTo>
                    <a:pt x="369" y="508"/>
                  </a:lnTo>
                  <a:lnTo>
                    <a:pt x="367" y="508"/>
                  </a:lnTo>
                  <a:lnTo>
                    <a:pt x="364" y="509"/>
                  </a:lnTo>
                  <a:lnTo>
                    <a:pt x="362" y="509"/>
                  </a:lnTo>
                  <a:lnTo>
                    <a:pt x="361" y="511"/>
                  </a:lnTo>
                  <a:lnTo>
                    <a:pt x="358" y="511"/>
                  </a:lnTo>
                  <a:lnTo>
                    <a:pt x="356" y="512"/>
                  </a:lnTo>
                  <a:lnTo>
                    <a:pt x="356" y="515"/>
                  </a:lnTo>
                  <a:lnTo>
                    <a:pt x="355" y="516"/>
                  </a:lnTo>
                  <a:lnTo>
                    <a:pt x="355" y="519"/>
                  </a:lnTo>
                  <a:lnTo>
                    <a:pt x="355" y="522"/>
                  </a:lnTo>
                  <a:lnTo>
                    <a:pt x="356" y="527"/>
                  </a:lnTo>
                  <a:lnTo>
                    <a:pt x="356" y="531"/>
                  </a:lnTo>
                  <a:lnTo>
                    <a:pt x="356" y="535"/>
                  </a:lnTo>
                  <a:lnTo>
                    <a:pt x="356" y="537"/>
                  </a:lnTo>
                  <a:lnTo>
                    <a:pt x="356" y="540"/>
                  </a:lnTo>
                  <a:lnTo>
                    <a:pt x="356" y="543"/>
                  </a:lnTo>
                  <a:lnTo>
                    <a:pt x="358" y="545"/>
                  </a:lnTo>
                  <a:lnTo>
                    <a:pt x="358" y="547"/>
                  </a:lnTo>
                  <a:lnTo>
                    <a:pt x="359" y="550"/>
                  </a:lnTo>
                  <a:lnTo>
                    <a:pt x="359" y="553"/>
                  </a:lnTo>
                  <a:lnTo>
                    <a:pt x="361" y="556"/>
                  </a:lnTo>
                  <a:lnTo>
                    <a:pt x="361" y="560"/>
                  </a:lnTo>
                  <a:lnTo>
                    <a:pt x="362" y="563"/>
                  </a:lnTo>
                  <a:lnTo>
                    <a:pt x="364" y="566"/>
                  </a:lnTo>
                  <a:lnTo>
                    <a:pt x="365" y="569"/>
                  </a:lnTo>
                  <a:lnTo>
                    <a:pt x="365" y="572"/>
                  </a:lnTo>
                  <a:lnTo>
                    <a:pt x="367" y="576"/>
                  </a:lnTo>
                  <a:lnTo>
                    <a:pt x="368" y="579"/>
                  </a:lnTo>
                  <a:lnTo>
                    <a:pt x="369" y="580"/>
                  </a:lnTo>
                  <a:lnTo>
                    <a:pt x="371" y="583"/>
                  </a:lnTo>
                  <a:lnTo>
                    <a:pt x="372" y="586"/>
                  </a:lnTo>
                  <a:lnTo>
                    <a:pt x="374" y="589"/>
                  </a:lnTo>
                  <a:lnTo>
                    <a:pt x="375" y="592"/>
                  </a:lnTo>
                  <a:lnTo>
                    <a:pt x="378" y="595"/>
                  </a:lnTo>
                  <a:lnTo>
                    <a:pt x="381" y="599"/>
                  </a:lnTo>
                  <a:lnTo>
                    <a:pt x="382" y="602"/>
                  </a:lnTo>
                  <a:lnTo>
                    <a:pt x="385" y="607"/>
                  </a:lnTo>
                  <a:lnTo>
                    <a:pt x="387" y="609"/>
                  </a:lnTo>
                  <a:lnTo>
                    <a:pt x="390" y="614"/>
                  </a:lnTo>
                  <a:lnTo>
                    <a:pt x="393" y="617"/>
                  </a:lnTo>
                  <a:lnTo>
                    <a:pt x="394" y="621"/>
                  </a:lnTo>
                  <a:lnTo>
                    <a:pt x="397" y="624"/>
                  </a:lnTo>
                  <a:lnTo>
                    <a:pt x="400" y="628"/>
                  </a:lnTo>
                  <a:lnTo>
                    <a:pt x="403" y="631"/>
                  </a:lnTo>
                  <a:lnTo>
                    <a:pt x="406" y="636"/>
                  </a:lnTo>
                  <a:lnTo>
                    <a:pt x="409" y="640"/>
                  </a:lnTo>
                  <a:lnTo>
                    <a:pt x="412" y="644"/>
                  </a:lnTo>
                  <a:lnTo>
                    <a:pt x="414" y="649"/>
                  </a:lnTo>
                  <a:lnTo>
                    <a:pt x="417" y="653"/>
                  </a:lnTo>
                  <a:lnTo>
                    <a:pt x="422" y="657"/>
                  </a:lnTo>
                  <a:lnTo>
                    <a:pt x="425" y="662"/>
                  </a:lnTo>
                  <a:lnTo>
                    <a:pt x="428" y="665"/>
                  </a:lnTo>
                  <a:lnTo>
                    <a:pt x="430" y="669"/>
                  </a:lnTo>
                  <a:lnTo>
                    <a:pt x="435" y="673"/>
                  </a:lnTo>
                  <a:lnTo>
                    <a:pt x="438" y="678"/>
                  </a:lnTo>
                  <a:lnTo>
                    <a:pt x="441" y="682"/>
                  </a:lnTo>
                  <a:lnTo>
                    <a:pt x="444" y="686"/>
                  </a:lnTo>
                  <a:lnTo>
                    <a:pt x="446" y="691"/>
                  </a:lnTo>
                  <a:lnTo>
                    <a:pt x="451" y="695"/>
                  </a:lnTo>
                  <a:lnTo>
                    <a:pt x="454" y="698"/>
                  </a:lnTo>
                  <a:lnTo>
                    <a:pt x="457" y="702"/>
                  </a:lnTo>
                  <a:lnTo>
                    <a:pt x="460" y="707"/>
                  </a:lnTo>
                  <a:lnTo>
                    <a:pt x="462" y="711"/>
                  </a:lnTo>
                  <a:lnTo>
                    <a:pt x="465" y="714"/>
                  </a:lnTo>
                  <a:lnTo>
                    <a:pt x="468" y="718"/>
                  </a:lnTo>
                  <a:lnTo>
                    <a:pt x="473" y="723"/>
                  </a:lnTo>
                  <a:lnTo>
                    <a:pt x="476" y="726"/>
                  </a:lnTo>
                  <a:lnTo>
                    <a:pt x="477" y="730"/>
                  </a:lnTo>
                  <a:lnTo>
                    <a:pt x="480" y="733"/>
                  </a:lnTo>
                  <a:lnTo>
                    <a:pt x="483" y="736"/>
                  </a:lnTo>
                  <a:lnTo>
                    <a:pt x="486" y="740"/>
                  </a:lnTo>
                  <a:lnTo>
                    <a:pt x="489" y="743"/>
                  </a:lnTo>
                  <a:lnTo>
                    <a:pt x="492" y="746"/>
                  </a:lnTo>
                  <a:lnTo>
                    <a:pt x="493" y="749"/>
                  </a:lnTo>
                  <a:lnTo>
                    <a:pt x="496" y="752"/>
                  </a:lnTo>
                  <a:lnTo>
                    <a:pt x="497" y="755"/>
                  </a:lnTo>
                  <a:lnTo>
                    <a:pt x="500" y="758"/>
                  </a:lnTo>
                  <a:lnTo>
                    <a:pt x="502" y="761"/>
                  </a:lnTo>
                  <a:lnTo>
                    <a:pt x="505" y="762"/>
                  </a:lnTo>
                  <a:lnTo>
                    <a:pt x="508" y="766"/>
                  </a:lnTo>
                  <a:lnTo>
                    <a:pt x="510" y="771"/>
                  </a:lnTo>
                  <a:lnTo>
                    <a:pt x="513" y="774"/>
                  </a:lnTo>
                  <a:lnTo>
                    <a:pt x="516" y="775"/>
                  </a:lnTo>
                  <a:lnTo>
                    <a:pt x="518" y="778"/>
                  </a:lnTo>
                  <a:lnTo>
                    <a:pt x="521" y="782"/>
                  </a:lnTo>
                  <a:lnTo>
                    <a:pt x="524" y="785"/>
                  </a:lnTo>
                  <a:lnTo>
                    <a:pt x="526" y="790"/>
                  </a:lnTo>
                  <a:lnTo>
                    <a:pt x="529" y="794"/>
                  </a:lnTo>
                  <a:lnTo>
                    <a:pt x="531" y="798"/>
                  </a:lnTo>
                  <a:lnTo>
                    <a:pt x="534" y="803"/>
                  </a:lnTo>
                  <a:lnTo>
                    <a:pt x="537" y="809"/>
                  </a:lnTo>
                  <a:lnTo>
                    <a:pt x="538" y="813"/>
                  </a:lnTo>
                  <a:lnTo>
                    <a:pt x="540" y="816"/>
                  </a:lnTo>
                  <a:lnTo>
                    <a:pt x="541" y="820"/>
                  </a:lnTo>
                  <a:lnTo>
                    <a:pt x="544" y="823"/>
                  </a:lnTo>
                  <a:lnTo>
                    <a:pt x="544" y="826"/>
                  </a:lnTo>
                  <a:lnTo>
                    <a:pt x="545" y="827"/>
                  </a:lnTo>
                  <a:lnTo>
                    <a:pt x="545" y="829"/>
                  </a:lnTo>
                  <a:lnTo>
                    <a:pt x="547" y="829"/>
                  </a:lnTo>
                  <a:lnTo>
                    <a:pt x="547" y="827"/>
                  </a:lnTo>
                  <a:lnTo>
                    <a:pt x="548" y="825"/>
                  </a:lnTo>
                  <a:lnTo>
                    <a:pt x="550" y="822"/>
                  </a:lnTo>
                  <a:lnTo>
                    <a:pt x="554" y="819"/>
                  </a:lnTo>
                  <a:lnTo>
                    <a:pt x="555" y="820"/>
                  </a:lnTo>
                  <a:lnTo>
                    <a:pt x="555" y="822"/>
                  </a:lnTo>
                  <a:lnTo>
                    <a:pt x="554" y="825"/>
                  </a:lnTo>
                  <a:lnTo>
                    <a:pt x="553" y="829"/>
                  </a:lnTo>
                  <a:lnTo>
                    <a:pt x="551" y="832"/>
                  </a:lnTo>
                  <a:lnTo>
                    <a:pt x="550" y="836"/>
                  </a:lnTo>
                  <a:lnTo>
                    <a:pt x="548" y="839"/>
                  </a:lnTo>
                  <a:lnTo>
                    <a:pt x="547" y="842"/>
                  </a:lnTo>
                  <a:lnTo>
                    <a:pt x="551" y="872"/>
                  </a:lnTo>
                  <a:lnTo>
                    <a:pt x="553" y="872"/>
                  </a:lnTo>
                  <a:lnTo>
                    <a:pt x="555" y="874"/>
                  </a:lnTo>
                  <a:lnTo>
                    <a:pt x="557" y="874"/>
                  </a:lnTo>
                  <a:lnTo>
                    <a:pt x="558" y="875"/>
                  </a:lnTo>
                  <a:lnTo>
                    <a:pt x="561" y="875"/>
                  </a:lnTo>
                  <a:lnTo>
                    <a:pt x="564" y="877"/>
                  </a:lnTo>
                  <a:lnTo>
                    <a:pt x="567" y="877"/>
                  </a:lnTo>
                  <a:lnTo>
                    <a:pt x="570" y="878"/>
                  </a:lnTo>
                  <a:lnTo>
                    <a:pt x="573" y="880"/>
                  </a:lnTo>
                  <a:lnTo>
                    <a:pt x="576" y="881"/>
                  </a:lnTo>
                  <a:lnTo>
                    <a:pt x="579" y="881"/>
                  </a:lnTo>
                  <a:lnTo>
                    <a:pt x="582" y="881"/>
                  </a:lnTo>
                  <a:lnTo>
                    <a:pt x="585" y="883"/>
                  </a:lnTo>
                  <a:lnTo>
                    <a:pt x="587" y="883"/>
                  </a:lnTo>
                  <a:lnTo>
                    <a:pt x="589" y="883"/>
                  </a:lnTo>
                  <a:lnTo>
                    <a:pt x="592" y="883"/>
                  </a:lnTo>
                  <a:lnTo>
                    <a:pt x="595" y="883"/>
                  </a:lnTo>
                  <a:lnTo>
                    <a:pt x="598" y="883"/>
                  </a:lnTo>
                  <a:lnTo>
                    <a:pt x="601" y="883"/>
                  </a:lnTo>
                  <a:lnTo>
                    <a:pt x="603" y="883"/>
                  </a:lnTo>
                  <a:lnTo>
                    <a:pt x="608" y="883"/>
                  </a:lnTo>
                  <a:lnTo>
                    <a:pt x="611" y="883"/>
                  </a:lnTo>
                  <a:lnTo>
                    <a:pt x="614" y="883"/>
                  </a:lnTo>
                  <a:lnTo>
                    <a:pt x="617" y="883"/>
                  </a:lnTo>
                  <a:lnTo>
                    <a:pt x="619" y="883"/>
                  </a:lnTo>
                  <a:lnTo>
                    <a:pt x="622" y="883"/>
                  </a:lnTo>
                  <a:lnTo>
                    <a:pt x="625" y="883"/>
                  </a:lnTo>
                  <a:lnTo>
                    <a:pt x="627" y="883"/>
                  </a:lnTo>
                  <a:lnTo>
                    <a:pt x="627" y="884"/>
                  </a:lnTo>
                  <a:lnTo>
                    <a:pt x="630" y="886"/>
                  </a:lnTo>
                  <a:lnTo>
                    <a:pt x="630" y="887"/>
                  </a:lnTo>
                  <a:lnTo>
                    <a:pt x="633" y="888"/>
                  </a:lnTo>
                  <a:lnTo>
                    <a:pt x="634" y="890"/>
                  </a:lnTo>
                  <a:lnTo>
                    <a:pt x="637" y="891"/>
                  </a:lnTo>
                  <a:lnTo>
                    <a:pt x="640" y="894"/>
                  </a:lnTo>
                  <a:lnTo>
                    <a:pt x="644" y="896"/>
                  </a:lnTo>
                  <a:lnTo>
                    <a:pt x="647" y="897"/>
                  </a:lnTo>
                  <a:lnTo>
                    <a:pt x="649" y="899"/>
                  </a:lnTo>
                  <a:lnTo>
                    <a:pt x="651" y="899"/>
                  </a:lnTo>
                  <a:lnTo>
                    <a:pt x="654" y="900"/>
                  </a:lnTo>
                  <a:lnTo>
                    <a:pt x="659" y="902"/>
                  </a:lnTo>
                  <a:lnTo>
                    <a:pt x="662" y="903"/>
                  </a:lnTo>
                  <a:lnTo>
                    <a:pt x="665" y="903"/>
                  </a:lnTo>
                  <a:lnTo>
                    <a:pt x="669" y="904"/>
                  </a:lnTo>
                  <a:lnTo>
                    <a:pt x="672" y="906"/>
                  </a:lnTo>
                  <a:lnTo>
                    <a:pt x="676" y="906"/>
                  </a:lnTo>
                  <a:lnTo>
                    <a:pt x="681" y="907"/>
                  </a:lnTo>
                  <a:lnTo>
                    <a:pt x="685" y="909"/>
                  </a:lnTo>
                  <a:lnTo>
                    <a:pt x="695" y="923"/>
                  </a:lnTo>
                  <a:lnTo>
                    <a:pt x="694" y="923"/>
                  </a:lnTo>
                  <a:lnTo>
                    <a:pt x="691" y="922"/>
                  </a:lnTo>
                  <a:lnTo>
                    <a:pt x="686" y="920"/>
                  </a:lnTo>
                  <a:lnTo>
                    <a:pt x="683" y="920"/>
                  </a:lnTo>
                  <a:lnTo>
                    <a:pt x="678" y="919"/>
                  </a:lnTo>
                  <a:lnTo>
                    <a:pt x="673" y="918"/>
                  </a:lnTo>
                  <a:lnTo>
                    <a:pt x="667" y="916"/>
                  </a:lnTo>
                  <a:lnTo>
                    <a:pt x="663" y="915"/>
                  </a:lnTo>
                  <a:lnTo>
                    <a:pt x="660" y="913"/>
                  </a:lnTo>
                  <a:lnTo>
                    <a:pt x="659" y="912"/>
                  </a:lnTo>
                  <a:lnTo>
                    <a:pt x="654" y="910"/>
                  </a:lnTo>
                  <a:lnTo>
                    <a:pt x="651" y="909"/>
                  </a:lnTo>
                  <a:lnTo>
                    <a:pt x="647" y="906"/>
                  </a:lnTo>
                  <a:lnTo>
                    <a:pt x="644" y="904"/>
                  </a:lnTo>
                  <a:lnTo>
                    <a:pt x="640" y="903"/>
                  </a:lnTo>
                  <a:lnTo>
                    <a:pt x="637" y="902"/>
                  </a:lnTo>
                  <a:lnTo>
                    <a:pt x="633" y="899"/>
                  </a:lnTo>
                  <a:lnTo>
                    <a:pt x="630" y="897"/>
                  </a:lnTo>
                  <a:lnTo>
                    <a:pt x="627" y="896"/>
                  </a:lnTo>
                  <a:lnTo>
                    <a:pt x="624" y="896"/>
                  </a:lnTo>
                  <a:lnTo>
                    <a:pt x="621" y="893"/>
                  </a:lnTo>
                  <a:lnTo>
                    <a:pt x="619" y="893"/>
                  </a:lnTo>
                  <a:lnTo>
                    <a:pt x="618" y="891"/>
                  </a:lnTo>
                  <a:lnTo>
                    <a:pt x="615" y="891"/>
                  </a:lnTo>
                  <a:lnTo>
                    <a:pt x="612" y="891"/>
                  </a:lnTo>
                  <a:lnTo>
                    <a:pt x="609" y="891"/>
                  </a:lnTo>
                  <a:lnTo>
                    <a:pt x="606" y="891"/>
                  </a:lnTo>
                  <a:lnTo>
                    <a:pt x="603" y="891"/>
                  </a:lnTo>
                  <a:lnTo>
                    <a:pt x="601" y="891"/>
                  </a:lnTo>
                  <a:lnTo>
                    <a:pt x="598" y="890"/>
                  </a:lnTo>
                  <a:lnTo>
                    <a:pt x="593" y="890"/>
                  </a:lnTo>
                  <a:lnTo>
                    <a:pt x="590" y="890"/>
                  </a:lnTo>
                  <a:lnTo>
                    <a:pt x="587" y="890"/>
                  </a:lnTo>
                  <a:lnTo>
                    <a:pt x="585" y="890"/>
                  </a:lnTo>
                  <a:lnTo>
                    <a:pt x="582" y="888"/>
                  </a:lnTo>
                  <a:lnTo>
                    <a:pt x="579" y="888"/>
                  </a:lnTo>
                  <a:lnTo>
                    <a:pt x="576" y="887"/>
                  </a:lnTo>
                  <a:lnTo>
                    <a:pt x="573" y="887"/>
                  </a:lnTo>
                  <a:lnTo>
                    <a:pt x="570" y="886"/>
                  </a:lnTo>
                  <a:lnTo>
                    <a:pt x="567" y="886"/>
                  </a:lnTo>
                  <a:lnTo>
                    <a:pt x="564" y="884"/>
                  </a:lnTo>
                  <a:lnTo>
                    <a:pt x="561" y="884"/>
                  </a:lnTo>
                  <a:lnTo>
                    <a:pt x="558" y="883"/>
                  </a:lnTo>
                  <a:lnTo>
                    <a:pt x="557" y="883"/>
                  </a:lnTo>
                  <a:lnTo>
                    <a:pt x="553" y="881"/>
                  </a:lnTo>
                  <a:lnTo>
                    <a:pt x="550" y="881"/>
                  </a:lnTo>
                  <a:lnTo>
                    <a:pt x="547" y="880"/>
                  </a:lnTo>
                  <a:lnTo>
                    <a:pt x="545" y="881"/>
                  </a:lnTo>
                  <a:lnTo>
                    <a:pt x="545" y="883"/>
                  </a:lnTo>
                  <a:lnTo>
                    <a:pt x="544" y="884"/>
                  </a:lnTo>
                  <a:lnTo>
                    <a:pt x="544" y="886"/>
                  </a:lnTo>
                  <a:lnTo>
                    <a:pt x="542" y="890"/>
                  </a:lnTo>
                  <a:lnTo>
                    <a:pt x="542" y="893"/>
                  </a:lnTo>
                  <a:lnTo>
                    <a:pt x="542" y="894"/>
                  </a:lnTo>
                  <a:lnTo>
                    <a:pt x="542" y="899"/>
                  </a:lnTo>
                  <a:lnTo>
                    <a:pt x="541" y="900"/>
                  </a:lnTo>
                  <a:lnTo>
                    <a:pt x="541" y="902"/>
                  </a:lnTo>
                  <a:lnTo>
                    <a:pt x="541" y="904"/>
                  </a:lnTo>
                  <a:lnTo>
                    <a:pt x="541" y="907"/>
                  </a:lnTo>
                  <a:lnTo>
                    <a:pt x="541" y="910"/>
                  </a:lnTo>
                  <a:lnTo>
                    <a:pt x="541" y="913"/>
                  </a:lnTo>
                  <a:lnTo>
                    <a:pt x="541" y="916"/>
                  </a:lnTo>
                  <a:lnTo>
                    <a:pt x="541" y="920"/>
                  </a:lnTo>
                  <a:lnTo>
                    <a:pt x="540" y="923"/>
                  </a:lnTo>
                  <a:lnTo>
                    <a:pt x="540" y="928"/>
                  </a:lnTo>
                  <a:lnTo>
                    <a:pt x="540" y="929"/>
                  </a:lnTo>
                  <a:lnTo>
                    <a:pt x="540" y="934"/>
                  </a:lnTo>
                  <a:lnTo>
                    <a:pt x="540" y="936"/>
                  </a:lnTo>
                  <a:lnTo>
                    <a:pt x="538" y="939"/>
                  </a:lnTo>
                  <a:lnTo>
                    <a:pt x="538" y="942"/>
                  </a:lnTo>
                  <a:lnTo>
                    <a:pt x="538" y="947"/>
                  </a:lnTo>
                  <a:lnTo>
                    <a:pt x="538" y="950"/>
                  </a:lnTo>
                  <a:lnTo>
                    <a:pt x="538" y="952"/>
                  </a:lnTo>
                  <a:lnTo>
                    <a:pt x="538" y="954"/>
                  </a:lnTo>
                  <a:lnTo>
                    <a:pt x="538" y="957"/>
                  </a:lnTo>
                  <a:lnTo>
                    <a:pt x="537" y="961"/>
                  </a:lnTo>
                  <a:lnTo>
                    <a:pt x="537" y="964"/>
                  </a:lnTo>
                  <a:lnTo>
                    <a:pt x="537" y="967"/>
                  </a:lnTo>
                  <a:lnTo>
                    <a:pt x="537" y="968"/>
                  </a:lnTo>
                  <a:lnTo>
                    <a:pt x="560" y="976"/>
                  </a:lnTo>
                  <a:lnTo>
                    <a:pt x="563" y="925"/>
                  </a:lnTo>
                  <a:lnTo>
                    <a:pt x="571" y="928"/>
                  </a:lnTo>
                  <a:lnTo>
                    <a:pt x="566" y="983"/>
                  </a:lnTo>
                  <a:lnTo>
                    <a:pt x="564" y="984"/>
                  </a:lnTo>
                  <a:lnTo>
                    <a:pt x="561" y="986"/>
                  </a:lnTo>
                  <a:lnTo>
                    <a:pt x="557" y="987"/>
                  </a:lnTo>
                  <a:lnTo>
                    <a:pt x="554" y="986"/>
                  </a:lnTo>
                  <a:lnTo>
                    <a:pt x="550" y="986"/>
                  </a:lnTo>
                  <a:lnTo>
                    <a:pt x="545" y="986"/>
                  </a:lnTo>
                  <a:lnTo>
                    <a:pt x="542" y="984"/>
                  </a:lnTo>
                  <a:lnTo>
                    <a:pt x="538" y="983"/>
                  </a:lnTo>
                  <a:lnTo>
                    <a:pt x="534" y="982"/>
                  </a:lnTo>
                  <a:lnTo>
                    <a:pt x="531" y="979"/>
                  </a:lnTo>
                  <a:lnTo>
                    <a:pt x="529" y="977"/>
                  </a:lnTo>
                  <a:lnTo>
                    <a:pt x="528" y="976"/>
                  </a:lnTo>
                  <a:lnTo>
                    <a:pt x="528" y="971"/>
                  </a:lnTo>
                  <a:lnTo>
                    <a:pt x="526" y="968"/>
                  </a:lnTo>
                  <a:lnTo>
                    <a:pt x="526" y="966"/>
                  </a:lnTo>
                  <a:lnTo>
                    <a:pt x="526" y="963"/>
                  </a:lnTo>
                  <a:lnTo>
                    <a:pt x="526" y="961"/>
                  </a:lnTo>
                  <a:lnTo>
                    <a:pt x="526" y="957"/>
                  </a:lnTo>
                  <a:lnTo>
                    <a:pt x="526" y="954"/>
                  </a:lnTo>
                  <a:lnTo>
                    <a:pt x="526" y="950"/>
                  </a:lnTo>
                  <a:lnTo>
                    <a:pt x="526" y="947"/>
                  </a:lnTo>
                  <a:lnTo>
                    <a:pt x="526" y="942"/>
                  </a:lnTo>
                  <a:lnTo>
                    <a:pt x="528" y="938"/>
                  </a:lnTo>
                  <a:lnTo>
                    <a:pt x="528" y="935"/>
                  </a:lnTo>
                  <a:lnTo>
                    <a:pt x="528" y="931"/>
                  </a:lnTo>
                  <a:lnTo>
                    <a:pt x="528" y="926"/>
                  </a:lnTo>
                  <a:lnTo>
                    <a:pt x="528" y="922"/>
                  </a:lnTo>
                  <a:lnTo>
                    <a:pt x="528" y="919"/>
                  </a:lnTo>
                  <a:lnTo>
                    <a:pt x="528" y="915"/>
                  </a:lnTo>
                  <a:lnTo>
                    <a:pt x="528" y="912"/>
                  </a:lnTo>
                  <a:lnTo>
                    <a:pt x="529" y="907"/>
                  </a:lnTo>
                  <a:lnTo>
                    <a:pt x="529" y="904"/>
                  </a:lnTo>
                  <a:lnTo>
                    <a:pt x="529" y="902"/>
                  </a:lnTo>
                  <a:lnTo>
                    <a:pt x="529" y="899"/>
                  </a:lnTo>
                  <a:lnTo>
                    <a:pt x="529" y="897"/>
                  </a:lnTo>
                  <a:lnTo>
                    <a:pt x="529" y="894"/>
                  </a:lnTo>
                  <a:lnTo>
                    <a:pt x="529" y="893"/>
                  </a:lnTo>
                  <a:lnTo>
                    <a:pt x="529" y="890"/>
                  </a:lnTo>
                  <a:lnTo>
                    <a:pt x="531" y="890"/>
                  </a:lnTo>
                  <a:lnTo>
                    <a:pt x="538" y="870"/>
                  </a:lnTo>
                  <a:lnTo>
                    <a:pt x="535" y="857"/>
                  </a:lnTo>
                  <a:lnTo>
                    <a:pt x="535" y="832"/>
                  </a:lnTo>
                  <a:lnTo>
                    <a:pt x="512" y="791"/>
                  </a:lnTo>
                  <a:lnTo>
                    <a:pt x="510" y="791"/>
                  </a:lnTo>
                  <a:lnTo>
                    <a:pt x="509" y="793"/>
                  </a:lnTo>
                  <a:lnTo>
                    <a:pt x="506" y="793"/>
                  </a:lnTo>
                  <a:lnTo>
                    <a:pt x="503" y="794"/>
                  </a:lnTo>
                  <a:lnTo>
                    <a:pt x="499" y="795"/>
                  </a:lnTo>
                  <a:lnTo>
                    <a:pt x="496" y="797"/>
                  </a:lnTo>
                  <a:lnTo>
                    <a:pt x="492" y="798"/>
                  </a:lnTo>
                  <a:lnTo>
                    <a:pt x="487" y="800"/>
                  </a:lnTo>
                  <a:lnTo>
                    <a:pt x="481" y="801"/>
                  </a:lnTo>
                  <a:lnTo>
                    <a:pt x="477" y="803"/>
                  </a:lnTo>
                  <a:lnTo>
                    <a:pt x="473" y="804"/>
                  </a:lnTo>
                  <a:lnTo>
                    <a:pt x="468" y="806"/>
                  </a:lnTo>
                  <a:lnTo>
                    <a:pt x="464" y="807"/>
                  </a:lnTo>
                  <a:lnTo>
                    <a:pt x="461" y="807"/>
                  </a:lnTo>
                  <a:lnTo>
                    <a:pt x="458" y="807"/>
                  </a:lnTo>
                  <a:lnTo>
                    <a:pt x="458" y="809"/>
                  </a:lnTo>
                  <a:lnTo>
                    <a:pt x="455" y="806"/>
                  </a:lnTo>
                  <a:lnTo>
                    <a:pt x="451" y="803"/>
                  </a:lnTo>
                  <a:lnTo>
                    <a:pt x="446" y="800"/>
                  </a:lnTo>
                  <a:lnTo>
                    <a:pt x="444" y="798"/>
                  </a:lnTo>
                  <a:lnTo>
                    <a:pt x="439" y="795"/>
                  </a:lnTo>
                  <a:lnTo>
                    <a:pt x="435" y="794"/>
                  </a:lnTo>
                  <a:lnTo>
                    <a:pt x="432" y="793"/>
                  </a:lnTo>
                  <a:lnTo>
                    <a:pt x="430" y="793"/>
                  </a:lnTo>
                  <a:lnTo>
                    <a:pt x="430" y="794"/>
                  </a:lnTo>
                  <a:lnTo>
                    <a:pt x="428" y="795"/>
                  </a:lnTo>
                  <a:lnTo>
                    <a:pt x="426" y="798"/>
                  </a:lnTo>
                  <a:lnTo>
                    <a:pt x="423" y="801"/>
                  </a:lnTo>
                  <a:lnTo>
                    <a:pt x="420" y="804"/>
                  </a:lnTo>
                  <a:lnTo>
                    <a:pt x="417" y="809"/>
                  </a:lnTo>
                  <a:lnTo>
                    <a:pt x="414" y="811"/>
                  </a:lnTo>
                  <a:lnTo>
                    <a:pt x="410" y="816"/>
                  </a:lnTo>
                  <a:lnTo>
                    <a:pt x="407" y="819"/>
                  </a:lnTo>
                  <a:lnTo>
                    <a:pt x="404" y="823"/>
                  </a:lnTo>
                  <a:lnTo>
                    <a:pt x="401" y="826"/>
                  </a:lnTo>
                  <a:lnTo>
                    <a:pt x="398" y="829"/>
                  </a:lnTo>
                  <a:lnTo>
                    <a:pt x="397" y="832"/>
                  </a:lnTo>
                  <a:lnTo>
                    <a:pt x="396" y="833"/>
                  </a:lnTo>
                  <a:lnTo>
                    <a:pt x="394" y="836"/>
                  </a:lnTo>
                  <a:lnTo>
                    <a:pt x="393" y="836"/>
                  </a:lnTo>
                  <a:lnTo>
                    <a:pt x="388" y="838"/>
                  </a:lnTo>
                  <a:lnTo>
                    <a:pt x="385" y="838"/>
                  </a:lnTo>
                  <a:lnTo>
                    <a:pt x="384" y="839"/>
                  </a:lnTo>
                  <a:lnTo>
                    <a:pt x="380" y="841"/>
                  </a:lnTo>
                  <a:lnTo>
                    <a:pt x="377" y="842"/>
                  </a:lnTo>
                  <a:lnTo>
                    <a:pt x="372" y="842"/>
                  </a:lnTo>
                  <a:lnTo>
                    <a:pt x="369" y="843"/>
                  </a:lnTo>
                  <a:lnTo>
                    <a:pt x="365" y="845"/>
                  </a:lnTo>
                  <a:lnTo>
                    <a:pt x="361" y="846"/>
                  </a:lnTo>
                  <a:lnTo>
                    <a:pt x="356" y="848"/>
                  </a:lnTo>
                  <a:lnTo>
                    <a:pt x="352" y="849"/>
                  </a:lnTo>
                  <a:lnTo>
                    <a:pt x="346" y="851"/>
                  </a:lnTo>
                  <a:lnTo>
                    <a:pt x="342" y="852"/>
                  </a:lnTo>
                  <a:lnTo>
                    <a:pt x="337" y="854"/>
                  </a:lnTo>
                  <a:lnTo>
                    <a:pt x="332" y="855"/>
                  </a:lnTo>
                  <a:lnTo>
                    <a:pt x="326" y="857"/>
                  </a:lnTo>
                  <a:lnTo>
                    <a:pt x="321" y="858"/>
                  </a:lnTo>
                  <a:lnTo>
                    <a:pt x="317" y="858"/>
                  </a:lnTo>
                  <a:lnTo>
                    <a:pt x="313" y="859"/>
                  </a:lnTo>
                  <a:lnTo>
                    <a:pt x="308" y="861"/>
                  </a:lnTo>
                  <a:lnTo>
                    <a:pt x="304" y="862"/>
                  </a:lnTo>
                  <a:lnTo>
                    <a:pt x="300" y="862"/>
                  </a:lnTo>
                  <a:lnTo>
                    <a:pt x="295" y="864"/>
                  </a:lnTo>
                  <a:lnTo>
                    <a:pt x="291" y="865"/>
                  </a:lnTo>
                  <a:lnTo>
                    <a:pt x="288" y="865"/>
                  </a:lnTo>
                  <a:lnTo>
                    <a:pt x="284" y="867"/>
                  </a:lnTo>
                  <a:lnTo>
                    <a:pt x="281" y="867"/>
                  </a:lnTo>
                  <a:lnTo>
                    <a:pt x="278" y="867"/>
                  </a:lnTo>
                  <a:lnTo>
                    <a:pt x="275" y="868"/>
                  </a:lnTo>
                  <a:lnTo>
                    <a:pt x="271" y="868"/>
                  </a:lnTo>
                  <a:lnTo>
                    <a:pt x="266" y="868"/>
                  </a:lnTo>
                  <a:lnTo>
                    <a:pt x="262" y="868"/>
                  </a:lnTo>
                  <a:lnTo>
                    <a:pt x="257" y="868"/>
                  </a:lnTo>
                  <a:lnTo>
                    <a:pt x="253" y="867"/>
                  </a:lnTo>
                  <a:lnTo>
                    <a:pt x="250" y="867"/>
                  </a:lnTo>
                  <a:lnTo>
                    <a:pt x="246" y="865"/>
                  </a:lnTo>
                  <a:lnTo>
                    <a:pt x="243" y="865"/>
                  </a:lnTo>
                  <a:lnTo>
                    <a:pt x="240" y="864"/>
                  </a:lnTo>
                  <a:lnTo>
                    <a:pt x="237" y="864"/>
                  </a:lnTo>
                  <a:lnTo>
                    <a:pt x="236" y="862"/>
                  </a:lnTo>
                  <a:lnTo>
                    <a:pt x="233" y="862"/>
                  </a:lnTo>
                  <a:lnTo>
                    <a:pt x="230" y="861"/>
                  </a:lnTo>
                  <a:lnTo>
                    <a:pt x="228" y="859"/>
                  </a:lnTo>
                  <a:lnTo>
                    <a:pt x="227" y="855"/>
                  </a:lnTo>
                  <a:lnTo>
                    <a:pt x="227" y="854"/>
                  </a:lnTo>
                  <a:lnTo>
                    <a:pt x="225" y="851"/>
                  </a:lnTo>
                  <a:lnTo>
                    <a:pt x="224" y="848"/>
                  </a:lnTo>
                  <a:lnTo>
                    <a:pt x="224" y="845"/>
                  </a:lnTo>
                  <a:lnTo>
                    <a:pt x="223" y="842"/>
                  </a:lnTo>
                  <a:lnTo>
                    <a:pt x="221" y="838"/>
                  </a:lnTo>
                  <a:lnTo>
                    <a:pt x="220" y="835"/>
                  </a:lnTo>
                  <a:lnTo>
                    <a:pt x="220" y="833"/>
                  </a:lnTo>
                  <a:lnTo>
                    <a:pt x="220" y="830"/>
                  </a:lnTo>
                  <a:lnTo>
                    <a:pt x="220" y="827"/>
                  </a:lnTo>
                  <a:lnTo>
                    <a:pt x="220" y="826"/>
                  </a:lnTo>
                  <a:lnTo>
                    <a:pt x="221" y="825"/>
                  </a:lnTo>
                  <a:lnTo>
                    <a:pt x="223" y="822"/>
                  </a:lnTo>
                  <a:lnTo>
                    <a:pt x="227" y="817"/>
                  </a:lnTo>
                  <a:lnTo>
                    <a:pt x="230" y="814"/>
                  </a:lnTo>
                  <a:lnTo>
                    <a:pt x="233" y="811"/>
                  </a:lnTo>
                  <a:lnTo>
                    <a:pt x="237" y="809"/>
                  </a:lnTo>
                  <a:lnTo>
                    <a:pt x="240" y="806"/>
                  </a:lnTo>
                  <a:lnTo>
                    <a:pt x="244" y="801"/>
                  </a:lnTo>
                  <a:lnTo>
                    <a:pt x="249" y="798"/>
                  </a:lnTo>
                  <a:lnTo>
                    <a:pt x="255" y="794"/>
                  </a:lnTo>
                  <a:lnTo>
                    <a:pt x="259" y="790"/>
                  </a:lnTo>
                  <a:lnTo>
                    <a:pt x="265" y="785"/>
                  </a:lnTo>
                  <a:lnTo>
                    <a:pt x="269" y="782"/>
                  </a:lnTo>
                  <a:lnTo>
                    <a:pt x="272" y="779"/>
                  </a:lnTo>
                  <a:lnTo>
                    <a:pt x="275" y="778"/>
                  </a:lnTo>
                  <a:lnTo>
                    <a:pt x="278" y="775"/>
                  </a:lnTo>
                  <a:lnTo>
                    <a:pt x="281" y="774"/>
                  </a:lnTo>
                  <a:lnTo>
                    <a:pt x="285" y="769"/>
                  </a:lnTo>
                  <a:lnTo>
                    <a:pt x="291" y="765"/>
                  </a:lnTo>
                  <a:lnTo>
                    <a:pt x="295" y="761"/>
                  </a:lnTo>
                  <a:lnTo>
                    <a:pt x="301" y="758"/>
                  </a:lnTo>
                  <a:lnTo>
                    <a:pt x="305" y="753"/>
                  </a:lnTo>
                  <a:lnTo>
                    <a:pt x="310" y="750"/>
                  </a:lnTo>
                  <a:lnTo>
                    <a:pt x="314" y="748"/>
                  </a:lnTo>
                  <a:lnTo>
                    <a:pt x="319" y="745"/>
                  </a:lnTo>
                  <a:lnTo>
                    <a:pt x="323" y="740"/>
                  </a:lnTo>
                  <a:lnTo>
                    <a:pt x="326" y="739"/>
                  </a:lnTo>
                  <a:lnTo>
                    <a:pt x="330" y="736"/>
                  </a:lnTo>
                  <a:lnTo>
                    <a:pt x="332" y="734"/>
                  </a:lnTo>
                  <a:lnTo>
                    <a:pt x="336" y="732"/>
                  </a:lnTo>
                  <a:lnTo>
                    <a:pt x="339" y="732"/>
                  </a:lnTo>
                  <a:lnTo>
                    <a:pt x="340" y="730"/>
                  </a:lnTo>
                  <a:lnTo>
                    <a:pt x="342" y="730"/>
                  </a:lnTo>
                  <a:lnTo>
                    <a:pt x="345" y="730"/>
                  </a:lnTo>
                  <a:lnTo>
                    <a:pt x="348" y="730"/>
                  </a:lnTo>
                  <a:lnTo>
                    <a:pt x="351" y="729"/>
                  </a:lnTo>
                  <a:lnTo>
                    <a:pt x="353" y="729"/>
                  </a:lnTo>
                  <a:lnTo>
                    <a:pt x="356" y="729"/>
                  </a:lnTo>
                  <a:lnTo>
                    <a:pt x="361" y="729"/>
                  </a:lnTo>
                  <a:lnTo>
                    <a:pt x="364" y="729"/>
                  </a:lnTo>
                  <a:lnTo>
                    <a:pt x="367" y="729"/>
                  </a:lnTo>
                  <a:lnTo>
                    <a:pt x="369" y="729"/>
                  </a:lnTo>
                  <a:lnTo>
                    <a:pt x="372" y="729"/>
                  </a:lnTo>
                  <a:lnTo>
                    <a:pt x="375" y="729"/>
                  </a:lnTo>
                  <a:lnTo>
                    <a:pt x="378" y="729"/>
                  </a:lnTo>
                  <a:lnTo>
                    <a:pt x="352" y="717"/>
                  </a:lnTo>
                  <a:lnTo>
                    <a:pt x="387" y="695"/>
                  </a:lnTo>
                  <a:lnTo>
                    <a:pt x="384" y="695"/>
                  </a:lnTo>
                  <a:lnTo>
                    <a:pt x="381" y="692"/>
                  </a:lnTo>
                  <a:lnTo>
                    <a:pt x="378" y="691"/>
                  </a:lnTo>
                  <a:lnTo>
                    <a:pt x="375" y="689"/>
                  </a:lnTo>
                  <a:lnTo>
                    <a:pt x="372" y="688"/>
                  </a:lnTo>
                  <a:lnTo>
                    <a:pt x="369" y="686"/>
                  </a:lnTo>
                  <a:lnTo>
                    <a:pt x="367" y="684"/>
                  </a:lnTo>
                  <a:lnTo>
                    <a:pt x="364" y="682"/>
                  </a:lnTo>
                  <a:lnTo>
                    <a:pt x="361" y="681"/>
                  </a:lnTo>
                  <a:lnTo>
                    <a:pt x="359" y="678"/>
                  </a:lnTo>
                  <a:lnTo>
                    <a:pt x="356" y="675"/>
                  </a:lnTo>
                  <a:lnTo>
                    <a:pt x="356" y="673"/>
                  </a:lnTo>
                  <a:lnTo>
                    <a:pt x="356" y="670"/>
                  </a:lnTo>
                  <a:lnTo>
                    <a:pt x="356" y="668"/>
                  </a:lnTo>
                  <a:lnTo>
                    <a:pt x="358" y="663"/>
                  </a:lnTo>
                  <a:lnTo>
                    <a:pt x="358" y="660"/>
                  </a:lnTo>
                  <a:lnTo>
                    <a:pt x="358" y="657"/>
                  </a:lnTo>
                  <a:lnTo>
                    <a:pt x="359" y="654"/>
                  </a:lnTo>
                  <a:lnTo>
                    <a:pt x="359" y="652"/>
                  </a:lnTo>
                  <a:lnTo>
                    <a:pt x="361" y="649"/>
                  </a:lnTo>
                  <a:lnTo>
                    <a:pt x="361" y="646"/>
                  </a:lnTo>
                  <a:lnTo>
                    <a:pt x="361" y="643"/>
                  </a:lnTo>
                  <a:lnTo>
                    <a:pt x="362" y="640"/>
                  </a:lnTo>
                  <a:lnTo>
                    <a:pt x="362" y="636"/>
                  </a:lnTo>
                  <a:lnTo>
                    <a:pt x="362" y="633"/>
                  </a:lnTo>
                  <a:lnTo>
                    <a:pt x="364" y="630"/>
                  </a:lnTo>
                  <a:lnTo>
                    <a:pt x="364" y="627"/>
                  </a:lnTo>
                  <a:lnTo>
                    <a:pt x="365" y="624"/>
                  </a:lnTo>
                  <a:lnTo>
                    <a:pt x="365" y="621"/>
                  </a:lnTo>
                  <a:lnTo>
                    <a:pt x="365" y="618"/>
                  </a:lnTo>
                  <a:lnTo>
                    <a:pt x="365" y="615"/>
                  </a:lnTo>
                  <a:lnTo>
                    <a:pt x="367" y="614"/>
                  </a:lnTo>
                  <a:lnTo>
                    <a:pt x="367" y="609"/>
                  </a:lnTo>
                  <a:lnTo>
                    <a:pt x="368" y="607"/>
                  </a:lnTo>
                  <a:lnTo>
                    <a:pt x="368" y="605"/>
                  </a:lnTo>
                  <a:lnTo>
                    <a:pt x="368" y="604"/>
                  </a:lnTo>
                  <a:lnTo>
                    <a:pt x="368" y="602"/>
                  </a:lnTo>
                  <a:lnTo>
                    <a:pt x="367" y="601"/>
                  </a:lnTo>
                  <a:lnTo>
                    <a:pt x="364" y="596"/>
                  </a:lnTo>
                  <a:lnTo>
                    <a:pt x="361" y="592"/>
                  </a:lnTo>
                  <a:lnTo>
                    <a:pt x="359" y="589"/>
                  </a:lnTo>
                  <a:lnTo>
                    <a:pt x="358" y="586"/>
                  </a:lnTo>
                  <a:lnTo>
                    <a:pt x="356" y="583"/>
                  </a:lnTo>
                  <a:lnTo>
                    <a:pt x="356" y="580"/>
                  </a:lnTo>
                  <a:lnTo>
                    <a:pt x="353" y="575"/>
                  </a:lnTo>
                  <a:lnTo>
                    <a:pt x="352" y="570"/>
                  </a:lnTo>
                  <a:lnTo>
                    <a:pt x="352" y="567"/>
                  </a:lnTo>
                  <a:lnTo>
                    <a:pt x="351" y="564"/>
                  </a:lnTo>
                  <a:lnTo>
                    <a:pt x="349" y="560"/>
                  </a:lnTo>
                  <a:lnTo>
                    <a:pt x="349" y="556"/>
                  </a:lnTo>
                  <a:lnTo>
                    <a:pt x="348" y="553"/>
                  </a:lnTo>
                  <a:lnTo>
                    <a:pt x="348" y="547"/>
                  </a:lnTo>
                  <a:lnTo>
                    <a:pt x="346" y="543"/>
                  </a:lnTo>
                  <a:lnTo>
                    <a:pt x="345" y="538"/>
                  </a:lnTo>
                  <a:lnTo>
                    <a:pt x="343" y="534"/>
                  </a:lnTo>
                  <a:lnTo>
                    <a:pt x="343" y="531"/>
                  </a:lnTo>
                  <a:lnTo>
                    <a:pt x="342" y="527"/>
                  </a:lnTo>
                  <a:lnTo>
                    <a:pt x="342" y="524"/>
                  </a:lnTo>
                  <a:lnTo>
                    <a:pt x="340" y="519"/>
                  </a:lnTo>
                  <a:lnTo>
                    <a:pt x="340" y="518"/>
                  </a:lnTo>
                  <a:lnTo>
                    <a:pt x="339" y="518"/>
                  </a:lnTo>
                  <a:lnTo>
                    <a:pt x="336" y="519"/>
                  </a:lnTo>
                  <a:lnTo>
                    <a:pt x="332" y="519"/>
                  </a:lnTo>
                  <a:lnTo>
                    <a:pt x="330" y="521"/>
                  </a:lnTo>
                  <a:lnTo>
                    <a:pt x="326" y="521"/>
                  </a:lnTo>
                  <a:lnTo>
                    <a:pt x="323" y="522"/>
                  </a:lnTo>
                  <a:lnTo>
                    <a:pt x="319" y="524"/>
                  </a:lnTo>
                  <a:lnTo>
                    <a:pt x="314" y="525"/>
                  </a:lnTo>
                  <a:lnTo>
                    <a:pt x="308" y="527"/>
                  </a:lnTo>
                  <a:lnTo>
                    <a:pt x="304" y="528"/>
                  </a:lnTo>
                  <a:lnTo>
                    <a:pt x="301" y="528"/>
                  </a:lnTo>
                  <a:lnTo>
                    <a:pt x="300" y="529"/>
                  </a:lnTo>
                  <a:lnTo>
                    <a:pt x="297" y="529"/>
                  </a:lnTo>
                  <a:lnTo>
                    <a:pt x="294" y="531"/>
                  </a:lnTo>
                  <a:lnTo>
                    <a:pt x="288" y="532"/>
                  </a:lnTo>
                  <a:lnTo>
                    <a:pt x="284" y="534"/>
                  </a:lnTo>
                  <a:lnTo>
                    <a:pt x="281" y="534"/>
                  </a:lnTo>
                  <a:lnTo>
                    <a:pt x="278" y="535"/>
                  </a:lnTo>
                  <a:lnTo>
                    <a:pt x="275" y="535"/>
                  </a:lnTo>
                  <a:lnTo>
                    <a:pt x="272" y="537"/>
                  </a:lnTo>
                  <a:lnTo>
                    <a:pt x="269" y="537"/>
                  </a:lnTo>
                  <a:lnTo>
                    <a:pt x="266" y="538"/>
                  </a:lnTo>
                  <a:lnTo>
                    <a:pt x="263" y="538"/>
                  </a:lnTo>
                  <a:lnTo>
                    <a:pt x="262" y="540"/>
                  </a:lnTo>
                  <a:lnTo>
                    <a:pt x="259" y="540"/>
                  </a:lnTo>
                  <a:lnTo>
                    <a:pt x="256" y="541"/>
                  </a:lnTo>
                  <a:lnTo>
                    <a:pt x="253" y="541"/>
                  </a:lnTo>
                  <a:lnTo>
                    <a:pt x="250" y="543"/>
                  </a:lnTo>
                  <a:lnTo>
                    <a:pt x="246" y="544"/>
                  </a:lnTo>
                  <a:lnTo>
                    <a:pt x="240" y="545"/>
                  </a:lnTo>
                  <a:lnTo>
                    <a:pt x="236" y="545"/>
                  </a:lnTo>
                  <a:lnTo>
                    <a:pt x="231" y="547"/>
                  </a:lnTo>
                  <a:lnTo>
                    <a:pt x="227" y="548"/>
                  </a:lnTo>
                  <a:lnTo>
                    <a:pt x="224" y="548"/>
                  </a:lnTo>
                  <a:lnTo>
                    <a:pt x="220" y="550"/>
                  </a:lnTo>
                  <a:lnTo>
                    <a:pt x="218" y="550"/>
                  </a:lnTo>
                  <a:lnTo>
                    <a:pt x="215" y="551"/>
                  </a:lnTo>
                  <a:lnTo>
                    <a:pt x="214" y="551"/>
                  </a:lnTo>
                  <a:lnTo>
                    <a:pt x="209" y="551"/>
                  </a:lnTo>
                  <a:lnTo>
                    <a:pt x="207" y="551"/>
                  </a:lnTo>
                  <a:lnTo>
                    <a:pt x="202" y="550"/>
                  </a:lnTo>
                  <a:lnTo>
                    <a:pt x="198" y="550"/>
                  </a:lnTo>
                  <a:lnTo>
                    <a:pt x="193" y="548"/>
                  </a:lnTo>
                  <a:lnTo>
                    <a:pt x="189" y="547"/>
                  </a:lnTo>
                  <a:lnTo>
                    <a:pt x="185" y="545"/>
                  </a:lnTo>
                  <a:lnTo>
                    <a:pt x="180" y="545"/>
                  </a:lnTo>
                  <a:lnTo>
                    <a:pt x="176" y="543"/>
                  </a:lnTo>
                  <a:lnTo>
                    <a:pt x="172" y="541"/>
                  </a:lnTo>
                  <a:lnTo>
                    <a:pt x="167" y="540"/>
                  </a:lnTo>
                  <a:lnTo>
                    <a:pt x="164" y="538"/>
                  </a:lnTo>
                  <a:lnTo>
                    <a:pt x="160" y="537"/>
                  </a:lnTo>
                  <a:lnTo>
                    <a:pt x="159" y="535"/>
                  </a:lnTo>
                  <a:lnTo>
                    <a:pt x="156" y="534"/>
                  </a:lnTo>
                  <a:lnTo>
                    <a:pt x="154" y="532"/>
                  </a:lnTo>
                  <a:lnTo>
                    <a:pt x="153" y="531"/>
                  </a:lnTo>
                  <a:lnTo>
                    <a:pt x="151" y="531"/>
                  </a:lnTo>
                  <a:lnTo>
                    <a:pt x="150" y="529"/>
                  </a:lnTo>
                  <a:lnTo>
                    <a:pt x="147" y="528"/>
                  </a:lnTo>
                  <a:lnTo>
                    <a:pt x="144" y="527"/>
                  </a:lnTo>
                  <a:lnTo>
                    <a:pt x="140" y="524"/>
                  </a:lnTo>
                  <a:lnTo>
                    <a:pt x="135" y="522"/>
                  </a:lnTo>
                  <a:lnTo>
                    <a:pt x="131" y="521"/>
                  </a:lnTo>
                  <a:lnTo>
                    <a:pt x="128" y="519"/>
                  </a:lnTo>
                  <a:lnTo>
                    <a:pt x="125" y="516"/>
                  </a:lnTo>
                  <a:lnTo>
                    <a:pt x="122" y="515"/>
                  </a:lnTo>
                  <a:lnTo>
                    <a:pt x="119" y="515"/>
                  </a:lnTo>
                  <a:lnTo>
                    <a:pt x="116" y="514"/>
                  </a:lnTo>
                  <a:lnTo>
                    <a:pt x="114" y="512"/>
                  </a:lnTo>
                  <a:lnTo>
                    <a:pt x="111" y="511"/>
                  </a:lnTo>
                  <a:lnTo>
                    <a:pt x="108" y="509"/>
                  </a:lnTo>
                  <a:lnTo>
                    <a:pt x="105" y="508"/>
                  </a:lnTo>
                  <a:lnTo>
                    <a:pt x="102" y="506"/>
                  </a:lnTo>
                  <a:lnTo>
                    <a:pt x="99" y="505"/>
                  </a:lnTo>
                  <a:lnTo>
                    <a:pt x="96" y="505"/>
                  </a:lnTo>
                  <a:lnTo>
                    <a:pt x="92" y="503"/>
                  </a:lnTo>
                  <a:lnTo>
                    <a:pt x="89" y="502"/>
                  </a:lnTo>
                  <a:lnTo>
                    <a:pt x="86" y="500"/>
                  </a:lnTo>
                  <a:lnTo>
                    <a:pt x="83" y="499"/>
                  </a:lnTo>
                  <a:lnTo>
                    <a:pt x="80" y="498"/>
                  </a:lnTo>
                  <a:lnTo>
                    <a:pt x="77" y="496"/>
                  </a:lnTo>
                  <a:lnTo>
                    <a:pt x="73" y="495"/>
                  </a:lnTo>
                  <a:lnTo>
                    <a:pt x="70" y="493"/>
                  </a:lnTo>
                  <a:lnTo>
                    <a:pt x="67" y="492"/>
                  </a:lnTo>
                  <a:lnTo>
                    <a:pt x="64" y="490"/>
                  </a:lnTo>
                  <a:lnTo>
                    <a:pt x="61" y="489"/>
                  </a:lnTo>
                  <a:lnTo>
                    <a:pt x="58" y="489"/>
                  </a:lnTo>
                  <a:lnTo>
                    <a:pt x="55" y="487"/>
                  </a:lnTo>
                  <a:lnTo>
                    <a:pt x="52" y="486"/>
                  </a:lnTo>
                  <a:lnTo>
                    <a:pt x="50" y="484"/>
                  </a:lnTo>
                  <a:lnTo>
                    <a:pt x="47" y="483"/>
                  </a:lnTo>
                  <a:lnTo>
                    <a:pt x="44" y="482"/>
                  </a:lnTo>
                  <a:lnTo>
                    <a:pt x="42" y="480"/>
                  </a:lnTo>
                  <a:lnTo>
                    <a:pt x="39" y="480"/>
                  </a:lnTo>
                  <a:lnTo>
                    <a:pt x="38" y="479"/>
                  </a:lnTo>
                  <a:lnTo>
                    <a:pt x="32" y="477"/>
                  </a:lnTo>
                  <a:lnTo>
                    <a:pt x="29" y="476"/>
                  </a:lnTo>
                  <a:lnTo>
                    <a:pt x="25" y="474"/>
                  </a:lnTo>
                  <a:lnTo>
                    <a:pt x="22" y="473"/>
                  </a:lnTo>
                  <a:lnTo>
                    <a:pt x="18" y="470"/>
                  </a:lnTo>
                  <a:lnTo>
                    <a:pt x="16" y="470"/>
                  </a:lnTo>
                  <a:lnTo>
                    <a:pt x="13" y="467"/>
                  </a:lnTo>
                  <a:lnTo>
                    <a:pt x="10" y="464"/>
                  </a:lnTo>
                  <a:lnTo>
                    <a:pt x="7" y="460"/>
                  </a:lnTo>
                  <a:lnTo>
                    <a:pt x="4" y="455"/>
                  </a:lnTo>
                  <a:lnTo>
                    <a:pt x="2" y="450"/>
                  </a:lnTo>
                  <a:lnTo>
                    <a:pt x="0" y="445"/>
                  </a:lnTo>
                  <a:lnTo>
                    <a:pt x="0" y="441"/>
                  </a:lnTo>
                  <a:lnTo>
                    <a:pt x="2" y="436"/>
                  </a:lnTo>
                  <a:lnTo>
                    <a:pt x="4" y="432"/>
                  </a:lnTo>
                  <a:lnTo>
                    <a:pt x="6" y="428"/>
                  </a:lnTo>
                  <a:lnTo>
                    <a:pt x="7" y="426"/>
                  </a:lnTo>
                  <a:lnTo>
                    <a:pt x="9" y="423"/>
                  </a:lnTo>
                  <a:lnTo>
                    <a:pt x="10" y="420"/>
                  </a:lnTo>
                  <a:lnTo>
                    <a:pt x="12" y="415"/>
                  </a:lnTo>
                  <a:lnTo>
                    <a:pt x="15" y="412"/>
                  </a:lnTo>
                  <a:lnTo>
                    <a:pt x="15" y="407"/>
                  </a:lnTo>
                  <a:lnTo>
                    <a:pt x="16" y="406"/>
                  </a:lnTo>
                  <a:lnTo>
                    <a:pt x="16" y="404"/>
                  </a:lnTo>
                  <a:lnTo>
                    <a:pt x="16" y="403"/>
                  </a:lnTo>
                  <a:lnTo>
                    <a:pt x="18" y="399"/>
                  </a:lnTo>
                  <a:lnTo>
                    <a:pt x="19" y="396"/>
                  </a:lnTo>
                  <a:lnTo>
                    <a:pt x="20" y="391"/>
                  </a:lnTo>
                  <a:lnTo>
                    <a:pt x="22" y="387"/>
                  </a:lnTo>
                  <a:lnTo>
                    <a:pt x="23" y="383"/>
                  </a:lnTo>
                  <a:lnTo>
                    <a:pt x="26" y="378"/>
                  </a:lnTo>
                  <a:lnTo>
                    <a:pt x="28" y="373"/>
                  </a:lnTo>
                  <a:lnTo>
                    <a:pt x="29" y="368"/>
                  </a:lnTo>
                  <a:lnTo>
                    <a:pt x="32" y="362"/>
                  </a:lnTo>
                  <a:lnTo>
                    <a:pt x="34" y="358"/>
                  </a:lnTo>
                  <a:lnTo>
                    <a:pt x="36" y="354"/>
                  </a:lnTo>
                  <a:lnTo>
                    <a:pt x="38" y="349"/>
                  </a:lnTo>
                  <a:lnTo>
                    <a:pt x="39" y="345"/>
                  </a:lnTo>
                  <a:lnTo>
                    <a:pt x="41" y="342"/>
                  </a:lnTo>
                  <a:lnTo>
                    <a:pt x="42" y="339"/>
                  </a:lnTo>
                  <a:lnTo>
                    <a:pt x="44" y="335"/>
                  </a:lnTo>
                  <a:lnTo>
                    <a:pt x="44" y="332"/>
                  </a:lnTo>
                  <a:lnTo>
                    <a:pt x="45" y="330"/>
                  </a:lnTo>
                  <a:lnTo>
                    <a:pt x="45" y="327"/>
                  </a:lnTo>
                  <a:lnTo>
                    <a:pt x="47" y="325"/>
                  </a:lnTo>
                  <a:lnTo>
                    <a:pt x="48" y="322"/>
                  </a:lnTo>
                  <a:lnTo>
                    <a:pt x="50" y="319"/>
                  </a:lnTo>
                  <a:lnTo>
                    <a:pt x="50" y="316"/>
                  </a:lnTo>
                  <a:lnTo>
                    <a:pt x="51" y="313"/>
                  </a:lnTo>
                  <a:lnTo>
                    <a:pt x="51" y="309"/>
                  </a:lnTo>
                  <a:lnTo>
                    <a:pt x="52" y="306"/>
                  </a:lnTo>
                  <a:lnTo>
                    <a:pt x="52" y="303"/>
                  </a:lnTo>
                  <a:lnTo>
                    <a:pt x="54" y="300"/>
                  </a:lnTo>
                  <a:lnTo>
                    <a:pt x="54" y="297"/>
                  </a:lnTo>
                  <a:lnTo>
                    <a:pt x="54" y="294"/>
                  </a:lnTo>
                  <a:lnTo>
                    <a:pt x="55" y="291"/>
                  </a:lnTo>
                  <a:lnTo>
                    <a:pt x="57" y="288"/>
                  </a:lnTo>
                  <a:lnTo>
                    <a:pt x="58" y="282"/>
                  </a:lnTo>
                  <a:lnTo>
                    <a:pt x="60" y="278"/>
                  </a:lnTo>
                  <a:lnTo>
                    <a:pt x="60" y="274"/>
                  </a:lnTo>
                  <a:lnTo>
                    <a:pt x="61" y="271"/>
                  </a:lnTo>
                  <a:lnTo>
                    <a:pt x="61" y="269"/>
                  </a:lnTo>
                  <a:lnTo>
                    <a:pt x="61" y="268"/>
                  </a:lnTo>
                  <a:lnTo>
                    <a:pt x="61" y="266"/>
                  </a:lnTo>
                  <a:lnTo>
                    <a:pt x="61" y="265"/>
                  </a:lnTo>
                  <a:lnTo>
                    <a:pt x="61" y="262"/>
                  </a:lnTo>
                  <a:lnTo>
                    <a:pt x="61" y="258"/>
                  </a:lnTo>
                  <a:lnTo>
                    <a:pt x="61" y="253"/>
                  </a:lnTo>
                  <a:lnTo>
                    <a:pt x="60" y="249"/>
                  </a:lnTo>
                  <a:lnTo>
                    <a:pt x="60" y="245"/>
                  </a:lnTo>
                  <a:lnTo>
                    <a:pt x="60" y="242"/>
                  </a:lnTo>
                  <a:lnTo>
                    <a:pt x="60" y="239"/>
                  </a:lnTo>
                  <a:lnTo>
                    <a:pt x="60" y="236"/>
                  </a:lnTo>
                  <a:lnTo>
                    <a:pt x="60" y="233"/>
                  </a:lnTo>
                  <a:lnTo>
                    <a:pt x="60" y="229"/>
                  </a:lnTo>
                  <a:lnTo>
                    <a:pt x="60" y="226"/>
                  </a:lnTo>
                  <a:lnTo>
                    <a:pt x="60" y="221"/>
                  </a:lnTo>
                  <a:lnTo>
                    <a:pt x="60" y="218"/>
                  </a:lnTo>
                  <a:lnTo>
                    <a:pt x="58" y="216"/>
                  </a:lnTo>
                  <a:lnTo>
                    <a:pt x="58" y="211"/>
                  </a:lnTo>
                  <a:lnTo>
                    <a:pt x="58" y="208"/>
                  </a:lnTo>
                  <a:lnTo>
                    <a:pt x="58" y="204"/>
                  </a:lnTo>
                  <a:lnTo>
                    <a:pt x="58" y="201"/>
                  </a:lnTo>
                  <a:lnTo>
                    <a:pt x="58" y="197"/>
                  </a:lnTo>
                  <a:lnTo>
                    <a:pt x="58" y="194"/>
                  </a:lnTo>
                  <a:lnTo>
                    <a:pt x="58" y="189"/>
                  </a:lnTo>
                  <a:lnTo>
                    <a:pt x="58" y="185"/>
                  </a:lnTo>
                  <a:lnTo>
                    <a:pt x="58" y="181"/>
                  </a:lnTo>
                  <a:lnTo>
                    <a:pt x="58" y="178"/>
                  </a:lnTo>
                  <a:lnTo>
                    <a:pt x="58" y="173"/>
                  </a:lnTo>
                  <a:lnTo>
                    <a:pt x="58" y="169"/>
                  </a:lnTo>
                  <a:lnTo>
                    <a:pt x="58" y="166"/>
                  </a:lnTo>
                  <a:lnTo>
                    <a:pt x="58" y="162"/>
                  </a:lnTo>
                  <a:lnTo>
                    <a:pt x="58" y="159"/>
                  </a:lnTo>
                  <a:lnTo>
                    <a:pt x="58" y="155"/>
                  </a:lnTo>
                  <a:lnTo>
                    <a:pt x="58" y="152"/>
                  </a:lnTo>
                  <a:lnTo>
                    <a:pt x="58" y="147"/>
                  </a:lnTo>
                  <a:lnTo>
                    <a:pt x="58" y="144"/>
                  </a:lnTo>
                  <a:lnTo>
                    <a:pt x="58" y="140"/>
                  </a:lnTo>
                  <a:lnTo>
                    <a:pt x="58" y="137"/>
                  </a:lnTo>
                  <a:lnTo>
                    <a:pt x="58" y="133"/>
                  </a:lnTo>
                  <a:lnTo>
                    <a:pt x="58" y="130"/>
                  </a:lnTo>
                  <a:lnTo>
                    <a:pt x="58" y="125"/>
                  </a:lnTo>
                  <a:lnTo>
                    <a:pt x="58" y="123"/>
                  </a:lnTo>
                  <a:lnTo>
                    <a:pt x="58" y="120"/>
                  </a:lnTo>
                  <a:lnTo>
                    <a:pt x="58" y="117"/>
                  </a:lnTo>
                  <a:lnTo>
                    <a:pt x="58" y="114"/>
                  </a:lnTo>
                  <a:lnTo>
                    <a:pt x="58" y="111"/>
                  </a:lnTo>
                  <a:lnTo>
                    <a:pt x="58" y="108"/>
                  </a:lnTo>
                  <a:lnTo>
                    <a:pt x="58" y="107"/>
                  </a:lnTo>
                  <a:lnTo>
                    <a:pt x="58" y="101"/>
                  </a:lnTo>
                  <a:lnTo>
                    <a:pt x="58" y="96"/>
                  </a:lnTo>
                  <a:lnTo>
                    <a:pt x="60" y="93"/>
                  </a:lnTo>
                  <a:lnTo>
                    <a:pt x="60" y="91"/>
                  </a:lnTo>
                  <a:lnTo>
                    <a:pt x="60" y="88"/>
                  </a:lnTo>
                  <a:lnTo>
                    <a:pt x="61" y="85"/>
                  </a:lnTo>
                  <a:lnTo>
                    <a:pt x="61" y="82"/>
                  </a:lnTo>
                  <a:lnTo>
                    <a:pt x="63" y="79"/>
                  </a:lnTo>
                  <a:lnTo>
                    <a:pt x="63" y="76"/>
                  </a:lnTo>
                  <a:lnTo>
                    <a:pt x="64" y="73"/>
                  </a:lnTo>
                  <a:lnTo>
                    <a:pt x="64" y="70"/>
                  </a:lnTo>
                  <a:lnTo>
                    <a:pt x="66" y="69"/>
                  </a:lnTo>
                  <a:lnTo>
                    <a:pt x="68" y="63"/>
                  </a:lnTo>
                  <a:lnTo>
                    <a:pt x="70" y="59"/>
                  </a:lnTo>
                  <a:lnTo>
                    <a:pt x="73" y="53"/>
                  </a:lnTo>
                  <a:lnTo>
                    <a:pt x="76" y="48"/>
                  </a:lnTo>
                  <a:lnTo>
                    <a:pt x="79" y="43"/>
                  </a:lnTo>
                  <a:lnTo>
                    <a:pt x="82" y="38"/>
                  </a:lnTo>
                  <a:lnTo>
                    <a:pt x="83" y="34"/>
                  </a:lnTo>
                  <a:lnTo>
                    <a:pt x="86" y="31"/>
                  </a:lnTo>
                  <a:lnTo>
                    <a:pt x="89" y="27"/>
                  </a:lnTo>
                  <a:lnTo>
                    <a:pt x="90" y="24"/>
                  </a:lnTo>
                  <a:lnTo>
                    <a:pt x="93" y="21"/>
                  </a:lnTo>
                  <a:lnTo>
                    <a:pt x="95" y="19"/>
                  </a:lnTo>
                  <a:lnTo>
                    <a:pt x="98" y="14"/>
                  </a:lnTo>
                  <a:lnTo>
                    <a:pt x="102" y="11"/>
                  </a:lnTo>
                  <a:lnTo>
                    <a:pt x="106" y="6"/>
                  </a:lnTo>
                  <a:lnTo>
                    <a:pt x="109" y="5"/>
                  </a:lnTo>
                  <a:lnTo>
                    <a:pt x="112" y="2"/>
                  </a:lnTo>
                  <a:lnTo>
                    <a:pt x="115" y="0"/>
                  </a:lnTo>
                  <a:lnTo>
                    <a:pt x="116" y="0"/>
                  </a:lnTo>
                  <a:lnTo>
                    <a:pt x="121" y="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90" name="Freeform 97"/>
            <p:cNvSpPr>
              <a:spLocks/>
            </p:cNvSpPr>
            <p:nvPr/>
          </p:nvSpPr>
          <p:spPr bwMode="auto">
            <a:xfrm>
              <a:off x="340" y="3787"/>
              <a:ext cx="103" cy="204"/>
            </a:xfrm>
            <a:custGeom>
              <a:avLst/>
              <a:gdLst>
                <a:gd name="T0" fmla="*/ 1 w 206"/>
                <a:gd name="T1" fmla="*/ 0 h 409"/>
                <a:gd name="T2" fmla="*/ 1 w 206"/>
                <a:gd name="T3" fmla="*/ 0 h 409"/>
                <a:gd name="T4" fmla="*/ 1 w 206"/>
                <a:gd name="T5" fmla="*/ 0 h 409"/>
                <a:gd name="T6" fmla="*/ 1 w 206"/>
                <a:gd name="T7" fmla="*/ 0 h 409"/>
                <a:gd name="T8" fmla="*/ 1 w 206"/>
                <a:gd name="T9" fmla="*/ 0 h 409"/>
                <a:gd name="T10" fmla="*/ 1 w 206"/>
                <a:gd name="T11" fmla="*/ 0 h 409"/>
                <a:gd name="T12" fmla="*/ 1 w 206"/>
                <a:gd name="T13" fmla="*/ 0 h 409"/>
                <a:gd name="T14" fmla="*/ 1 w 206"/>
                <a:gd name="T15" fmla="*/ 0 h 409"/>
                <a:gd name="T16" fmla="*/ 1 w 206"/>
                <a:gd name="T17" fmla="*/ 0 h 409"/>
                <a:gd name="T18" fmla="*/ 1 w 206"/>
                <a:gd name="T19" fmla="*/ 0 h 409"/>
                <a:gd name="T20" fmla="*/ 1 w 206"/>
                <a:gd name="T21" fmla="*/ 0 h 409"/>
                <a:gd name="T22" fmla="*/ 1 w 206"/>
                <a:gd name="T23" fmla="*/ 0 h 409"/>
                <a:gd name="T24" fmla="*/ 1 w 206"/>
                <a:gd name="T25" fmla="*/ 0 h 409"/>
                <a:gd name="T26" fmla="*/ 1 w 206"/>
                <a:gd name="T27" fmla="*/ 0 h 409"/>
                <a:gd name="T28" fmla="*/ 1 w 206"/>
                <a:gd name="T29" fmla="*/ 0 h 409"/>
                <a:gd name="T30" fmla="*/ 1 w 206"/>
                <a:gd name="T31" fmla="*/ 0 h 409"/>
                <a:gd name="T32" fmla="*/ 1 w 206"/>
                <a:gd name="T33" fmla="*/ 0 h 409"/>
                <a:gd name="T34" fmla="*/ 1 w 206"/>
                <a:gd name="T35" fmla="*/ 0 h 409"/>
                <a:gd name="T36" fmla="*/ 1 w 206"/>
                <a:gd name="T37" fmla="*/ 0 h 409"/>
                <a:gd name="T38" fmla="*/ 1 w 206"/>
                <a:gd name="T39" fmla="*/ 0 h 409"/>
                <a:gd name="T40" fmla="*/ 1 w 206"/>
                <a:gd name="T41" fmla="*/ 0 h 409"/>
                <a:gd name="T42" fmla="*/ 1 w 206"/>
                <a:gd name="T43" fmla="*/ 0 h 409"/>
                <a:gd name="T44" fmla="*/ 1 w 206"/>
                <a:gd name="T45" fmla="*/ 0 h 409"/>
                <a:gd name="T46" fmla="*/ 1 w 206"/>
                <a:gd name="T47" fmla="*/ 0 h 409"/>
                <a:gd name="T48" fmla="*/ 1 w 206"/>
                <a:gd name="T49" fmla="*/ 0 h 409"/>
                <a:gd name="T50" fmla="*/ 1 w 206"/>
                <a:gd name="T51" fmla="*/ 0 h 409"/>
                <a:gd name="T52" fmla="*/ 1 w 206"/>
                <a:gd name="T53" fmla="*/ 0 h 409"/>
                <a:gd name="T54" fmla="*/ 1 w 206"/>
                <a:gd name="T55" fmla="*/ 0 h 409"/>
                <a:gd name="T56" fmla="*/ 1 w 206"/>
                <a:gd name="T57" fmla="*/ 0 h 409"/>
                <a:gd name="T58" fmla="*/ 1 w 206"/>
                <a:gd name="T59" fmla="*/ 0 h 409"/>
                <a:gd name="T60" fmla="*/ 1 w 206"/>
                <a:gd name="T61" fmla="*/ 0 h 409"/>
                <a:gd name="T62" fmla="*/ 1 w 206"/>
                <a:gd name="T63" fmla="*/ 0 h 409"/>
                <a:gd name="T64" fmla="*/ 1 w 206"/>
                <a:gd name="T65" fmla="*/ 0 h 409"/>
                <a:gd name="T66" fmla="*/ 1 w 206"/>
                <a:gd name="T67" fmla="*/ 0 h 409"/>
                <a:gd name="T68" fmla="*/ 1 w 206"/>
                <a:gd name="T69" fmla="*/ 0 h 409"/>
                <a:gd name="T70" fmla="*/ 1 w 206"/>
                <a:gd name="T71" fmla="*/ 0 h 409"/>
                <a:gd name="T72" fmla="*/ 1 w 206"/>
                <a:gd name="T73" fmla="*/ 0 h 409"/>
                <a:gd name="T74" fmla="*/ 1 w 206"/>
                <a:gd name="T75" fmla="*/ 0 h 409"/>
                <a:gd name="T76" fmla="*/ 1 w 206"/>
                <a:gd name="T77" fmla="*/ 0 h 409"/>
                <a:gd name="T78" fmla="*/ 1 w 206"/>
                <a:gd name="T79" fmla="*/ 0 h 409"/>
                <a:gd name="T80" fmla="*/ 1 w 206"/>
                <a:gd name="T81" fmla="*/ 0 h 409"/>
                <a:gd name="T82" fmla="*/ 1 w 206"/>
                <a:gd name="T83" fmla="*/ 0 h 409"/>
                <a:gd name="T84" fmla="*/ 1 w 206"/>
                <a:gd name="T85" fmla="*/ 0 h 409"/>
                <a:gd name="T86" fmla="*/ 1 w 206"/>
                <a:gd name="T87" fmla="*/ 0 h 409"/>
                <a:gd name="T88" fmla="*/ 1 w 206"/>
                <a:gd name="T89" fmla="*/ 0 h 409"/>
                <a:gd name="T90" fmla="*/ 1 w 206"/>
                <a:gd name="T91" fmla="*/ 0 h 409"/>
                <a:gd name="T92" fmla="*/ 1 w 206"/>
                <a:gd name="T93" fmla="*/ 0 h 409"/>
                <a:gd name="T94" fmla="*/ 1 w 206"/>
                <a:gd name="T95" fmla="*/ 0 h 409"/>
                <a:gd name="T96" fmla="*/ 1 w 206"/>
                <a:gd name="T97" fmla="*/ 0 h 409"/>
                <a:gd name="T98" fmla="*/ 1 w 206"/>
                <a:gd name="T99" fmla="*/ 0 h 409"/>
                <a:gd name="T100" fmla="*/ 1 w 206"/>
                <a:gd name="T101" fmla="*/ 0 h 409"/>
                <a:gd name="T102" fmla="*/ 1 w 206"/>
                <a:gd name="T103" fmla="*/ 0 h 409"/>
                <a:gd name="T104" fmla="*/ 1 w 206"/>
                <a:gd name="T105" fmla="*/ 0 h 409"/>
                <a:gd name="T106" fmla="*/ 1 w 206"/>
                <a:gd name="T107" fmla="*/ 0 h 409"/>
                <a:gd name="T108" fmla="*/ 1 w 206"/>
                <a:gd name="T109" fmla="*/ 0 h 40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206"/>
                <a:gd name="T166" fmla="*/ 0 h 409"/>
                <a:gd name="T167" fmla="*/ 206 w 206"/>
                <a:gd name="T168" fmla="*/ 409 h 40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206" h="409">
                  <a:moveTo>
                    <a:pt x="193" y="0"/>
                  </a:moveTo>
                  <a:lnTo>
                    <a:pt x="192" y="2"/>
                  </a:lnTo>
                  <a:lnTo>
                    <a:pt x="189" y="6"/>
                  </a:lnTo>
                  <a:lnTo>
                    <a:pt x="187" y="9"/>
                  </a:lnTo>
                  <a:lnTo>
                    <a:pt x="184" y="12"/>
                  </a:lnTo>
                  <a:lnTo>
                    <a:pt x="183" y="16"/>
                  </a:lnTo>
                  <a:lnTo>
                    <a:pt x="180" y="21"/>
                  </a:lnTo>
                  <a:lnTo>
                    <a:pt x="177" y="25"/>
                  </a:lnTo>
                  <a:lnTo>
                    <a:pt x="174" y="29"/>
                  </a:lnTo>
                  <a:lnTo>
                    <a:pt x="171" y="35"/>
                  </a:lnTo>
                  <a:lnTo>
                    <a:pt x="170" y="39"/>
                  </a:lnTo>
                  <a:lnTo>
                    <a:pt x="168" y="44"/>
                  </a:lnTo>
                  <a:lnTo>
                    <a:pt x="167" y="48"/>
                  </a:lnTo>
                  <a:lnTo>
                    <a:pt x="165" y="53"/>
                  </a:lnTo>
                  <a:lnTo>
                    <a:pt x="165" y="57"/>
                  </a:lnTo>
                  <a:lnTo>
                    <a:pt x="165" y="58"/>
                  </a:lnTo>
                  <a:lnTo>
                    <a:pt x="164" y="61"/>
                  </a:lnTo>
                  <a:lnTo>
                    <a:pt x="164" y="64"/>
                  </a:lnTo>
                  <a:lnTo>
                    <a:pt x="164" y="67"/>
                  </a:lnTo>
                  <a:lnTo>
                    <a:pt x="164" y="70"/>
                  </a:lnTo>
                  <a:lnTo>
                    <a:pt x="163" y="74"/>
                  </a:lnTo>
                  <a:lnTo>
                    <a:pt x="163" y="77"/>
                  </a:lnTo>
                  <a:lnTo>
                    <a:pt x="163" y="82"/>
                  </a:lnTo>
                  <a:lnTo>
                    <a:pt x="161" y="85"/>
                  </a:lnTo>
                  <a:lnTo>
                    <a:pt x="161" y="89"/>
                  </a:lnTo>
                  <a:lnTo>
                    <a:pt x="161" y="93"/>
                  </a:lnTo>
                  <a:lnTo>
                    <a:pt x="161" y="98"/>
                  </a:lnTo>
                  <a:lnTo>
                    <a:pt x="160" y="101"/>
                  </a:lnTo>
                  <a:lnTo>
                    <a:pt x="160" y="105"/>
                  </a:lnTo>
                  <a:lnTo>
                    <a:pt x="158" y="111"/>
                  </a:lnTo>
                  <a:lnTo>
                    <a:pt x="158" y="115"/>
                  </a:lnTo>
                  <a:lnTo>
                    <a:pt x="158" y="118"/>
                  </a:lnTo>
                  <a:lnTo>
                    <a:pt x="157" y="122"/>
                  </a:lnTo>
                  <a:lnTo>
                    <a:pt x="157" y="127"/>
                  </a:lnTo>
                  <a:lnTo>
                    <a:pt x="155" y="131"/>
                  </a:lnTo>
                  <a:lnTo>
                    <a:pt x="155" y="135"/>
                  </a:lnTo>
                  <a:lnTo>
                    <a:pt x="154" y="138"/>
                  </a:lnTo>
                  <a:lnTo>
                    <a:pt x="154" y="143"/>
                  </a:lnTo>
                  <a:lnTo>
                    <a:pt x="154" y="147"/>
                  </a:lnTo>
                  <a:lnTo>
                    <a:pt x="152" y="151"/>
                  </a:lnTo>
                  <a:lnTo>
                    <a:pt x="151" y="154"/>
                  </a:lnTo>
                  <a:lnTo>
                    <a:pt x="151" y="157"/>
                  </a:lnTo>
                  <a:lnTo>
                    <a:pt x="149" y="162"/>
                  </a:lnTo>
                  <a:lnTo>
                    <a:pt x="149" y="164"/>
                  </a:lnTo>
                  <a:lnTo>
                    <a:pt x="149" y="167"/>
                  </a:lnTo>
                  <a:lnTo>
                    <a:pt x="148" y="170"/>
                  </a:lnTo>
                  <a:lnTo>
                    <a:pt x="148" y="173"/>
                  </a:lnTo>
                  <a:lnTo>
                    <a:pt x="147" y="175"/>
                  </a:lnTo>
                  <a:lnTo>
                    <a:pt x="147" y="178"/>
                  </a:lnTo>
                  <a:lnTo>
                    <a:pt x="144" y="180"/>
                  </a:lnTo>
                  <a:lnTo>
                    <a:pt x="144" y="185"/>
                  </a:lnTo>
                  <a:lnTo>
                    <a:pt x="142" y="188"/>
                  </a:lnTo>
                  <a:lnTo>
                    <a:pt x="141" y="191"/>
                  </a:lnTo>
                  <a:lnTo>
                    <a:pt x="139" y="194"/>
                  </a:lnTo>
                  <a:lnTo>
                    <a:pt x="138" y="199"/>
                  </a:lnTo>
                  <a:lnTo>
                    <a:pt x="135" y="202"/>
                  </a:lnTo>
                  <a:lnTo>
                    <a:pt x="133" y="207"/>
                  </a:lnTo>
                  <a:lnTo>
                    <a:pt x="131" y="210"/>
                  </a:lnTo>
                  <a:lnTo>
                    <a:pt x="129" y="214"/>
                  </a:lnTo>
                  <a:lnTo>
                    <a:pt x="126" y="218"/>
                  </a:lnTo>
                  <a:lnTo>
                    <a:pt x="125" y="221"/>
                  </a:lnTo>
                  <a:lnTo>
                    <a:pt x="123" y="226"/>
                  </a:lnTo>
                  <a:lnTo>
                    <a:pt x="122" y="230"/>
                  </a:lnTo>
                  <a:lnTo>
                    <a:pt x="119" y="233"/>
                  </a:lnTo>
                  <a:lnTo>
                    <a:pt x="117" y="237"/>
                  </a:lnTo>
                  <a:lnTo>
                    <a:pt x="115" y="240"/>
                  </a:lnTo>
                  <a:lnTo>
                    <a:pt x="113" y="244"/>
                  </a:lnTo>
                  <a:lnTo>
                    <a:pt x="112" y="247"/>
                  </a:lnTo>
                  <a:lnTo>
                    <a:pt x="110" y="250"/>
                  </a:lnTo>
                  <a:lnTo>
                    <a:pt x="109" y="253"/>
                  </a:lnTo>
                  <a:lnTo>
                    <a:pt x="107" y="256"/>
                  </a:lnTo>
                  <a:lnTo>
                    <a:pt x="104" y="260"/>
                  </a:lnTo>
                  <a:lnTo>
                    <a:pt x="101" y="265"/>
                  </a:lnTo>
                  <a:lnTo>
                    <a:pt x="100" y="266"/>
                  </a:lnTo>
                  <a:lnTo>
                    <a:pt x="100" y="268"/>
                  </a:lnTo>
                  <a:lnTo>
                    <a:pt x="99" y="266"/>
                  </a:lnTo>
                  <a:lnTo>
                    <a:pt x="97" y="263"/>
                  </a:lnTo>
                  <a:lnTo>
                    <a:pt x="93" y="262"/>
                  </a:lnTo>
                  <a:lnTo>
                    <a:pt x="88" y="265"/>
                  </a:lnTo>
                  <a:lnTo>
                    <a:pt x="87" y="266"/>
                  </a:lnTo>
                  <a:lnTo>
                    <a:pt x="84" y="269"/>
                  </a:lnTo>
                  <a:lnTo>
                    <a:pt x="80" y="272"/>
                  </a:lnTo>
                  <a:lnTo>
                    <a:pt x="75" y="278"/>
                  </a:lnTo>
                  <a:lnTo>
                    <a:pt x="72" y="279"/>
                  </a:lnTo>
                  <a:lnTo>
                    <a:pt x="70" y="282"/>
                  </a:lnTo>
                  <a:lnTo>
                    <a:pt x="67" y="285"/>
                  </a:lnTo>
                  <a:lnTo>
                    <a:pt x="65" y="288"/>
                  </a:lnTo>
                  <a:lnTo>
                    <a:pt x="62" y="291"/>
                  </a:lnTo>
                  <a:lnTo>
                    <a:pt x="58" y="294"/>
                  </a:lnTo>
                  <a:lnTo>
                    <a:pt x="56" y="297"/>
                  </a:lnTo>
                  <a:lnTo>
                    <a:pt x="52" y="300"/>
                  </a:lnTo>
                  <a:lnTo>
                    <a:pt x="49" y="303"/>
                  </a:lnTo>
                  <a:lnTo>
                    <a:pt x="46" y="305"/>
                  </a:lnTo>
                  <a:lnTo>
                    <a:pt x="43" y="308"/>
                  </a:lnTo>
                  <a:lnTo>
                    <a:pt x="40" y="313"/>
                  </a:lnTo>
                  <a:lnTo>
                    <a:pt x="38" y="316"/>
                  </a:lnTo>
                  <a:lnTo>
                    <a:pt x="35" y="319"/>
                  </a:lnTo>
                  <a:lnTo>
                    <a:pt x="32" y="321"/>
                  </a:lnTo>
                  <a:lnTo>
                    <a:pt x="29" y="324"/>
                  </a:lnTo>
                  <a:lnTo>
                    <a:pt x="24" y="329"/>
                  </a:lnTo>
                  <a:lnTo>
                    <a:pt x="22" y="333"/>
                  </a:lnTo>
                  <a:lnTo>
                    <a:pt x="19" y="336"/>
                  </a:lnTo>
                  <a:lnTo>
                    <a:pt x="17" y="339"/>
                  </a:lnTo>
                  <a:lnTo>
                    <a:pt x="16" y="340"/>
                  </a:lnTo>
                  <a:lnTo>
                    <a:pt x="14" y="343"/>
                  </a:lnTo>
                  <a:lnTo>
                    <a:pt x="13" y="346"/>
                  </a:lnTo>
                  <a:lnTo>
                    <a:pt x="11" y="349"/>
                  </a:lnTo>
                  <a:lnTo>
                    <a:pt x="10" y="352"/>
                  </a:lnTo>
                  <a:lnTo>
                    <a:pt x="8" y="355"/>
                  </a:lnTo>
                  <a:lnTo>
                    <a:pt x="7" y="359"/>
                  </a:lnTo>
                  <a:lnTo>
                    <a:pt x="6" y="362"/>
                  </a:lnTo>
                  <a:lnTo>
                    <a:pt x="4" y="365"/>
                  </a:lnTo>
                  <a:lnTo>
                    <a:pt x="3" y="368"/>
                  </a:lnTo>
                  <a:lnTo>
                    <a:pt x="1" y="371"/>
                  </a:lnTo>
                  <a:lnTo>
                    <a:pt x="1" y="374"/>
                  </a:lnTo>
                  <a:lnTo>
                    <a:pt x="0" y="378"/>
                  </a:lnTo>
                  <a:lnTo>
                    <a:pt x="0" y="380"/>
                  </a:lnTo>
                  <a:lnTo>
                    <a:pt x="14" y="394"/>
                  </a:lnTo>
                  <a:lnTo>
                    <a:pt x="48" y="351"/>
                  </a:lnTo>
                  <a:lnTo>
                    <a:pt x="61" y="345"/>
                  </a:lnTo>
                  <a:lnTo>
                    <a:pt x="59" y="332"/>
                  </a:lnTo>
                  <a:lnTo>
                    <a:pt x="36" y="349"/>
                  </a:lnTo>
                  <a:lnTo>
                    <a:pt x="14" y="384"/>
                  </a:lnTo>
                  <a:lnTo>
                    <a:pt x="8" y="374"/>
                  </a:lnTo>
                  <a:lnTo>
                    <a:pt x="27" y="339"/>
                  </a:lnTo>
                  <a:lnTo>
                    <a:pt x="90" y="275"/>
                  </a:lnTo>
                  <a:lnTo>
                    <a:pt x="91" y="276"/>
                  </a:lnTo>
                  <a:lnTo>
                    <a:pt x="94" y="279"/>
                  </a:lnTo>
                  <a:lnTo>
                    <a:pt x="97" y="282"/>
                  </a:lnTo>
                  <a:lnTo>
                    <a:pt x="99" y="285"/>
                  </a:lnTo>
                  <a:lnTo>
                    <a:pt x="101" y="288"/>
                  </a:lnTo>
                  <a:lnTo>
                    <a:pt x="103" y="292"/>
                  </a:lnTo>
                  <a:lnTo>
                    <a:pt x="104" y="294"/>
                  </a:lnTo>
                  <a:lnTo>
                    <a:pt x="104" y="298"/>
                  </a:lnTo>
                  <a:lnTo>
                    <a:pt x="106" y="301"/>
                  </a:lnTo>
                  <a:lnTo>
                    <a:pt x="106" y="304"/>
                  </a:lnTo>
                  <a:lnTo>
                    <a:pt x="106" y="307"/>
                  </a:lnTo>
                  <a:lnTo>
                    <a:pt x="107" y="310"/>
                  </a:lnTo>
                  <a:lnTo>
                    <a:pt x="107" y="313"/>
                  </a:lnTo>
                  <a:lnTo>
                    <a:pt x="109" y="317"/>
                  </a:lnTo>
                  <a:lnTo>
                    <a:pt x="109" y="321"/>
                  </a:lnTo>
                  <a:lnTo>
                    <a:pt x="110" y="326"/>
                  </a:lnTo>
                  <a:lnTo>
                    <a:pt x="110" y="330"/>
                  </a:lnTo>
                  <a:lnTo>
                    <a:pt x="112" y="335"/>
                  </a:lnTo>
                  <a:lnTo>
                    <a:pt x="112" y="339"/>
                  </a:lnTo>
                  <a:lnTo>
                    <a:pt x="113" y="343"/>
                  </a:lnTo>
                  <a:lnTo>
                    <a:pt x="115" y="346"/>
                  </a:lnTo>
                  <a:lnTo>
                    <a:pt x="115" y="351"/>
                  </a:lnTo>
                  <a:lnTo>
                    <a:pt x="116" y="355"/>
                  </a:lnTo>
                  <a:lnTo>
                    <a:pt x="116" y="359"/>
                  </a:lnTo>
                  <a:lnTo>
                    <a:pt x="117" y="364"/>
                  </a:lnTo>
                  <a:lnTo>
                    <a:pt x="117" y="367"/>
                  </a:lnTo>
                  <a:lnTo>
                    <a:pt x="119" y="371"/>
                  </a:lnTo>
                  <a:lnTo>
                    <a:pt x="120" y="375"/>
                  </a:lnTo>
                  <a:lnTo>
                    <a:pt x="120" y="378"/>
                  </a:lnTo>
                  <a:lnTo>
                    <a:pt x="122" y="381"/>
                  </a:lnTo>
                  <a:lnTo>
                    <a:pt x="122" y="382"/>
                  </a:lnTo>
                  <a:lnTo>
                    <a:pt x="123" y="385"/>
                  </a:lnTo>
                  <a:lnTo>
                    <a:pt x="125" y="390"/>
                  </a:lnTo>
                  <a:lnTo>
                    <a:pt x="126" y="393"/>
                  </a:lnTo>
                  <a:lnTo>
                    <a:pt x="129" y="396"/>
                  </a:lnTo>
                  <a:lnTo>
                    <a:pt x="132" y="400"/>
                  </a:lnTo>
                  <a:lnTo>
                    <a:pt x="135" y="401"/>
                  </a:lnTo>
                  <a:lnTo>
                    <a:pt x="138" y="404"/>
                  </a:lnTo>
                  <a:lnTo>
                    <a:pt x="141" y="406"/>
                  </a:lnTo>
                  <a:lnTo>
                    <a:pt x="144" y="407"/>
                  </a:lnTo>
                  <a:lnTo>
                    <a:pt x="145" y="407"/>
                  </a:lnTo>
                  <a:lnTo>
                    <a:pt x="147" y="409"/>
                  </a:lnTo>
                  <a:lnTo>
                    <a:pt x="147" y="385"/>
                  </a:lnTo>
                  <a:lnTo>
                    <a:pt x="144" y="385"/>
                  </a:lnTo>
                  <a:lnTo>
                    <a:pt x="141" y="387"/>
                  </a:lnTo>
                  <a:lnTo>
                    <a:pt x="138" y="385"/>
                  </a:lnTo>
                  <a:lnTo>
                    <a:pt x="136" y="385"/>
                  </a:lnTo>
                  <a:lnTo>
                    <a:pt x="133" y="382"/>
                  </a:lnTo>
                  <a:lnTo>
                    <a:pt x="133" y="380"/>
                  </a:lnTo>
                  <a:lnTo>
                    <a:pt x="132" y="377"/>
                  </a:lnTo>
                  <a:lnTo>
                    <a:pt x="131" y="374"/>
                  </a:lnTo>
                  <a:lnTo>
                    <a:pt x="131" y="369"/>
                  </a:lnTo>
                  <a:lnTo>
                    <a:pt x="129" y="367"/>
                  </a:lnTo>
                  <a:lnTo>
                    <a:pt x="128" y="362"/>
                  </a:lnTo>
                  <a:lnTo>
                    <a:pt x="128" y="358"/>
                  </a:lnTo>
                  <a:lnTo>
                    <a:pt x="126" y="353"/>
                  </a:lnTo>
                  <a:lnTo>
                    <a:pt x="126" y="349"/>
                  </a:lnTo>
                  <a:lnTo>
                    <a:pt x="125" y="345"/>
                  </a:lnTo>
                  <a:lnTo>
                    <a:pt x="125" y="342"/>
                  </a:lnTo>
                  <a:lnTo>
                    <a:pt x="123" y="337"/>
                  </a:lnTo>
                  <a:lnTo>
                    <a:pt x="123" y="336"/>
                  </a:lnTo>
                  <a:lnTo>
                    <a:pt x="122" y="333"/>
                  </a:lnTo>
                  <a:lnTo>
                    <a:pt x="122" y="332"/>
                  </a:lnTo>
                  <a:lnTo>
                    <a:pt x="122" y="330"/>
                  </a:lnTo>
                  <a:lnTo>
                    <a:pt x="139" y="348"/>
                  </a:lnTo>
                  <a:lnTo>
                    <a:pt x="141" y="335"/>
                  </a:lnTo>
                  <a:lnTo>
                    <a:pt x="116" y="308"/>
                  </a:lnTo>
                  <a:lnTo>
                    <a:pt x="115" y="307"/>
                  </a:lnTo>
                  <a:lnTo>
                    <a:pt x="115" y="304"/>
                  </a:lnTo>
                  <a:lnTo>
                    <a:pt x="113" y="300"/>
                  </a:lnTo>
                  <a:lnTo>
                    <a:pt x="112" y="295"/>
                  </a:lnTo>
                  <a:lnTo>
                    <a:pt x="110" y="289"/>
                  </a:lnTo>
                  <a:lnTo>
                    <a:pt x="110" y="285"/>
                  </a:lnTo>
                  <a:lnTo>
                    <a:pt x="110" y="281"/>
                  </a:lnTo>
                  <a:lnTo>
                    <a:pt x="112" y="278"/>
                  </a:lnTo>
                  <a:lnTo>
                    <a:pt x="113" y="275"/>
                  </a:lnTo>
                  <a:lnTo>
                    <a:pt x="115" y="271"/>
                  </a:lnTo>
                  <a:lnTo>
                    <a:pt x="115" y="269"/>
                  </a:lnTo>
                  <a:lnTo>
                    <a:pt x="116" y="266"/>
                  </a:lnTo>
                  <a:lnTo>
                    <a:pt x="117" y="263"/>
                  </a:lnTo>
                  <a:lnTo>
                    <a:pt x="119" y="260"/>
                  </a:lnTo>
                  <a:lnTo>
                    <a:pt x="120" y="258"/>
                  </a:lnTo>
                  <a:lnTo>
                    <a:pt x="122" y="255"/>
                  </a:lnTo>
                  <a:lnTo>
                    <a:pt x="123" y="252"/>
                  </a:lnTo>
                  <a:lnTo>
                    <a:pt x="126" y="247"/>
                  </a:lnTo>
                  <a:lnTo>
                    <a:pt x="128" y="244"/>
                  </a:lnTo>
                  <a:lnTo>
                    <a:pt x="129" y="240"/>
                  </a:lnTo>
                  <a:lnTo>
                    <a:pt x="132" y="237"/>
                  </a:lnTo>
                  <a:lnTo>
                    <a:pt x="133" y="233"/>
                  </a:lnTo>
                  <a:lnTo>
                    <a:pt x="135" y="228"/>
                  </a:lnTo>
                  <a:lnTo>
                    <a:pt x="138" y="224"/>
                  </a:lnTo>
                  <a:lnTo>
                    <a:pt x="139" y="221"/>
                  </a:lnTo>
                  <a:lnTo>
                    <a:pt x="141" y="217"/>
                  </a:lnTo>
                  <a:lnTo>
                    <a:pt x="142" y="214"/>
                  </a:lnTo>
                  <a:lnTo>
                    <a:pt x="145" y="210"/>
                  </a:lnTo>
                  <a:lnTo>
                    <a:pt x="147" y="207"/>
                  </a:lnTo>
                  <a:lnTo>
                    <a:pt x="149" y="204"/>
                  </a:lnTo>
                  <a:lnTo>
                    <a:pt x="151" y="199"/>
                  </a:lnTo>
                  <a:lnTo>
                    <a:pt x="152" y="196"/>
                  </a:lnTo>
                  <a:lnTo>
                    <a:pt x="154" y="194"/>
                  </a:lnTo>
                  <a:lnTo>
                    <a:pt x="155" y="191"/>
                  </a:lnTo>
                  <a:lnTo>
                    <a:pt x="158" y="186"/>
                  </a:lnTo>
                  <a:lnTo>
                    <a:pt x="160" y="183"/>
                  </a:lnTo>
                  <a:lnTo>
                    <a:pt x="161" y="180"/>
                  </a:lnTo>
                  <a:lnTo>
                    <a:pt x="161" y="179"/>
                  </a:lnTo>
                  <a:lnTo>
                    <a:pt x="161" y="176"/>
                  </a:lnTo>
                  <a:lnTo>
                    <a:pt x="163" y="173"/>
                  </a:lnTo>
                  <a:lnTo>
                    <a:pt x="163" y="169"/>
                  </a:lnTo>
                  <a:lnTo>
                    <a:pt x="164" y="166"/>
                  </a:lnTo>
                  <a:lnTo>
                    <a:pt x="164" y="162"/>
                  </a:lnTo>
                  <a:lnTo>
                    <a:pt x="165" y="159"/>
                  </a:lnTo>
                  <a:lnTo>
                    <a:pt x="165" y="154"/>
                  </a:lnTo>
                  <a:lnTo>
                    <a:pt x="167" y="150"/>
                  </a:lnTo>
                  <a:lnTo>
                    <a:pt x="167" y="144"/>
                  </a:lnTo>
                  <a:lnTo>
                    <a:pt x="167" y="140"/>
                  </a:lnTo>
                  <a:lnTo>
                    <a:pt x="167" y="134"/>
                  </a:lnTo>
                  <a:lnTo>
                    <a:pt x="168" y="130"/>
                  </a:lnTo>
                  <a:lnTo>
                    <a:pt x="168" y="125"/>
                  </a:lnTo>
                  <a:lnTo>
                    <a:pt x="170" y="119"/>
                  </a:lnTo>
                  <a:lnTo>
                    <a:pt x="170" y="115"/>
                  </a:lnTo>
                  <a:lnTo>
                    <a:pt x="170" y="109"/>
                  </a:lnTo>
                  <a:lnTo>
                    <a:pt x="170" y="103"/>
                  </a:lnTo>
                  <a:lnTo>
                    <a:pt x="171" y="99"/>
                  </a:lnTo>
                  <a:lnTo>
                    <a:pt x="171" y="95"/>
                  </a:lnTo>
                  <a:lnTo>
                    <a:pt x="171" y="90"/>
                  </a:lnTo>
                  <a:lnTo>
                    <a:pt x="171" y="86"/>
                  </a:lnTo>
                  <a:lnTo>
                    <a:pt x="173" y="83"/>
                  </a:lnTo>
                  <a:lnTo>
                    <a:pt x="173" y="79"/>
                  </a:lnTo>
                  <a:lnTo>
                    <a:pt x="174" y="74"/>
                  </a:lnTo>
                  <a:lnTo>
                    <a:pt x="174" y="71"/>
                  </a:lnTo>
                  <a:lnTo>
                    <a:pt x="174" y="69"/>
                  </a:lnTo>
                  <a:lnTo>
                    <a:pt x="176" y="66"/>
                  </a:lnTo>
                  <a:lnTo>
                    <a:pt x="176" y="64"/>
                  </a:lnTo>
                  <a:lnTo>
                    <a:pt x="177" y="63"/>
                  </a:lnTo>
                  <a:lnTo>
                    <a:pt x="177" y="61"/>
                  </a:lnTo>
                  <a:lnTo>
                    <a:pt x="179" y="58"/>
                  </a:lnTo>
                  <a:lnTo>
                    <a:pt x="180" y="55"/>
                  </a:lnTo>
                  <a:lnTo>
                    <a:pt x="183" y="51"/>
                  </a:lnTo>
                  <a:lnTo>
                    <a:pt x="184" y="48"/>
                  </a:lnTo>
                  <a:lnTo>
                    <a:pt x="187" y="44"/>
                  </a:lnTo>
                  <a:lnTo>
                    <a:pt x="189" y="39"/>
                  </a:lnTo>
                  <a:lnTo>
                    <a:pt x="192" y="35"/>
                  </a:lnTo>
                  <a:lnTo>
                    <a:pt x="195" y="32"/>
                  </a:lnTo>
                  <a:lnTo>
                    <a:pt x="196" y="26"/>
                  </a:lnTo>
                  <a:lnTo>
                    <a:pt x="199" y="24"/>
                  </a:lnTo>
                  <a:lnTo>
                    <a:pt x="200" y="19"/>
                  </a:lnTo>
                  <a:lnTo>
                    <a:pt x="202" y="18"/>
                  </a:lnTo>
                  <a:lnTo>
                    <a:pt x="203" y="15"/>
                  </a:lnTo>
                  <a:lnTo>
                    <a:pt x="205" y="13"/>
                  </a:lnTo>
                  <a:lnTo>
                    <a:pt x="205" y="12"/>
                  </a:lnTo>
                  <a:lnTo>
                    <a:pt x="206" y="12"/>
                  </a:lnTo>
                  <a:lnTo>
                    <a:pt x="193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91" name="Freeform 98"/>
            <p:cNvSpPr>
              <a:spLocks/>
            </p:cNvSpPr>
            <p:nvPr/>
          </p:nvSpPr>
          <p:spPr bwMode="auto">
            <a:xfrm>
              <a:off x="367" y="3814"/>
              <a:ext cx="131" cy="222"/>
            </a:xfrm>
            <a:custGeom>
              <a:avLst/>
              <a:gdLst>
                <a:gd name="T0" fmla="*/ 1 w 260"/>
                <a:gd name="T1" fmla="*/ 0 h 445"/>
                <a:gd name="T2" fmla="*/ 1 w 260"/>
                <a:gd name="T3" fmla="*/ 0 h 445"/>
                <a:gd name="T4" fmla="*/ 1 w 260"/>
                <a:gd name="T5" fmla="*/ 0 h 445"/>
                <a:gd name="T6" fmla="*/ 1 w 260"/>
                <a:gd name="T7" fmla="*/ 0 h 445"/>
                <a:gd name="T8" fmla="*/ 1 w 260"/>
                <a:gd name="T9" fmla="*/ 0 h 445"/>
                <a:gd name="T10" fmla="*/ 1 w 260"/>
                <a:gd name="T11" fmla="*/ 0 h 445"/>
                <a:gd name="T12" fmla="*/ 1 w 260"/>
                <a:gd name="T13" fmla="*/ 0 h 445"/>
                <a:gd name="T14" fmla="*/ 1 w 260"/>
                <a:gd name="T15" fmla="*/ 0 h 445"/>
                <a:gd name="T16" fmla="*/ 1 w 260"/>
                <a:gd name="T17" fmla="*/ 0 h 445"/>
                <a:gd name="T18" fmla="*/ 1 w 260"/>
                <a:gd name="T19" fmla="*/ 0 h 445"/>
                <a:gd name="T20" fmla="*/ 1 w 260"/>
                <a:gd name="T21" fmla="*/ 0 h 445"/>
                <a:gd name="T22" fmla="*/ 1 w 260"/>
                <a:gd name="T23" fmla="*/ 0 h 445"/>
                <a:gd name="T24" fmla="*/ 1 w 260"/>
                <a:gd name="T25" fmla="*/ 0 h 445"/>
                <a:gd name="T26" fmla="*/ 1 w 260"/>
                <a:gd name="T27" fmla="*/ 0 h 445"/>
                <a:gd name="T28" fmla="*/ 1 w 260"/>
                <a:gd name="T29" fmla="*/ 0 h 445"/>
                <a:gd name="T30" fmla="*/ 1 w 260"/>
                <a:gd name="T31" fmla="*/ 0 h 445"/>
                <a:gd name="T32" fmla="*/ 1 w 260"/>
                <a:gd name="T33" fmla="*/ 0 h 445"/>
                <a:gd name="T34" fmla="*/ 1 w 260"/>
                <a:gd name="T35" fmla="*/ 0 h 445"/>
                <a:gd name="T36" fmla="*/ 1 w 260"/>
                <a:gd name="T37" fmla="*/ 0 h 445"/>
                <a:gd name="T38" fmla="*/ 1 w 260"/>
                <a:gd name="T39" fmla="*/ 0 h 445"/>
                <a:gd name="T40" fmla="*/ 1 w 260"/>
                <a:gd name="T41" fmla="*/ 0 h 445"/>
                <a:gd name="T42" fmla="*/ 1 w 260"/>
                <a:gd name="T43" fmla="*/ 0 h 445"/>
                <a:gd name="T44" fmla="*/ 1 w 260"/>
                <a:gd name="T45" fmla="*/ 0 h 445"/>
                <a:gd name="T46" fmla="*/ 1 w 260"/>
                <a:gd name="T47" fmla="*/ 0 h 445"/>
                <a:gd name="T48" fmla="*/ 1 w 260"/>
                <a:gd name="T49" fmla="*/ 0 h 445"/>
                <a:gd name="T50" fmla="*/ 1 w 260"/>
                <a:gd name="T51" fmla="*/ 0 h 445"/>
                <a:gd name="T52" fmla="*/ 1 w 260"/>
                <a:gd name="T53" fmla="*/ 0 h 445"/>
                <a:gd name="T54" fmla="*/ 1 w 260"/>
                <a:gd name="T55" fmla="*/ 0 h 445"/>
                <a:gd name="T56" fmla="*/ 1 w 260"/>
                <a:gd name="T57" fmla="*/ 0 h 445"/>
                <a:gd name="T58" fmla="*/ 1 w 260"/>
                <a:gd name="T59" fmla="*/ 0 h 445"/>
                <a:gd name="T60" fmla="*/ 1 w 260"/>
                <a:gd name="T61" fmla="*/ 0 h 445"/>
                <a:gd name="T62" fmla="*/ 1 w 260"/>
                <a:gd name="T63" fmla="*/ 0 h 445"/>
                <a:gd name="T64" fmla="*/ 1 w 260"/>
                <a:gd name="T65" fmla="*/ 0 h 445"/>
                <a:gd name="T66" fmla="*/ 1 w 260"/>
                <a:gd name="T67" fmla="*/ 0 h 445"/>
                <a:gd name="T68" fmla="*/ 1 w 260"/>
                <a:gd name="T69" fmla="*/ 0 h 445"/>
                <a:gd name="T70" fmla="*/ 1 w 260"/>
                <a:gd name="T71" fmla="*/ 0 h 445"/>
                <a:gd name="T72" fmla="*/ 1 w 260"/>
                <a:gd name="T73" fmla="*/ 0 h 445"/>
                <a:gd name="T74" fmla="*/ 1 w 260"/>
                <a:gd name="T75" fmla="*/ 0 h 445"/>
                <a:gd name="T76" fmla="*/ 1 w 260"/>
                <a:gd name="T77" fmla="*/ 0 h 445"/>
                <a:gd name="T78" fmla="*/ 1 w 260"/>
                <a:gd name="T79" fmla="*/ 0 h 445"/>
                <a:gd name="T80" fmla="*/ 1 w 260"/>
                <a:gd name="T81" fmla="*/ 0 h 445"/>
                <a:gd name="T82" fmla="*/ 1 w 260"/>
                <a:gd name="T83" fmla="*/ 0 h 445"/>
                <a:gd name="T84" fmla="*/ 1 w 260"/>
                <a:gd name="T85" fmla="*/ 0 h 445"/>
                <a:gd name="T86" fmla="*/ 1 w 260"/>
                <a:gd name="T87" fmla="*/ 0 h 445"/>
                <a:gd name="T88" fmla="*/ 1 w 260"/>
                <a:gd name="T89" fmla="*/ 0 h 445"/>
                <a:gd name="T90" fmla="*/ 1 w 260"/>
                <a:gd name="T91" fmla="*/ 0 h 445"/>
                <a:gd name="T92" fmla="*/ 1 w 260"/>
                <a:gd name="T93" fmla="*/ 0 h 445"/>
                <a:gd name="T94" fmla="*/ 1 w 260"/>
                <a:gd name="T95" fmla="*/ 0 h 445"/>
                <a:gd name="T96" fmla="*/ 1 w 260"/>
                <a:gd name="T97" fmla="*/ 0 h 445"/>
                <a:gd name="T98" fmla="*/ 1 w 260"/>
                <a:gd name="T99" fmla="*/ 0 h 445"/>
                <a:gd name="T100" fmla="*/ 1 w 260"/>
                <a:gd name="T101" fmla="*/ 0 h 445"/>
                <a:gd name="T102" fmla="*/ 1 w 260"/>
                <a:gd name="T103" fmla="*/ 0 h 445"/>
                <a:gd name="T104" fmla="*/ 1 w 260"/>
                <a:gd name="T105" fmla="*/ 0 h 445"/>
                <a:gd name="T106" fmla="*/ 1 w 260"/>
                <a:gd name="T107" fmla="*/ 0 h 445"/>
                <a:gd name="T108" fmla="*/ 1 w 260"/>
                <a:gd name="T109" fmla="*/ 0 h 445"/>
                <a:gd name="T110" fmla="*/ 1 w 260"/>
                <a:gd name="T111" fmla="*/ 0 h 445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60"/>
                <a:gd name="T169" fmla="*/ 0 h 445"/>
                <a:gd name="T170" fmla="*/ 260 w 260"/>
                <a:gd name="T171" fmla="*/ 445 h 445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60" h="445">
                  <a:moveTo>
                    <a:pt x="244" y="0"/>
                  </a:moveTo>
                  <a:lnTo>
                    <a:pt x="243" y="0"/>
                  </a:lnTo>
                  <a:lnTo>
                    <a:pt x="241" y="3"/>
                  </a:lnTo>
                  <a:lnTo>
                    <a:pt x="241" y="4"/>
                  </a:lnTo>
                  <a:lnTo>
                    <a:pt x="240" y="7"/>
                  </a:lnTo>
                  <a:lnTo>
                    <a:pt x="238" y="9"/>
                  </a:lnTo>
                  <a:lnTo>
                    <a:pt x="237" y="12"/>
                  </a:lnTo>
                  <a:lnTo>
                    <a:pt x="235" y="16"/>
                  </a:lnTo>
                  <a:lnTo>
                    <a:pt x="234" y="19"/>
                  </a:lnTo>
                  <a:lnTo>
                    <a:pt x="231" y="22"/>
                  </a:lnTo>
                  <a:lnTo>
                    <a:pt x="230" y="26"/>
                  </a:lnTo>
                  <a:lnTo>
                    <a:pt x="228" y="31"/>
                  </a:lnTo>
                  <a:lnTo>
                    <a:pt x="225" y="35"/>
                  </a:lnTo>
                  <a:lnTo>
                    <a:pt x="224" y="39"/>
                  </a:lnTo>
                  <a:lnTo>
                    <a:pt x="222" y="44"/>
                  </a:lnTo>
                  <a:lnTo>
                    <a:pt x="220" y="48"/>
                  </a:lnTo>
                  <a:lnTo>
                    <a:pt x="217" y="52"/>
                  </a:lnTo>
                  <a:lnTo>
                    <a:pt x="215" y="57"/>
                  </a:lnTo>
                  <a:lnTo>
                    <a:pt x="212" y="63"/>
                  </a:lnTo>
                  <a:lnTo>
                    <a:pt x="209" y="67"/>
                  </a:lnTo>
                  <a:lnTo>
                    <a:pt x="208" y="71"/>
                  </a:lnTo>
                  <a:lnTo>
                    <a:pt x="205" y="76"/>
                  </a:lnTo>
                  <a:lnTo>
                    <a:pt x="204" y="80"/>
                  </a:lnTo>
                  <a:lnTo>
                    <a:pt x="201" y="84"/>
                  </a:lnTo>
                  <a:lnTo>
                    <a:pt x="198" y="89"/>
                  </a:lnTo>
                  <a:lnTo>
                    <a:pt x="196" y="92"/>
                  </a:lnTo>
                  <a:lnTo>
                    <a:pt x="193" y="96"/>
                  </a:lnTo>
                  <a:lnTo>
                    <a:pt x="192" y="100"/>
                  </a:lnTo>
                  <a:lnTo>
                    <a:pt x="189" y="103"/>
                  </a:lnTo>
                  <a:lnTo>
                    <a:pt x="188" y="106"/>
                  </a:lnTo>
                  <a:lnTo>
                    <a:pt x="186" y="110"/>
                  </a:lnTo>
                  <a:lnTo>
                    <a:pt x="183" y="112"/>
                  </a:lnTo>
                  <a:lnTo>
                    <a:pt x="182" y="116"/>
                  </a:lnTo>
                  <a:lnTo>
                    <a:pt x="179" y="119"/>
                  </a:lnTo>
                  <a:lnTo>
                    <a:pt x="176" y="124"/>
                  </a:lnTo>
                  <a:lnTo>
                    <a:pt x="173" y="128"/>
                  </a:lnTo>
                  <a:lnTo>
                    <a:pt x="170" y="132"/>
                  </a:lnTo>
                  <a:lnTo>
                    <a:pt x="166" y="138"/>
                  </a:lnTo>
                  <a:lnTo>
                    <a:pt x="163" y="144"/>
                  </a:lnTo>
                  <a:lnTo>
                    <a:pt x="160" y="148"/>
                  </a:lnTo>
                  <a:lnTo>
                    <a:pt x="156" y="154"/>
                  </a:lnTo>
                  <a:lnTo>
                    <a:pt x="154" y="156"/>
                  </a:lnTo>
                  <a:lnTo>
                    <a:pt x="151" y="158"/>
                  </a:lnTo>
                  <a:lnTo>
                    <a:pt x="150" y="161"/>
                  </a:lnTo>
                  <a:lnTo>
                    <a:pt x="148" y="164"/>
                  </a:lnTo>
                  <a:lnTo>
                    <a:pt x="145" y="167"/>
                  </a:lnTo>
                  <a:lnTo>
                    <a:pt x="144" y="170"/>
                  </a:lnTo>
                  <a:lnTo>
                    <a:pt x="142" y="173"/>
                  </a:lnTo>
                  <a:lnTo>
                    <a:pt x="140" y="176"/>
                  </a:lnTo>
                  <a:lnTo>
                    <a:pt x="138" y="179"/>
                  </a:lnTo>
                  <a:lnTo>
                    <a:pt x="137" y="182"/>
                  </a:lnTo>
                  <a:lnTo>
                    <a:pt x="134" y="185"/>
                  </a:lnTo>
                  <a:lnTo>
                    <a:pt x="132" y="188"/>
                  </a:lnTo>
                  <a:lnTo>
                    <a:pt x="128" y="192"/>
                  </a:lnTo>
                  <a:lnTo>
                    <a:pt x="125" y="198"/>
                  </a:lnTo>
                  <a:lnTo>
                    <a:pt x="124" y="201"/>
                  </a:lnTo>
                  <a:lnTo>
                    <a:pt x="121" y="204"/>
                  </a:lnTo>
                  <a:lnTo>
                    <a:pt x="119" y="205"/>
                  </a:lnTo>
                  <a:lnTo>
                    <a:pt x="118" y="208"/>
                  </a:lnTo>
                  <a:lnTo>
                    <a:pt x="113" y="212"/>
                  </a:lnTo>
                  <a:lnTo>
                    <a:pt x="110" y="218"/>
                  </a:lnTo>
                  <a:lnTo>
                    <a:pt x="108" y="222"/>
                  </a:lnTo>
                  <a:lnTo>
                    <a:pt x="105" y="227"/>
                  </a:lnTo>
                  <a:lnTo>
                    <a:pt x="102" y="230"/>
                  </a:lnTo>
                  <a:lnTo>
                    <a:pt x="99" y="234"/>
                  </a:lnTo>
                  <a:lnTo>
                    <a:pt x="96" y="237"/>
                  </a:lnTo>
                  <a:lnTo>
                    <a:pt x="94" y="240"/>
                  </a:lnTo>
                  <a:lnTo>
                    <a:pt x="93" y="244"/>
                  </a:lnTo>
                  <a:lnTo>
                    <a:pt x="92" y="246"/>
                  </a:lnTo>
                  <a:lnTo>
                    <a:pt x="90" y="247"/>
                  </a:lnTo>
                  <a:lnTo>
                    <a:pt x="89" y="249"/>
                  </a:lnTo>
                  <a:lnTo>
                    <a:pt x="89" y="251"/>
                  </a:lnTo>
                  <a:lnTo>
                    <a:pt x="87" y="254"/>
                  </a:lnTo>
                  <a:lnTo>
                    <a:pt x="86" y="257"/>
                  </a:lnTo>
                  <a:lnTo>
                    <a:pt x="86" y="260"/>
                  </a:lnTo>
                  <a:lnTo>
                    <a:pt x="84" y="263"/>
                  </a:lnTo>
                  <a:lnTo>
                    <a:pt x="84" y="267"/>
                  </a:lnTo>
                  <a:lnTo>
                    <a:pt x="83" y="270"/>
                  </a:lnTo>
                  <a:lnTo>
                    <a:pt x="83" y="273"/>
                  </a:lnTo>
                  <a:lnTo>
                    <a:pt x="81" y="276"/>
                  </a:lnTo>
                  <a:lnTo>
                    <a:pt x="81" y="281"/>
                  </a:lnTo>
                  <a:lnTo>
                    <a:pt x="80" y="282"/>
                  </a:lnTo>
                  <a:lnTo>
                    <a:pt x="80" y="285"/>
                  </a:lnTo>
                  <a:lnTo>
                    <a:pt x="80" y="286"/>
                  </a:lnTo>
                  <a:lnTo>
                    <a:pt x="80" y="288"/>
                  </a:lnTo>
                  <a:lnTo>
                    <a:pt x="80" y="289"/>
                  </a:lnTo>
                  <a:lnTo>
                    <a:pt x="80" y="291"/>
                  </a:lnTo>
                  <a:lnTo>
                    <a:pt x="80" y="294"/>
                  </a:lnTo>
                  <a:lnTo>
                    <a:pt x="81" y="297"/>
                  </a:lnTo>
                  <a:lnTo>
                    <a:pt x="81" y="299"/>
                  </a:lnTo>
                  <a:lnTo>
                    <a:pt x="81" y="302"/>
                  </a:lnTo>
                  <a:lnTo>
                    <a:pt x="81" y="307"/>
                  </a:lnTo>
                  <a:lnTo>
                    <a:pt x="83" y="311"/>
                  </a:lnTo>
                  <a:lnTo>
                    <a:pt x="83" y="314"/>
                  </a:lnTo>
                  <a:lnTo>
                    <a:pt x="84" y="317"/>
                  </a:lnTo>
                  <a:lnTo>
                    <a:pt x="84" y="320"/>
                  </a:lnTo>
                  <a:lnTo>
                    <a:pt x="84" y="324"/>
                  </a:lnTo>
                  <a:lnTo>
                    <a:pt x="86" y="327"/>
                  </a:lnTo>
                  <a:lnTo>
                    <a:pt x="86" y="330"/>
                  </a:lnTo>
                  <a:lnTo>
                    <a:pt x="86" y="328"/>
                  </a:lnTo>
                  <a:lnTo>
                    <a:pt x="89" y="328"/>
                  </a:lnTo>
                  <a:lnTo>
                    <a:pt x="90" y="327"/>
                  </a:lnTo>
                  <a:lnTo>
                    <a:pt x="93" y="328"/>
                  </a:lnTo>
                  <a:lnTo>
                    <a:pt x="94" y="330"/>
                  </a:lnTo>
                  <a:lnTo>
                    <a:pt x="96" y="334"/>
                  </a:lnTo>
                  <a:lnTo>
                    <a:pt x="97" y="336"/>
                  </a:lnTo>
                  <a:lnTo>
                    <a:pt x="99" y="339"/>
                  </a:lnTo>
                  <a:lnTo>
                    <a:pt x="100" y="342"/>
                  </a:lnTo>
                  <a:lnTo>
                    <a:pt x="102" y="346"/>
                  </a:lnTo>
                  <a:lnTo>
                    <a:pt x="105" y="349"/>
                  </a:lnTo>
                  <a:lnTo>
                    <a:pt x="106" y="353"/>
                  </a:lnTo>
                  <a:lnTo>
                    <a:pt x="109" y="359"/>
                  </a:lnTo>
                  <a:lnTo>
                    <a:pt x="112" y="363"/>
                  </a:lnTo>
                  <a:lnTo>
                    <a:pt x="113" y="368"/>
                  </a:lnTo>
                  <a:lnTo>
                    <a:pt x="116" y="372"/>
                  </a:lnTo>
                  <a:lnTo>
                    <a:pt x="118" y="378"/>
                  </a:lnTo>
                  <a:lnTo>
                    <a:pt x="121" y="382"/>
                  </a:lnTo>
                  <a:lnTo>
                    <a:pt x="122" y="387"/>
                  </a:lnTo>
                  <a:lnTo>
                    <a:pt x="125" y="391"/>
                  </a:lnTo>
                  <a:lnTo>
                    <a:pt x="126" y="395"/>
                  </a:lnTo>
                  <a:lnTo>
                    <a:pt x="128" y="398"/>
                  </a:lnTo>
                  <a:lnTo>
                    <a:pt x="129" y="401"/>
                  </a:lnTo>
                  <a:lnTo>
                    <a:pt x="131" y="404"/>
                  </a:lnTo>
                  <a:lnTo>
                    <a:pt x="132" y="407"/>
                  </a:lnTo>
                  <a:lnTo>
                    <a:pt x="134" y="410"/>
                  </a:lnTo>
                  <a:lnTo>
                    <a:pt x="137" y="414"/>
                  </a:lnTo>
                  <a:lnTo>
                    <a:pt x="140" y="419"/>
                  </a:lnTo>
                  <a:lnTo>
                    <a:pt x="142" y="423"/>
                  </a:lnTo>
                  <a:lnTo>
                    <a:pt x="144" y="426"/>
                  </a:lnTo>
                  <a:lnTo>
                    <a:pt x="142" y="429"/>
                  </a:lnTo>
                  <a:lnTo>
                    <a:pt x="141" y="432"/>
                  </a:lnTo>
                  <a:lnTo>
                    <a:pt x="138" y="433"/>
                  </a:lnTo>
                  <a:lnTo>
                    <a:pt x="134" y="435"/>
                  </a:lnTo>
                  <a:lnTo>
                    <a:pt x="129" y="433"/>
                  </a:lnTo>
                  <a:lnTo>
                    <a:pt x="125" y="433"/>
                  </a:lnTo>
                  <a:lnTo>
                    <a:pt x="121" y="433"/>
                  </a:lnTo>
                  <a:lnTo>
                    <a:pt x="115" y="432"/>
                  </a:lnTo>
                  <a:lnTo>
                    <a:pt x="110" y="430"/>
                  </a:lnTo>
                  <a:lnTo>
                    <a:pt x="105" y="429"/>
                  </a:lnTo>
                  <a:lnTo>
                    <a:pt x="102" y="429"/>
                  </a:lnTo>
                  <a:lnTo>
                    <a:pt x="97" y="427"/>
                  </a:lnTo>
                  <a:lnTo>
                    <a:pt x="93" y="426"/>
                  </a:lnTo>
                  <a:lnTo>
                    <a:pt x="87" y="424"/>
                  </a:lnTo>
                  <a:lnTo>
                    <a:pt x="84" y="423"/>
                  </a:lnTo>
                  <a:lnTo>
                    <a:pt x="83" y="422"/>
                  </a:lnTo>
                  <a:lnTo>
                    <a:pt x="80" y="422"/>
                  </a:lnTo>
                  <a:lnTo>
                    <a:pt x="77" y="420"/>
                  </a:lnTo>
                  <a:lnTo>
                    <a:pt x="71" y="419"/>
                  </a:lnTo>
                  <a:lnTo>
                    <a:pt x="67" y="416"/>
                  </a:lnTo>
                  <a:lnTo>
                    <a:pt x="64" y="414"/>
                  </a:lnTo>
                  <a:lnTo>
                    <a:pt x="61" y="413"/>
                  </a:lnTo>
                  <a:lnTo>
                    <a:pt x="58" y="411"/>
                  </a:lnTo>
                  <a:lnTo>
                    <a:pt x="57" y="410"/>
                  </a:lnTo>
                  <a:lnTo>
                    <a:pt x="51" y="407"/>
                  </a:lnTo>
                  <a:lnTo>
                    <a:pt x="46" y="406"/>
                  </a:lnTo>
                  <a:lnTo>
                    <a:pt x="42" y="403"/>
                  </a:lnTo>
                  <a:lnTo>
                    <a:pt x="39" y="400"/>
                  </a:lnTo>
                  <a:lnTo>
                    <a:pt x="36" y="397"/>
                  </a:lnTo>
                  <a:lnTo>
                    <a:pt x="35" y="394"/>
                  </a:lnTo>
                  <a:lnTo>
                    <a:pt x="33" y="388"/>
                  </a:lnTo>
                  <a:lnTo>
                    <a:pt x="32" y="385"/>
                  </a:lnTo>
                  <a:lnTo>
                    <a:pt x="31" y="381"/>
                  </a:lnTo>
                  <a:lnTo>
                    <a:pt x="31" y="378"/>
                  </a:lnTo>
                  <a:lnTo>
                    <a:pt x="29" y="375"/>
                  </a:lnTo>
                  <a:lnTo>
                    <a:pt x="29" y="372"/>
                  </a:lnTo>
                  <a:lnTo>
                    <a:pt x="28" y="368"/>
                  </a:lnTo>
                  <a:lnTo>
                    <a:pt x="28" y="365"/>
                  </a:lnTo>
                  <a:lnTo>
                    <a:pt x="26" y="362"/>
                  </a:lnTo>
                  <a:lnTo>
                    <a:pt x="26" y="358"/>
                  </a:lnTo>
                  <a:lnTo>
                    <a:pt x="25" y="355"/>
                  </a:lnTo>
                  <a:lnTo>
                    <a:pt x="25" y="350"/>
                  </a:lnTo>
                  <a:lnTo>
                    <a:pt x="23" y="346"/>
                  </a:lnTo>
                  <a:lnTo>
                    <a:pt x="23" y="343"/>
                  </a:lnTo>
                  <a:lnTo>
                    <a:pt x="22" y="339"/>
                  </a:lnTo>
                  <a:lnTo>
                    <a:pt x="22" y="334"/>
                  </a:lnTo>
                  <a:lnTo>
                    <a:pt x="20" y="331"/>
                  </a:lnTo>
                  <a:lnTo>
                    <a:pt x="20" y="327"/>
                  </a:lnTo>
                  <a:lnTo>
                    <a:pt x="20" y="324"/>
                  </a:lnTo>
                  <a:lnTo>
                    <a:pt x="19" y="321"/>
                  </a:lnTo>
                  <a:lnTo>
                    <a:pt x="19" y="318"/>
                  </a:lnTo>
                  <a:lnTo>
                    <a:pt x="19" y="315"/>
                  </a:lnTo>
                  <a:lnTo>
                    <a:pt x="17" y="313"/>
                  </a:lnTo>
                  <a:lnTo>
                    <a:pt x="17" y="310"/>
                  </a:lnTo>
                  <a:lnTo>
                    <a:pt x="17" y="307"/>
                  </a:lnTo>
                  <a:lnTo>
                    <a:pt x="17" y="305"/>
                  </a:lnTo>
                  <a:lnTo>
                    <a:pt x="16" y="301"/>
                  </a:lnTo>
                  <a:lnTo>
                    <a:pt x="16" y="299"/>
                  </a:lnTo>
                  <a:lnTo>
                    <a:pt x="15" y="297"/>
                  </a:lnTo>
                  <a:lnTo>
                    <a:pt x="13" y="294"/>
                  </a:lnTo>
                  <a:lnTo>
                    <a:pt x="12" y="289"/>
                  </a:lnTo>
                  <a:lnTo>
                    <a:pt x="10" y="286"/>
                  </a:lnTo>
                  <a:lnTo>
                    <a:pt x="9" y="283"/>
                  </a:lnTo>
                  <a:lnTo>
                    <a:pt x="7" y="281"/>
                  </a:lnTo>
                  <a:lnTo>
                    <a:pt x="6" y="279"/>
                  </a:lnTo>
                  <a:lnTo>
                    <a:pt x="3" y="279"/>
                  </a:lnTo>
                  <a:lnTo>
                    <a:pt x="1" y="282"/>
                  </a:lnTo>
                  <a:lnTo>
                    <a:pt x="0" y="286"/>
                  </a:lnTo>
                  <a:lnTo>
                    <a:pt x="0" y="291"/>
                  </a:lnTo>
                  <a:lnTo>
                    <a:pt x="1" y="292"/>
                  </a:lnTo>
                  <a:lnTo>
                    <a:pt x="3" y="297"/>
                  </a:lnTo>
                  <a:lnTo>
                    <a:pt x="4" y="298"/>
                  </a:lnTo>
                  <a:lnTo>
                    <a:pt x="6" y="301"/>
                  </a:lnTo>
                  <a:lnTo>
                    <a:pt x="6" y="305"/>
                  </a:lnTo>
                  <a:lnTo>
                    <a:pt x="7" y="308"/>
                  </a:lnTo>
                  <a:lnTo>
                    <a:pt x="9" y="311"/>
                  </a:lnTo>
                  <a:lnTo>
                    <a:pt x="9" y="314"/>
                  </a:lnTo>
                  <a:lnTo>
                    <a:pt x="10" y="317"/>
                  </a:lnTo>
                  <a:lnTo>
                    <a:pt x="12" y="320"/>
                  </a:lnTo>
                  <a:lnTo>
                    <a:pt x="12" y="323"/>
                  </a:lnTo>
                  <a:lnTo>
                    <a:pt x="12" y="327"/>
                  </a:lnTo>
                  <a:lnTo>
                    <a:pt x="13" y="330"/>
                  </a:lnTo>
                  <a:lnTo>
                    <a:pt x="13" y="333"/>
                  </a:lnTo>
                  <a:lnTo>
                    <a:pt x="13" y="334"/>
                  </a:lnTo>
                  <a:lnTo>
                    <a:pt x="13" y="339"/>
                  </a:lnTo>
                  <a:lnTo>
                    <a:pt x="15" y="343"/>
                  </a:lnTo>
                  <a:lnTo>
                    <a:pt x="15" y="347"/>
                  </a:lnTo>
                  <a:lnTo>
                    <a:pt x="16" y="352"/>
                  </a:lnTo>
                  <a:lnTo>
                    <a:pt x="16" y="358"/>
                  </a:lnTo>
                  <a:lnTo>
                    <a:pt x="16" y="360"/>
                  </a:lnTo>
                  <a:lnTo>
                    <a:pt x="17" y="363"/>
                  </a:lnTo>
                  <a:lnTo>
                    <a:pt x="17" y="366"/>
                  </a:lnTo>
                  <a:lnTo>
                    <a:pt x="19" y="369"/>
                  </a:lnTo>
                  <a:lnTo>
                    <a:pt x="19" y="371"/>
                  </a:lnTo>
                  <a:lnTo>
                    <a:pt x="19" y="374"/>
                  </a:lnTo>
                  <a:lnTo>
                    <a:pt x="19" y="376"/>
                  </a:lnTo>
                  <a:lnTo>
                    <a:pt x="20" y="379"/>
                  </a:lnTo>
                  <a:lnTo>
                    <a:pt x="20" y="385"/>
                  </a:lnTo>
                  <a:lnTo>
                    <a:pt x="22" y="390"/>
                  </a:lnTo>
                  <a:lnTo>
                    <a:pt x="23" y="394"/>
                  </a:lnTo>
                  <a:lnTo>
                    <a:pt x="25" y="398"/>
                  </a:lnTo>
                  <a:lnTo>
                    <a:pt x="26" y="403"/>
                  </a:lnTo>
                  <a:lnTo>
                    <a:pt x="28" y="407"/>
                  </a:lnTo>
                  <a:lnTo>
                    <a:pt x="29" y="410"/>
                  </a:lnTo>
                  <a:lnTo>
                    <a:pt x="33" y="413"/>
                  </a:lnTo>
                  <a:lnTo>
                    <a:pt x="35" y="414"/>
                  </a:lnTo>
                  <a:lnTo>
                    <a:pt x="38" y="416"/>
                  </a:lnTo>
                  <a:lnTo>
                    <a:pt x="39" y="417"/>
                  </a:lnTo>
                  <a:lnTo>
                    <a:pt x="42" y="419"/>
                  </a:lnTo>
                  <a:lnTo>
                    <a:pt x="45" y="420"/>
                  </a:lnTo>
                  <a:lnTo>
                    <a:pt x="49" y="422"/>
                  </a:lnTo>
                  <a:lnTo>
                    <a:pt x="52" y="424"/>
                  </a:lnTo>
                  <a:lnTo>
                    <a:pt x="55" y="426"/>
                  </a:lnTo>
                  <a:lnTo>
                    <a:pt x="58" y="427"/>
                  </a:lnTo>
                  <a:lnTo>
                    <a:pt x="62" y="429"/>
                  </a:lnTo>
                  <a:lnTo>
                    <a:pt x="65" y="430"/>
                  </a:lnTo>
                  <a:lnTo>
                    <a:pt x="70" y="433"/>
                  </a:lnTo>
                  <a:lnTo>
                    <a:pt x="73" y="433"/>
                  </a:lnTo>
                  <a:lnTo>
                    <a:pt x="76" y="435"/>
                  </a:lnTo>
                  <a:lnTo>
                    <a:pt x="78" y="436"/>
                  </a:lnTo>
                  <a:lnTo>
                    <a:pt x="83" y="438"/>
                  </a:lnTo>
                  <a:lnTo>
                    <a:pt x="86" y="439"/>
                  </a:lnTo>
                  <a:lnTo>
                    <a:pt x="90" y="439"/>
                  </a:lnTo>
                  <a:lnTo>
                    <a:pt x="93" y="440"/>
                  </a:lnTo>
                  <a:lnTo>
                    <a:pt x="96" y="442"/>
                  </a:lnTo>
                  <a:lnTo>
                    <a:pt x="99" y="442"/>
                  </a:lnTo>
                  <a:lnTo>
                    <a:pt x="102" y="443"/>
                  </a:lnTo>
                  <a:lnTo>
                    <a:pt x="103" y="443"/>
                  </a:lnTo>
                  <a:lnTo>
                    <a:pt x="106" y="443"/>
                  </a:lnTo>
                  <a:lnTo>
                    <a:pt x="110" y="443"/>
                  </a:lnTo>
                  <a:lnTo>
                    <a:pt x="113" y="445"/>
                  </a:lnTo>
                  <a:lnTo>
                    <a:pt x="115" y="443"/>
                  </a:lnTo>
                  <a:lnTo>
                    <a:pt x="116" y="443"/>
                  </a:lnTo>
                  <a:lnTo>
                    <a:pt x="119" y="443"/>
                  </a:lnTo>
                  <a:lnTo>
                    <a:pt x="122" y="443"/>
                  </a:lnTo>
                  <a:lnTo>
                    <a:pt x="125" y="443"/>
                  </a:lnTo>
                  <a:lnTo>
                    <a:pt x="129" y="445"/>
                  </a:lnTo>
                  <a:lnTo>
                    <a:pt x="132" y="445"/>
                  </a:lnTo>
                  <a:lnTo>
                    <a:pt x="135" y="445"/>
                  </a:lnTo>
                  <a:lnTo>
                    <a:pt x="138" y="445"/>
                  </a:lnTo>
                  <a:lnTo>
                    <a:pt x="142" y="445"/>
                  </a:lnTo>
                  <a:lnTo>
                    <a:pt x="145" y="445"/>
                  </a:lnTo>
                  <a:lnTo>
                    <a:pt x="148" y="445"/>
                  </a:lnTo>
                  <a:lnTo>
                    <a:pt x="153" y="443"/>
                  </a:lnTo>
                  <a:lnTo>
                    <a:pt x="156" y="442"/>
                  </a:lnTo>
                  <a:lnTo>
                    <a:pt x="157" y="439"/>
                  </a:lnTo>
                  <a:lnTo>
                    <a:pt x="158" y="436"/>
                  </a:lnTo>
                  <a:lnTo>
                    <a:pt x="158" y="433"/>
                  </a:lnTo>
                  <a:lnTo>
                    <a:pt x="160" y="432"/>
                  </a:lnTo>
                  <a:lnTo>
                    <a:pt x="160" y="426"/>
                  </a:lnTo>
                  <a:lnTo>
                    <a:pt x="158" y="423"/>
                  </a:lnTo>
                  <a:lnTo>
                    <a:pt x="157" y="420"/>
                  </a:lnTo>
                  <a:lnTo>
                    <a:pt x="156" y="417"/>
                  </a:lnTo>
                  <a:lnTo>
                    <a:pt x="154" y="414"/>
                  </a:lnTo>
                  <a:lnTo>
                    <a:pt x="153" y="411"/>
                  </a:lnTo>
                  <a:lnTo>
                    <a:pt x="151" y="408"/>
                  </a:lnTo>
                  <a:lnTo>
                    <a:pt x="150" y="406"/>
                  </a:lnTo>
                  <a:lnTo>
                    <a:pt x="147" y="403"/>
                  </a:lnTo>
                  <a:lnTo>
                    <a:pt x="145" y="398"/>
                  </a:lnTo>
                  <a:lnTo>
                    <a:pt x="142" y="395"/>
                  </a:lnTo>
                  <a:lnTo>
                    <a:pt x="140" y="391"/>
                  </a:lnTo>
                  <a:lnTo>
                    <a:pt x="138" y="387"/>
                  </a:lnTo>
                  <a:lnTo>
                    <a:pt x="135" y="382"/>
                  </a:lnTo>
                  <a:lnTo>
                    <a:pt x="132" y="378"/>
                  </a:lnTo>
                  <a:lnTo>
                    <a:pt x="131" y="375"/>
                  </a:lnTo>
                  <a:lnTo>
                    <a:pt x="128" y="371"/>
                  </a:lnTo>
                  <a:lnTo>
                    <a:pt x="125" y="366"/>
                  </a:lnTo>
                  <a:lnTo>
                    <a:pt x="122" y="362"/>
                  </a:lnTo>
                  <a:lnTo>
                    <a:pt x="121" y="358"/>
                  </a:lnTo>
                  <a:lnTo>
                    <a:pt x="118" y="353"/>
                  </a:lnTo>
                  <a:lnTo>
                    <a:pt x="115" y="350"/>
                  </a:lnTo>
                  <a:lnTo>
                    <a:pt x="113" y="346"/>
                  </a:lnTo>
                  <a:lnTo>
                    <a:pt x="112" y="343"/>
                  </a:lnTo>
                  <a:lnTo>
                    <a:pt x="109" y="339"/>
                  </a:lnTo>
                  <a:lnTo>
                    <a:pt x="108" y="336"/>
                  </a:lnTo>
                  <a:lnTo>
                    <a:pt x="106" y="333"/>
                  </a:lnTo>
                  <a:lnTo>
                    <a:pt x="105" y="330"/>
                  </a:lnTo>
                  <a:lnTo>
                    <a:pt x="102" y="327"/>
                  </a:lnTo>
                  <a:lnTo>
                    <a:pt x="102" y="324"/>
                  </a:lnTo>
                  <a:lnTo>
                    <a:pt x="99" y="320"/>
                  </a:lnTo>
                  <a:lnTo>
                    <a:pt x="97" y="315"/>
                  </a:lnTo>
                  <a:lnTo>
                    <a:pt x="96" y="311"/>
                  </a:lnTo>
                  <a:lnTo>
                    <a:pt x="94" y="307"/>
                  </a:lnTo>
                  <a:lnTo>
                    <a:pt x="93" y="302"/>
                  </a:lnTo>
                  <a:lnTo>
                    <a:pt x="92" y="299"/>
                  </a:lnTo>
                  <a:lnTo>
                    <a:pt x="92" y="297"/>
                  </a:lnTo>
                  <a:lnTo>
                    <a:pt x="102" y="249"/>
                  </a:lnTo>
                  <a:lnTo>
                    <a:pt x="102" y="247"/>
                  </a:lnTo>
                  <a:lnTo>
                    <a:pt x="105" y="243"/>
                  </a:lnTo>
                  <a:lnTo>
                    <a:pt x="106" y="240"/>
                  </a:lnTo>
                  <a:lnTo>
                    <a:pt x="109" y="237"/>
                  </a:lnTo>
                  <a:lnTo>
                    <a:pt x="110" y="234"/>
                  </a:lnTo>
                  <a:lnTo>
                    <a:pt x="113" y="230"/>
                  </a:lnTo>
                  <a:lnTo>
                    <a:pt x="116" y="225"/>
                  </a:lnTo>
                  <a:lnTo>
                    <a:pt x="121" y="221"/>
                  </a:lnTo>
                  <a:lnTo>
                    <a:pt x="124" y="215"/>
                  </a:lnTo>
                  <a:lnTo>
                    <a:pt x="128" y="211"/>
                  </a:lnTo>
                  <a:lnTo>
                    <a:pt x="129" y="208"/>
                  </a:lnTo>
                  <a:lnTo>
                    <a:pt x="131" y="205"/>
                  </a:lnTo>
                  <a:lnTo>
                    <a:pt x="134" y="202"/>
                  </a:lnTo>
                  <a:lnTo>
                    <a:pt x="135" y="199"/>
                  </a:lnTo>
                  <a:lnTo>
                    <a:pt x="138" y="196"/>
                  </a:lnTo>
                  <a:lnTo>
                    <a:pt x="140" y="193"/>
                  </a:lnTo>
                  <a:lnTo>
                    <a:pt x="142" y="190"/>
                  </a:lnTo>
                  <a:lnTo>
                    <a:pt x="145" y="188"/>
                  </a:lnTo>
                  <a:lnTo>
                    <a:pt x="147" y="185"/>
                  </a:lnTo>
                  <a:lnTo>
                    <a:pt x="150" y="180"/>
                  </a:lnTo>
                  <a:lnTo>
                    <a:pt x="151" y="177"/>
                  </a:lnTo>
                  <a:lnTo>
                    <a:pt x="154" y="174"/>
                  </a:lnTo>
                  <a:lnTo>
                    <a:pt x="156" y="172"/>
                  </a:lnTo>
                  <a:lnTo>
                    <a:pt x="158" y="169"/>
                  </a:lnTo>
                  <a:lnTo>
                    <a:pt x="160" y="166"/>
                  </a:lnTo>
                  <a:lnTo>
                    <a:pt x="163" y="163"/>
                  </a:lnTo>
                  <a:lnTo>
                    <a:pt x="164" y="160"/>
                  </a:lnTo>
                  <a:lnTo>
                    <a:pt x="166" y="157"/>
                  </a:lnTo>
                  <a:lnTo>
                    <a:pt x="169" y="154"/>
                  </a:lnTo>
                  <a:lnTo>
                    <a:pt x="170" y="151"/>
                  </a:lnTo>
                  <a:lnTo>
                    <a:pt x="173" y="148"/>
                  </a:lnTo>
                  <a:lnTo>
                    <a:pt x="174" y="145"/>
                  </a:lnTo>
                  <a:lnTo>
                    <a:pt x="176" y="142"/>
                  </a:lnTo>
                  <a:lnTo>
                    <a:pt x="179" y="140"/>
                  </a:lnTo>
                  <a:lnTo>
                    <a:pt x="180" y="137"/>
                  </a:lnTo>
                  <a:lnTo>
                    <a:pt x="182" y="134"/>
                  </a:lnTo>
                  <a:lnTo>
                    <a:pt x="185" y="131"/>
                  </a:lnTo>
                  <a:lnTo>
                    <a:pt x="186" y="129"/>
                  </a:lnTo>
                  <a:lnTo>
                    <a:pt x="189" y="125"/>
                  </a:lnTo>
                  <a:lnTo>
                    <a:pt x="193" y="121"/>
                  </a:lnTo>
                  <a:lnTo>
                    <a:pt x="196" y="116"/>
                  </a:lnTo>
                  <a:lnTo>
                    <a:pt x="199" y="113"/>
                  </a:lnTo>
                  <a:lnTo>
                    <a:pt x="201" y="109"/>
                  </a:lnTo>
                  <a:lnTo>
                    <a:pt x="204" y="108"/>
                  </a:lnTo>
                  <a:lnTo>
                    <a:pt x="205" y="105"/>
                  </a:lnTo>
                  <a:lnTo>
                    <a:pt x="206" y="102"/>
                  </a:lnTo>
                  <a:lnTo>
                    <a:pt x="209" y="99"/>
                  </a:lnTo>
                  <a:lnTo>
                    <a:pt x="211" y="94"/>
                  </a:lnTo>
                  <a:lnTo>
                    <a:pt x="214" y="90"/>
                  </a:lnTo>
                  <a:lnTo>
                    <a:pt x="215" y="87"/>
                  </a:lnTo>
                  <a:lnTo>
                    <a:pt x="218" y="83"/>
                  </a:lnTo>
                  <a:lnTo>
                    <a:pt x="220" y="80"/>
                  </a:lnTo>
                  <a:lnTo>
                    <a:pt x="222" y="76"/>
                  </a:lnTo>
                  <a:lnTo>
                    <a:pt x="224" y="71"/>
                  </a:lnTo>
                  <a:lnTo>
                    <a:pt x="227" y="67"/>
                  </a:lnTo>
                  <a:lnTo>
                    <a:pt x="230" y="63"/>
                  </a:lnTo>
                  <a:lnTo>
                    <a:pt x="231" y="58"/>
                  </a:lnTo>
                  <a:lnTo>
                    <a:pt x="234" y="54"/>
                  </a:lnTo>
                  <a:lnTo>
                    <a:pt x="237" y="49"/>
                  </a:lnTo>
                  <a:lnTo>
                    <a:pt x="238" y="45"/>
                  </a:lnTo>
                  <a:lnTo>
                    <a:pt x="241" y="41"/>
                  </a:lnTo>
                  <a:lnTo>
                    <a:pt x="243" y="36"/>
                  </a:lnTo>
                  <a:lnTo>
                    <a:pt x="244" y="33"/>
                  </a:lnTo>
                  <a:lnTo>
                    <a:pt x="247" y="29"/>
                  </a:lnTo>
                  <a:lnTo>
                    <a:pt x="249" y="26"/>
                  </a:lnTo>
                  <a:lnTo>
                    <a:pt x="250" y="22"/>
                  </a:lnTo>
                  <a:lnTo>
                    <a:pt x="251" y="19"/>
                  </a:lnTo>
                  <a:lnTo>
                    <a:pt x="253" y="17"/>
                  </a:lnTo>
                  <a:lnTo>
                    <a:pt x="254" y="13"/>
                  </a:lnTo>
                  <a:lnTo>
                    <a:pt x="256" y="12"/>
                  </a:lnTo>
                  <a:lnTo>
                    <a:pt x="257" y="9"/>
                  </a:lnTo>
                  <a:lnTo>
                    <a:pt x="259" y="6"/>
                  </a:lnTo>
                  <a:lnTo>
                    <a:pt x="260" y="4"/>
                  </a:lnTo>
                  <a:lnTo>
                    <a:pt x="244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92" name="Freeform 99"/>
            <p:cNvSpPr>
              <a:spLocks/>
            </p:cNvSpPr>
            <p:nvPr/>
          </p:nvSpPr>
          <p:spPr bwMode="auto">
            <a:xfrm>
              <a:off x="826" y="3269"/>
              <a:ext cx="18" cy="7"/>
            </a:xfrm>
            <a:custGeom>
              <a:avLst/>
              <a:gdLst>
                <a:gd name="T0" fmla="*/ 0 w 35"/>
                <a:gd name="T1" fmla="*/ 1 h 13"/>
                <a:gd name="T2" fmla="*/ 1 w 35"/>
                <a:gd name="T3" fmla="*/ 1 h 13"/>
                <a:gd name="T4" fmla="*/ 1 w 35"/>
                <a:gd name="T5" fmla="*/ 1 h 13"/>
                <a:gd name="T6" fmla="*/ 1 w 35"/>
                <a:gd name="T7" fmla="*/ 1 h 13"/>
                <a:gd name="T8" fmla="*/ 1 w 35"/>
                <a:gd name="T9" fmla="*/ 1 h 13"/>
                <a:gd name="T10" fmla="*/ 1 w 35"/>
                <a:gd name="T11" fmla="*/ 1 h 13"/>
                <a:gd name="T12" fmla="*/ 1 w 35"/>
                <a:gd name="T13" fmla="*/ 1 h 13"/>
                <a:gd name="T14" fmla="*/ 1 w 35"/>
                <a:gd name="T15" fmla="*/ 1 h 13"/>
                <a:gd name="T16" fmla="*/ 1 w 35"/>
                <a:gd name="T17" fmla="*/ 1 h 13"/>
                <a:gd name="T18" fmla="*/ 1 w 35"/>
                <a:gd name="T19" fmla="*/ 1 h 13"/>
                <a:gd name="T20" fmla="*/ 1 w 35"/>
                <a:gd name="T21" fmla="*/ 1 h 13"/>
                <a:gd name="T22" fmla="*/ 1 w 35"/>
                <a:gd name="T23" fmla="*/ 1 h 13"/>
                <a:gd name="T24" fmla="*/ 1 w 35"/>
                <a:gd name="T25" fmla="*/ 1 h 13"/>
                <a:gd name="T26" fmla="*/ 1 w 35"/>
                <a:gd name="T27" fmla="*/ 1 h 13"/>
                <a:gd name="T28" fmla="*/ 1 w 35"/>
                <a:gd name="T29" fmla="*/ 1 h 13"/>
                <a:gd name="T30" fmla="*/ 1 w 35"/>
                <a:gd name="T31" fmla="*/ 0 h 13"/>
                <a:gd name="T32" fmla="*/ 1 w 35"/>
                <a:gd name="T33" fmla="*/ 0 h 13"/>
                <a:gd name="T34" fmla="*/ 1 w 35"/>
                <a:gd name="T35" fmla="*/ 0 h 13"/>
                <a:gd name="T36" fmla="*/ 1 w 35"/>
                <a:gd name="T37" fmla="*/ 1 h 13"/>
                <a:gd name="T38" fmla="*/ 1 w 35"/>
                <a:gd name="T39" fmla="*/ 1 h 13"/>
                <a:gd name="T40" fmla="*/ 1 w 35"/>
                <a:gd name="T41" fmla="*/ 1 h 13"/>
                <a:gd name="T42" fmla="*/ 1 w 35"/>
                <a:gd name="T43" fmla="*/ 1 h 13"/>
                <a:gd name="T44" fmla="*/ 1 w 35"/>
                <a:gd name="T45" fmla="*/ 1 h 13"/>
                <a:gd name="T46" fmla="*/ 0 w 35"/>
                <a:gd name="T47" fmla="*/ 1 h 13"/>
                <a:gd name="T48" fmla="*/ 0 w 35"/>
                <a:gd name="T49" fmla="*/ 1 h 13"/>
                <a:gd name="T50" fmla="*/ 0 w 35"/>
                <a:gd name="T51" fmla="*/ 1 h 13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35"/>
                <a:gd name="T79" fmla="*/ 0 h 13"/>
                <a:gd name="T80" fmla="*/ 35 w 35"/>
                <a:gd name="T81" fmla="*/ 13 h 13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35" h="13">
                  <a:moveTo>
                    <a:pt x="0" y="7"/>
                  </a:moveTo>
                  <a:lnTo>
                    <a:pt x="2" y="7"/>
                  </a:lnTo>
                  <a:lnTo>
                    <a:pt x="5" y="9"/>
                  </a:lnTo>
                  <a:lnTo>
                    <a:pt x="6" y="9"/>
                  </a:lnTo>
                  <a:lnTo>
                    <a:pt x="11" y="10"/>
                  </a:lnTo>
                  <a:lnTo>
                    <a:pt x="15" y="13"/>
                  </a:lnTo>
                  <a:lnTo>
                    <a:pt x="19" y="12"/>
                  </a:lnTo>
                  <a:lnTo>
                    <a:pt x="22" y="10"/>
                  </a:lnTo>
                  <a:lnTo>
                    <a:pt x="27" y="7"/>
                  </a:lnTo>
                  <a:lnTo>
                    <a:pt x="29" y="6"/>
                  </a:lnTo>
                  <a:lnTo>
                    <a:pt x="34" y="6"/>
                  </a:lnTo>
                  <a:lnTo>
                    <a:pt x="35" y="4"/>
                  </a:lnTo>
                  <a:lnTo>
                    <a:pt x="34" y="3"/>
                  </a:lnTo>
                  <a:lnTo>
                    <a:pt x="31" y="1"/>
                  </a:lnTo>
                  <a:lnTo>
                    <a:pt x="29" y="1"/>
                  </a:lnTo>
                  <a:lnTo>
                    <a:pt x="27" y="0"/>
                  </a:lnTo>
                  <a:lnTo>
                    <a:pt x="24" y="0"/>
                  </a:lnTo>
                  <a:lnTo>
                    <a:pt x="19" y="0"/>
                  </a:lnTo>
                  <a:lnTo>
                    <a:pt x="15" y="1"/>
                  </a:lnTo>
                  <a:lnTo>
                    <a:pt x="12" y="1"/>
                  </a:lnTo>
                  <a:lnTo>
                    <a:pt x="8" y="3"/>
                  </a:lnTo>
                  <a:lnTo>
                    <a:pt x="5" y="4"/>
                  </a:lnTo>
                  <a:lnTo>
                    <a:pt x="2" y="6"/>
                  </a:lnTo>
                  <a:lnTo>
                    <a:pt x="0" y="6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93" name="Freeform 100"/>
            <p:cNvSpPr>
              <a:spLocks/>
            </p:cNvSpPr>
            <p:nvPr/>
          </p:nvSpPr>
          <p:spPr bwMode="auto">
            <a:xfrm>
              <a:off x="839" y="3254"/>
              <a:ext cx="56" cy="67"/>
            </a:xfrm>
            <a:custGeom>
              <a:avLst/>
              <a:gdLst>
                <a:gd name="T0" fmla="*/ 1 w 111"/>
                <a:gd name="T1" fmla="*/ 1 h 132"/>
                <a:gd name="T2" fmla="*/ 1 w 111"/>
                <a:gd name="T3" fmla="*/ 1 h 132"/>
                <a:gd name="T4" fmla="*/ 1 w 111"/>
                <a:gd name="T5" fmla="*/ 1 h 132"/>
                <a:gd name="T6" fmla="*/ 1 w 111"/>
                <a:gd name="T7" fmla="*/ 1 h 132"/>
                <a:gd name="T8" fmla="*/ 1 w 111"/>
                <a:gd name="T9" fmla="*/ 1 h 132"/>
                <a:gd name="T10" fmla="*/ 1 w 111"/>
                <a:gd name="T11" fmla="*/ 1 h 132"/>
                <a:gd name="T12" fmla="*/ 1 w 111"/>
                <a:gd name="T13" fmla="*/ 1 h 132"/>
                <a:gd name="T14" fmla="*/ 1 w 111"/>
                <a:gd name="T15" fmla="*/ 1 h 132"/>
                <a:gd name="T16" fmla="*/ 1 w 111"/>
                <a:gd name="T17" fmla="*/ 1 h 132"/>
                <a:gd name="T18" fmla="*/ 1 w 111"/>
                <a:gd name="T19" fmla="*/ 1 h 132"/>
                <a:gd name="T20" fmla="*/ 1 w 111"/>
                <a:gd name="T21" fmla="*/ 1 h 132"/>
                <a:gd name="T22" fmla="*/ 1 w 111"/>
                <a:gd name="T23" fmla="*/ 1 h 132"/>
                <a:gd name="T24" fmla="*/ 1 w 111"/>
                <a:gd name="T25" fmla="*/ 1 h 132"/>
                <a:gd name="T26" fmla="*/ 1 w 111"/>
                <a:gd name="T27" fmla="*/ 0 h 132"/>
                <a:gd name="T28" fmla="*/ 1 w 111"/>
                <a:gd name="T29" fmla="*/ 1 h 132"/>
                <a:gd name="T30" fmla="*/ 1 w 111"/>
                <a:gd name="T31" fmla="*/ 1 h 132"/>
                <a:gd name="T32" fmla="*/ 1 w 111"/>
                <a:gd name="T33" fmla="*/ 1 h 132"/>
                <a:gd name="T34" fmla="*/ 1 w 111"/>
                <a:gd name="T35" fmla="*/ 1 h 132"/>
                <a:gd name="T36" fmla="*/ 1 w 111"/>
                <a:gd name="T37" fmla="*/ 1 h 132"/>
                <a:gd name="T38" fmla="*/ 1 w 111"/>
                <a:gd name="T39" fmla="*/ 1 h 132"/>
                <a:gd name="T40" fmla="*/ 1 w 111"/>
                <a:gd name="T41" fmla="*/ 1 h 132"/>
                <a:gd name="T42" fmla="*/ 1 w 111"/>
                <a:gd name="T43" fmla="*/ 1 h 132"/>
                <a:gd name="T44" fmla="*/ 1 w 111"/>
                <a:gd name="T45" fmla="*/ 1 h 132"/>
                <a:gd name="T46" fmla="*/ 1 w 111"/>
                <a:gd name="T47" fmla="*/ 1 h 132"/>
                <a:gd name="T48" fmla="*/ 1 w 111"/>
                <a:gd name="T49" fmla="*/ 1 h 132"/>
                <a:gd name="T50" fmla="*/ 1 w 111"/>
                <a:gd name="T51" fmla="*/ 1 h 132"/>
                <a:gd name="T52" fmla="*/ 1 w 111"/>
                <a:gd name="T53" fmla="*/ 1 h 132"/>
                <a:gd name="T54" fmla="*/ 1 w 111"/>
                <a:gd name="T55" fmla="*/ 1 h 132"/>
                <a:gd name="T56" fmla="*/ 1 w 111"/>
                <a:gd name="T57" fmla="*/ 1 h 132"/>
                <a:gd name="T58" fmla="*/ 0 w 111"/>
                <a:gd name="T59" fmla="*/ 1 h 132"/>
                <a:gd name="T60" fmla="*/ 0 w 111"/>
                <a:gd name="T61" fmla="*/ 1 h 132"/>
                <a:gd name="T62" fmla="*/ 1 w 111"/>
                <a:gd name="T63" fmla="*/ 1 h 132"/>
                <a:gd name="T64" fmla="*/ 1 w 111"/>
                <a:gd name="T65" fmla="*/ 1 h 132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11"/>
                <a:gd name="T100" fmla="*/ 0 h 132"/>
                <a:gd name="T101" fmla="*/ 111 w 111"/>
                <a:gd name="T102" fmla="*/ 132 h 132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11" h="132">
                  <a:moveTo>
                    <a:pt x="1" y="9"/>
                  </a:moveTo>
                  <a:lnTo>
                    <a:pt x="58" y="12"/>
                  </a:lnTo>
                  <a:lnTo>
                    <a:pt x="101" y="83"/>
                  </a:lnTo>
                  <a:lnTo>
                    <a:pt x="74" y="115"/>
                  </a:lnTo>
                  <a:lnTo>
                    <a:pt x="68" y="132"/>
                  </a:lnTo>
                  <a:lnTo>
                    <a:pt x="111" y="80"/>
                  </a:lnTo>
                  <a:lnTo>
                    <a:pt x="69" y="12"/>
                  </a:lnTo>
                  <a:lnTo>
                    <a:pt x="68" y="10"/>
                  </a:lnTo>
                  <a:lnTo>
                    <a:pt x="65" y="7"/>
                  </a:lnTo>
                  <a:lnTo>
                    <a:pt x="62" y="6"/>
                  </a:lnTo>
                  <a:lnTo>
                    <a:pt x="59" y="3"/>
                  </a:lnTo>
                  <a:lnTo>
                    <a:pt x="56" y="1"/>
                  </a:lnTo>
                  <a:lnTo>
                    <a:pt x="53" y="0"/>
                  </a:lnTo>
                  <a:lnTo>
                    <a:pt x="52" y="1"/>
                  </a:lnTo>
                  <a:lnTo>
                    <a:pt x="49" y="1"/>
                  </a:lnTo>
                  <a:lnTo>
                    <a:pt x="47" y="1"/>
                  </a:lnTo>
                  <a:lnTo>
                    <a:pt x="45" y="1"/>
                  </a:lnTo>
                  <a:lnTo>
                    <a:pt x="42" y="1"/>
                  </a:lnTo>
                  <a:lnTo>
                    <a:pt x="37" y="1"/>
                  </a:lnTo>
                  <a:lnTo>
                    <a:pt x="33" y="1"/>
                  </a:lnTo>
                  <a:lnTo>
                    <a:pt x="29" y="1"/>
                  </a:lnTo>
                  <a:lnTo>
                    <a:pt x="24" y="1"/>
                  </a:lnTo>
                  <a:lnTo>
                    <a:pt x="18" y="1"/>
                  </a:lnTo>
                  <a:lnTo>
                    <a:pt x="14" y="1"/>
                  </a:lnTo>
                  <a:lnTo>
                    <a:pt x="10" y="1"/>
                  </a:lnTo>
                  <a:lnTo>
                    <a:pt x="7" y="1"/>
                  </a:lnTo>
                  <a:lnTo>
                    <a:pt x="4" y="1"/>
                  </a:lnTo>
                  <a:lnTo>
                    <a:pt x="2" y="1"/>
                  </a:lnTo>
                  <a:lnTo>
                    <a:pt x="0" y="1"/>
                  </a:lnTo>
                  <a:lnTo>
                    <a:pt x="0" y="3"/>
                  </a:lnTo>
                  <a:lnTo>
                    <a:pt x="1" y="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94" name="Freeform 101"/>
            <p:cNvSpPr>
              <a:spLocks/>
            </p:cNvSpPr>
            <p:nvPr/>
          </p:nvSpPr>
          <p:spPr bwMode="auto">
            <a:xfrm>
              <a:off x="850" y="3275"/>
              <a:ext cx="29" cy="4"/>
            </a:xfrm>
            <a:custGeom>
              <a:avLst/>
              <a:gdLst>
                <a:gd name="T0" fmla="*/ 0 w 58"/>
                <a:gd name="T1" fmla="*/ 1 h 8"/>
                <a:gd name="T2" fmla="*/ 1 w 58"/>
                <a:gd name="T3" fmla="*/ 1 h 8"/>
                <a:gd name="T4" fmla="*/ 1 w 58"/>
                <a:gd name="T5" fmla="*/ 1 h 8"/>
                <a:gd name="T6" fmla="*/ 1 w 58"/>
                <a:gd name="T7" fmla="*/ 1 h 8"/>
                <a:gd name="T8" fmla="*/ 1 w 58"/>
                <a:gd name="T9" fmla="*/ 1 h 8"/>
                <a:gd name="T10" fmla="*/ 1 w 58"/>
                <a:gd name="T11" fmla="*/ 1 h 8"/>
                <a:gd name="T12" fmla="*/ 1 w 58"/>
                <a:gd name="T13" fmla="*/ 1 h 8"/>
                <a:gd name="T14" fmla="*/ 1 w 58"/>
                <a:gd name="T15" fmla="*/ 1 h 8"/>
                <a:gd name="T16" fmla="*/ 1 w 58"/>
                <a:gd name="T17" fmla="*/ 0 h 8"/>
                <a:gd name="T18" fmla="*/ 1 w 58"/>
                <a:gd name="T19" fmla="*/ 0 h 8"/>
                <a:gd name="T20" fmla="*/ 1 w 58"/>
                <a:gd name="T21" fmla="*/ 0 h 8"/>
                <a:gd name="T22" fmla="*/ 1 w 58"/>
                <a:gd name="T23" fmla="*/ 0 h 8"/>
                <a:gd name="T24" fmla="*/ 1 w 58"/>
                <a:gd name="T25" fmla="*/ 0 h 8"/>
                <a:gd name="T26" fmla="*/ 1 w 58"/>
                <a:gd name="T27" fmla="*/ 0 h 8"/>
                <a:gd name="T28" fmla="*/ 1 w 58"/>
                <a:gd name="T29" fmla="*/ 0 h 8"/>
                <a:gd name="T30" fmla="*/ 1 w 58"/>
                <a:gd name="T31" fmla="*/ 0 h 8"/>
                <a:gd name="T32" fmla="*/ 1 w 58"/>
                <a:gd name="T33" fmla="*/ 0 h 8"/>
                <a:gd name="T34" fmla="*/ 1 w 58"/>
                <a:gd name="T35" fmla="*/ 0 h 8"/>
                <a:gd name="T36" fmla="*/ 1 w 58"/>
                <a:gd name="T37" fmla="*/ 0 h 8"/>
                <a:gd name="T38" fmla="*/ 1 w 58"/>
                <a:gd name="T39" fmla="*/ 0 h 8"/>
                <a:gd name="T40" fmla="*/ 1 w 58"/>
                <a:gd name="T41" fmla="*/ 0 h 8"/>
                <a:gd name="T42" fmla="*/ 1 w 58"/>
                <a:gd name="T43" fmla="*/ 1 h 8"/>
                <a:gd name="T44" fmla="*/ 1 w 58"/>
                <a:gd name="T45" fmla="*/ 1 h 8"/>
                <a:gd name="T46" fmla="*/ 1 w 58"/>
                <a:gd name="T47" fmla="*/ 1 h 8"/>
                <a:gd name="T48" fmla="*/ 1 w 58"/>
                <a:gd name="T49" fmla="*/ 1 h 8"/>
                <a:gd name="T50" fmla="*/ 1 w 58"/>
                <a:gd name="T51" fmla="*/ 1 h 8"/>
                <a:gd name="T52" fmla="*/ 1 w 58"/>
                <a:gd name="T53" fmla="*/ 1 h 8"/>
                <a:gd name="T54" fmla="*/ 1 w 58"/>
                <a:gd name="T55" fmla="*/ 1 h 8"/>
                <a:gd name="T56" fmla="*/ 1 w 58"/>
                <a:gd name="T57" fmla="*/ 1 h 8"/>
                <a:gd name="T58" fmla="*/ 1 w 58"/>
                <a:gd name="T59" fmla="*/ 1 h 8"/>
                <a:gd name="T60" fmla="*/ 1 w 58"/>
                <a:gd name="T61" fmla="*/ 1 h 8"/>
                <a:gd name="T62" fmla="*/ 1 w 58"/>
                <a:gd name="T63" fmla="*/ 1 h 8"/>
                <a:gd name="T64" fmla="*/ 1 w 58"/>
                <a:gd name="T65" fmla="*/ 1 h 8"/>
                <a:gd name="T66" fmla="*/ 1 w 58"/>
                <a:gd name="T67" fmla="*/ 1 h 8"/>
                <a:gd name="T68" fmla="*/ 1 w 58"/>
                <a:gd name="T69" fmla="*/ 1 h 8"/>
                <a:gd name="T70" fmla="*/ 1 w 58"/>
                <a:gd name="T71" fmla="*/ 1 h 8"/>
                <a:gd name="T72" fmla="*/ 1 w 58"/>
                <a:gd name="T73" fmla="*/ 1 h 8"/>
                <a:gd name="T74" fmla="*/ 1 w 58"/>
                <a:gd name="T75" fmla="*/ 1 h 8"/>
                <a:gd name="T76" fmla="*/ 1 w 58"/>
                <a:gd name="T77" fmla="*/ 1 h 8"/>
                <a:gd name="T78" fmla="*/ 1 w 58"/>
                <a:gd name="T79" fmla="*/ 1 h 8"/>
                <a:gd name="T80" fmla="*/ 1 w 58"/>
                <a:gd name="T81" fmla="*/ 1 h 8"/>
                <a:gd name="T82" fmla="*/ 1 w 58"/>
                <a:gd name="T83" fmla="*/ 1 h 8"/>
                <a:gd name="T84" fmla="*/ 1 w 58"/>
                <a:gd name="T85" fmla="*/ 1 h 8"/>
                <a:gd name="T86" fmla="*/ 0 w 58"/>
                <a:gd name="T87" fmla="*/ 1 h 8"/>
                <a:gd name="T88" fmla="*/ 0 w 58"/>
                <a:gd name="T89" fmla="*/ 1 h 8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58"/>
                <a:gd name="T136" fmla="*/ 0 h 8"/>
                <a:gd name="T137" fmla="*/ 58 w 58"/>
                <a:gd name="T138" fmla="*/ 8 h 8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58" h="8">
                  <a:moveTo>
                    <a:pt x="0" y="8"/>
                  </a:moveTo>
                  <a:lnTo>
                    <a:pt x="2" y="8"/>
                  </a:lnTo>
                  <a:lnTo>
                    <a:pt x="6" y="5"/>
                  </a:lnTo>
                  <a:lnTo>
                    <a:pt x="9" y="4"/>
                  </a:lnTo>
                  <a:lnTo>
                    <a:pt x="13" y="2"/>
                  </a:lnTo>
                  <a:lnTo>
                    <a:pt x="15" y="1"/>
                  </a:lnTo>
                  <a:lnTo>
                    <a:pt x="18" y="1"/>
                  </a:lnTo>
                  <a:lnTo>
                    <a:pt x="19" y="1"/>
                  </a:lnTo>
                  <a:lnTo>
                    <a:pt x="22" y="0"/>
                  </a:lnTo>
                  <a:lnTo>
                    <a:pt x="24" y="0"/>
                  </a:lnTo>
                  <a:lnTo>
                    <a:pt x="26" y="0"/>
                  </a:lnTo>
                  <a:lnTo>
                    <a:pt x="29" y="0"/>
                  </a:lnTo>
                  <a:lnTo>
                    <a:pt x="34" y="0"/>
                  </a:lnTo>
                  <a:lnTo>
                    <a:pt x="37" y="0"/>
                  </a:lnTo>
                  <a:lnTo>
                    <a:pt x="40" y="0"/>
                  </a:lnTo>
                  <a:lnTo>
                    <a:pt x="42" y="0"/>
                  </a:lnTo>
                  <a:lnTo>
                    <a:pt x="45" y="0"/>
                  </a:lnTo>
                  <a:lnTo>
                    <a:pt x="48" y="0"/>
                  </a:lnTo>
                  <a:lnTo>
                    <a:pt x="51" y="0"/>
                  </a:lnTo>
                  <a:lnTo>
                    <a:pt x="56" y="0"/>
                  </a:lnTo>
                  <a:lnTo>
                    <a:pt x="57" y="0"/>
                  </a:lnTo>
                  <a:lnTo>
                    <a:pt x="58" y="7"/>
                  </a:lnTo>
                  <a:lnTo>
                    <a:pt x="57" y="7"/>
                  </a:lnTo>
                  <a:lnTo>
                    <a:pt x="53" y="7"/>
                  </a:lnTo>
                  <a:lnTo>
                    <a:pt x="48" y="7"/>
                  </a:lnTo>
                  <a:lnTo>
                    <a:pt x="45" y="7"/>
                  </a:lnTo>
                  <a:lnTo>
                    <a:pt x="42" y="7"/>
                  </a:lnTo>
                  <a:lnTo>
                    <a:pt x="40" y="7"/>
                  </a:lnTo>
                  <a:lnTo>
                    <a:pt x="35" y="7"/>
                  </a:lnTo>
                  <a:lnTo>
                    <a:pt x="32" y="7"/>
                  </a:lnTo>
                  <a:lnTo>
                    <a:pt x="29" y="7"/>
                  </a:lnTo>
                  <a:lnTo>
                    <a:pt x="26" y="7"/>
                  </a:lnTo>
                  <a:lnTo>
                    <a:pt x="24" y="7"/>
                  </a:lnTo>
                  <a:lnTo>
                    <a:pt x="21" y="7"/>
                  </a:lnTo>
                  <a:lnTo>
                    <a:pt x="19" y="7"/>
                  </a:lnTo>
                  <a:lnTo>
                    <a:pt x="18" y="7"/>
                  </a:lnTo>
                  <a:lnTo>
                    <a:pt x="16" y="7"/>
                  </a:lnTo>
                  <a:lnTo>
                    <a:pt x="13" y="7"/>
                  </a:lnTo>
                  <a:lnTo>
                    <a:pt x="10" y="7"/>
                  </a:lnTo>
                  <a:lnTo>
                    <a:pt x="8" y="8"/>
                  </a:lnTo>
                  <a:lnTo>
                    <a:pt x="5" y="8"/>
                  </a:lnTo>
                  <a:lnTo>
                    <a:pt x="3" y="8"/>
                  </a:lnTo>
                  <a:lnTo>
                    <a:pt x="2" y="8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95" name="Freeform 102"/>
            <p:cNvSpPr>
              <a:spLocks/>
            </p:cNvSpPr>
            <p:nvPr/>
          </p:nvSpPr>
          <p:spPr bwMode="auto">
            <a:xfrm>
              <a:off x="860" y="3284"/>
              <a:ext cx="29" cy="10"/>
            </a:xfrm>
            <a:custGeom>
              <a:avLst/>
              <a:gdLst>
                <a:gd name="T0" fmla="*/ 0 w 56"/>
                <a:gd name="T1" fmla="*/ 1 h 19"/>
                <a:gd name="T2" fmla="*/ 1 w 56"/>
                <a:gd name="T3" fmla="*/ 1 h 19"/>
                <a:gd name="T4" fmla="*/ 1 w 56"/>
                <a:gd name="T5" fmla="*/ 1 h 19"/>
                <a:gd name="T6" fmla="*/ 1 w 56"/>
                <a:gd name="T7" fmla="*/ 1 h 19"/>
                <a:gd name="T8" fmla="*/ 1 w 56"/>
                <a:gd name="T9" fmla="*/ 1 h 19"/>
                <a:gd name="T10" fmla="*/ 1 w 56"/>
                <a:gd name="T11" fmla="*/ 1 h 19"/>
                <a:gd name="T12" fmla="*/ 1 w 56"/>
                <a:gd name="T13" fmla="*/ 1 h 19"/>
                <a:gd name="T14" fmla="*/ 1 w 56"/>
                <a:gd name="T15" fmla="*/ 1 h 19"/>
                <a:gd name="T16" fmla="*/ 1 w 56"/>
                <a:gd name="T17" fmla="*/ 1 h 19"/>
                <a:gd name="T18" fmla="*/ 1 w 56"/>
                <a:gd name="T19" fmla="*/ 1 h 19"/>
                <a:gd name="T20" fmla="*/ 1 w 56"/>
                <a:gd name="T21" fmla="*/ 1 h 19"/>
                <a:gd name="T22" fmla="*/ 1 w 56"/>
                <a:gd name="T23" fmla="*/ 0 h 19"/>
                <a:gd name="T24" fmla="*/ 1 w 56"/>
                <a:gd name="T25" fmla="*/ 0 h 19"/>
                <a:gd name="T26" fmla="*/ 1 w 56"/>
                <a:gd name="T27" fmla="*/ 0 h 19"/>
                <a:gd name="T28" fmla="*/ 1 w 56"/>
                <a:gd name="T29" fmla="*/ 0 h 19"/>
                <a:gd name="T30" fmla="*/ 1 w 56"/>
                <a:gd name="T31" fmla="*/ 0 h 19"/>
                <a:gd name="T32" fmla="*/ 1 w 56"/>
                <a:gd name="T33" fmla="*/ 0 h 19"/>
                <a:gd name="T34" fmla="*/ 1 w 56"/>
                <a:gd name="T35" fmla="*/ 0 h 19"/>
                <a:gd name="T36" fmla="*/ 1 w 56"/>
                <a:gd name="T37" fmla="*/ 1 h 19"/>
                <a:gd name="T38" fmla="*/ 1 w 56"/>
                <a:gd name="T39" fmla="*/ 1 h 19"/>
                <a:gd name="T40" fmla="*/ 1 w 56"/>
                <a:gd name="T41" fmla="*/ 1 h 19"/>
                <a:gd name="T42" fmla="*/ 0 w 56"/>
                <a:gd name="T43" fmla="*/ 1 h 19"/>
                <a:gd name="T44" fmla="*/ 0 w 56"/>
                <a:gd name="T45" fmla="*/ 1 h 19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56"/>
                <a:gd name="T70" fmla="*/ 0 h 19"/>
                <a:gd name="T71" fmla="*/ 56 w 56"/>
                <a:gd name="T72" fmla="*/ 19 h 19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56" h="19">
                  <a:moveTo>
                    <a:pt x="0" y="19"/>
                  </a:moveTo>
                  <a:lnTo>
                    <a:pt x="1" y="18"/>
                  </a:lnTo>
                  <a:lnTo>
                    <a:pt x="4" y="16"/>
                  </a:lnTo>
                  <a:lnTo>
                    <a:pt x="7" y="14"/>
                  </a:lnTo>
                  <a:lnTo>
                    <a:pt x="10" y="12"/>
                  </a:lnTo>
                  <a:lnTo>
                    <a:pt x="13" y="9"/>
                  </a:lnTo>
                  <a:lnTo>
                    <a:pt x="16" y="8"/>
                  </a:lnTo>
                  <a:lnTo>
                    <a:pt x="19" y="5"/>
                  </a:lnTo>
                  <a:lnTo>
                    <a:pt x="21" y="3"/>
                  </a:lnTo>
                  <a:lnTo>
                    <a:pt x="24" y="2"/>
                  </a:lnTo>
                  <a:lnTo>
                    <a:pt x="29" y="2"/>
                  </a:lnTo>
                  <a:lnTo>
                    <a:pt x="30" y="0"/>
                  </a:lnTo>
                  <a:lnTo>
                    <a:pt x="35" y="0"/>
                  </a:lnTo>
                  <a:lnTo>
                    <a:pt x="36" y="0"/>
                  </a:lnTo>
                  <a:lnTo>
                    <a:pt x="39" y="0"/>
                  </a:lnTo>
                  <a:lnTo>
                    <a:pt x="43" y="0"/>
                  </a:lnTo>
                  <a:lnTo>
                    <a:pt x="48" y="0"/>
                  </a:lnTo>
                  <a:lnTo>
                    <a:pt x="51" y="0"/>
                  </a:lnTo>
                  <a:lnTo>
                    <a:pt x="52" y="2"/>
                  </a:lnTo>
                  <a:lnTo>
                    <a:pt x="56" y="11"/>
                  </a:lnTo>
                  <a:lnTo>
                    <a:pt x="27" y="12"/>
                  </a:lnTo>
                  <a:lnTo>
                    <a:pt x="0" y="1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96" name="Freeform 103"/>
            <p:cNvSpPr>
              <a:spLocks/>
            </p:cNvSpPr>
            <p:nvPr/>
          </p:nvSpPr>
          <p:spPr bwMode="auto">
            <a:xfrm>
              <a:off x="847" y="3267"/>
              <a:ext cx="29" cy="5"/>
            </a:xfrm>
            <a:custGeom>
              <a:avLst/>
              <a:gdLst>
                <a:gd name="T0" fmla="*/ 0 w 58"/>
                <a:gd name="T1" fmla="*/ 1 h 10"/>
                <a:gd name="T2" fmla="*/ 1 w 58"/>
                <a:gd name="T3" fmla="*/ 1 h 10"/>
                <a:gd name="T4" fmla="*/ 1 w 58"/>
                <a:gd name="T5" fmla="*/ 1 h 10"/>
                <a:gd name="T6" fmla="*/ 1 w 58"/>
                <a:gd name="T7" fmla="*/ 1 h 10"/>
                <a:gd name="T8" fmla="*/ 1 w 58"/>
                <a:gd name="T9" fmla="*/ 1 h 10"/>
                <a:gd name="T10" fmla="*/ 1 w 58"/>
                <a:gd name="T11" fmla="*/ 1 h 10"/>
                <a:gd name="T12" fmla="*/ 1 w 58"/>
                <a:gd name="T13" fmla="*/ 1 h 10"/>
                <a:gd name="T14" fmla="*/ 1 w 58"/>
                <a:gd name="T15" fmla="*/ 1 h 10"/>
                <a:gd name="T16" fmla="*/ 1 w 58"/>
                <a:gd name="T17" fmla="*/ 1 h 10"/>
                <a:gd name="T18" fmla="*/ 1 w 58"/>
                <a:gd name="T19" fmla="*/ 0 h 10"/>
                <a:gd name="T20" fmla="*/ 1 w 58"/>
                <a:gd name="T21" fmla="*/ 0 h 10"/>
                <a:gd name="T22" fmla="*/ 1 w 58"/>
                <a:gd name="T23" fmla="*/ 0 h 10"/>
                <a:gd name="T24" fmla="*/ 1 w 58"/>
                <a:gd name="T25" fmla="*/ 0 h 10"/>
                <a:gd name="T26" fmla="*/ 1 w 58"/>
                <a:gd name="T27" fmla="*/ 0 h 10"/>
                <a:gd name="T28" fmla="*/ 1 w 58"/>
                <a:gd name="T29" fmla="*/ 0 h 10"/>
                <a:gd name="T30" fmla="*/ 1 w 58"/>
                <a:gd name="T31" fmla="*/ 0 h 10"/>
                <a:gd name="T32" fmla="*/ 1 w 58"/>
                <a:gd name="T33" fmla="*/ 0 h 10"/>
                <a:gd name="T34" fmla="*/ 1 w 58"/>
                <a:gd name="T35" fmla="*/ 0 h 10"/>
                <a:gd name="T36" fmla="*/ 1 w 58"/>
                <a:gd name="T37" fmla="*/ 0 h 10"/>
                <a:gd name="T38" fmla="*/ 1 w 58"/>
                <a:gd name="T39" fmla="*/ 0 h 10"/>
                <a:gd name="T40" fmla="*/ 1 w 58"/>
                <a:gd name="T41" fmla="*/ 0 h 10"/>
                <a:gd name="T42" fmla="*/ 1 w 58"/>
                <a:gd name="T43" fmla="*/ 1 h 10"/>
                <a:gd name="T44" fmla="*/ 1 w 58"/>
                <a:gd name="T45" fmla="*/ 1 h 10"/>
                <a:gd name="T46" fmla="*/ 1 w 58"/>
                <a:gd name="T47" fmla="*/ 1 h 10"/>
                <a:gd name="T48" fmla="*/ 1 w 58"/>
                <a:gd name="T49" fmla="*/ 1 h 10"/>
                <a:gd name="T50" fmla="*/ 1 w 58"/>
                <a:gd name="T51" fmla="*/ 1 h 10"/>
                <a:gd name="T52" fmla="*/ 1 w 58"/>
                <a:gd name="T53" fmla="*/ 1 h 10"/>
                <a:gd name="T54" fmla="*/ 1 w 58"/>
                <a:gd name="T55" fmla="*/ 1 h 10"/>
                <a:gd name="T56" fmla="*/ 1 w 58"/>
                <a:gd name="T57" fmla="*/ 1 h 10"/>
                <a:gd name="T58" fmla="*/ 1 w 58"/>
                <a:gd name="T59" fmla="*/ 1 h 10"/>
                <a:gd name="T60" fmla="*/ 1 w 58"/>
                <a:gd name="T61" fmla="*/ 1 h 10"/>
                <a:gd name="T62" fmla="*/ 1 w 58"/>
                <a:gd name="T63" fmla="*/ 1 h 10"/>
                <a:gd name="T64" fmla="*/ 1 w 58"/>
                <a:gd name="T65" fmla="*/ 1 h 10"/>
                <a:gd name="T66" fmla="*/ 1 w 58"/>
                <a:gd name="T67" fmla="*/ 1 h 10"/>
                <a:gd name="T68" fmla="*/ 1 w 58"/>
                <a:gd name="T69" fmla="*/ 1 h 10"/>
                <a:gd name="T70" fmla="*/ 1 w 58"/>
                <a:gd name="T71" fmla="*/ 1 h 10"/>
                <a:gd name="T72" fmla="*/ 1 w 58"/>
                <a:gd name="T73" fmla="*/ 1 h 10"/>
                <a:gd name="T74" fmla="*/ 1 w 58"/>
                <a:gd name="T75" fmla="*/ 1 h 10"/>
                <a:gd name="T76" fmla="*/ 1 w 58"/>
                <a:gd name="T77" fmla="*/ 1 h 10"/>
                <a:gd name="T78" fmla="*/ 1 w 58"/>
                <a:gd name="T79" fmla="*/ 1 h 10"/>
                <a:gd name="T80" fmla="*/ 1 w 58"/>
                <a:gd name="T81" fmla="*/ 1 h 10"/>
                <a:gd name="T82" fmla="*/ 1 w 58"/>
                <a:gd name="T83" fmla="*/ 1 h 10"/>
                <a:gd name="T84" fmla="*/ 1 w 58"/>
                <a:gd name="T85" fmla="*/ 1 h 10"/>
                <a:gd name="T86" fmla="*/ 0 w 58"/>
                <a:gd name="T87" fmla="*/ 1 h 10"/>
                <a:gd name="T88" fmla="*/ 0 w 58"/>
                <a:gd name="T89" fmla="*/ 1 h 10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58"/>
                <a:gd name="T136" fmla="*/ 0 h 10"/>
                <a:gd name="T137" fmla="*/ 58 w 58"/>
                <a:gd name="T138" fmla="*/ 10 h 10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58" h="10">
                  <a:moveTo>
                    <a:pt x="0" y="10"/>
                  </a:moveTo>
                  <a:lnTo>
                    <a:pt x="2" y="8"/>
                  </a:lnTo>
                  <a:lnTo>
                    <a:pt x="6" y="7"/>
                  </a:lnTo>
                  <a:lnTo>
                    <a:pt x="9" y="5"/>
                  </a:lnTo>
                  <a:lnTo>
                    <a:pt x="12" y="4"/>
                  </a:lnTo>
                  <a:lnTo>
                    <a:pt x="15" y="3"/>
                  </a:lnTo>
                  <a:lnTo>
                    <a:pt x="19" y="1"/>
                  </a:lnTo>
                  <a:lnTo>
                    <a:pt x="20" y="1"/>
                  </a:lnTo>
                  <a:lnTo>
                    <a:pt x="23" y="0"/>
                  </a:lnTo>
                  <a:lnTo>
                    <a:pt x="26" y="0"/>
                  </a:lnTo>
                  <a:lnTo>
                    <a:pt x="29" y="0"/>
                  </a:lnTo>
                  <a:lnTo>
                    <a:pt x="32" y="0"/>
                  </a:lnTo>
                  <a:lnTo>
                    <a:pt x="35" y="0"/>
                  </a:lnTo>
                  <a:lnTo>
                    <a:pt x="39" y="0"/>
                  </a:lnTo>
                  <a:lnTo>
                    <a:pt x="42" y="0"/>
                  </a:lnTo>
                  <a:lnTo>
                    <a:pt x="45" y="0"/>
                  </a:lnTo>
                  <a:lnTo>
                    <a:pt x="48" y="0"/>
                  </a:lnTo>
                  <a:lnTo>
                    <a:pt x="51" y="0"/>
                  </a:lnTo>
                  <a:lnTo>
                    <a:pt x="54" y="0"/>
                  </a:lnTo>
                  <a:lnTo>
                    <a:pt x="55" y="0"/>
                  </a:lnTo>
                  <a:lnTo>
                    <a:pt x="58" y="8"/>
                  </a:lnTo>
                  <a:lnTo>
                    <a:pt x="57" y="8"/>
                  </a:lnTo>
                  <a:lnTo>
                    <a:pt x="52" y="7"/>
                  </a:lnTo>
                  <a:lnTo>
                    <a:pt x="49" y="7"/>
                  </a:lnTo>
                  <a:lnTo>
                    <a:pt x="47" y="7"/>
                  </a:lnTo>
                  <a:lnTo>
                    <a:pt x="44" y="7"/>
                  </a:lnTo>
                  <a:lnTo>
                    <a:pt x="39" y="7"/>
                  </a:lnTo>
                  <a:lnTo>
                    <a:pt x="36" y="7"/>
                  </a:lnTo>
                  <a:lnTo>
                    <a:pt x="32" y="7"/>
                  </a:lnTo>
                  <a:lnTo>
                    <a:pt x="29" y="5"/>
                  </a:lnTo>
                  <a:lnTo>
                    <a:pt x="26" y="5"/>
                  </a:lnTo>
                  <a:lnTo>
                    <a:pt x="23" y="5"/>
                  </a:lnTo>
                  <a:lnTo>
                    <a:pt x="20" y="5"/>
                  </a:lnTo>
                  <a:lnTo>
                    <a:pt x="19" y="7"/>
                  </a:lnTo>
                  <a:lnTo>
                    <a:pt x="16" y="7"/>
                  </a:lnTo>
                  <a:lnTo>
                    <a:pt x="13" y="8"/>
                  </a:lnTo>
                  <a:lnTo>
                    <a:pt x="10" y="8"/>
                  </a:lnTo>
                  <a:lnTo>
                    <a:pt x="7" y="8"/>
                  </a:lnTo>
                  <a:lnTo>
                    <a:pt x="4" y="8"/>
                  </a:lnTo>
                  <a:lnTo>
                    <a:pt x="3" y="10"/>
                  </a:lnTo>
                  <a:lnTo>
                    <a:pt x="2" y="1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97" name="Freeform 104"/>
            <p:cNvSpPr>
              <a:spLocks/>
            </p:cNvSpPr>
            <p:nvPr/>
          </p:nvSpPr>
          <p:spPr bwMode="auto">
            <a:xfrm>
              <a:off x="862" y="3242"/>
              <a:ext cx="84" cy="39"/>
            </a:xfrm>
            <a:custGeom>
              <a:avLst/>
              <a:gdLst>
                <a:gd name="T0" fmla="*/ 1 w 168"/>
                <a:gd name="T1" fmla="*/ 0 h 79"/>
                <a:gd name="T2" fmla="*/ 1 w 168"/>
                <a:gd name="T3" fmla="*/ 0 h 79"/>
                <a:gd name="T4" fmla="*/ 1 w 168"/>
                <a:gd name="T5" fmla="*/ 0 h 79"/>
                <a:gd name="T6" fmla="*/ 1 w 168"/>
                <a:gd name="T7" fmla="*/ 0 h 79"/>
                <a:gd name="T8" fmla="*/ 1 w 168"/>
                <a:gd name="T9" fmla="*/ 0 h 79"/>
                <a:gd name="T10" fmla="*/ 1 w 168"/>
                <a:gd name="T11" fmla="*/ 0 h 79"/>
                <a:gd name="T12" fmla="*/ 1 w 168"/>
                <a:gd name="T13" fmla="*/ 0 h 79"/>
                <a:gd name="T14" fmla="*/ 1 w 168"/>
                <a:gd name="T15" fmla="*/ 0 h 79"/>
                <a:gd name="T16" fmla="*/ 1 w 168"/>
                <a:gd name="T17" fmla="*/ 0 h 79"/>
                <a:gd name="T18" fmla="*/ 1 w 168"/>
                <a:gd name="T19" fmla="*/ 0 h 79"/>
                <a:gd name="T20" fmla="*/ 1 w 168"/>
                <a:gd name="T21" fmla="*/ 0 h 79"/>
                <a:gd name="T22" fmla="*/ 1 w 168"/>
                <a:gd name="T23" fmla="*/ 0 h 79"/>
                <a:gd name="T24" fmla="*/ 1 w 168"/>
                <a:gd name="T25" fmla="*/ 0 h 79"/>
                <a:gd name="T26" fmla="*/ 1 w 168"/>
                <a:gd name="T27" fmla="*/ 0 h 79"/>
                <a:gd name="T28" fmla="*/ 1 w 168"/>
                <a:gd name="T29" fmla="*/ 0 h 79"/>
                <a:gd name="T30" fmla="*/ 1 w 168"/>
                <a:gd name="T31" fmla="*/ 0 h 79"/>
                <a:gd name="T32" fmla="*/ 1 w 168"/>
                <a:gd name="T33" fmla="*/ 0 h 79"/>
                <a:gd name="T34" fmla="*/ 1 w 168"/>
                <a:gd name="T35" fmla="*/ 0 h 79"/>
                <a:gd name="T36" fmla="*/ 1 w 168"/>
                <a:gd name="T37" fmla="*/ 0 h 79"/>
                <a:gd name="T38" fmla="*/ 1 w 168"/>
                <a:gd name="T39" fmla="*/ 0 h 79"/>
                <a:gd name="T40" fmla="*/ 1 w 168"/>
                <a:gd name="T41" fmla="*/ 0 h 79"/>
                <a:gd name="T42" fmla="*/ 1 w 168"/>
                <a:gd name="T43" fmla="*/ 0 h 79"/>
                <a:gd name="T44" fmla="*/ 1 w 168"/>
                <a:gd name="T45" fmla="*/ 0 h 79"/>
                <a:gd name="T46" fmla="*/ 1 w 168"/>
                <a:gd name="T47" fmla="*/ 0 h 79"/>
                <a:gd name="T48" fmla="*/ 1 w 168"/>
                <a:gd name="T49" fmla="*/ 0 h 79"/>
                <a:gd name="T50" fmla="*/ 1 w 168"/>
                <a:gd name="T51" fmla="*/ 0 h 79"/>
                <a:gd name="T52" fmla="*/ 1 w 168"/>
                <a:gd name="T53" fmla="*/ 0 h 79"/>
                <a:gd name="T54" fmla="*/ 1 w 168"/>
                <a:gd name="T55" fmla="*/ 0 h 79"/>
                <a:gd name="T56" fmla="*/ 1 w 168"/>
                <a:gd name="T57" fmla="*/ 0 h 79"/>
                <a:gd name="T58" fmla="*/ 1 w 168"/>
                <a:gd name="T59" fmla="*/ 0 h 79"/>
                <a:gd name="T60" fmla="*/ 1 w 168"/>
                <a:gd name="T61" fmla="*/ 0 h 79"/>
                <a:gd name="T62" fmla="*/ 1 w 168"/>
                <a:gd name="T63" fmla="*/ 0 h 79"/>
                <a:gd name="T64" fmla="*/ 1 w 168"/>
                <a:gd name="T65" fmla="*/ 0 h 79"/>
                <a:gd name="T66" fmla="*/ 1 w 168"/>
                <a:gd name="T67" fmla="*/ 0 h 79"/>
                <a:gd name="T68" fmla="*/ 1 w 168"/>
                <a:gd name="T69" fmla="*/ 0 h 79"/>
                <a:gd name="T70" fmla="*/ 1 w 168"/>
                <a:gd name="T71" fmla="*/ 0 h 79"/>
                <a:gd name="T72" fmla="*/ 1 w 168"/>
                <a:gd name="T73" fmla="*/ 0 h 79"/>
                <a:gd name="T74" fmla="*/ 1 w 168"/>
                <a:gd name="T75" fmla="*/ 0 h 79"/>
                <a:gd name="T76" fmla="*/ 1 w 168"/>
                <a:gd name="T77" fmla="*/ 0 h 79"/>
                <a:gd name="T78" fmla="*/ 1 w 168"/>
                <a:gd name="T79" fmla="*/ 0 h 79"/>
                <a:gd name="T80" fmla="*/ 1 w 168"/>
                <a:gd name="T81" fmla="*/ 0 h 79"/>
                <a:gd name="T82" fmla="*/ 1 w 168"/>
                <a:gd name="T83" fmla="*/ 0 h 79"/>
                <a:gd name="T84" fmla="*/ 1 w 168"/>
                <a:gd name="T85" fmla="*/ 0 h 79"/>
                <a:gd name="T86" fmla="*/ 1 w 168"/>
                <a:gd name="T87" fmla="*/ 0 h 79"/>
                <a:gd name="T88" fmla="*/ 1 w 168"/>
                <a:gd name="T89" fmla="*/ 0 h 79"/>
                <a:gd name="T90" fmla="*/ 1 w 168"/>
                <a:gd name="T91" fmla="*/ 0 h 79"/>
                <a:gd name="T92" fmla="*/ 1 w 168"/>
                <a:gd name="T93" fmla="*/ 0 h 79"/>
                <a:gd name="T94" fmla="*/ 1 w 168"/>
                <a:gd name="T95" fmla="*/ 0 h 79"/>
                <a:gd name="T96" fmla="*/ 1 w 168"/>
                <a:gd name="T97" fmla="*/ 0 h 79"/>
                <a:gd name="T98" fmla="*/ 1 w 168"/>
                <a:gd name="T99" fmla="*/ 0 h 79"/>
                <a:gd name="T100" fmla="*/ 1 w 168"/>
                <a:gd name="T101" fmla="*/ 0 h 79"/>
                <a:gd name="T102" fmla="*/ 1 w 168"/>
                <a:gd name="T103" fmla="*/ 0 h 79"/>
                <a:gd name="T104" fmla="*/ 1 w 168"/>
                <a:gd name="T105" fmla="*/ 0 h 79"/>
                <a:gd name="T106" fmla="*/ 1 w 168"/>
                <a:gd name="T107" fmla="*/ 0 h 79"/>
                <a:gd name="T108" fmla="*/ 1 w 168"/>
                <a:gd name="T109" fmla="*/ 0 h 79"/>
                <a:gd name="T110" fmla="*/ 1 w 168"/>
                <a:gd name="T111" fmla="*/ 0 h 79"/>
                <a:gd name="T112" fmla="*/ 1 w 168"/>
                <a:gd name="T113" fmla="*/ 0 h 79"/>
                <a:gd name="T114" fmla="*/ 0 w 168"/>
                <a:gd name="T115" fmla="*/ 0 h 79"/>
                <a:gd name="T116" fmla="*/ 1 w 168"/>
                <a:gd name="T117" fmla="*/ 0 h 79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68"/>
                <a:gd name="T178" fmla="*/ 0 h 79"/>
                <a:gd name="T179" fmla="*/ 168 w 168"/>
                <a:gd name="T180" fmla="*/ 79 h 79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68" h="79">
                  <a:moveTo>
                    <a:pt x="11" y="29"/>
                  </a:moveTo>
                  <a:lnTo>
                    <a:pt x="11" y="26"/>
                  </a:lnTo>
                  <a:lnTo>
                    <a:pt x="10" y="25"/>
                  </a:lnTo>
                  <a:lnTo>
                    <a:pt x="10" y="21"/>
                  </a:lnTo>
                  <a:lnTo>
                    <a:pt x="10" y="18"/>
                  </a:lnTo>
                  <a:lnTo>
                    <a:pt x="10" y="15"/>
                  </a:lnTo>
                  <a:lnTo>
                    <a:pt x="11" y="13"/>
                  </a:lnTo>
                  <a:lnTo>
                    <a:pt x="14" y="12"/>
                  </a:lnTo>
                  <a:lnTo>
                    <a:pt x="18" y="12"/>
                  </a:lnTo>
                  <a:lnTo>
                    <a:pt x="20" y="12"/>
                  </a:lnTo>
                  <a:lnTo>
                    <a:pt x="24" y="13"/>
                  </a:lnTo>
                  <a:lnTo>
                    <a:pt x="27" y="15"/>
                  </a:lnTo>
                  <a:lnTo>
                    <a:pt x="30" y="16"/>
                  </a:lnTo>
                  <a:lnTo>
                    <a:pt x="33" y="19"/>
                  </a:lnTo>
                  <a:lnTo>
                    <a:pt x="36" y="22"/>
                  </a:lnTo>
                  <a:lnTo>
                    <a:pt x="39" y="23"/>
                  </a:lnTo>
                  <a:lnTo>
                    <a:pt x="42" y="26"/>
                  </a:lnTo>
                  <a:lnTo>
                    <a:pt x="45" y="29"/>
                  </a:lnTo>
                  <a:lnTo>
                    <a:pt x="48" y="32"/>
                  </a:lnTo>
                  <a:lnTo>
                    <a:pt x="50" y="35"/>
                  </a:lnTo>
                  <a:lnTo>
                    <a:pt x="55" y="38"/>
                  </a:lnTo>
                  <a:lnTo>
                    <a:pt x="58" y="41"/>
                  </a:lnTo>
                  <a:lnTo>
                    <a:pt x="62" y="45"/>
                  </a:lnTo>
                  <a:lnTo>
                    <a:pt x="65" y="48"/>
                  </a:lnTo>
                  <a:lnTo>
                    <a:pt x="68" y="51"/>
                  </a:lnTo>
                  <a:lnTo>
                    <a:pt x="71" y="54"/>
                  </a:lnTo>
                  <a:lnTo>
                    <a:pt x="74" y="57"/>
                  </a:lnTo>
                  <a:lnTo>
                    <a:pt x="77" y="60"/>
                  </a:lnTo>
                  <a:lnTo>
                    <a:pt x="80" y="63"/>
                  </a:lnTo>
                  <a:lnTo>
                    <a:pt x="82" y="64"/>
                  </a:lnTo>
                  <a:lnTo>
                    <a:pt x="85" y="67"/>
                  </a:lnTo>
                  <a:lnTo>
                    <a:pt x="88" y="71"/>
                  </a:lnTo>
                  <a:lnTo>
                    <a:pt x="93" y="76"/>
                  </a:lnTo>
                  <a:lnTo>
                    <a:pt x="94" y="77"/>
                  </a:lnTo>
                  <a:lnTo>
                    <a:pt x="96" y="79"/>
                  </a:lnTo>
                  <a:lnTo>
                    <a:pt x="96" y="76"/>
                  </a:lnTo>
                  <a:lnTo>
                    <a:pt x="97" y="71"/>
                  </a:lnTo>
                  <a:lnTo>
                    <a:pt x="97" y="68"/>
                  </a:lnTo>
                  <a:lnTo>
                    <a:pt x="98" y="67"/>
                  </a:lnTo>
                  <a:lnTo>
                    <a:pt x="100" y="64"/>
                  </a:lnTo>
                  <a:lnTo>
                    <a:pt x="103" y="64"/>
                  </a:lnTo>
                  <a:lnTo>
                    <a:pt x="106" y="63"/>
                  </a:lnTo>
                  <a:lnTo>
                    <a:pt x="109" y="61"/>
                  </a:lnTo>
                  <a:lnTo>
                    <a:pt x="113" y="61"/>
                  </a:lnTo>
                  <a:lnTo>
                    <a:pt x="116" y="63"/>
                  </a:lnTo>
                  <a:lnTo>
                    <a:pt x="119" y="63"/>
                  </a:lnTo>
                  <a:lnTo>
                    <a:pt x="122" y="64"/>
                  </a:lnTo>
                  <a:lnTo>
                    <a:pt x="125" y="64"/>
                  </a:lnTo>
                  <a:lnTo>
                    <a:pt x="128" y="66"/>
                  </a:lnTo>
                  <a:lnTo>
                    <a:pt x="128" y="64"/>
                  </a:lnTo>
                  <a:lnTo>
                    <a:pt x="130" y="64"/>
                  </a:lnTo>
                  <a:lnTo>
                    <a:pt x="133" y="63"/>
                  </a:lnTo>
                  <a:lnTo>
                    <a:pt x="136" y="63"/>
                  </a:lnTo>
                  <a:lnTo>
                    <a:pt x="139" y="61"/>
                  </a:lnTo>
                  <a:lnTo>
                    <a:pt x="144" y="61"/>
                  </a:lnTo>
                  <a:lnTo>
                    <a:pt x="146" y="60"/>
                  </a:lnTo>
                  <a:lnTo>
                    <a:pt x="151" y="58"/>
                  </a:lnTo>
                  <a:lnTo>
                    <a:pt x="155" y="57"/>
                  </a:lnTo>
                  <a:lnTo>
                    <a:pt x="158" y="57"/>
                  </a:lnTo>
                  <a:lnTo>
                    <a:pt x="161" y="55"/>
                  </a:lnTo>
                  <a:lnTo>
                    <a:pt x="165" y="54"/>
                  </a:lnTo>
                  <a:lnTo>
                    <a:pt x="168" y="53"/>
                  </a:lnTo>
                  <a:lnTo>
                    <a:pt x="165" y="53"/>
                  </a:lnTo>
                  <a:lnTo>
                    <a:pt x="162" y="54"/>
                  </a:lnTo>
                  <a:lnTo>
                    <a:pt x="157" y="54"/>
                  </a:lnTo>
                  <a:lnTo>
                    <a:pt x="152" y="55"/>
                  </a:lnTo>
                  <a:lnTo>
                    <a:pt x="149" y="55"/>
                  </a:lnTo>
                  <a:lnTo>
                    <a:pt x="146" y="55"/>
                  </a:lnTo>
                  <a:lnTo>
                    <a:pt x="144" y="55"/>
                  </a:lnTo>
                  <a:lnTo>
                    <a:pt x="142" y="57"/>
                  </a:lnTo>
                  <a:lnTo>
                    <a:pt x="138" y="57"/>
                  </a:lnTo>
                  <a:lnTo>
                    <a:pt x="136" y="57"/>
                  </a:lnTo>
                  <a:lnTo>
                    <a:pt x="133" y="55"/>
                  </a:lnTo>
                  <a:lnTo>
                    <a:pt x="129" y="55"/>
                  </a:lnTo>
                  <a:lnTo>
                    <a:pt x="125" y="54"/>
                  </a:lnTo>
                  <a:lnTo>
                    <a:pt x="120" y="54"/>
                  </a:lnTo>
                  <a:lnTo>
                    <a:pt x="114" y="53"/>
                  </a:lnTo>
                  <a:lnTo>
                    <a:pt x="110" y="53"/>
                  </a:lnTo>
                  <a:lnTo>
                    <a:pt x="106" y="53"/>
                  </a:lnTo>
                  <a:lnTo>
                    <a:pt x="103" y="54"/>
                  </a:lnTo>
                  <a:lnTo>
                    <a:pt x="98" y="55"/>
                  </a:lnTo>
                  <a:lnTo>
                    <a:pt x="94" y="60"/>
                  </a:lnTo>
                  <a:lnTo>
                    <a:pt x="91" y="63"/>
                  </a:lnTo>
                  <a:lnTo>
                    <a:pt x="90" y="64"/>
                  </a:lnTo>
                  <a:lnTo>
                    <a:pt x="88" y="63"/>
                  </a:lnTo>
                  <a:lnTo>
                    <a:pt x="87" y="61"/>
                  </a:lnTo>
                  <a:lnTo>
                    <a:pt x="84" y="58"/>
                  </a:lnTo>
                  <a:lnTo>
                    <a:pt x="81" y="55"/>
                  </a:lnTo>
                  <a:lnTo>
                    <a:pt x="77" y="51"/>
                  </a:lnTo>
                  <a:lnTo>
                    <a:pt x="72" y="47"/>
                  </a:lnTo>
                  <a:lnTo>
                    <a:pt x="68" y="41"/>
                  </a:lnTo>
                  <a:lnTo>
                    <a:pt x="62" y="37"/>
                  </a:lnTo>
                  <a:lnTo>
                    <a:pt x="59" y="34"/>
                  </a:lnTo>
                  <a:lnTo>
                    <a:pt x="58" y="31"/>
                  </a:lnTo>
                  <a:lnTo>
                    <a:pt x="55" y="28"/>
                  </a:lnTo>
                  <a:lnTo>
                    <a:pt x="52" y="25"/>
                  </a:lnTo>
                  <a:lnTo>
                    <a:pt x="48" y="21"/>
                  </a:lnTo>
                  <a:lnTo>
                    <a:pt x="43" y="16"/>
                  </a:lnTo>
                  <a:lnTo>
                    <a:pt x="39" y="12"/>
                  </a:lnTo>
                  <a:lnTo>
                    <a:pt x="34" y="9"/>
                  </a:lnTo>
                  <a:lnTo>
                    <a:pt x="33" y="7"/>
                  </a:lnTo>
                  <a:lnTo>
                    <a:pt x="32" y="6"/>
                  </a:lnTo>
                  <a:lnTo>
                    <a:pt x="27" y="3"/>
                  </a:lnTo>
                  <a:lnTo>
                    <a:pt x="23" y="2"/>
                  </a:lnTo>
                  <a:lnTo>
                    <a:pt x="20" y="0"/>
                  </a:lnTo>
                  <a:lnTo>
                    <a:pt x="17" y="2"/>
                  </a:lnTo>
                  <a:lnTo>
                    <a:pt x="14" y="2"/>
                  </a:lnTo>
                  <a:lnTo>
                    <a:pt x="11" y="3"/>
                  </a:lnTo>
                  <a:lnTo>
                    <a:pt x="8" y="5"/>
                  </a:lnTo>
                  <a:lnTo>
                    <a:pt x="7" y="7"/>
                  </a:lnTo>
                  <a:lnTo>
                    <a:pt x="4" y="12"/>
                  </a:lnTo>
                  <a:lnTo>
                    <a:pt x="2" y="18"/>
                  </a:lnTo>
                  <a:lnTo>
                    <a:pt x="1" y="22"/>
                  </a:lnTo>
                  <a:lnTo>
                    <a:pt x="0" y="25"/>
                  </a:lnTo>
                  <a:lnTo>
                    <a:pt x="0" y="28"/>
                  </a:lnTo>
                  <a:lnTo>
                    <a:pt x="0" y="29"/>
                  </a:lnTo>
                  <a:lnTo>
                    <a:pt x="11" y="2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98" name="Freeform 105"/>
            <p:cNvSpPr>
              <a:spLocks/>
            </p:cNvSpPr>
            <p:nvPr/>
          </p:nvSpPr>
          <p:spPr bwMode="auto">
            <a:xfrm>
              <a:off x="873" y="3240"/>
              <a:ext cx="101" cy="134"/>
            </a:xfrm>
            <a:custGeom>
              <a:avLst/>
              <a:gdLst>
                <a:gd name="T0" fmla="*/ 1 w 202"/>
                <a:gd name="T1" fmla="*/ 1 h 267"/>
                <a:gd name="T2" fmla="*/ 1 w 202"/>
                <a:gd name="T3" fmla="*/ 0 h 267"/>
                <a:gd name="T4" fmla="*/ 1 w 202"/>
                <a:gd name="T5" fmla="*/ 0 h 267"/>
                <a:gd name="T6" fmla="*/ 1 w 202"/>
                <a:gd name="T7" fmla="*/ 0 h 267"/>
                <a:gd name="T8" fmla="*/ 1 w 202"/>
                <a:gd name="T9" fmla="*/ 1 h 267"/>
                <a:gd name="T10" fmla="*/ 1 w 202"/>
                <a:gd name="T11" fmla="*/ 1 h 267"/>
                <a:gd name="T12" fmla="*/ 1 w 202"/>
                <a:gd name="T13" fmla="*/ 1 h 267"/>
                <a:gd name="T14" fmla="*/ 1 w 202"/>
                <a:gd name="T15" fmla="*/ 1 h 267"/>
                <a:gd name="T16" fmla="*/ 1 w 202"/>
                <a:gd name="T17" fmla="*/ 1 h 267"/>
                <a:gd name="T18" fmla="*/ 1 w 202"/>
                <a:gd name="T19" fmla="*/ 1 h 267"/>
                <a:gd name="T20" fmla="*/ 1 w 202"/>
                <a:gd name="T21" fmla="*/ 1 h 267"/>
                <a:gd name="T22" fmla="*/ 1 w 202"/>
                <a:gd name="T23" fmla="*/ 1 h 267"/>
                <a:gd name="T24" fmla="*/ 1 w 202"/>
                <a:gd name="T25" fmla="*/ 1 h 267"/>
                <a:gd name="T26" fmla="*/ 1 w 202"/>
                <a:gd name="T27" fmla="*/ 1 h 267"/>
                <a:gd name="T28" fmla="*/ 1 w 202"/>
                <a:gd name="T29" fmla="*/ 1 h 267"/>
                <a:gd name="T30" fmla="*/ 1 w 202"/>
                <a:gd name="T31" fmla="*/ 1 h 267"/>
                <a:gd name="T32" fmla="*/ 1 w 202"/>
                <a:gd name="T33" fmla="*/ 1 h 267"/>
                <a:gd name="T34" fmla="*/ 1 w 202"/>
                <a:gd name="T35" fmla="*/ 1 h 267"/>
                <a:gd name="T36" fmla="*/ 1 w 202"/>
                <a:gd name="T37" fmla="*/ 1 h 267"/>
                <a:gd name="T38" fmla="*/ 1 w 202"/>
                <a:gd name="T39" fmla="*/ 1 h 267"/>
                <a:gd name="T40" fmla="*/ 1 w 202"/>
                <a:gd name="T41" fmla="*/ 1 h 267"/>
                <a:gd name="T42" fmla="*/ 1 w 202"/>
                <a:gd name="T43" fmla="*/ 1 h 267"/>
                <a:gd name="T44" fmla="*/ 1 w 202"/>
                <a:gd name="T45" fmla="*/ 1 h 267"/>
                <a:gd name="T46" fmla="*/ 1 w 202"/>
                <a:gd name="T47" fmla="*/ 1 h 267"/>
                <a:gd name="T48" fmla="*/ 1 w 202"/>
                <a:gd name="T49" fmla="*/ 1 h 267"/>
                <a:gd name="T50" fmla="*/ 1 w 202"/>
                <a:gd name="T51" fmla="*/ 1 h 267"/>
                <a:gd name="T52" fmla="*/ 1 w 202"/>
                <a:gd name="T53" fmla="*/ 1 h 267"/>
                <a:gd name="T54" fmla="*/ 1 w 202"/>
                <a:gd name="T55" fmla="*/ 1 h 267"/>
                <a:gd name="T56" fmla="*/ 0 w 202"/>
                <a:gd name="T57" fmla="*/ 1 h 267"/>
                <a:gd name="T58" fmla="*/ 1 w 202"/>
                <a:gd name="T59" fmla="*/ 1 h 267"/>
                <a:gd name="T60" fmla="*/ 1 w 202"/>
                <a:gd name="T61" fmla="*/ 1 h 267"/>
                <a:gd name="T62" fmla="*/ 1 w 202"/>
                <a:gd name="T63" fmla="*/ 1 h 267"/>
                <a:gd name="T64" fmla="*/ 1 w 202"/>
                <a:gd name="T65" fmla="*/ 1 h 267"/>
                <a:gd name="T66" fmla="*/ 1 w 202"/>
                <a:gd name="T67" fmla="*/ 1 h 267"/>
                <a:gd name="T68" fmla="*/ 1 w 202"/>
                <a:gd name="T69" fmla="*/ 1 h 267"/>
                <a:gd name="T70" fmla="*/ 1 w 202"/>
                <a:gd name="T71" fmla="*/ 1 h 267"/>
                <a:gd name="T72" fmla="*/ 1 w 202"/>
                <a:gd name="T73" fmla="*/ 1 h 267"/>
                <a:gd name="T74" fmla="*/ 1 w 202"/>
                <a:gd name="T75" fmla="*/ 1 h 267"/>
                <a:gd name="T76" fmla="*/ 1 w 202"/>
                <a:gd name="T77" fmla="*/ 1 h 267"/>
                <a:gd name="T78" fmla="*/ 1 w 202"/>
                <a:gd name="T79" fmla="*/ 1 h 267"/>
                <a:gd name="T80" fmla="*/ 1 w 202"/>
                <a:gd name="T81" fmla="*/ 1 h 267"/>
                <a:gd name="T82" fmla="*/ 1 w 202"/>
                <a:gd name="T83" fmla="*/ 1 h 267"/>
                <a:gd name="T84" fmla="*/ 1 w 202"/>
                <a:gd name="T85" fmla="*/ 1 h 267"/>
                <a:gd name="T86" fmla="*/ 1 w 202"/>
                <a:gd name="T87" fmla="*/ 1 h 267"/>
                <a:gd name="T88" fmla="*/ 1 w 202"/>
                <a:gd name="T89" fmla="*/ 1 h 267"/>
                <a:gd name="T90" fmla="*/ 1 w 202"/>
                <a:gd name="T91" fmla="*/ 1 h 267"/>
                <a:gd name="T92" fmla="*/ 1 w 202"/>
                <a:gd name="T93" fmla="*/ 1 h 267"/>
                <a:gd name="T94" fmla="*/ 1 w 202"/>
                <a:gd name="T95" fmla="*/ 1 h 267"/>
                <a:gd name="T96" fmla="*/ 1 w 202"/>
                <a:gd name="T97" fmla="*/ 1 h 267"/>
                <a:gd name="T98" fmla="*/ 1 w 202"/>
                <a:gd name="T99" fmla="*/ 1 h 267"/>
                <a:gd name="T100" fmla="*/ 1 w 202"/>
                <a:gd name="T101" fmla="*/ 1 h 267"/>
                <a:gd name="T102" fmla="*/ 1 w 202"/>
                <a:gd name="T103" fmla="*/ 1 h 267"/>
                <a:gd name="T104" fmla="*/ 1 w 202"/>
                <a:gd name="T105" fmla="*/ 1 h 267"/>
                <a:gd name="T106" fmla="*/ 1 w 202"/>
                <a:gd name="T107" fmla="*/ 1 h 267"/>
                <a:gd name="T108" fmla="*/ 1 w 202"/>
                <a:gd name="T109" fmla="*/ 1 h 267"/>
                <a:gd name="T110" fmla="*/ 1 w 202"/>
                <a:gd name="T111" fmla="*/ 1 h 267"/>
                <a:gd name="T112" fmla="*/ 1 w 202"/>
                <a:gd name="T113" fmla="*/ 1 h 267"/>
                <a:gd name="T114" fmla="*/ 1 w 202"/>
                <a:gd name="T115" fmla="*/ 1 h 267"/>
                <a:gd name="T116" fmla="*/ 1 w 202"/>
                <a:gd name="T117" fmla="*/ 1 h 267"/>
                <a:gd name="T118" fmla="*/ 1 w 202"/>
                <a:gd name="T119" fmla="*/ 1 h 267"/>
                <a:gd name="T120" fmla="*/ 1 w 202"/>
                <a:gd name="T121" fmla="*/ 1 h 267"/>
                <a:gd name="T122" fmla="*/ 1 w 202"/>
                <a:gd name="T123" fmla="*/ 1 h 267"/>
                <a:gd name="T124" fmla="*/ 1 w 202"/>
                <a:gd name="T125" fmla="*/ 1 h 26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202"/>
                <a:gd name="T190" fmla="*/ 0 h 267"/>
                <a:gd name="T191" fmla="*/ 202 w 202"/>
                <a:gd name="T192" fmla="*/ 267 h 267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202" h="267">
                  <a:moveTo>
                    <a:pt x="11" y="16"/>
                  </a:moveTo>
                  <a:lnTo>
                    <a:pt x="32" y="14"/>
                  </a:lnTo>
                  <a:lnTo>
                    <a:pt x="30" y="11"/>
                  </a:lnTo>
                  <a:lnTo>
                    <a:pt x="30" y="9"/>
                  </a:lnTo>
                  <a:lnTo>
                    <a:pt x="30" y="4"/>
                  </a:lnTo>
                  <a:lnTo>
                    <a:pt x="35" y="1"/>
                  </a:lnTo>
                  <a:lnTo>
                    <a:pt x="36" y="1"/>
                  </a:lnTo>
                  <a:lnTo>
                    <a:pt x="39" y="0"/>
                  </a:lnTo>
                  <a:lnTo>
                    <a:pt x="42" y="0"/>
                  </a:lnTo>
                  <a:lnTo>
                    <a:pt x="48" y="0"/>
                  </a:lnTo>
                  <a:lnTo>
                    <a:pt x="49" y="0"/>
                  </a:lnTo>
                  <a:lnTo>
                    <a:pt x="52" y="0"/>
                  </a:lnTo>
                  <a:lnTo>
                    <a:pt x="55" y="0"/>
                  </a:lnTo>
                  <a:lnTo>
                    <a:pt x="58" y="0"/>
                  </a:lnTo>
                  <a:lnTo>
                    <a:pt x="61" y="0"/>
                  </a:lnTo>
                  <a:lnTo>
                    <a:pt x="64" y="0"/>
                  </a:lnTo>
                  <a:lnTo>
                    <a:pt x="67" y="0"/>
                  </a:lnTo>
                  <a:lnTo>
                    <a:pt x="70" y="0"/>
                  </a:lnTo>
                  <a:lnTo>
                    <a:pt x="73" y="0"/>
                  </a:lnTo>
                  <a:lnTo>
                    <a:pt x="75" y="0"/>
                  </a:lnTo>
                  <a:lnTo>
                    <a:pt x="78" y="0"/>
                  </a:lnTo>
                  <a:lnTo>
                    <a:pt x="81" y="0"/>
                  </a:lnTo>
                  <a:lnTo>
                    <a:pt x="84" y="0"/>
                  </a:lnTo>
                  <a:lnTo>
                    <a:pt x="87" y="1"/>
                  </a:lnTo>
                  <a:lnTo>
                    <a:pt x="89" y="1"/>
                  </a:lnTo>
                  <a:lnTo>
                    <a:pt x="91" y="1"/>
                  </a:lnTo>
                  <a:lnTo>
                    <a:pt x="96" y="1"/>
                  </a:lnTo>
                  <a:lnTo>
                    <a:pt x="100" y="3"/>
                  </a:lnTo>
                  <a:lnTo>
                    <a:pt x="103" y="3"/>
                  </a:lnTo>
                  <a:lnTo>
                    <a:pt x="106" y="4"/>
                  </a:lnTo>
                  <a:lnTo>
                    <a:pt x="107" y="6"/>
                  </a:lnTo>
                  <a:lnTo>
                    <a:pt x="110" y="7"/>
                  </a:lnTo>
                  <a:lnTo>
                    <a:pt x="113" y="9"/>
                  </a:lnTo>
                  <a:lnTo>
                    <a:pt x="116" y="11"/>
                  </a:lnTo>
                  <a:lnTo>
                    <a:pt x="119" y="14"/>
                  </a:lnTo>
                  <a:lnTo>
                    <a:pt x="123" y="17"/>
                  </a:lnTo>
                  <a:lnTo>
                    <a:pt x="128" y="20"/>
                  </a:lnTo>
                  <a:lnTo>
                    <a:pt x="132" y="25"/>
                  </a:lnTo>
                  <a:lnTo>
                    <a:pt x="137" y="27"/>
                  </a:lnTo>
                  <a:lnTo>
                    <a:pt x="141" y="30"/>
                  </a:lnTo>
                  <a:lnTo>
                    <a:pt x="144" y="32"/>
                  </a:lnTo>
                  <a:lnTo>
                    <a:pt x="147" y="35"/>
                  </a:lnTo>
                  <a:lnTo>
                    <a:pt x="150" y="38"/>
                  </a:lnTo>
                  <a:lnTo>
                    <a:pt x="152" y="39"/>
                  </a:lnTo>
                  <a:lnTo>
                    <a:pt x="154" y="41"/>
                  </a:lnTo>
                  <a:lnTo>
                    <a:pt x="173" y="33"/>
                  </a:lnTo>
                  <a:lnTo>
                    <a:pt x="174" y="35"/>
                  </a:lnTo>
                  <a:lnTo>
                    <a:pt x="179" y="39"/>
                  </a:lnTo>
                  <a:lnTo>
                    <a:pt x="180" y="42"/>
                  </a:lnTo>
                  <a:lnTo>
                    <a:pt x="183" y="45"/>
                  </a:lnTo>
                  <a:lnTo>
                    <a:pt x="186" y="48"/>
                  </a:lnTo>
                  <a:lnTo>
                    <a:pt x="189" y="52"/>
                  </a:lnTo>
                  <a:lnTo>
                    <a:pt x="192" y="57"/>
                  </a:lnTo>
                  <a:lnTo>
                    <a:pt x="195" y="61"/>
                  </a:lnTo>
                  <a:lnTo>
                    <a:pt x="196" y="64"/>
                  </a:lnTo>
                  <a:lnTo>
                    <a:pt x="199" y="68"/>
                  </a:lnTo>
                  <a:lnTo>
                    <a:pt x="200" y="71"/>
                  </a:lnTo>
                  <a:lnTo>
                    <a:pt x="202" y="75"/>
                  </a:lnTo>
                  <a:lnTo>
                    <a:pt x="202" y="80"/>
                  </a:lnTo>
                  <a:lnTo>
                    <a:pt x="202" y="83"/>
                  </a:lnTo>
                  <a:lnTo>
                    <a:pt x="199" y="86"/>
                  </a:lnTo>
                  <a:lnTo>
                    <a:pt x="198" y="90"/>
                  </a:lnTo>
                  <a:lnTo>
                    <a:pt x="195" y="93"/>
                  </a:lnTo>
                  <a:lnTo>
                    <a:pt x="192" y="97"/>
                  </a:lnTo>
                  <a:lnTo>
                    <a:pt x="189" y="102"/>
                  </a:lnTo>
                  <a:lnTo>
                    <a:pt x="184" y="106"/>
                  </a:lnTo>
                  <a:lnTo>
                    <a:pt x="182" y="112"/>
                  </a:lnTo>
                  <a:lnTo>
                    <a:pt x="177" y="116"/>
                  </a:lnTo>
                  <a:lnTo>
                    <a:pt x="173" y="120"/>
                  </a:lnTo>
                  <a:lnTo>
                    <a:pt x="170" y="125"/>
                  </a:lnTo>
                  <a:lnTo>
                    <a:pt x="166" y="129"/>
                  </a:lnTo>
                  <a:lnTo>
                    <a:pt x="163" y="134"/>
                  </a:lnTo>
                  <a:lnTo>
                    <a:pt x="160" y="136"/>
                  </a:lnTo>
                  <a:lnTo>
                    <a:pt x="157" y="139"/>
                  </a:lnTo>
                  <a:lnTo>
                    <a:pt x="154" y="142"/>
                  </a:lnTo>
                  <a:lnTo>
                    <a:pt x="152" y="145"/>
                  </a:lnTo>
                  <a:lnTo>
                    <a:pt x="151" y="147"/>
                  </a:lnTo>
                  <a:lnTo>
                    <a:pt x="148" y="148"/>
                  </a:lnTo>
                  <a:lnTo>
                    <a:pt x="147" y="151"/>
                  </a:lnTo>
                  <a:lnTo>
                    <a:pt x="145" y="154"/>
                  </a:lnTo>
                  <a:lnTo>
                    <a:pt x="142" y="157"/>
                  </a:lnTo>
                  <a:lnTo>
                    <a:pt x="141" y="160"/>
                  </a:lnTo>
                  <a:lnTo>
                    <a:pt x="139" y="164"/>
                  </a:lnTo>
                  <a:lnTo>
                    <a:pt x="138" y="168"/>
                  </a:lnTo>
                  <a:lnTo>
                    <a:pt x="135" y="171"/>
                  </a:lnTo>
                  <a:lnTo>
                    <a:pt x="134" y="174"/>
                  </a:lnTo>
                  <a:lnTo>
                    <a:pt x="132" y="177"/>
                  </a:lnTo>
                  <a:lnTo>
                    <a:pt x="131" y="180"/>
                  </a:lnTo>
                  <a:lnTo>
                    <a:pt x="129" y="183"/>
                  </a:lnTo>
                  <a:lnTo>
                    <a:pt x="129" y="184"/>
                  </a:lnTo>
                  <a:lnTo>
                    <a:pt x="118" y="190"/>
                  </a:lnTo>
                  <a:lnTo>
                    <a:pt x="119" y="190"/>
                  </a:lnTo>
                  <a:lnTo>
                    <a:pt x="121" y="193"/>
                  </a:lnTo>
                  <a:lnTo>
                    <a:pt x="122" y="197"/>
                  </a:lnTo>
                  <a:lnTo>
                    <a:pt x="122" y="202"/>
                  </a:lnTo>
                  <a:lnTo>
                    <a:pt x="121" y="203"/>
                  </a:lnTo>
                  <a:lnTo>
                    <a:pt x="119" y="206"/>
                  </a:lnTo>
                  <a:lnTo>
                    <a:pt x="118" y="209"/>
                  </a:lnTo>
                  <a:lnTo>
                    <a:pt x="116" y="213"/>
                  </a:lnTo>
                  <a:lnTo>
                    <a:pt x="113" y="216"/>
                  </a:lnTo>
                  <a:lnTo>
                    <a:pt x="112" y="222"/>
                  </a:lnTo>
                  <a:lnTo>
                    <a:pt x="109" y="227"/>
                  </a:lnTo>
                  <a:lnTo>
                    <a:pt x="107" y="232"/>
                  </a:lnTo>
                  <a:lnTo>
                    <a:pt x="105" y="237"/>
                  </a:lnTo>
                  <a:lnTo>
                    <a:pt x="102" y="241"/>
                  </a:lnTo>
                  <a:lnTo>
                    <a:pt x="100" y="245"/>
                  </a:lnTo>
                  <a:lnTo>
                    <a:pt x="99" y="250"/>
                  </a:lnTo>
                  <a:lnTo>
                    <a:pt x="97" y="253"/>
                  </a:lnTo>
                  <a:lnTo>
                    <a:pt x="96" y="256"/>
                  </a:lnTo>
                  <a:lnTo>
                    <a:pt x="94" y="257"/>
                  </a:lnTo>
                  <a:lnTo>
                    <a:pt x="94" y="259"/>
                  </a:lnTo>
                  <a:lnTo>
                    <a:pt x="75" y="267"/>
                  </a:lnTo>
                  <a:lnTo>
                    <a:pt x="109" y="205"/>
                  </a:lnTo>
                  <a:lnTo>
                    <a:pt x="103" y="197"/>
                  </a:lnTo>
                  <a:lnTo>
                    <a:pt x="102" y="197"/>
                  </a:lnTo>
                  <a:lnTo>
                    <a:pt x="99" y="200"/>
                  </a:lnTo>
                  <a:lnTo>
                    <a:pt x="97" y="202"/>
                  </a:lnTo>
                  <a:lnTo>
                    <a:pt x="96" y="205"/>
                  </a:lnTo>
                  <a:lnTo>
                    <a:pt x="93" y="206"/>
                  </a:lnTo>
                  <a:lnTo>
                    <a:pt x="90" y="209"/>
                  </a:lnTo>
                  <a:lnTo>
                    <a:pt x="87" y="211"/>
                  </a:lnTo>
                  <a:lnTo>
                    <a:pt x="84" y="212"/>
                  </a:lnTo>
                  <a:lnTo>
                    <a:pt x="80" y="215"/>
                  </a:lnTo>
                  <a:lnTo>
                    <a:pt x="75" y="216"/>
                  </a:lnTo>
                  <a:lnTo>
                    <a:pt x="71" y="218"/>
                  </a:lnTo>
                  <a:lnTo>
                    <a:pt x="67" y="221"/>
                  </a:lnTo>
                  <a:lnTo>
                    <a:pt x="62" y="221"/>
                  </a:lnTo>
                  <a:lnTo>
                    <a:pt x="58" y="222"/>
                  </a:lnTo>
                  <a:lnTo>
                    <a:pt x="54" y="222"/>
                  </a:lnTo>
                  <a:lnTo>
                    <a:pt x="51" y="222"/>
                  </a:lnTo>
                  <a:lnTo>
                    <a:pt x="48" y="222"/>
                  </a:lnTo>
                  <a:lnTo>
                    <a:pt x="45" y="222"/>
                  </a:lnTo>
                  <a:lnTo>
                    <a:pt x="41" y="221"/>
                  </a:lnTo>
                  <a:lnTo>
                    <a:pt x="35" y="221"/>
                  </a:lnTo>
                  <a:lnTo>
                    <a:pt x="30" y="218"/>
                  </a:lnTo>
                  <a:lnTo>
                    <a:pt x="26" y="216"/>
                  </a:lnTo>
                  <a:lnTo>
                    <a:pt x="22" y="213"/>
                  </a:lnTo>
                  <a:lnTo>
                    <a:pt x="17" y="212"/>
                  </a:lnTo>
                  <a:lnTo>
                    <a:pt x="13" y="209"/>
                  </a:lnTo>
                  <a:lnTo>
                    <a:pt x="10" y="206"/>
                  </a:lnTo>
                  <a:lnTo>
                    <a:pt x="6" y="203"/>
                  </a:lnTo>
                  <a:lnTo>
                    <a:pt x="4" y="202"/>
                  </a:lnTo>
                  <a:lnTo>
                    <a:pt x="0" y="197"/>
                  </a:lnTo>
                  <a:lnTo>
                    <a:pt x="1" y="197"/>
                  </a:lnTo>
                  <a:lnTo>
                    <a:pt x="3" y="197"/>
                  </a:lnTo>
                  <a:lnTo>
                    <a:pt x="6" y="199"/>
                  </a:lnTo>
                  <a:lnTo>
                    <a:pt x="10" y="200"/>
                  </a:lnTo>
                  <a:lnTo>
                    <a:pt x="13" y="202"/>
                  </a:lnTo>
                  <a:lnTo>
                    <a:pt x="17" y="205"/>
                  </a:lnTo>
                  <a:lnTo>
                    <a:pt x="23" y="206"/>
                  </a:lnTo>
                  <a:lnTo>
                    <a:pt x="27" y="208"/>
                  </a:lnTo>
                  <a:lnTo>
                    <a:pt x="32" y="209"/>
                  </a:lnTo>
                  <a:lnTo>
                    <a:pt x="36" y="209"/>
                  </a:lnTo>
                  <a:lnTo>
                    <a:pt x="42" y="211"/>
                  </a:lnTo>
                  <a:lnTo>
                    <a:pt x="45" y="212"/>
                  </a:lnTo>
                  <a:lnTo>
                    <a:pt x="49" y="212"/>
                  </a:lnTo>
                  <a:lnTo>
                    <a:pt x="54" y="212"/>
                  </a:lnTo>
                  <a:lnTo>
                    <a:pt x="58" y="212"/>
                  </a:lnTo>
                  <a:lnTo>
                    <a:pt x="59" y="211"/>
                  </a:lnTo>
                  <a:lnTo>
                    <a:pt x="62" y="211"/>
                  </a:lnTo>
                  <a:lnTo>
                    <a:pt x="65" y="209"/>
                  </a:lnTo>
                  <a:lnTo>
                    <a:pt x="70" y="208"/>
                  </a:lnTo>
                  <a:lnTo>
                    <a:pt x="73" y="205"/>
                  </a:lnTo>
                  <a:lnTo>
                    <a:pt x="75" y="203"/>
                  </a:lnTo>
                  <a:lnTo>
                    <a:pt x="78" y="200"/>
                  </a:lnTo>
                  <a:lnTo>
                    <a:pt x="83" y="199"/>
                  </a:lnTo>
                  <a:lnTo>
                    <a:pt x="84" y="197"/>
                  </a:lnTo>
                  <a:lnTo>
                    <a:pt x="87" y="195"/>
                  </a:lnTo>
                  <a:lnTo>
                    <a:pt x="90" y="193"/>
                  </a:lnTo>
                  <a:lnTo>
                    <a:pt x="93" y="192"/>
                  </a:lnTo>
                  <a:lnTo>
                    <a:pt x="97" y="189"/>
                  </a:lnTo>
                  <a:lnTo>
                    <a:pt x="100" y="187"/>
                  </a:lnTo>
                  <a:lnTo>
                    <a:pt x="103" y="186"/>
                  </a:lnTo>
                  <a:lnTo>
                    <a:pt x="106" y="184"/>
                  </a:lnTo>
                  <a:lnTo>
                    <a:pt x="109" y="183"/>
                  </a:lnTo>
                  <a:lnTo>
                    <a:pt x="113" y="183"/>
                  </a:lnTo>
                  <a:lnTo>
                    <a:pt x="116" y="181"/>
                  </a:lnTo>
                  <a:lnTo>
                    <a:pt x="119" y="180"/>
                  </a:lnTo>
                  <a:lnTo>
                    <a:pt x="121" y="179"/>
                  </a:lnTo>
                  <a:lnTo>
                    <a:pt x="122" y="177"/>
                  </a:lnTo>
                  <a:lnTo>
                    <a:pt x="123" y="174"/>
                  </a:lnTo>
                  <a:lnTo>
                    <a:pt x="125" y="170"/>
                  </a:lnTo>
                  <a:lnTo>
                    <a:pt x="126" y="167"/>
                  </a:lnTo>
                  <a:lnTo>
                    <a:pt x="126" y="164"/>
                  </a:lnTo>
                  <a:lnTo>
                    <a:pt x="128" y="160"/>
                  </a:lnTo>
                  <a:lnTo>
                    <a:pt x="129" y="158"/>
                  </a:lnTo>
                  <a:lnTo>
                    <a:pt x="131" y="154"/>
                  </a:lnTo>
                  <a:lnTo>
                    <a:pt x="132" y="151"/>
                  </a:lnTo>
                  <a:lnTo>
                    <a:pt x="134" y="148"/>
                  </a:lnTo>
                  <a:lnTo>
                    <a:pt x="135" y="145"/>
                  </a:lnTo>
                  <a:lnTo>
                    <a:pt x="138" y="141"/>
                  </a:lnTo>
                  <a:lnTo>
                    <a:pt x="141" y="138"/>
                  </a:lnTo>
                  <a:lnTo>
                    <a:pt x="141" y="135"/>
                  </a:lnTo>
                  <a:lnTo>
                    <a:pt x="144" y="132"/>
                  </a:lnTo>
                  <a:lnTo>
                    <a:pt x="147" y="129"/>
                  </a:lnTo>
                  <a:lnTo>
                    <a:pt x="151" y="126"/>
                  </a:lnTo>
                  <a:lnTo>
                    <a:pt x="154" y="120"/>
                  </a:lnTo>
                  <a:lnTo>
                    <a:pt x="158" y="116"/>
                  </a:lnTo>
                  <a:lnTo>
                    <a:pt x="163" y="112"/>
                  </a:lnTo>
                  <a:lnTo>
                    <a:pt x="167" y="107"/>
                  </a:lnTo>
                  <a:lnTo>
                    <a:pt x="171" y="102"/>
                  </a:lnTo>
                  <a:lnTo>
                    <a:pt x="174" y="97"/>
                  </a:lnTo>
                  <a:lnTo>
                    <a:pt x="179" y="93"/>
                  </a:lnTo>
                  <a:lnTo>
                    <a:pt x="182" y="90"/>
                  </a:lnTo>
                  <a:lnTo>
                    <a:pt x="184" y="86"/>
                  </a:lnTo>
                  <a:lnTo>
                    <a:pt x="187" y="83"/>
                  </a:lnTo>
                  <a:lnTo>
                    <a:pt x="187" y="81"/>
                  </a:lnTo>
                  <a:lnTo>
                    <a:pt x="189" y="80"/>
                  </a:lnTo>
                  <a:lnTo>
                    <a:pt x="189" y="78"/>
                  </a:lnTo>
                  <a:lnTo>
                    <a:pt x="187" y="77"/>
                  </a:lnTo>
                  <a:lnTo>
                    <a:pt x="187" y="74"/>
                  </a:lnTo>
                  <a:lnTo>
                    <a:pt x="186" y="71"/>
                  </a:lnTo>
                  <a:lnTo>
                    <a:pt x="184" y="68"/>
                  </a:lnTo>
                  <a:lnTo>
                    <a:pt x="183" y="65"/>
                  </a:lnTo>
                  <a:lnTo>
                    <a:pt x="182" y="62"/>
                  </a:lnTo>
                  <a:lnTo>
                    <a:pt x="180" y="59"/>
                  </a:lnTo>
                  <a:lnTo>
                    <a:pt x="179" y="57"/>
                  </a:lnTo>
                  <a:lnTo>
                    <a:pt x="177" y="52"/>
                  </a:lnTo>
                  <a:lnTo>
                    <a:pt x="176" y="49"/>
                  </a:lnTo>
                  <a:lnTo>
                    <a:pt x="176" y="48"/>
                  </a:lnTo>
                  <a:lnTo>
                    <a:pt x="173" y="43"/>
                  </a:lnTo>
                  <a:lnTo>
                    <a:pt x="173" y="42"/>
                  </a:lnTo>
                  <a:lnTo>
                    <a:pt x="171" y="42"/>
                  </a:lnTo>
                  <a:lnTo>
                    <a:pt x="170" y="43"/>
                  </a:lnTo>
                  <a:lnTo>
                    <a:pt x="167" y="45"/>
                  </a:lnTo>
                  <a:lnTo>
                    <a:pt x="164" y="48"/>
                  </a:lnTo>
                  <a:lnTo>
                    <a:pt x="161" y="49"/>
                  </a:lnTo>
                  <a:lnTo>
                    <a:pt x="158" y="51"/>
                  </a:lnTo>
                  <a:lnTo>
                    <a:pt x="155" y="51"/>
                  </a:lnTo>
                  <a:lnTo>
                    <a:pt x="154" y="51"/>
                  </a:lnTo>
                  <a:lnTo>
                    <a:pt x="152" y="49"/>
                  </a:lnTo>
                  <a:lnTo>
                    <a:pt x="152" y="48"/>
                  </a:lnTo>
                  <a:lnTo>
                    <a:pt x="150" y="45"/>
                  </a:lnTo>
                  <a:lnTo>
                    <a:pt x="147" y="43"/>
                  </a:lnTo>
                  <a:lnTo>
                    <a:pt x="142" y="41"/>
                  </a:lnTo>
                  <a:lnTo>
                    <a:pt x="139" y="38"/>
                  </a:lnTo>
                  <a:lnTo>
                    <a:pt x="135" y="33"/>
                  </a:lnTo>
                  <a:lnTo>
                    <a:pt x="132" y="30"/>
                  </a:lnTo>
                  <a:lnTo>
                    <a:pt x="128" y="27"/>
                  </a:lnTo>
                  <a:lnTo>
                    <a:pt x="123" y="25"/>
                  </a:lnTo>
                  <a:lnTo>
                    <a:pt x="119" y="22"/>
                  </a:lnTo>
                  <a:lnTo>
                    <a:pt x="116" y="19"/>
                  </a:lnTo>
                  <a:lnTo>
                    <a:pt x="113" y="16"/>
                  </a:lnTo>
                  <a:lnTo>
                    <a:pt x="110" y="14"/>
                  </a:lnTo>
                  <a:lnTo>
                    <a:pt x="109" y="13"/>
                  </a:lnTo>
                  <a:lnTo>
                    <a:pt x="107" y="13"/>
                  </a:lnTo>
                  <a:lnTo>
                    <a:pt x="105" y="11"/>
                  </a:lnTo>
                  <a:lnTo>
                    <a:pt x="102" y="11"/>
                  </a:lnTo>
                  <a:lnTo>
                    <a:pt x="99" y="10"/>
                  </a:lnTo>
                  <a:lnTo>
                    <a:pt x="96" y="10"/>
                  </a:lnTo>
                  <a:lnTo>
                    <a:pt x="91" y="9"/>
                  </a:lnTo>
                  <a:lnTo>
                    <a:pt x="87" y="9"/>
                  </a:lnTo>
                  <a:lnTo>
                    <a:pt x="83" y="7"/>
                  </a:lnTo>
                  <a:lnTo>
                    <a:pt x="78" y="7"/>
                  </a:lnTo>
                  <a:lnTo>
                    <a:pt x="73" y="7"/>
                  </a:lnTo>
                  <a:lnTo>
                    <a:pt x="68" y="6"/>
                  </a:lnTo>
                  <a:lnTo>
                    <a:pt x="64" y="6"/>
                  </a:lnTo>
                  <a:lnTo>
                    <a:pt x="59" y="6"/>
                  </a:lnTo>
                  <a:lnTo>
                    <a:pt x="55" y="6"/>
                  </a:lnTo>
                  <a:lnTo>
                    <a:pt x="52" y="6"/>
                  </a:lnTo>
                  <a:lnTo>
                    <a:pt x="49" y="6"/>
                  </a:lnTo>
                  <a:lnTo>
                    <a:pt x="48" y="7"/>
                  </a:lnTo>
                  <a:lnTo>
                    <a:pt x="45" y="9"/>
                  </a:lnTo>
                  <a:lnTo>
                    <a:pt x="43" y="10"/>
                  </a:lnTo>
                  <a:lnTo>
                    <a:pt x="45" y="11"/>
                  </a:lnTo>
                  <a:lnTo>
                    <a:pt x="46" y="13"/>
                  </a:lnTo>
                  <a:lnTo>
                    <a:pt x="48" y="14"/>
                  </a:lnTo>
                  <a:lnTo>
                    <a:pt x="49" y="14"/>
                  </a:lnTo>
                  <a:lnTo>
                    <a:pt x="51" y="14"/>
                  </a:lnTo>
                  <a:lnTo>
                    <a:pt x="54" y="14"/>
                  </a:lnTo>
                  <a:lnTo>
                    <a:pt x="57" y="16"/>
                  </a:lnTo>
                  <a:lnTo>
                    <a:pt x="59" y="16"/>
                  </a:lnTo>
                  <a:lnTo>
                    <a:pt x="64" y="17"/>
                  </a:lnTo>
                  <a:lnTo>
                    <a:pt x="68" y="19"/>
                  </a:lnTo>
                  <a:lnTo>
                    <a:pt x="71" y="20"/>
                  </a:lnTo>
                  <a:lnTo>
                    <a:pt x="75" y="22"/>
                  </a:lnTo>
                  <a:lnTo>
                    <a:pt x="78" y="23"/>
                  </a:lnTo>
                  <a:lnTo>
                    <a:pt x="83" y="25"/>
                  </a:lnTo>
                  <a:lnTo>
                    <a:pt x="86" y="26"/>
                  </a:lnTo>
                  <a:lnTo>
                    <a:pt x="89" y="27"/>
                  </a:lnTo>
                  <a:lnTo>
                    <a:pt x="90" y="29"/>
                  </a:lnTo>
                  <a:lnTo>
                    <a:pt x="91" y="32"/>
                  </a:lnTo>
                  <a:lnTo>
                    <a:pt x="93" y="35"/>
                  </a:lnTo>
                  <a:lnTo>
                    <a:pt x="94" y="38"/>
                  </a:lnTo>
                  <a:lnTo>
                    <a:pt x="96" y="41"/>
                  </a:lnTo>
                  <a:lnTo>
                    <a:pt x="97" y="42"/>
                  </a:lnTo>
                  <a:lnTo>
                    <a:pt x="96" y="43"/>
                  </a:lnTo>
                  <a:lnTo>
                    <a:pt x="96" y="45"/>
                  </a:lnTo>
                  <a:lnTo>
                    <a:pt x="93" y="43"/>
                  </a:lnTo>
                  <a:lnTo>
                    <a:pt x="91" y="43"/>
                  </a:lnTo>
                  <a:lnTo>
                    <a:pt x="89" y="42"/>
                  </a:lnTo>
                  <a:lnTo>
                    <a:pt x="86" y="41"/>
                  </a:lnTo>
                  <a:lnTo>
                    <a:pt x="83" y="39"/>
                  </a:lnTo>
                  <a:lnTo>
                    <a:pt x="80" y="38"/>
                  </a:lnTo>
                  <a:lnTo>
                    <a:pt x="77" y="36"/>
                  </a:lnTo>
                  <a:lnTo>
                    <a:pt x="74" y="33"/>
                  </a:lnTo>
                  <a:lnTo>
                    <a:pt x="70" y="32"/>
                  </a:lnTo>
                  <a:lnTo>
                    <a:pt x="67" y="30"/>
                  </a:lnTo>
                  <a:lnTo>
                    <a:pt x="64" y="27"/>
                  </a:lnTo>
                  <a:lnTo>
                    <a:pt x="59" y="26"/>
                  </a:lnTo>
                  <a:lnTo>
                    <a:pt x="57" y="25"/>
                  </a:lnTo>
                  <a:lnTo>
                    <a:pt x="54" y="23"/>
                  </a:lnTo>
                  <a:lnTo>
                    <a:pt x="51" y="22"/>
                  </a:lnTo>
                  <a:lnTo>
                    <a:pt x="48" y="22"/>
                  </a:lnTo>
                  <a:lnTo>
                    <a:pt x="45" y="20"/>
                  </a:lnTo>
                  <a:lnTo>
                    <a:pt x="43" y="20"/>
                  </a:lnTo>
                  <a:lnTo>
                    <a:pt x="39" y="20"/>
                  </a:lnTo>
                  <a:lnTo>
                    <a:pt x="35" y="22"/>
                  </a:lnTo>
                  <a:lnTo>
                    <a:pt x="30" y="22"/>
                  </a:lnTo>
                  <a:lnTo>
                    <a:pt x="26" y="23"/>
                  </a:lnTo>
                  <a:lnTo>
                    <a:pt x="22" y="23"/>
                  </a:lnTo>
                  <a:lnTo>
                    <a:pt x="19" y="23"/>
                  </a:lnTo>
                  <a:lnTo>
                    <a:pt x="17" y="25"/>
                  </a:lnTo>
                  <a:lnTo>
                    <a:pt x="11" y="1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99" name="Freeform 106"/>
            <p:cNvSpPr>
              <a:spLocks/>
            </p:cNvSpPr>
            <p:nvPr/>
          </p:nvSpPr>
          <p:spPr bwMode="auto">
            <a:xfrm>
              <a:off x="620" y="3013"/>
              <a:ext cx="50" cy="22"/>
            </a:xfrm>
            <a:custGeom>
              <a:avLst/>
              <a:gdLst>
                <a:gd name="T0" fmla="*/ 0 w 99"/>
                <a:gd name="T1" fmla="*/ 1 h 44"/>
                <a:gd name="T2" fmla="*/ 1 w 99"/>
                <a:gd name="T3" fmla="*/ 1 h 44"/>
                <a:gd name="T4" fmla="*/ 1 w 99"/>
                <a:gd name="T5" fmla="*/ 1 h 44"/>
                <a:gd name="T6" fmla="*/ 1 w 99"/>
                <a:gd name="T7" fmla="*/ 1 h 44"/>
                <a:gd name="T8" fmla="*/ 1 w 99"/>
                <a:gd name="T9" fmla="*/ 1 h 44"/>
                <a:gd name="T10" fmla="*/ 1 w 99"/>
                <a:gd name="T11" fmla="*/ 1 h 44"/>
                <a:gd name="T12" fmla="*/ 1 w 99"/>
                <a:gd name="T13" fmla="*/ 1 h 44"/>
                <a:gd name="T14" fmla="*/ 1 w 99"/>
                <a:gd name="T15" fmla="*/ 1 h 44"/>
                <a:gd name="T16" fmla="*/ 1 w 99"/>
                <a:gd name="T17" fmla="*/ 1 h 44"/>
                <a:gd name="T18" fmla="*/ 1 w 99"/>
                <a:gd name="T19" fmla="*/ 1 h 44"/>
                <a:gd name="T20" fmla="*/ 1 w 99"/>
                <a:gd name="T21" fmla="*/ 1 h 44"/>
                <a:gd name="T22" fmla="*/ 1 w 99"/>
                <a:gd name="T23" fmla="*/ 1 h 44"/>
                <a:gd name="T24" fmla="*/ 1 w 99"/>
                <a:gd name="T25" fmla="*/ 1 h 44"/>
                <a:gd name="T26" fmla="*/ 1 w 99"/>
                <a:gd name="T27" fmla="*/ 1 h 44"/>
                <a:gd name="T28" fmla="*/ 1 w 99"/>
                <a:gd name="T29" fmla="*/ 1 h 44"/>
                <a:gd name="T30" fmla="*/ 1 w 99"/>
                <a:gd name="T31" fmla="*/ 1 h 44"/>
                <a:gd name="T32" fmla="*/ 1 w 99"/>
                <a:gd name="T33" fmla="*/ 1 h 44"/>
                <a:gd name="T34" fmla="*/ 1 w 99"/>
                <a:gd name="T35" fmla="*/ 1 h 44"/>
                <a:gd name="T36" fmla="*/ 1 w 99"/>
                <a:gd name="T37" fmla="*/ 1 h 44"/>
                <a:gd name="T38" fmla="*/ 1 w 99"/>
                <a:gd name="T39" fmla="*/ 1 h 44"/>
                <a:gd name="T40" fmla="*/ 1 w 99"/>
                <a:gd name="T41" fmla="*/ 1 h 44"/>
                <a:gd name="T42" fmla="*/ 1 w 99"/>
                <a:gd name="T43" fmla="*/ 1 h 44"/>
                <a:gd name="T44" fmla="*/ 1 w 99"/>
                <a:gd name="T45" fmla="*/ 1 h 44"/>
                <a:gd name="T46" fmla="*/ 1 w 99"/>
                <a:gd name="T47" fmla="*/ 1 h 44"/>
                <a:gd name="T48" fmla="*/ 1 w 99"/>
                <a:gd name="T49" fmla="*/ 1 h 44"/>
                <a:gd name="T50" fmla="*/ 1 w 99"/>
                <a:gd name="T51" fmla="*/ 1 h 44"/>
                <a:gd name="T52" fmla="*/ 1 w 99"/>
                <a:gd name="T53" fmla="*/ 1 h 44"/>
                <a:gd name="T54" fmla="*/ 1 w 99"/>
                <a:gd name="T55" fmla="*/ 1 h 44"/>
                <a:gd name="T56" fmla="*/ 1 w 99"/>
                <a:gd name="T57" fmla="*/ 1 h 44"/>
                <a:gd name="T58" fmla="*/ 1 w 99"/>
                <a:gd name="T59" fmla="*/ 1 h 44"/>
                <a:gd name="T60" fmla="*/ 1 w 99"/>
                <a:gd name="T61" fmla="*/ 1 h 44"/>
                <a:gd name="T62" fmla="*/ 1 w 99"/>
                <a:gd name="T63" fmla="*/ 1 h 44"/>
                <a:gd name="T64" fmla="*/ 1 w 99"/>
                <a:gd name="T65" fmla="*/ 1 h 44"/>
                <a:gd name="T66" fmla="*/ 1 w 99"/>
                <a:gd name="T67" fmla="*/ 1 h 44"/>
                <a:gd name="T68" fmla="*/ 1 w 99"/>
                <a:gd name="T69" fmla="*/ 1 h 44"/>
                <a:gd name="T70" fmla="*/ 1 w 99"/>
                <a:gd name="T71" fmla="*/ 1 h 44"/>
                <a:gd name="T72" fmla="*/ 1 w 99"/>
                <a:gd name="T73" fmla="*/ 1 h 44"/>
                <a:gd name="T74" fmla="*/ 1 w 99"/>
                <a:gd name="T75" fmla="*/ 1 h 44"/>
                <a:gd name="T76" fmla="*/ 1 w 99"/>
                <a:gd name="T77" fmla="*/ 1 h 44"/>
                <a:gd name="T78" fmla="*/ 1 w 99"/>
                <a:gd name="T79" fmla="*/ 1 h 44"/>
                <a:gd name="T80" fmla="*/ 1 w 99"/>
                <a:gd name="T81" fmla="*/ 1 h 44"/>
                <a:gd name="T82" fmla="*/ 1 w 99"/>
                <a:gd name="T83" fmla="*/ 1 h 44"/>
                <a:gd name="T84" fmla="*/ 1 w 99"/>
                <a:gd name="T85" fmla="*/ 1 h 44"/>
                <a:gd name="T86" fmla="*/ 1 w 99"/>
                <a:gd name="T87" fmla="*/ 1 h 44"/>
                <a:gd name="T88" fmla="*/ 1 w 99"/>
                <a:gd name="T89" fmla="*/ 1 h 44"/>
                <a:gd name="T90" fmla="*/ 1 w 99"/>
                <a:gd name="T91" fmla="*/ 1 h 44"/>
                <a:gd name="T92" fmla="*/ 1 w 99"/>
                <a:gd name="T93" fmla="*/ 1 h 44"/>
                <a:gd name="T94" fmla="*/ 1 w 99"/>
                <a:gd name="T95" fmla="*/ 1 h 44"/>
                <a:gd name="T96" fmla="*/ 1 w 99"/>
                <a:gd name="T97" fmla="*/ 1 h 44"/>
                <a:gd name="T98" fmla="*/ 1 w 99"/>
                <a:gd name="T99" fmla="*/ 0 h 44"/>
                <a:gd name="T100" fmla="*/ 1 w 99"/>
                <a:gd name="T101" fmla="*/ 0 h 44"/>
                <a:gd name="T102" fmla="*/ 1 w 99"/>
                <a:gd name="T103" fmla="*/ 0 h 44"/>
                <a:gd name="T104" fmla="*/ 1 w 99"/>
                <a:gd name="T105" fmla="*/ 0 h 44"/>
                <a:gd name="T106" fmla="*/ 1 w 99"/>
                <a:gd name="T107" fmla="*/ 0 h 44"/>
                <a:gd name="T108" fmla="*/ 1 w 99"/>
                <a:gd name="T109" fmla="*/ 0 h 44"/>
                <a:gd name="T110" fmla="*/ 1 w 99"/>
                <a:gd name="T111" fmla="*/ 0 h 44"/>
                <a:gd name="T112" fmla="*/ 1 w 99"/>
                <a:gd name="T113" fmla="*/ 0 h 44"/>
                <a:gd name="T114" fmla="*/ 1 w 99"/>
                <a:gd name="T115" fmla="*/ 1 h 44"/>
                <a:gd name="T116" fmla="*/ 1 w 99"/>
                <a:gd name="T117" fmla="*/ 1 h 44"/>
                <a:gd name="T118" fmla="*/ 1 w 99"/>
                <a:gd name="T119" fmla="*/ 1 h 44"/>
                <a:gd name="T120" fmla="*/ 1 w 99"/>
                <a:gd name="T121" fmla="*/ 1 h 44"/>
                <a:gd name="T122" fmla="*/ 0 w 99"/>
                <a:gd name="T123" fmla="*/ 1 h 44"/>
                <a:gd name="T124" fmla="*/ 0 w 99"/>
                <a:gd name="T125" fmla="*/ 1 h 4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99"/>
                <a:gd name="T190" fmla="*/ 0 h 44"/>
                <a:gd name="T191" fmla="*/ 99 w 99"/>
                <a:gd name="T192" fmla="*/ 44 h 4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99" h="44">
                  <a:moveTo>
                    <a:pt x="0" y="8"/>
                  </a:moveTo>
                  <a:lnTo>
                    <a:pt x="12" y="44"/>
                  </a:lnTo>
                  <a:lnTo>
                    <a:pt x="13" y="41"/>
                  </a:lnTo>
                  <a:lnTo>
                    <a:pt x="17" y="38"/>
                  </a:lnTo>
                  <a:lnTo>
                    <a:pt x="19" y="35"/>
                  </a:lnTo>
                  <a:lnTo>
                    <a:pt x="22" y="34"/>
                  </a:lnTo>
                  <a:lnTo>
                    <a:pt x="25" y="32"/>
                  </a:lnTo>
                  <a:lnTo>
                    <a:pt x="29" y="31"/>
                  </a:lnTo>
                  <a:lnTo>
                    <a:pt x="30" y="29"/>
                  </a:lnTo>
                  <a:lnTo>
                    <a:pt x="33" y="29"/>
                  </a:lnTo>
                  <a:lnTo>
                    <a:pt x="38" y="29"/>
                  </a:lnTo>
                  <a:lnTo>
                    <a:pt x="42" y="31"/>
                  </a:lnTo>
                  <a:lnTo>
                    <a:pt x="45" y="31"/>
                  </a:lnTo>
                  <a:lnTo>
                    <a:pt x="48" y="31"/>
                  </a:lnTo>
                  <a:lnTo>
                    <a:pt x="51" y="31"/>
                  </a:lnTo>
                  <a:lnTo>
                    <a:pt x="54" y="32"/>
                  </a:lnTo>
                  <a:lnTo>
                    <a:pt x="57" y="32"/>
                  </a:lnTo>
                  <a:lnTo>
                    <a:pt x="60" y="32"/>
                  </a:lnTo>
                  <a:lnTo>
                    <a:pt x="62" y="34"/>
                  </a:lnTo>
                  <a:lnTo>
                    <a:pt x="67" y="35"/>
                  </a:lnTo>
                  <a:lnTo>
                    <a:pt x="70" y="35"/>
                  </a:lnTo>
                  <a:lnTo>
                    <a:pt x="73" y="35"/>
                  </a:lnTo>
                  <a:lnTo>
                    <a:pt x="76" y="35"/>
                  </a:lnTo>
                  <a:lnTo>
                    <a:pt x="78" y="37"/>
                  </a:lnTo>
                  <a:lnTo>
                    <a:pt x="80" y="37"/>
                  </a:lnTo>
                  <a:lnTo>
                    <a:pt x="83" y="37"/>
                  </a:lnTo>
                  <a:lnTo>
                    <a:pt x="86" y="37"/>
                  </a:lnTo>
                  <a:lnTo>
                    <a:pt x="89" y="38"/>
                  </a:lnTo>
                  <a:lnTo>
                    <a:pt x="91" y="38"/>
                  </a:lnTo>
                  <a:lnTo>
                    <a:pt x="96" y="40"/>
                  </a:lnTo>
                  <a:lnTo>
                    <a:pt x="97" y="40"/>
                  </a:lnTo>
                  <a:lnTo>
                    <a:pt x="99" y="41"/>
                  </a:lnTo>
                  <a:lnTo>
                    <a:pt x="97" y="40"/>
                  </a:lnTo>
                  <a:lnTo>
                    <a:pt x="94" y="37"/>
                  </a:lnTo>
                  <a:lnTo>
                    <a:pt x="93" y="34"/>
                  </a:lnTo>
                  <a:lnTo>
                    <a:pt x="90" y="31"/>
                  </a:lnTo>
                  <a:lnTo>
                    <a:pt x="89" y="29"/>
                  </a:lnTo>
                  <a:lnTo>
                    <a:pt x="87" y="27"/>
                  </a:lnTo>
                  <a:lnTo>
                    <a:pt x="84" y="24"/>
                  </a:lnTo>
                  <a:lnTo>
                    <a:pt x="81" y="21"/>
                  </a:lnTo>
                  <a:lnTo>
                    <a:pt x="78" y="18"/>
                  </a:lnTo>
                  <a:lnTo>
                    <a:pt x="77" y="15"/>
                  </a:lnTo>
                  <a:lnTo>
                    <a:pt x="73" y="11"/>
                  </a:lnTo>
                  <a:lnTo>
                    <a:pt x="70" y="6"/>
                  </a:lnTo>
                  <a:lnTo>
                    <a:pt x="68" y="5"/>
                  </a:lnTo>
                  <a:lnTo>
                    <a:pt x="65" y="3"/>
                  </a:lnTo>
                  <a:lnTo>
                    <a:pt x="62" y="3"/>
                  </a:lnTo>
                  <a:lnTo>
                    <a:pt x="60" y="2"/>
                  </a:lnTo>
                  <a:lnTo>
                    <a:pt x="55" y="2"/>
                  </a:lnTo>
                  <a:lnTo>
                    <a:pt x="52" y="0"/>
                  </a:lnTo>
                  <a:lnTo>
                    <a:pt x="48" y="0"/>
                  </a:lnTo>
                  <a:lnTo>
                    <a:pt x="44" y="0"/>
                  </a:lnTo>
                  <a:lnTo>
                    <a:pt x="39" y="0"/>
                  </a:lnTo>
                  <a:lnTo>
                    <a:pt x="36" y="0"/>
                  </a:lnTo>
                  <a:lnTo>
                    <a:pt x="32" y="0"/>
                  </a:lnTo>
                  <a:lnTo>
                    <a:pt x="29" y="0"/>
                  </a:lnTo>
                  <a:lnTo>
                    <a:pt x="25" y="0"/>
                  </a:lnTo>
                  <a:lnTo>
                    <a:pt x="23" y="2"/>
                  </a:lnTo>
                  <a:lnTo>
                    <a:pt x="16" y="6"/>
                  </a:lnTo>
                  <a:lnTo>
                    <a:pt x="16" y="32"/>
                  </a:lnTo>
                  <a:lnTo>
                    <a:pt x="7" y="6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600" name="Freeform 107"/>
            <p:cNvSpPr>
              <a:spLocks/>
            </p:cNvSpPr>
            <p:nvPr/>
          </p:nvSpPr>
          <p:spPr bwMode="auto">
            <a:xfrm>
              <a:off x="554" y="3027"/>
              <a:ext cx="26" cy="35"/>
            </a:xfrm>
            <a:custGeom>
              <a:avLst/>
              <a:gdLst>
                <a:gd name="T0" fmla="*/ 1 w 52"/>
                <a:gd name="T1" fmla="*/ 1 h 70"/>
                <a:gd name="T2" fmla="*/ 1 w 52"/>
                <a:gd name="T3" fmla="*/ 1 h 70"/>
                <a:gd name="T4" fmla="*/ 1 w 52"/>
                <a:gd name="T5" fmla="*/ 1 h 70"/>
                <a:gd name="T6" fmla="*/ 1 w 52"/>
                <a:gd name="T7" fmla="*/ 1 h 70"/>
                <a:gd name="T8" fmla="*/ 1 w 52"/>
                <a:gd name="T9" fmla="*/ 1 h 70"/>
                <a:gd name="T10" fmla="*/ 1 w 52"/>
                <a:gd name="T11" fmla="*/ 1 h 70"/>
                <a:gd name="T12" fmla="*/ 1 w 52"/>
                <a:gd name="T13" fmla="*/ 1 h 70"/>
                <a:gd name="T14" fmla="*/ 1 w 52"/>
                <a:gd name="T15" fmla="*/ 1 h 70"/>
                <a:gd name="T16" fmla="*/ 1 w 52"/>
                <a:gd name="T17" fmla="*/ 1 h 70"/>
                <a:gd name="T18" fmla="*/ 1 w 52"/>
                <a:gd name="T19" fmla="*/ 1 h 70"/>
                <a:gd name="T20" fmla="*/ 1 w 52"/>
                <a:gd name="T21" fmla="*/ 1 h 70"/>
                <a:gd name="T22" fmla="*/ 1 w 52"/>
                <a:gd name="T23" fmla="*/ 1 h 70"/>
                <a:gd name="T24" fmla="*/ 1 w 52"/>
                <a:gd name="T25" fmla="*/ 1 h 70"/>
                <a:gd name="T26" fmla="*/ 1 w 52"/>
                <a:gd name="T27" fmla="*/ 1 h 70"/>
                <a:gd name="T28" fmla="*/ 1 w 52"/>
                <a:gd name="T29" fmla="*/ 1 h 70"/>
                <a:gd name="T30" fmla="*/ 1 w 52"/>
                <a:gd name="T31" fmla="*/ 1 h 70"/>
                <a:gd name="T32" fmla="*/ 1 w 52"/>
                <a:gd name="T33" fmla="*/ 1 h 70"/>
                <a:gd name="T34" fmla="*/ 1 w 52"/>
                <a:gd name="T35" fmla="*/ 1 h 70"/>
                <a:gd name="T36" fmla="*/ 1 w 52"/>
                <a:gd name="T37" fmla="*/ 1 h 70"/>
                <a:gd name="T38" fmla="*/ 1 w 52"/>
                <a:gd name="T39" fmla="*/ 0 h 70"/>
                <a:gd name="T40" fmla="*/ 1 w 52"/>
                <a:gd name="T41" fmla="*/ 0 h 70"/>
                <a:gd name="T42" fmla="*/ 1 w 52"/>
                <a:gd name="T43" fmla="*/ 0 h 70"/>
                <a:gd name="T44" fmla="*/ 1 w 52"/>
                <a:gd name="T45" fmla="*/ 0 h 70"/>
                <a:gd name="T46" fmla="*/ 1 w 52"/>
                <a:gd name="T47" fmla="*/ 1 h 70"/>
                <a:gd name="T48" fmla="*/ 1 w 52"/>
                <a:gd name="T49" fmla="*/ 1 h 70"/>
                <a:gd name="T50" fmla="*/ 1 w 52"/>
                <a:gd name="T51" fmla="*/ 1 h 70"/>
                <a:gd name="T52" fmla="*/ 1 w 52"/>
                <a:gd name="T53" fmla="*/ 1 h 70"/>
                <a:gd name="T54" fmla="*/ 1 w 52"/>
                <a:gd name="T55" fmla="*/ 1 h 70"/>
                <a:gd name="T56" fmla="*/ 1 w 52"/>
                <a:gd name="T57" fmla="*/ 1 h 70"/>
                <a:gd name="T58" fmla="*/ 1 w 52"/>
                <a:gd name="T59" fmla="*/ 1 h 70"/>
                <a:gd name="T60" fmla="*/ 1 w 52"/>
                <a:gd name="T61" fmla="*/ 1 h 70"/>
                <a:gd name="T62" fmla="*/ 1 w 52"/>
                <a:gd name="T63" fmla="*/ 1 h 70"/>
                <a:gd name="T64" fmla="*/ 1 w 52"/>
                <a:gd name="T65" fmla="*/ 1 h 70"/>
                <a:gd name="T66" fmla="*/ 1 w 52"/>
                <a:gd name="T67" fmla="*/ 1 h 70"/>
                <a:gd name="T68" fmla="*/ 1 w 52"/>
                <a:gd name="T69" fmla="*/ 1 h 70"/>
                <a:gd name="T70" fmla="*/ 1 w 52"/>
                <a:gd name="T71" fmla="*/ 1 h 70"/>
                <a:gd name="T72" fmla="*/ 0 w 52"/>
                <a:gd name="T73" fmla="*/ 1 h 70"/>
                <a:gd name="T74" fmla="*/ 0 w 52"/>
                <a:gd name="T75" fmla="*/ 1 h 70"/>
                <a:gd name="T76" fmla="*/ 0 w 52"/>
                <a:gd name="T77" fmla="*/ 1 h 70"/>
                <a:gd name="T78" fmla="*/ 0 w 52"/>
                <a:gd name="T79" fmla="*/ 1 h 70"/>
                <a:gd name="T80" fmla="*/ 0 w 52"/>
                <a:gd name="T81" fmla="*/ 1 h 70"/>
                <a:gd name="T82" fmla="*/ 1 w 52"/>
                <a:gd name="T83" fmla="*/ 1 h 70"/>
                <a:gd name="T84" fmla="*/ 1 w 52"/>
                <a:gd name="T85" fmla="*/ 1 h 70"/>
                <a:gd name="T86" fmla="*/ 1 w 52"/>
                <a:gd name="T87" fmla="*/ 1 h 70"/>
                <a:gd name="T88" fmla="*/ 1 w 52"/>
                <a:gd name="T89" fmla="*/ 1 h 70"/>
                <a:gd name="T90" fmla="*/ 1 w 52"/>
                <a:gd name="T91" fmla="*/ 1 h 7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52"/>
                <a:gd name="T139" fmla="*/ 0 h 70"/>
                <a:gd name="T140" fmla="*/ 52 w 52"/>
                <a:gd name="T141" fmla="*/ 70 h 7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52" h="70">
                  <a:moveTo>
                    <a:pt x="7" y="70"/>
                  </a:moveTo>
                  <a:lnTo>
                    <a:pt x="7" y="68"/>
                  </a:lnTo>
                  <a:lnTo>
                    <a:pt x="8" y="65"/>
                  </a:lnTo>
                  <a:lnTo>
                    <a:pt x="8" y="61"/>
                  </a:lnTo>
                  <a:lnTo>
                    <a:pt x="10" y="57"/>
                  </a:lnTo>
                  <a:lnTo>
                    <a:pt x="11" y="54"/>
                  </a:lnTo>
                  <a:lnTo>
                    <a:pt x="11" y="52"/>
                  </a:lnTo>
                  <a:lnTo>
                    <a:pt x="13" y="49"/>
                  </a:lnTo>
                  <a:lnTo>
                    <a:pt x="14" y="46"/>
                  </a:lnTo>
                  <a:lnTo>
                    <a:pt x="17" y="42"/>
                  </a:lnTo>
                  <a:lnTo>
                    <a:pt x="20" y="39"/>
                  </a:lnTo>
                  <a:lnTo>
                    <a:pt x="24" y="36"/>
                  </a:lnTo>
                  <a:lnTo>
                    <a:pt x="29" y="33"/>
                  </a:lnTo>
                  <a:lnTo>
                    <a:pt x="33" y="30"/>
                  </a:lnTo>
                  <a:lnTo>
                    <a:pt x="39" y="29"/>
                  </a:lnTo>
                  <a:lnTo>
                    <a:pt x="43" y="28"/>
                  </a:lnTo>
                  <a:lnTo>
                    <a:pt x="48" y="26"/>
                  </a:lnTo>
                  <a:lnTo>
                    <a:pt x="50" y="25"/>
                  </a:lnTo>
                  <a:lnTo>
                    <a:pt x="52" y="25"/>
                  </a:lnTo>
                  <a:lnTo>
                    <a:pt x="46" y="0"/>
                  </a:lnTo>
                  <a:lnTo>
                    <a:pt x="45" y="0"/>
                  </a:lnTo>
                  <a:lnTo>
                    <a:pt x="43" y="0"/>
                  </a:lnTo>
                  <a:lnTo>
                    <a:pt x="40" y="0"/>
                  </a:lnTo>
                  <a:lnTo>
                    <a:pt x="37" y="1"/>
                  </a:lnTo>
                  <a:lnTo>
                    <a:pt x="33" y="3"/>
                  </a:lnTo>
                  <a:lnTo>
                    <a:pt x="30" y="4"/>
                  </a:lnTo>
                  <a:lnTo>
                    <a:pt x="26" y="7"/>
                  </a:lnTo>
                  <a:lnTo>
                    <a:pt x="21" y="10"/>
                  </a:lnTo>
                  <a:lnTo>
                    <a:pt x="17" y="12"/>
                  </a:lnTo>
                  <a:lnTo>
                    <a:pt x="14" y="14"/>
                  </a:lnTo>
                  <a:lnTo>
                    <a:pt x="11" y="17"/>
                  </a:lnTo>
                  <a:lnTo>
                    <a:pt x="8" y="22"/>
                  </a:lnTo>
                  <a:lnTo>
                    <a:pt x="5" y="25"/>
                  </a:lnTo>
                  <a:lnTo>
                    <a:pt x="4" y="29"/>
                  </a:lnTo>
                  <a:lnTo>
                    <a:pt x="1" y="30"/>
                  </a:lnTo>
                  <a:lnTo>
                    <a:pt x="1" y="33"/>
                  </a:lnTo>
                  <a:lnTo>
                    <a:pt x="0" y="36"/>
                  </a:lnTo>
                  <a:lnTo>
                    <a:pt x="0" y="41"/>
                  </a:lnTo>
                  <a:lnTo>
                    <a:pt x="0" y="44"/>
                  </a:lnTo>
                  <a:lnTo>
                    <a:pt x="0" y="49"/>
                  </a:lnTo>
                  <a:lnTo>
                    <a:pt x="0" y="52"/>
                  </a:lnTo>
                  <a:lnTo>
                    <a:pt x="1" y="55"/>
                  </a:lnTo>
                  <a:lnTo>
                    <a:pt x="1" y="58"/>
                  </a:lnTo>
                  <a:lnTo>
                    <a:pt x="7" y="7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601" name="Freeform 108"/>
            <p:cNvSpPr>
              <a:spLocks/>
            </p:cNvSpPr>
            <p:nvPr/>
          </p:nvSpPr>
          <p:spPr bwMode="auto">
            <a:xfrm>
              <a:off x="580" y="3025"/>
              <a:ext cx="3" cy="14"/>
            </a:xfrm>
            <a:custGeom>
              <a:avLst/>
              <a:gdLst>
                <a:gd name="T0" fmla="*/ 0 w 6"/>
                <a:gd name="T1" fmla="*/ 0 h 29"/>
                <a:gd name="T2" fmla="*/ 1 w 6"/>
                <a:gd name="T3" fmla="*/ 0 h 29"/>
                <a:gd name="T4" fmla="*/ 1 w 6"/>
                <a:gd name="T5" fmla="*/ 0 h 29"/>
                <a:gd name="T6" fmla="*/ 1 w 6"/>
                <a:gd name="T7" fmla="*/ 0 h 29"/>
                <a:gd name="T8" fmla="*/ 0 w 6"/>
                <a:gd name="T9" fmla="*/ 0 h 29"/>
                <a:gd name="T10" fmla="*/ 0 w 6"/>
                <a:gd name="T11" fmla="*/ 0 h 2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"/>
                <a:gd name="T19" fmla="*/ 0 h 29"/>
                <a:gd name="T20" fmla="*/ 6 w 6"/>
                <a:gd name="T21" fmla="*/ 29 h 2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" h="29">
                  <a:moveTo>
                    <a:pt x="0" y="4"/>
                  </a:moveTo>
                  <a:lnTo>
                    <a:pt x="3" y="29"/>
                  </a:lnTo>
                  <a:lnTo>
                    <a:pt x="6" y="27"/>
                  </a:lnTo>
                  <a:lnTo>
                    <a:pt x="4" y="0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602" name="Freeform 109"/>
            <p:cNvSpPr>
              <a:spLocks/>
            </p:cNvSpPr>
            <p:nvPr/>
          </p:nvSpPr>
          <p:spPr bwMode="auto">
            <a:xfrm>
              <a:off x="559" y="3009"/>
              <a:ext cx="23" cy="11"/>
            </a:xfrm>
            <a:custGeom>
              <a:avLst/>
              <a:gdLst>
                <a:gd name="T0" fmla="*/ 1 w 45"/>
                <a:gd name="T1" fmla="*/ 0 h 23"/>
                <a:gd name="T2" fmla="*/ 1 w 45"/>
                <a:gd name="T3" fmla="*/ 0 h 23"/>
                <a:gd name="T4" fmla="*/ 1 w 45"/>
                <a:gd name="T5" fmla="*/ 0 h 23"/>
                <a:gd name="T6" fmla="*/ 1 w 45"/>
                <a:gd name="T7" fmla="*/ 0 h 23"/>
                <a:gd name="T8" fmla="*/ 1 w 45"/>
                <a:gd name="T9" fmla="*/ 0 h 23"/>
                <a:gd name="T10" fmla="*/ 1 w 45"/>
                <a:gd name="T11" fmla="*/ 0 h 23"/>
                <a:gd name="T12" fmla="*/ 1 w 45"/>
                <a:gd name="T13" fmla="*/ 0 h 23"/>
                <a:gd name="T14" fmla="*/ 1 w 45"/>
                <a:gd name="T15" fmla="*/ 0 h 23"/>
                <a:gd name="T16" fmla="*/ 1 w 45"/>
                <a:gd name="T17" fmla="*/ 0 h 23"/>
                <a:gd name="T18" fmla="*/ 1 w 45"/>
                <a:gd name="T19" fmla="*/ 0 h 23"/>
                <a:gd name="T20" fmla="*/ 1 w 45"/>
                <a:gd name="T21" fmla="*/ 0 h 23"/>
                <a:gd name="T22" fmla="*/ 1 w 45"/>
                <a:gd name="T23" fmla="*/ 0 h 23"/>
                <a:gd name="T24" fmla="*/ 1 w 45"/>
                <a:gd name="T25" fmla="*/ 0 h 23"/>
                <a:gd name="T26" fmla="*/ 1 w 45"/>
                <a:gd name="T27" fmla="*/ 0 h 23"/>
                <a:gd name="T28" fmla="*/ 1 w 45"/>
                <a:gd name="T29" fmla="*/ 0 h 23"/>
                <a:gd name="T30" fmla="*/ 1 w 45"/>
                <a:gd name="T31" fmla="*/ 0 h 23"/>
                <a:gd name="T32" fmla="*/ 1 w 45"/>
                <a:gd name="T33" fmla="*/ 0 h 23"/>
                <a:gd name="T34" fmla="*/ 1 w 45"/>
                <a:gd name="T35" fmla="*/ 0 h 23"/>
                <a:gd name="T36" fmla="*/ 1 w 45"/>
                <a:gd name="T37" fmla="*/ 0 h 23"/>
                <a:gd name="T38" fmla="*/ 1 w 45"/>
                <a:gd name="T39" fmla="*/ 0 h 23"/>
                <a:gd name="T40" fmla="*/ 1 w 45"/>
                <a:gd name="T41" fmla="*/ 0 h 23"/>
                <a:gd name="T42" fmla="*/ 1 w 45"/>
                <a:gd name="T43" fmla="*/ 0 h 23"/>
                <a:gd name="T44" fmla="*/ 1 w 45"/>
                <a:gd name="T45" fmla="*/ 0 h 23"/>
                <a:gd name="T46" fmla="*/ 1 w 45"/>
                <a:gd name="T47" fmla="*/ 0 h 23"/>
                <a:gd name="T48" fmla="*/ 1 w 45"/>
                <a:gd name="T49" fmla="*/ 0 h 23"/>
                <a:gd name="T50" fmla="*/ 1 w 45"/>
                <a:gd name="T51" fmla="*/ 0 h 23"/>
                <a:gd name="T52" fmla="*/ 0 w 45"/>
                <a:gd name="T53" fmla="*/ 0 h 23"/>
                <a:gd name="T54" fmla="*/ 0 w 45"/>
                <a:gd name="T55" fmla="*/ 0 h 23"/>
                <a:gd name="T56" fmla="*/ 1 w 45"/>
                <a:gd name="T57" fmla="*/ 0 h 23"/>
                <a:gd name="T58" fmla="*/ 1 w 45"/>
                <a:gd name="T59" fmla="*/ 0 h 23"/>
                <a:gd name="T60" fmla="*/ 1 w 45"/>
                <a:gd name="T61" fmla="*/ 0 h 23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45"/>
                <a:gd name="T94" fmla="*/ 0 h 23"/>
                <a:gd name="T95" fmla="*/ 45 w 45"/>
                <a:gd name="T96" fmla="*/ 23 h 23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45" h="23">
                  <a:moveTo>
                    <a:pt x="6" y="23"/>
                  </a:moveTo>
                  <a:lnTo>
                    <a:pt x="9" y="21"/>
                  </a:lnTo>
                  <a:lnTo>
                    <a:pt x="11" y="19"/>
                  </a:lnTo>
                  <a:lnTo>
                    <a:pt x="16" y="14"/>
                  </a:lnTo>
                  <a:lnTo>
                    <a:pt x="22" y="11"/>
                  </a:lnTo>
                  <a:lnTo>
                    <a:pt x="25" y="10"/>
                  </a:lnTo>
                  <a:lnTo>
                    <a:pt x="29" y="8"/>
                  </a:lnTo>
                  <a:lnTo>
                    <a:pt x="32" y="7"/>
                  </a:lnTo>
                  <a:lnTo>
                    <a:pt x="38" y="5"/>
                  </a:lnTo>
                  <a:lnTo>
                    <a:pt x="40" y="4"/>
                  </a:lnTo>
                  <a:lnTo>
                    <a:pt x="43" y="3"/>
                  </a:lnTo>
                  <a:lnTo>
                    <a:pt x="45" y="1"/>
                  </a:lnTo>
                  <a:lnTo>
                    <a:pt x="42" y="0"/>
                  </a:lnTo>
                  <a:lnTo>
                    <a:pt x="40" y="0"/>
                  </a:lnTo>
                  <a:lnTo>
                    <a:pt x="38" y="1"/>
                  </a:lnTo>
                  <a:lnTo>
                    <a:pt x="33" y="1"/>
                  </a:lnTo>
                  <a:lnTo>
                    <a:pt x="30" y="3"/>
                  </a:lnTo>
                  <a:lnTo>
                    <a:pt x="26" y="3"/>
                  </a:lnTo>
                  <a:lnTo>
                    <a:pt x="23" y="3"/>
                  </a:lnTo>
                  <a:lnTo>
                    <a:pt x="20" y="4"/>
                  </a:lnTo>
                  <a:lnTo>
                    <a:pt x="17" y="4"/>
                  </a:lnTo>
                  <a:lnTo>
                    <a:pt x="14" y="5"/>
                  </a:lnTo>
                  <a:lnTo>
                    <a:pt x="11" y="5"/>
                  </a:lnTo>
                  <a:lnTo>
                    <a:pt x="10" y="7"/>
                  </a:lnTo>
                  <a:lnTo>
                    <a:pt x="6" y="10"/>
                  </a:lnTo>
                  <a:lnTo>
                    <a:pt x="3" y="14"/>
                  </a:lnTo>
                  <a:lnTo>
                    <a:pt x="0" y="16"/>
                  </a:lnTo>
                  <a:lnTo>
                    <a:pt x="0" y="19"/>
                  </a:lnTo>
                  <a:lnTo>
                    <a:pt x="1" y="21"/>
                  </a:lnTo>
                  <a:lnTo>
                    <a:pt x="6" y="2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603" name="Freeform 110"/>
            <p:cNvSpPr>
              <a:spLocks/>
            </p:cNvSpPr>
            <p:nvPr/>
          </p:nvSpPr>
          <p:spPr bwMode="auto">
            <a:xfrm>
              <a:off x="629" y="2989"/>
              <a:ext cx="30" cy="7"/>
            </a:xfrm>
            <a:custGeom>
              <a:avLst/>
              <a:gdLst>
                <a:gd name="T0" fmla="*/ 1 w 60"/>
                <a:gd name="T1" fmla="*/ 0 h 15"/>
                <a:gd name="T2" fmla="*/ 1 w 60"/>
                <a:gd name="T3" fmla="*/ 0 h 15"/>
                <a:gd name="T4" fmla="*/ 1 w 60"/>
                <a:gd name="T5" fmla="*/ 0 h 15"/>
                <a:gd name="T6" fmla="*/ 1 w 60"/>
                <a:gd name="T7" fmla="*/ 0 h 15"/>
                <a:gd name="T8" fmla="*/ 1 w 60"/>
                <a:gd name="T9" fmla="*/ 0 h 15"/>
                <a:gd name="T10" fmla="*/ 1 w 60"/>
                <a:gd name="T11" fmla="*/ 0 h 15"/>
                <a:gd name="T12" fmla="*/ 1 w 60"/>
                <a:gd name="T13" fmla="*/ 0 h 15"/>
                <a:gd name="T14" fmla="*/ 1 w 60"/>
                <a:gd name="T15" fmla="*/ 0 h 15"/>
                <a:gd name="T16" fmla="*/ 1 w 60"/>
                <a:gd name="T17" fmla="*/ 0 h 15"/>
                <a:gd name="T18" fmla="*/ 1 w 60"/>
                <a:gd name="T19" fmla="*/ 0 h 15"/>
                <a:gd name="T20" fmla="*/ 1 w 60"/>
                <a:gd name="T21" fmla="*/ 0 h 15"/>
                <a:gd name="T22" fmla="*/ 1 w 60"/>
                <a:gd name="T23" fmla="*/ 0 h 15"/>
                <a:gd name="T24" fmla="*/ 1 w 60"/>
                <a:gd name="T25" fmla="*/ 0 h 15"/>
                <a:gd name="T26" fmla="*/ 1 w 60"/>
                <a:gd name="T27" fmla="*/ 0 h 15"/>
                <a:gd name="T28" fmla="*/ 1 w 60"/>
                <a:gd name="T29" fmla="*/ 0 h 15"/>
                <a:gd name="T30" fmla="*/ 1 w 60"/>
                <a:gd name="T31" fmla="*/ 0 h 15"/>
                <a:gd name="T32" fmla="*/ 1 w 60"/>
                <a:gd name="T33" fmla="*/ 0 h 15"/>
                <a:gd name="T34" fmla="*/ 1 w 60"/>
                <a:gd name="T35" fmla="*/ 0 h 15"/>
                <a:gd name="T36" fmla="*/ 1 w 60"/>
                <a:gd name="T37" fmla="*/ 0 h 15"/>
                <a:gd name="T38" fmla="*/ 1 w 60"/>
                <a:gd name="T39" fmla="*/ 0 h 15"/>
                <a:gd name="T40" fmla="*/ 1 w 60"/>
                <a:gd name="T41" fmla="*/ 0 h 15"/>
                <a:gd name="T42" fmla="*/ 1 w 60"/>
                <a:gd name="T43" fmla="*/ 0 h 15"/>
                <a:gd name="T44" fmla="*/ 1 w 60"/>
                <a:gd name="T45" fmla="*/ 0 h 15"/>
                <a:gd name="T46" fmla="*/ 1 w 60"/>
                <a:gd name="T47" fmla="*/ 0 h 15"/>
                <a:gd name="T48" fmla="*/ 1 w 60"/>
                <a:gd name="T49" fmla="*/ 0 h 15"/>
                <a:gd name="T50" fmla="*/ 1 w 60"/>
                <a:gd name="T51" fmla="*/ 0 h 15"/>
                <a:gd name="T52" fmla="*/ 1 w 60"/>
                <a:gd name="T53" fmla="*/ 0 h 15"/>
                <a:gd name="T54" fmla="*/ 1 w 60"/>
                <a:gd name="T55" fmla="*/ 0 h 15"/>
                <a:gd name="T56" fmla="*/ 1 w 60"/>
                <a:gd name="T57" fmla="*/ 0 h 15"/>
                <a:gd name="T58" fmla="*/ 1 w 60"/>
                <a:gd name="T59" fmla="*/ 0 h 15"/>
                <a:gd name="T60" fmla="*/ 1 w 60"/>
                <a:gd name="T61" fmla="*/ 0 h 15"/>
                <a:gd name="T62" fmla="*/ 1 w 60"/>
                <a:gd name="T63" fmla="*/ 0 h 15"/>
                <a:gd name="T64" fmla="*/ 1 w 60"/>
                <a:gd name="T65" fmla="*/ 0 h 15"/>
                <a:gd name="T66" fmla="*/ 1 w 60"/>
                <a:gd name="T67" fmla="*/ 0 h 15"/>
                <a:gd name="T68" fmla="*/ 1 w 60"/>
                <a:gd name="T69" fmla="*/ 0 h 15"/>
                <a:gd name="T70" fmla="*/ 1 w 60"/>
                <a:gd name="T71" fmla="*/ 0 h 15"/>
                <a:gd name="T72" fmla="*/ 1 w 60"/>
                <a:gd name="T73" fmla="*/ 0 h 15"/>
                <a:gd name="T74" fmla="*/ 1 w 60"/>
                <a:gd name="T75" fmla="*/ 0 h 15"/>
                <a:gd name="T76" fmla="*/ 1 w 60"/>
                <a:gd name="T77" fmla="*/ 0 h 15"/>
                <a:gd name="T78" fmla="*/ 0 w 60"/>
                <a:gd name="T79" fmla="*/ 0 h 15"/>
                <a:gd name="T80" fmla="*/ 0 w 60"/>
                <a:gd name="T81" fmla="*/ 0 h 15"/>
                <a:gd name="T82" fmla="*/ 1 w 60"/>
                <a:gd name="T83" fmla="*/ 0 h 15"/>
                <a:gd name="T84" fmla="*/ 1 w 60"/>
                <a:gd name="T85" fmla="*/ 0 h 15"/>
                <a:gd name="T86" fmla="*/ 1 w 60"/>
                <a:gd name="T87" fmla="*/ 0 h 15"/>
                <a:gd name="T88" fmla="*/ 1 w 60"/>
                <a:gd name="T89" fmla="*/ 0 h 15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60"/>
                <a:gd name="T136" fmla="*/ 0 h 15"/>
                <a:gd name="T137" fmla="*/ 60 w 60"/>
                <a:gd name="T138" fmla="*/ 15 h 15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60" h="15">
                  <a:moveTo>
                    <a:pt x="3" y="0"/>
                  </a:moveTo>
                  <a:lnTo>
                    <a:pt x="6" y="0"/>
                  </a:lnTo>
                  <a:lnTo>
                    <a:pt x="8" y="0"/>
                  </a:lnTo>
                  <a:lnTo>
                    <a:pt x="12" y="0"/>
                  </a:lnTo>
                  <a:lnTo>
                    <a:pt x="15" y="0"/>
                  </a:lnTo>
                  <a:lnTo>
                    <a:pt x="19" y="0"/>
                  </a:lnTo>
                  <a:lnTo>
                    <a:pt x="24" y="0"/>
                  </a:lnTo>
                  <a:lnTo>
                    <a:pt x="28" y="0"/>
                  </a:lnTo>
                  <a:lnTo>
                    <a:pt x="29" y="0"/>
                  </a:lnTo>
                  <a:lnTo>
                    <a:pt x="32" y="0"/>
                  </a:lnTo>
                  <a:lnTo>
                    <a:pt x="35" y="2"/>
                  </a:lnTo>
                  <a:lnTo>
                    <a:pt x="38" y="3"/>
                  </a:lnTo>
                  <a:lnTo>
                    <a:pt x="41" y="5"/>
                  </a:lnTo>
                  <a:lnTo>
                    <a:pt x="44" y="6"/>
                  </a:lnTo>
                  <a:lnTo>
                    <a:pt x="47" y="8"/>
                  </a:lnTo>
                  <a:lnTo>
                    <a:pt x="50" y="9"/>
                  </a:lnTo>
                  <a:lnTo>
                    <a:pt x="54" y="11"/>
                  </a:lnTo>
                  <a:lnTo>
                    <a:pt x="59" y="13"/>
                  </a:lnTo>
                  <a:lnTo>
                    <a:pt x="60" y="13"/>
                  </a:lnTo>
                  <a:lnTo>
                    <a:pt x="60" y="15"/>
                  </a:lnTo>
                  <a:lnTo>
                    <a:pt x="57" y="13"/>
                  </a:lnTo>
                  <a:lnTo>
                    <a:pt x="53" y="12"/>
                  </a:lnTo>
                  <a:lnTo>
                    <a:pt x="50" y="11"/>
                  </a:lnTo>
                  <a:lnTo>
                    <a:pt x="47" y="11"/>
                  </a:lnTo>
                  <a:lnTo>
                    <a:pt x="44" y="9"/>
                  </a:lnTo>
                  <a:lnTo>
                    <a:pt x="41" y="9"/>
                  </a:lnTo>
                  <a:lnTo>
                    <a:pt x="38" y="8"/>
                  </a:lnTo>
                  <a:lnTo>
                    <a:pt x="35" y="8"/>
                  </a:lnTo>
                  <a:lnTo>
                    <a:pt x="31" y="6"/>
                  </a:lnTo>
                  <a:lnTo>
                    <a:pt x="29" y="6"/>
                  </a:lnTo>
                  <a:lnTo>
                    <a:pt x="27" y="6"/>
                  </a:lnTo>
                  <a:lnTo>
                    <a:pt x="24" y="6"/>
                  </a:lnTo>
                  <a:lnTo>
                    <a:pt x="22" y="6"/>
                  </a:lnTo>
                  <a:lnTo>
                    <a:pt x="21" y="6"/>
                  </a:lnTo>
                  <a:lnTo>
                    <a:pt x="18" y="6"/>
                  </a:lnTo>
                  <a:lnTo>
                    <a:pt x="15" y="6"/>
                  </a:lnTo>
                  <a:lnTo>
                    <a:pt x="12" y="6"/>
                  </a:lnTo>
                  <a:lnTo>
                    <a:pt x="9" y="8"/>
                  </a:lnTo>
                  <a:lnTo>
                    <a:pt x="5" y="8"/>
                  </a:lnTo>
                  <a:lnTo>
                    <a:pt x="0" y="8"/>
                  </a:lnTo>
                  <a:lnTo>
                    <a:pt x="0" y="5"/>
                  </a:lnTo>
                  <a:lnTo>
                    <a:pt x="2" y="2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604" name="Freeform 111"/>
            <p:cNvSpPr>
              <a:spLocks/>
            </p:cNvSpPr>
            <p:nvPr/>
          </p:nvSpPr>
          <p:spPr bwMode="auto">
            <a:xfrm>
              <a:off x="648" y="2980"/>
              <a:ext cx="20" cy="9"/>
            </a:xfrm>
            <a:custGeom>
              <a:avLst/>
              <a:gdLst>
                <a:gd name="T0" fmla="*/ 0 w 41"/>
                <a:gd name="T1" fmla="*/ 0 h 17"/>
                <a:gd name="T2" fmla="*/ 0 w 41"/>
                <a:gd name="T3" fmla="*/ 0 h 17"/>
                <a:gd name="T4" fmla="*/ 0 w 41"/>
                <a:gd name="T5" fmla="*/ 1 h 17"/>
                <a:gd name="T6" fmla="*/ 0 w 41"/>
                <a:gd name="T7" fmla="*/ 1 h 17"/>
                <a:gd name="T8" fmla="*/ 0 w 41"/>
                <a:gd name="T9" fmla="*/ 1 h 17"/>
                <a:gd name="T10" fmla="*/ 0 w 41"/>
                <a:gd name="T11" fmla="*/ 1 h 17"/>
                <a:gd name="T12" fmla="*/ 0 w 41"/>
                <a:gd name="T13" fmla="*/ 1 h 17"/>
                <a:gd name="T14" fmla="*/ 0 w 41"/>
                <a:gd name="T15" fmla="*/ 1 h 17"/>
                <a:gd name="T16" fmla="*/ 0 w 41"/>
                <a:gd name="T17" fmla="*/ 1 h 17"/>
                <a:gd name="T18" fmla="*/ 0 w 41"/>
                <a:gd name="T19" fmla="*/ 1 h 17"/>
                <a:gd name="T20" fmla="*/ 0 w 41"/>
                <a:gd name="T21" fmla="*/ 1 h 17"/>
                <a:gd name="T22" fmla="*/ 0 w 41"/>
                <a:gd name="T23" fmla="*/ 1 h 17"/>
                <a:gd name="T24" fmla="*/ 0 w 41"/>
                <a:gd name="T25" fmla="*/ 1 h 17"/>
                <a:gd name="T26" fmla="*/ 0 w 41"/>
                <a:gd name="T27" fmla="*/ 1 h 17"/>
                <a:gd name="T28" fmla="*/ 0 w 41"/>
                <a:gd name="T29" fmla="*/ 1 h 17"/>
                <a:gd name="T30" fmla="*/ 0 w 41"/>
                <a:gd name="T31" fmla="*/ 1 h 17"/>
                <a:gd name="T32" fmla="*/ 0 w 41"/>
                <a:gd name="T33" fmla="*/ 1 h 17"/>
                <a:gd name="T34" fmla="*/ 0 w 41"/>
                <a:gd name="T35" fmla="*/ 1 h 17"/>
                <a:gd name="T36" fmla="*/ 0 w 41"/>
                <a:gd name="T37" fmla="*/ 1 h 17"/>
                <a:gd name="T38" fmla="*/ 0 w 41"/>
                <a:gd name="T39" fmla="*/ 1 h 17"/>
                <a:gd name="T40" fmla="*/ 0 w 41"/>
                <a:gd name="T41" fmla="*/ 1 h 17"/>
                <a:gd name="T42" fmla="*/ 0 w 41"/>
                <a:gd name="T43" fmla="*/ 1 h 17"/>
                <a:gd name="T44" fmla="*/ 0 w 41"/>
                <a:gd name="T45" fmla="*/ 1 h 17"/>
                <a:gd name="T46" fmla="*/ 0 w 41"/>
                <a:gd name="T47" fmla="*/ 1 h 17"/>
                <a:gd name="T48" fmla="*/ 0 w 41"/>
                <a:gd name="T49" fmla="*/ 1 h 17"/>
                <a:gd name="T50" fmla="*/ 0 w 41"/>
                <a:gd name="T51" fmla="*/ 0 h 17"/>
                <a:gd name="T52" fmla="*/ 0 w 41"/>
                <a:gd name="T53" fmla="*/ 0 h 17"/>
                <a:gd name="T54" fmla="*/ 0 w 41"/>
                <a:gd name="T55" fmla="*/ 0 h 17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41"/>
                <a:gd name="T85" fmla="*/ 0 h 17"/>
                <a:gd name="T86" fmla="*/ 41 w 41"/>
                <a:gd name="T87" fmla="*/ 17 h 17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41" h="17">
                  <a:moveTo>
                    <a:pt x="9" y="0"/>
                  </a:moveTo>
                  <a:lnTo>
                    <a:pt x="7" y="0"/>
                  </a:lnTo>
                  <a:lnTo>
                    <a:pt x="5" y="1"/>
                  </a:lnTo>
                  <a:lnTo>
                    <a:pt x="0" y="3"/>
                  </a:lnTo>
                  <a:lnTo>
                    <a:pt x="2" y="4"/>
                  </a:lnTo>
                  <a:lnTo>
                    <a:pt x="5" y="6"/>
                  </a:lnTo>
                  <a:lnTo>
                    <a:pt x="9" y="7"/>
                  </a:lnTo>
                  <a:lnTo>
                    <a:pt x="12" y="9"/>
                  </a:lnTo>
                  <a:lnTo>
                    <a:pt x="16" y="10"/>
                  </a:lnTo>
                  <a:lnTo>
                    <a:pt x="19" y="12"/>
                  </a:lnTo>
                  <a:lnTo>
                    <a:pt x="23" y="13"/>
                  </a:lnTo>
                  <a:lnTo>
                    <a:pt x="26" y="14"/>
                  </a:lnTo>
                  <a:lnTo>
                    <a:pt x="29" y="14"/>
                  </a:lnTo>
                  <a:lnTo>
                    <a:pt x="32" y="16"/>
                  </a:lnTo>
                  <a:lnTo>
                    <a:pt x="35" y="17"/>
                  </a:lnTo>
                  <a:lnTo>
                    <a:pt x="39" y="17"/>
                  </a:lnTo>
                  <a:lnTo>
                    <a:pt x="41" y="17"/>
                  </a:lnTo>
                  <a:lnTo>
                    <a:pt x="38" y="16"/>
                  </a:lnTo>
                  <a:lnTo>
                    <a:pt x="35" y="13"/>
                  </a:lnTo>
                  <a:lnTo>
                    <a:pt x="31" y="10"/>
                  </a:lnTo>
                  <a:lnTo>
                    <a:pt x="25" y="7"/>
                  </a:lnTo>
                  <a:lnTo>
                    <a:pt x="22" y="6"/>
                  </a:lnTo>
                  <a:lnTo>
                    <a:pt x="21" y="4"/>
                  </a:lnTo>
                  <a:lnTo>
                    <a:pt x="18" y="3"/>
                  </a:lnTo>
                  <a:lnTo>
                    <a:pt x="15" y="1"/>
                  </a:lnTo>
                  <a:lnTo>
                    <a:pt x="12" y="0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605" name="Freeform 112"/>
            <p:cNvSpPr>
              <a:spLocks/>
            </p:cNvSpPr>
            <p:nvPr/>
          </p:nvSpPr>
          <p:spPr bwMode="auto">
            <a:xfrm>
              <a:off x="688" y="3060"/>
              <a:ext cx="20" cy="7"/>
            </a:xfrm>
            <a:custGeom>
              <a:avLst/>
              <a:gdLst>
                <a:gd name="T0" fmla="*/ 0 w 41"/>
                <a:gd name="T1" fmla="*/ 0 h 15"/>
                <a:gd name="T2" fmla="*/ 0 w 41"/>
                <a:gd name="T3" fmla="*/ 0 h 15"/>
                <a:gd name="T4" fmla="*/ 0 w 41"/>
                <a:gd name="T5" fmla="*/ 0 h 15"/>
                <a:gd name="T6" fmla="*/ 0 w 41"/>
                <a:gd name="T7" fmla="*/ 0 h 15"/>
                <a:gd name="T8" fmla="*/ 0 w 41"/>
                <a:gd name="T9" fmla="*/ 0 h 15"/>
                <a:gd name="T10" fmla="*/ 0 w 41"/>
                <a:gd name="T11" fmla="*/ 0 h 15"/>
                <a:gd name="T12" fmla="*/ 0 w 41"/>
                <a:gd name="T13" fmla="*/ 0 h 15"/>
                <a:gd name="T14" fmla="*/ 0 w 41"/>
                <a:gd name="T15" fmla="*/ 0 h 15"/>
                <a:gd name="T16" fmla="*/ 0 w 41"/>
                <a:gd name="T17" fmla="*/ 0 h 15"/>
                <a:gd name="T18" fmla="*/ 0 w 41"/>
                <a:gd name="T19" fmla="*/ 0 h 15"/>
                <a:gd name="T20" fmla="*/ 0 w 41"/>
                <a:gd name="T21" fmla="*/ 0 h 15"/>
                <a:gd name="T22" fmla="*/ 0 w 41"/>
                <a:gd name="T23" fmla="*/ 0 h 15"/>
                <a:gd name="T24" fmla="*/ 0 w 41"/>
                <a:gd name="T25" fmla="*/ 0 h 15"/>
                <a:gd name="T26" fmla="*/ 0 w 41"/>
                <a:gd name="T27" fmla="*/ 0 h 15"/>
                <a:gd name="T28" fmla="*/ 0 w 41"/>
                <a:gd name="T29" fmla="*/ 0 h 15"/>
                <a:gd name="T30" fmla="*/ 0 w 41"/>
                <a:gd name="T31" fmla="*/ 0 h 15"/>
                <a:gd name="T32" fmla="*/ 0 w 41"/>
                <a:gd name="T33" fmla="*/ 0 h 15"/>
                <a:gd name="T34" fmla="*/ 0 w 41"/>
                <a:gd name="T35" fmla="*/ 0 h 15"/>
                <a:gd name="T36" fmla="*/ 0 w 41"/>
                <a:gd name="T37" fmla="*/ 0 h 15"/>
                <a:gd name="T38" fmla="*/ 0 w 41"/>
                <a:gd name="T39" fmla="*/ 0 h 15"/>
                <a:gd name="T40" fmla="*/ 0 w 41"/>
                <a:gd name="T41" fmla="*/ 0 h 15"/>
                <a:gd name="T42" fmla="*/ 0 w 41"/>
                <a:gd name="T43" fmla="*/ 0 h 15"/>
                <a:gd name="T44" fmla="*/ 0 w 41"/>
                <a:gd name="T45" fmla="*/ 0 h 15"/>
                <a:gd name="T46" fmla="*/ 0 w 41"/>
                <a:gd name="T47" fmla="*/ 0 h 15"/>
                <a:gd name="T48" fmla="*/ 0 w 41"/>
                <a:gd name="T49" fmla="*/ 0 h 15"/>
                <a:gd name="T50" fmla="*/ 0 w 41"/>
                <a:gd name="T51" fmla="*/ 0 h 15"/>
                <a:gd name="T52" fmla="*/ 0 w 41"/>
                <a:gd name="T53" fmla="*/ 0 h 15"/>
                <a:gd name="T54" fmla="*/ 0 w 41"/>
                <a:gd name="T55" fmla="*/ 0 h 15"/>
                <a:gd name="T56" fmla="*/ 0 w 41"/>
                <a:gd name="T57" fmla="*/ 0 h 15"/>
                <a:gd name="T58" fmla="*/ 0 w 41"/>
                <a:gd name="T59" fmla="*/ 0 h 15"/>
                <a:gd name="T60" fmla="*/ 0 w 41"/>
                <a:gd name="T61" fmla="*/ 0 h 15"/>
                <a:gd name="T62" fmla="*/ 0 w 41"/>
                <a:gd name="T63" fmla="*/ 0 h 15"/>
                <a:gd name="T64" fmla="*/ 0 w 41"/>
                <a:gd name="T65" fmla="*/ 0 h 15"/>
                <a:gd name="T66" fmla="*/ 0 w 41"/>
                <a:gd name="T67" fmla="*/ 0 h 15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41"/>
                <a:gd name="T103" fmla="*/ 0 h 15"/>
                <a:gd name="T104" fmla="*/ 41 w 41"/>
                <a:gd name="T105" fmla="*/ 15 h 15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41" h="15">
                  <a:moveTo>
                    <a:pt x="31" y="2"/>
                  </a:moveTo>
                  <a:lnTo>
                    <a:pt x="28" y="0"/>
                  </a:lnTo>
                  <a:lnTo>
                    <a:pt x="26" y="0"/>
                  </a:lnTo>
                  <a:lnTo>
                    <a:pt x="23" y="0"/>
                  </a:lnTo>
                  <a:lnTo>
                    <a:pt x="20" y="2"/>
                  </a:lnTo>
                  <a:lnTo>
                    <a:pt x="18" y="2"/>
                  </a:lnTo>
                  <a:lnTo>
                    <a:pt x="15" y="3"/>
                  </a:lnTo>
                  <a:lnTo>
                    <a:pt x="12" y="3"/>
                  </a:lnTo>
                  <a:lnTo>
                    <a:pt x="10" y="5"/>
                  </a:lnTo>
                  <a:lnTo>
                    <a:pt x="7" y="6"/>
                  </a:lnTo>
                  <a:lnTo>
                    <a:pt x="3" y="11"/>
                  </a:lnTo>
                  <a:lnTo>
                    <a:pt x="0" y="13"/>
                  </a:lnTo>
                  <a:lnTo>
                    <a:pt x="0" y="15"/>
                  </a:lnTo>
                  <a:lnTo>
                    <a:pt x="0" y="13"/>
                  </a:lnTo>
                  <a:lnTo>
                    <a:pt x="3" y="13"/>
                  </a:lnTo>
                  <a:lnTo>
                    <a:pt x="6" y="12"/>
                  </a:lnTo>
                  <a:lnTo>
                    <a:pt x="9" y="12"/>
                  </a:lnTo>
                  <a:lnTo>
                    <a:pt x="12" y="11"/>
                  </a:lnTo>
                  <a:lnTo>
                    <a:pt x="16" y="9"/>
                  </a:lnTo>
                  <a:lnTo>
                    <a:pt x="18" y="8"/>
                  </a:lnTo>
                  <a:lnTo>
                    <a:pt x="20" y="8"/>
                  </a:lnTo>
                  <a:lnTo>
                    <a:pt x="22" y="8"/>
                  </a:lnTo>
                  <a:lnTo>
                    <a:pt x="25" y="9"/>
                  </a:lnTo>
                  <a:lnTo>
                    <a:pt x="28" y="9"/>
                  </a:lnTo>
                  <a:lnTo>
                    <a:pt x="32" y="11"/>
                  </a:lnTo>
                  <a:lnTo>
                    <a:pt x="35" y="11"/>
                  </a:lnTo>
                  <a:lnTo>
                    <a:pt x="38" y="11"/>
                  </a:lnTo>
                  <a:lnTo>
                    <a:pt x="39" y="11"/>
                  </a:lnTo>
                  <a:lnTo>
                    <a:pt x="41" y="9"/>
                  </a:lnTo>
                  <a:lnTo>
                    <a:pt x="38" y="6"/>
                  </a:lnTo>
                  <a:lnTo>
                    <a:pt x="35" y="3"/>
                  </a:lnTo>
                  <a:lnTo>
                    <a:pt x="32" y="2"/>
                  </a:lnTo>
                  <a:lnTo>
                    <a:pt x="31" y="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606" name="Freeform 113"/>
            <p:cNvSpPr>
              <a:spLocks/>
            </p:cNvSpPr>
            <p:nvPr/>
          </p:nvSpPr>
          <p:spPr bwMode="auto">
            <a:xfrm>
              <a:off x="527" y="2926"/>
              <a:ext cx="236" cy="315"/>
            </a:xfrm>
            <a:custGeom>
              <a:avLst/>
              <a:gdLst>
                <a:gd name="T0" fmla="*/ 1 w 471"/>
                <a:gd name="T1" fmla="*/ 0 h 631"/>
                <a:gd name="T2" fmla="*/ 1 w 471"/>
                <a:gd name="T3" fmla="*/ 0 h 631"/>
                <a:gd name="T4" fmla="*/ 1 w 471"/>
                <a:gd name="T5" fmla="*/ 0 h 631"/>
                <a:gd name="T6" fmla="*/ 1 w 471"/>
                <a:gd name="T7" fmla="*/ 0 h 631"/>
                <a:gd name="T8" fmla="*/ 1 w 471"/>
                <a:gd name="T9" fmla="*/ 0 h 631"/>
                <a:gd name="T10" fmla="*/ 1 w 471"/>
                <a:gd name="T11" fmla="*/ 0 h 631"/>
                <a:gd name="T12" fmla="*/ 1 w 471"/>
                <a:gd name="T13" fmla="*/ 0 h 631"/>
                <a:gd name="T14" fmla="*/ 1 w 471"/>
                <a:gd name="T15" fmla="*/ 0 h 631"/>
                <a:gd name="T16" fmla="*/ 1 w 471"/>
                <a:gd name="T17" fmla="*/ 0 h 631"/>
                <a:gd name="T18" fmla="*/ 1 w 471"/>
                <a:gd name="T19" fmla="*/ 0 h 631"/>
                <a:gd name="T20" fmla="*/ 1 w 471"/>
                <a:gd name="T21" fmla="*/ 0 h 631"/>
                <a:gd name="T22" fmla="*/ 1 w 471"/>
                <a:gd name="T23" fmla="*/ 0 h 631"/>
                <a:gd name="T24" fmla="*/ 1 w 471"/>
                <a:gd name="T25" fmla="*/ 0 h 631"/>
                <a:gd name="T26" fmla="*/ 1 w 471"/>
                <a:gd name="T27" fmla="*/ 0 h 631"/>
                <a:gd name="T28" fmla="*/ 1 w 471"/>
                <a:gd name="T29" fmla="*/ 0 h 631"/>
                <a:gd name="T30" fmla="*/ 1 w 471"/>
                <a:gd name="T31" fmla="*/ 0 h 631"/>
                <a:gd name="T32" fmla="*/ 1 w 471"/>
                <a:gd name="T33" fmla="*/ 0 h 631"/>
                <a:gd name="T34" fmla="*/ 1 w 471"/>
                <a:gd name="T35" fmla="*/ 0 h 631"/>
                <a:gd name="T36" fmla="*/ 1 w 471"/>
                <a:gd name="T37" fmla="*/ 0 h 631"/>
                <a:gd name="T38" fmla="*/ 1 w 471"/>
                <a:gd name="T39" fmla="*/ 0 h 631"/>
                <a:gd name="T40" fmla="*/ 1 w 471"/>
                <a:gd name="T41" fmla="*/ 0 h 631"/>
                <a:gd name="T42" fmla="*/ 1 w 471"/>
                <a:gd name="T43" fmla="*/ 0 h 631"/>
                <a:gd name="T44" fmla="*/ 1 w 471"/>
                <a:gd name="T45" fmla="*/ 0 h 631"/>
                <a:gd name="T46" fmla="*/ 1 w 471"/>
                <a:gd name="T47" fmla="*/ 0 h 631"/>
                <a:gd name="T48" fmla="*/ 1 w 471"/>
                <a:gd name="T49" fmla="*/ 0 h 631"/>
                <a:gd name="T50" fmla="*/ 1 w 471"/>
                <a:gd name="T51" fmla="*/ 0 h 631"/>
                <a:gd name="T52" fmla="*/ 1 w 471"/>
                <a:gd name="T53" fmla="*/ 0 h 631"/>
                <a:gd name="T54" fmla="*/ 1 w 471"/>
                <a:gd name="T55" fmla="*/ 0 h 631"/>
                <a:gd name="T56" fmla="*/ 1 w 471"/>
                <a:gd name="T57" fmla="*/ 0 h 631"/>
                <a:gd name="T58" fmla="*/ 1 w 471"/>
                <a:gd name="T59" fmla="*/ 0 h 631"/>
                <a:gd name="T60" fmla="*/ 1 w 471"/>
                <a:gd name="T61" fmla="*/ 0 h 631"/>
                <a:gd name="T62" fmla="*/ 1 w 471"/>
                <a:gd name="T63" fmla="*/ 0 h 631"/>
                <a:gd name="T64" fmla="*/ 1 w 471"/>
                <a:gd name="T65" fmla="*/ 0 h 631"/>
                <a:gd name="T66" fmla="*/ 1 w 471"/>
                <a:gd name="T67" fmla="*/ 0 h 631"/>
                <a:gd name="T68" fmla="*/ 1 w 471"/>
                <a:gd name="T69" fmla="*/ 0 h 631"/>
                <a:gd name="T70" fmla="*/ 1 w 471"/>
                <a:gd name="T71" fmla="*/ 0 h 631"/>
                <a:gd name="T72" fmla="*/ 1 w 471"/>
                <a:gd name="T73" fmla="*/ 0 h 631"/>
                <a:gd name="T74" fmla="*/ 1 w 471"/>
                <a:gd name="T75" fmla="*/ 0 h 631"/>
                <a:gd name="T76" fmla="*/ 1 w 471"/>
                <a:gd name="T77" fmla="*/ 0 h 631"/>
                <a:gd name="T78" fmla="*/ 1 w 471"/>
                <a:gd name="T79" fmla="*/ 0 h 631"/>
                <a:gd name="T80" fmla="*/ 1 w 471"/>
                <a:gd name="T81" fmla="*/ 0 h 631"/>
                <a:gd name="T82" fmla="*/ 1 w 471"/>
                <a:gd name="T83" fmla="*/ 0 h 631"/>
                <a:gd name="T84" fmla="*/ 1 w 471"/>
                <a:gd name="T85" fmla="*/ 0 h 631"/>
                <a:gd name="T86" fmla="*/ 1 w 471"/>
                <a:gd name="T87" fmla="*/ 0 h 631"/>
                <a:gd name="T88" fmla="*/ 1 w 471"/>
                <a:gd name="T89" fmla="*/ 0 h 631"/>
                <a:gd name="T90" fmla="*/ 1 w 471"/>
                <a:gd name="T91" fmla="*/ 0 h 631"/>
                <a:gd name="T92" fmla="*/ 1 w 471"/>
                <a:gd name="T93" fmla="*/ 0 h 631"/>
                <a:gd name="T94" fmla="*/ 1 w 471"/>
                <a:gd name="T95" fmla="*/ 0 h 631"/>
                <a:gd name="T96" fmla="*/ 1 w 471"/>
                <a:gd name="T97" fmla="*/ 0 h 631"/>
                <a:gd name="T98" fmla="*/ 1 w 471"/>
                <a:gd name="T99" fmla="*/ 0 h 631"/>
                <a:gd name="T100" fmla="*/ 0 w 471"/>
                <a:gd name="T101" fmla="*/ 0 h 631"/>
                <a:gd name="T102" fmla="*/ 1 w 471"/>
                <a:gd name="T103" fmla="*/ 0 h 631"/>
                <a:gd name="T104" fmla="*/ 1 w 471"/>
                <a:gd name="T105" fmla="*/ 0 h 631"/>
                <a:gd name="T106" fmla="*/ 1 w 471"/>
                <a:gd name="T107" fmla="*/ 0 h 631"/>
                <a:gd name="T108" fmla="*/ 1 w 471"/>
                <a:gd name="T109" fmla="*/ 0 h 631"/>
                <a:gd name="T110" fmla="*/ 1 w 471"/>
                <a:gd name="T111" fmla="*/ 0 h 631"/>
                <a:gd name="T112" fmla="*/ 1 w 471"/>
                <a:gd name="T113" fmla="*/ 0 h 631"/>
                <a:gd name="T114" fmla="*/ 1 w 471"/>
                <a:gd name="T115" fmla="*/ 0 h 631"/>
                <a:gd name="T116" fmla="*/ 1 w 471"/>
                <a:gd name="T117" fmla="*/ 0 h 631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471"/>
                <a:gd name="T178" fmla="*/ 0 h 631"/>
                <a:gd name="T179" fmla="*/ 471 w 471"/>
                <a:gd name="T180" fmla="*/ 631 h 631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471" h="631">
                  <a:moveTo>
                    <a:pt x="39" y="118"/>
                  </a:moveTo>
                  <a:lnTo>
                    <a:pt x="39" y="118"/>
                  </a:lnTo>
                  <a:lnTo>
                    <a:pt x="38" y="119"/>
                  </a:lnTo>
                  <a:lnTo>
                    <a:pt x="38" y="122"/>
                  </a:lnTo>
                  <a:lnTo>
                    <a:pt x="36" y="126"/>
                  </a:lnTo>
                  <a:lnTo>
                    <a:pt x="35" y="129"/>
                  </a:lnTo>
                  <a:lnTo>
                    <a:pt x="33" y="135"/>
                  </a:lnTo>
                  <a:lnTo>
                    <a:pt x="32" y="137"/>
                  </a:lnTo>
                  <a:lnTo>
                    <a:pt x="32" y="139"/>
                  </a:lnTo>
                  <a:lnTo>
                    <a:pt x="32" y="142"/>
                  </a:lnTo>
                  <a:lnTo>
                    <a:pt x="30" y="145"/>
                  </a:lnTo>
                  <a:lnTo>
                    <a:pt x="30" y="148"/>
                  </a:lnTo>
                  <a:lnTo>
                    <a:pt x="29" y="151"/>
                  </a:lnTo>
                  <a:lnTo>
                    <a:pt x="27" y="154"/>
                  </a:lnTo>
                  <a:lnTo>
                    <a:pt x="27" y="158"/>
                  </a:lnTo>
                  <a:lnTo>
                    <a:pt x="26" y="161"/>
                  </a:lnTo>
                  <a:lnTo>
                    <a:pt x="26" y="164"/>
                  </a:lnTo>
                  <a:lnTo>
                    <a:pt x="25" y="167"/>
                  </a:lnTo>
                  <a:lnTo>
                    <a:pt x="25" y="171"/>
                  </a:lnTo>
                  <a:lnTo>
                    <a:pt x="25" y="173"/>
                  </a:lnTo>
                  <a:lnTo>
                    <a:pt x="23" y="176"/>
                  </a:lnTo>
                  <a:lnTo>
                    <a:pt x="23" y="179"/>
                  </a:lnTo>
                  <a:lnTo>
                    <a:pt x="22" y="182"/>
                  </a:lnTo>
                  <a:lnTo>
                    <a:pt x="22" y="185"/>
                  </a:lnTo>
                  <a:lnTo>
                    <a:pt x="22" y="187"/>
                  </a:lnTo>
                  <a:lnTo>
                    <a:pt x="20" y="190"/>
                  </a:lnTo>
                  <a:lnTo>
                    <a:pt x="20" y="193"/>
                  </a:lnTo>
                  <a:lnTo>
                    <a:pt x="20" y="195"/>
                  </a:lnTo>
                  <a:lnTo>
                    <a:pt x="20" y="198"/>
                  </a:lnTo>
                  <a:lnTo>
                    <a:pt x="20" y="199"/>
                  </a:lnTo>
                  <a:lnTo>
                    <a:pt x="20" y="203"/>
                  </a:lnTo>
                  <a:lnTo>
                    <a:pt x="20" y="205"/>
                  </a:lnTo>
                  <a:lnTo>
                    <a:pt x="20" y="208"/>
                  </a:lnTo>
                  <a:lnTo>
                    <a:pt x="22" y="211"/>
                  </a:lnTo>
                  <a:lnTo>
                    <a:pt x="22" y="214"/>
                  </a:lnTo>
                  <a:lnTo>
                    <a:pt x="22" y="216"/>
                  </a:lnTo>
                  <a:lnTo>
                    <a:pt x="23" y="219"/>
                  </a:lnTo>
                  <a:lnTo>
                    <a:pt x="23" y="222"/>
                  </a:lnTo>
                  <a:lnTo>
                    <a:pt x="25" y="225"/>
                  </a:lnTo>
                  <a:lnTo>
                    <a:pt x="26" y="228"/>
                  </a:lnTo>
                  <a:lnTo>
                    <a:pt x="27" y="231"/>
                  </a:lnTo>
                  <a:lnTo>
                    <a:pt x="27" y="234"/>
                  </a:lnTo>
                  <a:lnTo>
                    <a:pt x="29" y="238"/>
                  </a:lnTo>
                  <a:lnTo>
                    <a:pt x="30" y="240"/>
                  </a:lnTo>
                  <a:lnTo>
                    <a:pt x="32" y="243"/>
                  </a:lnTo>
                  <a:lnTo>
                    <a:pt x="32" y="246"/>
                  </a:lnTo>
                  <a:lnTo>
                    <a:pt x="33" y="250"/>
                  </a:lnTo>
                  <a:lnTo>
                    <a:pt x="35" y="251"/>
                  </a:lnTo>
                  <a:lnTo>
                    <a:pt x="36" y="254"/>
                  </a:lnTo>
                  <a:lnTo>
                    <a:pt x="38" y="257"/>
                  </a:lnTo>
                  <a:lnTo>
                    <a:pt x="39" y="260"/>
                  </a:lnTo>
                  <a:lnTo>
                    <a:pt x="41" y="264"/>
                  </a:lnTo>
                  <a:lnTo>
                    <a:pt x="42" y="269"/>
                  </a:lnTo>
                  <a:lnTo>
                    <a:pt x="43" y="273"/>
                  </a:lnTo>
                  <a:lnTo>
                    <a:pt x="46" y="278"/>
                  </a:lnTo>
                  <a:lnTo>
                    <a:pt x="46" y="280"/>
                  </a:lnTo>
                  <a:lnTo>
                    <a:pt x="48" y="285"/>
                  </a:lnTo>
                  <a:lnTo>
                    <a:pt x="48" y="288"/>
                  </a:lnTo>
                  <a:lnTo>
                    <a:pt x="49" y="292"/>
                  </a:lnTo>
                  <a:lnTo>
                    <a:pt x="49" y="296"/>
                  </a:lnTo>
                  <a:lnTo>
                    <a:pt x="51" y="301"/>
                  </a:lnTo>
                  <a:lnTo>
                    <a:pt x="51" y="304"/>
                  </a:lnTo>
                  <a:lnTo>
                    <a:pt x="51" y="308"/>
                  </a:lnTo>
                  <a:lnTo>
                    <a:pt x="51" y="312"/>
                  </a:lnTo>
                  <a:lnTo>
                    <a:pt x="51" y="317"/>
                  </a:lnTo>
                  <a:lnTo>
                    <a:pt x="51" y="320"/>
                  </a:lnTo>
                  <a:lnTo>
                    <a:pt x="52" y="324"/>
                  </a:lnTo>
                  <a:lnTo>
                    <a:pt x="52" y="327"/>
                  </a:lnTo>
                  <a:lnTo>
                    <a:pt x="52" y="331"/>
                  </a:lnTo>
                  <a:lnTo>
                    <a:pt x="52" y="334"/>
                  </a:lnTo>
                  <a:lnTo>
                    <a:pt x="52" y="337"/>
                  </a:lnTo>
                  <a:lnTo>
                    <a:pt x="52" y="341"/>
                  </a:lnTo>
                  <a:lnTo>
                    <a:pt x="54" y="344"/>
                  </a:lnTo>
                  <a:lnTo>
                    <a:pt x="55" y="347"/>
                  </a:lnTo>
                  <a:lnTo>
                    <a:pt x="57" y="349"/>
                  </a:lnTo>
                  <a:lnTo>
                    <a:pt x="59" y="352"/>
                  </a:lnTo>
                  <a:lnTo>
                    <a:pt x="59" y="353"/>
                  </a:lnTo>
                  <a:lnTo>
                    <a:pt x="57" y="357"/>
                  </a:lnTo>
                  <a:lnTo>
                    <a:pt x="54" y="359"/>
                  </a:lnTo>
                  <a:lnTo>
                    <a:pt x="52" y="363"/>
                  </a:lnTo>
                  <a:lnTo>
                    <a:pt x="52" y="365"/>
                  </a:lnTo>
                  <a:lnTo>
                    <a:pt x="51" y="368"/>
                  </a:lnTo>
                  <a:lnTo>
                    <a:pt x="49" y="372"/>
                  </a:lnTo>
                  <a:lnTo>
                    <a:pt x="49" y="375"/>
                  </a:lnTo>
                  <a:lnTo>
                    <a:pt x="48" y="378"/>
                  </a:lnTo>
                  <a:lnTo>
                    <a:pt x="46" y="382"/>
                  </a:lnTo>
                  <a:lnTo>
                    <a:pt x="46" y="384"/>
                  </a:lnTo>
                  <a:lnTo>
                    <a:pt x="46" y="387"/>
                  </a:lnTo>
                  <a:lnTo>
                    <a:pt x="46" y="389"/>
                  </a:lnTo>
                  <a:lnTo>
                    <a:pt x="46" y="392"/>
                  </a:lnTo>
                  <a:lnTo>
                    <a:pt x="46" y="394"/>
                  </a:lnTo>
                  <a:lnTo>
                    <a:pt x="46" y="397"/>
                  </a:lnTo>
                  <a:lnTo>
                    <a:pt x="46" y="400"/>
                  </a:lnTo>
                  <a:lnTo>
                    <a:pt x="46" y="403"/>
                  </a:lnTo>
                  <a:lnTo>
                    <a:pt x="46" y="405"/>
                  </a:lnTo>
                  <a:lnTo>
                    <a:pt x="48" y="410"/>
                  </a:lnTo>
                  <a:lnTo>
                    <a:pt x="48" y="413"/>
                  </a:lnTo>
                  <a:lnTo>
                    <a:pt x="48" y="416"/>
                  </a:lnTo>
                  <a:lnTo>
                    <a:pt x="48" y="419"/>
                  </a:lnTo>
                  <a:lnTo>
                    <a:pt x="49" y="421"/>
                  </a:lnTo>
                  <a:lnTo>
                    <a:pt x="49" y="424"/>
                  </a:lnTo>
                  <a:lnTo>
                    <a:pt x="51" y="427"/>
                  </a:lnTo>
                  <a:lnTo>
                    <a:pt x="51" y="430"/>
                  </a:lnTo>
                  <a:lnTo>
                    <a:pt x="51" y="433"/>
                  </a:lnTo>
                  <a:lnTo>
                    <a:pt x="51" y="436"/>
                  </a:lnTo>
                  <a:lnTo>
                    <a:pt x="52" y="439"/>
                  </a:lnTo>
                  <a:lnTo>
                    <a:pt x="52" y="443"/>
                  </a:lnTo>
                  <a:lnTo>
                    <a:pt x="54" y="449"/>
                  </a:lnTo>
                  <a:lnTo>
                    <a:pt x="55" y="452"/>
                  </a:lnTo>
                  <a:lnTo>
                    <a:pt x="57" y="455"/>
                  </a:lnTo>
                  <a:lnTo>
                    <a:pt x="58" y="458"/>
                  </a:lnTo>
                  <a:lnTo>
                    <a:pt x="59" y="461"/>
                  </a:lnTo>
                  <a:lnTo>
                    <a:pt x="62" y="464"/>
                  </a:lnTo>
                  <a:lnTo>
                    <a:pt x="65" y="466"/>
                  </a:lnTo>
                  <a:lnTo>
                    <a:pt x="68" y="468"/>
                  </a:lnTo>
                  <a:lnTo>
                    <a:pt x="71" y="471"/>
                  </a:lnTo>
                  <a:lnTo>
                    <a:pt x="74" y="472"/>
                  </a:lnTo>
                  <a:lnTo>
                    <a:pt x="77" y="475"/>
                  </a:lnTo>
                  <a:lnTo>
                    <a:pt x="80" y="477"/>
                  </a:lnTo>
                  <a:lnTo>
                    <a:pt x="83" y="480"/>
                  </a:lnTo>
                  <a:lnTo>
                    <a:pt x="86" y="481"/>
                  </a:lnTo>
                  <a:lnTo>
                    <a:pt x="89" y="482"/>
                  </a:lnTo>
                  <a:lnTo>
                    <a:pt x="93" y="485"/>
                  </a:lnTo>
                  <a:lnTo>
                    <a:pt x="96" y="490"/>
                  </a:lnTo>
                  <a:lnTo>
                    <a:pt x="97" y="493"/>
                  </a:lnTo>
                  <a:lnTo>
                    <a:pt x="102" y="498"/>
                  </a:lnTo>
                  <a:lnTo>
                    <a:pt x="104" y="501"/>
                  </a:lnTo>
                  <a:lnTo>
                    <a:pt x="107" y="504"/>
                  </a:lnTo>
                  <a:lnTo>
                    <a:pt x="110" y="507"/>
                  </a:lnTo>
                  <a:lnTo>
                    <a:pt x="113" y="512"/>
                  </a:lnTo>
                  <a:lnTo>
                    <a:pt x="115" y="514"/>
                  </a:lnTo>
                  <a:lnTo>
                    <a:pt x="118" y="517"/>
                  </a:lnTo>
                  <a:lnTo>
                    <a:pt x="120" y="520"/>
                  </a:lnTo>
                  <a:lnTo>
                    <a:pt x="123" y="523"/>
                  </a:lnTo>
                  <a:lnTo>
                    <a:pt x="126" y="528"/>
                  </a:lnTo>
                  <a:lnTo>
                    <a:pt x="129" y="530"/>
                  </a:lnTo>
                  <a:lnTo>
                    <a:pt x="131" y="530"/>
                  </a:lnTo>
                  <a:lnTo>
                    <a:pt x="132" y="529"/>
                  </a:lnTo>
                  <a:lnTo>
                    <a:pt x="132" y="526"/>
                  </a:lnTo>
                  <a:lnTo>
                    <a:pt x="132" y="525"/>
                  </a:lnTo>
                  <a:lnTo>
                    <a:pt x="132" y="522"/>
                  </a:lnTo>
                  <a:lnTo>
                    <a:pt x="132" y="519"/>
                  </a:lnTo>
                  <a:lnTo>
                    <a:pt x="134" y="519"/>
                  </a:lnTo>
                  <a:lnTo>
                    <a:pt x="134" y="520"/>
                  </a:lnTo>
                  <a:lnTo>
                    <a:pt x="135" y="523"/>
                  </a:lnTo>
                  <a:lnTo>
                    <a:pt x="138" y="526"/>
                  </a:lnTo>
                  <a:lnTo>
                    <a:pt x="141" y="532"/>
                  </a:lnTo>
                  <a:lnTo>
                    <a:pt x="142" y="533"/>
                  </a:lnTo>
                  <a:lnTo>
                    <a:pt x="144" y="538"/>
                  </a:lnTo>
                  <a:lnTo>
                    <a:pt x="145" y="541"/>
                  </a:lnTo>
                  <a:lnTo>
                    <a:pt x="148" y="542"/>
                  </a:lnTo>
                  <a:lnTo>
                    <a:pt x="150" y="546"/>
                  </a:lnTo>
                  <a:lnTo>
                    <a:pt x="152" y="549"/>
                  </a:lnTo>
                  <a:lnTo>
                    <a:pt x="154" y="552"/>
                  </a:lnTo>
                  <a:lnTo>
                    <a:pt x="157" y="557"/>
                  </a:lnTo>
                  <a:lnTo>
                    <a:pt x="158" y="560"/>
                  </a:lnTo>
                  <a:lnTo>
                    <a:pt x="161" y="564"/>
                  </a:lnTo>
                  <a:lnTo>
                    <a:pt x="163" y="567"/>
                  </a:lnTo>
                  <a:lnTo>
                    <a:pt x="166" y="570"/>
                  </a:lnTo>
                  <a:lnTo>
                    <a:pt x="167" y="573"/>
                  </a:lnTo>
                  <a:lnTo>
                    <a:pt x="170" y="577"/>
                  </a:lnTo>
                  <a:lnTo>
                    <a:pt x="171" y="580"/>
                  </a:lnTo>
                  <a:lnTo>
                    <a:pt x="174" y="584"/>
                  </a:lnTo>
                  <a:lnTo>
                    <a:pt x="177" y="586"/>
                  </a:lnTo>
                  <a:lnTo>
                    <a:pt x="179" y="589"/>
                  </a:lnTo>
                  <a:lnTo>
                    <a:pt x="182" y="591"/>
                  </a:lnTo>
                  <a:lnTo>
                    <a:pt x="184" y="594"/>
                  </a:lnTo>
                  <a:lnTo>
                    <a:pt x="189" y="599"/>
                  </a:lnTo>
                  <a:lnTo>
                    <a:pt x="193" y="603"/>
                  </a:lnTo>
                  <a:lnTo>
                    <a:pt x="198" y="605"/>
                  </a:lnTo>
                  <a:lnTo>
                    <a:pt x="202" y="607"/>
                  </a:lnTo>
                  <a:lnTo>
                    <a:pt x="203" y="609"/>
                  </a:lnTo>
                  <a:lnTo>
                    <a:pt x="206" y="610"/>
                  </a:lnTo>
                  <a:lnTo>
                    <a:pt x="209" y="612"/>
                  </a:lnTo>
                  <a:lnTo>
                    <a:pt x="212" y="613"/>
                  </a:lnTo>
                  <a:lnTo>
                    <a:pt x="215" y="613"/>
                  </a:lnTo>
                  <a:lnTo>
                    <a:pt x="218" y="615"/>
                  </a:lnTo>
                  <a:lnTo>
                    <a:pt x="221" y="615"/>
                  </a:lnTo>
                  <a:lnTo>
                    <a:pt x="224" y="618"/>
                  </a:lnTo>
                  <a:lnTo>
                    <a:pt x="227" y="618"/>
                  </a:lnTo>
                  <a:lnTo>
                    <a:pt x="230" y="618"/>
                  </a:lnTo>
                  <a:lnTo>
                    <a:pt x="232" y="619"/>
                  </a:lnTo>
                  <a:lnTo>
                    <a:pt x="237" y="621"/>
                  </a:lnTo>
                  <a:lnTo>
                    <a:pt x="240" y="621"/>
                  </a:lnTo>
                  <a:lnTo>
                    <a:pt x="243" y="621"/>
                  </a:lnTo>
                  <a:lnTo>
                    <a:pt x="246" y="621"/>
                  </a:lnTo>
                  <a:lnTo>
                    <a:pt x="250" y="622"/>
                  </a:lnTo>
                  <a:lnTo>
                    <a:pt x="253" y="622"/>
                  </a:lnTo>
                  <a:lnTo>
                    <a:pt x="256" y="622"/>
                  </a:lnTo>
                  <a:lnTo>
                    <a:pt x="259" y="622"/>
                  </a:lnTo>
                  <a:lnTo>
                    <a:pt x="262" y="622"/>
                  </a:lnTo>
                  <a:lnTo>
                    <a:pt x="264" y="622"/>
                  </a:lnTo>
                  <a:lnTo>
                    <a:pt x="269" y="622"/>
                  </a:lnTo>
                  <a:lnTo>
                    <a:pt x="272" y="622"/>
                  </a:lnTo>
                  <a:lnTo>
                    <a:pt x="275" y="622"/>
                  </a:lnTo>
                  <a:lnTo>
                    <a:pt x="277" y="622"/>
                  </a:lnTo>
                  <a:lnTo>
                    <a:pt x="280" y="621"/>
                  </a:lnTo>
                  <a:lnTo>
                    <a:pt x="283" y="621"/>
                  </a:lnTo>
                  <a:lnTo>
                    <a:pt x="288" y="621"/>
                  </a:lnTo>
                  <a:lnTo>
                    <a:pt x="291" y="619"/>
                  </a:lnTo>
                  <a:lnTo>
                    <a:pt x="293" y="618"/>
                  </a:lnTo>
                  <a:lnTo>
                    <a:pt x="296" y="616"/>
                  </a:lnTo>
                  <a:lnTo>
                    <a:pt x="299" y="615"/>
                  </a:lnTo>
                  <a:lnTo>
                    <a:pt x="302" y="613"/>
                  </a:lnTo>
                  <a:lnTo>
                    <a:pt x="305" y="612"/>
                  </a:lnTo>
                  <a:lnTo>
                    <a:pt x="308" y="610"/>
                  </a:lnTo>
                  <a:lnTo>
                    <a:pt x="311" y="609"/>
                  </a:lnTo>
                  <a:lnTo>
                    <a:pt x="314" y="606"/>
                  </a:lnTo>
                  <a:lnTo>
                    <a:pt x="317" y="605"/>
                  </a:lnTo>
                  <a:lnTo>
                    <a:pt x="320" y="602"/>
                  </a:lnTo>
                  <a:lnTo>
                    <a:pt x="323" y="600"/>
                  </a:lnTo>
                  <a:lnTo>
                    <a:pt x="325" y="597"/>
                  </a:lnTo>
                  <a:lnTo>
                    <a:pt x="328" y="594"/>
                  </a:lnTo>
                  <a:lnTo>
                    <a:pt x="331" y="591"/>
                  </a:lnTo>
                  <a:lnTo>
                    <a:pt x="336" y="590"/>
                  </a:lnTo>
                  <a:lnTo>
                    <a:pt x="337" y="587"/>
                  </a:lnTo>
                  <a:lnTo>
                    <a:pt x="340" y="584"/>
                  </a:lnTo>
                  <a:lnTo>
                    <a:pt x="343" y="581"/>
                  </a:lnTo>
                  <a:lnTo>
                    <a:pt x="346" y="580"/>
                  </a:lnTo>
                  <a:lnTo>
                    <a:pt x="350" y="574"/>
                  </a:lnTo>
                  <a:lnTo>
                    <a:pt x="356" y="570"/>
                  </a:lnTo>
                  <a:lnTo>
                    <a:pt x="359" y="565"/>
                  </a:lnTo>
                  <a:lnTo>
                    <a:pt x="363" y="561"/>
                  </a:lnTo>
                  <a:lnTo>
                    <a:pt x="366" y="557"/>
                  </a:lnTo>
                  <a:lnTo>
                    <a:pt x="369" y="554"/>
                  </a:lnTo>
                  <a:lnTo>
                    <a:pt x="372" y="551"/>
                  </a:lnTo>
                  <a:lnTo>
                    <a:pt x="375" y="546"/>
                  </a:lnTo>
                  <a:lnTo>
                    <a:pt x="376" y="542"/>
                  </a:lnTo>
                  <a:lnTo>
                    <a:pt x="379" y="539"/>
                  </a:lnTo>
                  <a:lnTo>
                    <a:pt x="382" y="536"/>
                  </a:lnTo>
                  <a:lnTo>
                    <a:pt x="385" y="533"/>
                  </a:lnTo>
                  <a:lnTo>
                    <a:pt x="388" y="529"/>
                  </a:lnTo>
                  <a:lnTo>
                    <a:pt x="389" y="525"/>
                  </a:lnTo>
                  <a:lnTo>
                    <a:pt x="392" y="522"/>
                  </a:lnTo>
                  <a:lnTo>
                    <a:pt x="395" y="517"/>
                  </a:lnTo>
                  <a:lnTo>
                    <a:pt x="398" y="513"/>
                  </a:lnTo>
                  <a:lnTo>
                    <a:pt x="403" y="509"/>
                  </a:lnTo>
                  <a:lnTo>
                    <a:pt x="405" y="504"/>
                  </a:lnTo>
                  <a:lnTo>
                    <a:pt x="408" y="500"/>
                  </a:lnTo>
                  <a:lnTo>
                    <a:pt x="411" y="496"/>
                  </a:lnTo>
                  <a:lnTo>
                    <a:pt x="414" y="491"/>
                  </a:lnTo>
                  <a:lnTo>
                    <a:pt x="417" y="487"/>
                  </a:lnTo>
                  <a:lnTo>
                    <a:pt x="420" y="482"/>
                  </a:lnTo>
                  <a:lnTo>
                    <a:pt x="423" y="478"/>
                  </a:lnTo>
                  <a:lnTo>
                    <a:pt x="426" y="474"/>
                  </a:lnTo>
                  <a:lnTo>
                    <a:pt x="429" y="471"/>
                  </a:lnTo>
                  <a:lnTo>
                    <a:pt x="432" y="466"/>
                  </a:lnTo>
                  <a:lnTo>
                    <a:pt x="433" y="464"/>
                  </a:lnTo>
                  <a:lnTo>
                    <a:pt x="435" y="459"/>
                  </a:lnTo>
                  <a:lnTo>
                    <a:pt x="437" y="456"/>
                  </a:lnTo>
                  <a:lnTo>
                    <a:pt x="439" y="453"/>
                  </a:lnTo>
                  <a:lnTo>
                    <a:pt x="440" y="450"/>
                  </a:lnTo>
                  <a:lnTo>
                    <a:pt x="442" y="448"/>
                  </a:lnTo>
                  <a:lnTo>
                    <a:pt x="443" y="446"/>
                  </a:lnTo>
                  <a:lnTo>
                    <a:pt x="445" y="445"/>
                  </a:lnTo>
                  <a:lnTo>
                    <a:pt x="446" y="440"/>
                  </a:lnTo>
                  <a:lnTo>
                    <a:pt x="446" y="437"/>
                  </a:lnTo>
                  <a:lnTo>
                    <a:pt x="448" y="433"/>
                  </a:lnTo>
                  <a:lnTo>
                    <a:pt x="449" y="429"/>
                  </a:lnTo>
                  <a:lnTo>
                    <a:pt x="451" y="423"/>
                  </a:lnTo>
                  <a:lnTo>
                    <a:pt x="451" y="419"/>
                  </a:lnTo>
                  <a:lnTo>
                    <a:pt x="452" y="414"/>
                  </a:lnTo>
                  <a:lnTo>
                    <a:pt x="453" y="410"/>
                  </a:lnTo>
                  <a:lnTo>
                    <a:pt x="453" y="405"/>
                  </a:lnTo>
                  <a:lnTo>
                    <a:pt x="453" y="401"/>
                  </a:lnTo>
                  <a:lnTo>
                    <a:pt x="455" y="398"/>
                  </a:lnTo>
                  <a:lnTo>
                    <a:pt x="455" y="395"/>
                  </a:lnTo>
                  <a:lnTo>
                    <a:pt x="456" y="392"/>
                  </a:lnTo>
                  <a:lnTo>
                    <a:pt x="456" y="389"/>
                  </a:lnTo>
                  <a:lnTo>
                    <a:pt x="456" y="388"/>
                  </a:lnTo>
                  <a:lnTo>
                    <a:pt x="458" y="388"/>
                  </a:lnTo>
                  <a:lnTo>
                    <a:pt x="461" y="388"/>
                  </a:lnTo>
                  <a:lnTo>
                    <a:pt x="462" y="388"/>
                  </a:lnTo>
                  <a:lnTo>
                    <a:pt x="465" y="389"/>
                  </a:lnTo>
                  <a:lnTo>
                    <a:pt x="466" y="391"/>
                  </a:lnTo>
                  <a:lnTo>
                    <a:pt x="469" y="395"/>
                  </a:lnTo>
                  <a:lnTo>
                    <a:pt x="469" y="397"/>
                  </a:lnTo>
                  <a:lnTo>
                    <a:pt x="469" y="400"/>
                  </a:lnTo>
                  <a:lnTo>
                    <a:pt x="469" y="403"/>
                  </a:lnTo>
                  <a:lnTo>
                    <a:pt x="471" y="407"/>
                  </a:lnTo>
                  <a:lnTo>
                    <a:pt x="469" y="411"/>
                  </a:lnTo>
                  <a:lnTo>
                    <a:pt x="469" y="414"/>
                  </a:lnTo>
                  <a:lnTo>
                    <a:pt x="469" y="420"/>
                  </a:lnTo>
                  <a:lnTo>
                    <a:pt x="469" y="424"/>
                  </a:lnTo>
                  <a:lnTo>
                    <a:pt x="468" y="427"/>
                  </a:lnTo>
                  <a:lnTo>
                    <a:pt x="466" y="432"/>
                  </a:lnTo>
                  <a:lnTo>
                    <a:pt x="466" y="436"/>
                  </a:lnTo>
                  <a:lnTo>
                    <a:pt x="465" y="440"/>
                  </a:lnTo>
                  <a:lnTo>
                    <a:pt x="464" y="443"/>
                  </a:lnTo>
                  <a:lnTo>
                    <a:pt x="464" y="448"/>
                  </a:lnTo>
                  <a:lnTo>
                    <a:pt x="462" y="450"/>
                  </a:lnTo>
                  <a:lnTo>
                    <a:pt x="461" y="453"/>
                  </a:lnTo>
                  <a:lnTo>
                    <a:pt x="458" y="456"/>
                  </a:lnTo>
                  <a:lnTo>
                    <a:pt x="456" y="461"/>
                  </a:lnTo>
                  <a:lnTo>
                    <a:pt x="453" y="464"/>
                  </a:lnTo>
                  <a:lnTo>
                    <a:pt x="452" y="466"/>
                  </a:lnTo>
                  <a:lnTo>
                    <a:pt x="451" y="469"/>
                  </a:lnTo>
                  <a:lnTo>
                    <a:pt x="449" y="472"/>
                  </a:lnTo>
                  <a:lnTo>
                    <a:pt x="446" y="477"/>
                  </a:lnTo>
                  <a:lnTo>
                    <a:pt x="443" y="480"/>
                  </a:lnTo>
                  <a:lnTo>
                    <a:pt x="442" y="484"/>
                  </a:lnTo>
                  <a:lnTo>
                    <a:pt x="439" y="488"/>
                  </a:lnTo>
                  <a:lnTo>
                    <a:pt x="436" y="493"/>
                  </a:lnTo>
                  <a:lnTo>
                    <a:pt x="433" y="497"/>
                  </a:lnTo>
                  <a:lnTo>
                    <a:pt x="430" y="501"/>
                  </a:lnTo>
                  <a:lnTo>
                    <a:pt x="427" y="506"/>
                  </a:lnTo>
                  <a:lnTo>
                    <a:pt x="424" y="510"/>
                  </a:lnTo>
                  <a:lnTo>
                    <a:pt x="421" y="514"/>
                  </a:lnTo>
                  <a:lnTo>
                    <a:pt x="419" y="519"/>
                  </a:lnTo>
                  <a:lnTo>
                    <a:pt x="416" y="523"/>
                  </a:lnTo>
                  <a:lnTo>
                    <a:pt x="413" y="528"/>
                  </a:lnTo>
                  <a:lnTo>
                    <a:pt x="410" y="532"/>
                  </a:lnTo>
                  <a:lnTo>
                    <a:pt x="407" y="536"/>
                  </a:lnTo>
                  <a:lnTo>
                    <a:pt x="404" y="541"/>
                  </a:lnTo>
                  <a:lnTo>
                    <a:pt x="401" y="544"/>
                  </a:lnTo>
                  <a:lnTo>
                    <a:pt x="398" y="548"/>
                  </a:lnTo>
                  <a:lnTo>
                    <a:pt x="395" y="551"/>
                  </a:lnTo>
                  <a:lnTo>
                    <a:pt x="394" y="554"/>
                  </a:lnTo>
                  <a:lnTo>
                    <a:pt x="391" y="557"/>
                  </a:lnTo>
                  <a:lnTo>
                    <a:pt x="389" y="560"/>
                  </a:lnTo>
                  <a:lnTo>
                    <a:pt x="387" y="561"/>
                  </a:lnTo>
                  <a:lnTo>
                    <a:pt x="385" y="564"/>
                  </a:lnTo>
                  <a:lnTo>
                    <a:pt x="382" y="567"/>
                  </a:lnTo>
                  <a:lnTo>
                    <a:pt x="378" y="571"/>
                  </a:lnTo>
                  <a:lnTo>
                    <a:pt x="372" y="575"/>
                  </a:lnTo>
                  <a:lnTo>
                    <a:pt x="368" y="580"/>
                  </a:lnTo>
                  <a:lnTo>
                    <a:pt x="365" y="581"/>
                  </a:lnTo>
                  <a:lnTo>
                    <a:pt x="363" y="584"/>
                  </a:lnTo>
                  <a:lnTo>
                    <a:pt x="360" y="587"/>
                  </a:lnTo>
                  <a:lnTo>
                    <a:pt x="357" y="589"/>
                  </a:lnTo>
                  <a:lnTo>
                    <a:pt x="355" y="591"/>
                  </a:lnTo>
                  <a:lnTo>
                    <a:pt x="352" y="594"/>
                  </a:lnTo>
                  <a:lnTo>
                    <a:pt x="349" y="596"/>
                  </a:lnTo>
                  <a:lnTo>
                    <a:pt x="346" y="599"/>
                  </a:lnTo>
                  <a:lnTo>
                    <a:pt x="343" y="600"/>
                  </a:lnTo>
                  <a:lnTo>
                    <a:pt x="339" y="603"/>
                  </a:lnTo>
                  <a:lnTo>
                    <a:pt x="336" y="605"/>
                  </a:lnTo>
                  <a:lnTo>
                    <a:pt x="333" y="607"/>
                  </a:lnTo>
                  <a:lnTo>
                    <a:pt x="328" y="609"/>
                  </a:lnTo>
                  <a:lnTo>
                    <a:pt x="325" y="610"/>
                  </a:lnTo>
                  <a:lnTo>
                    <a:pt x="321" y="613"/>
                  </a:lnTo>
                  <a:lnTo>
                    <a:pt x="318" y="615"/>
                  </a:lnTo>
                  <a:lnTo>
                    <a:pt x="315" y="618"/>
                  </a:lnTo>
                  <a:lnTo>
                    <a:pt x="311" y="618"/>
                  </a:lnTo>
                  <a:lnTo>
                    <a:pt x="308" y="619"/>
                  </a:lnTo>
                  <a:lnTo>
                    <a:pt x="304" y="622"/>
                  </a:lnTo>
                  <a:lnTo>
                    <a:pt x="301" y="623"/>
                  </a:lnTo>
                  <a:lnTo>
                    <a:pt x="296" y="625"/>
                  </a:lnTo>
                  <a:lnTo>
                    <a:pt x="293" y="626"/>
                  </a:lnTo>
                  <a:lnTo>
                    <a:pt x="291" y="628"/>
                  </a:lnTo>
                  <a:lnTo>
                    <a:pt x="286" y="628"/>
                  </a:lnTo>
                  <a:lnTo>
                    <a:pt x="282" y="628"/>
                  </a:lnTo>
                  <a:lnTo>
                    <a:pt x="279" y="629"/>
                  </a:lnTo>
                  <a:lnTo>
                    <a:pt x="275" y="629"/>
                  </a:lnTo>
                  <a:lnTo>
                    <a:pt x="272" y="629"/>
                  </a:lnTo>
                  <a:lnTo>
                    <a:pt x="267" y="629"/>
                  </a:lnTo>
                  <a:lnTo>
                    <a:pt x="264" y="629"/>
                  </a:lnTo>
                  <a:lnTo>
                    <a:pt x="260" y="631"/>
                  </a:lnTo>
                  <a:lnTo>
                    <a:pt x="257" y="629"/>
                  </a:lnTo>
                  <a:lnTo>
                    <a:pt x="253" y="629"/>
                  </a:lnTo>
                  <a:lnTo>
                    <a:pt x="250" y="629"/>
                  </a:lnTo>
                  <a:lnTo>
                    <a:pt x="247" y="629"/>
                  </a:lnTo>
                  <a:lnTo>
                    <a:pt x="244" y="629"/>
                  </a:lnTo>
                  <a:lnTo>
                    <a:pt x="240" y="629"/>
                  </a:lnTo>
                  <a:lnTo>
                    <a:pt x="238" y="629"/>
                  </a:lnTo>
                  <a:lnTo>
                    <a:pt x="234" y="629"/>
                  </a:lnTo>
                  <a:lnTo>
                    <a:pt x="231" y="628"/>
                  </a:lnTo>
                  <a:lnTo>
                    <a:pt x="228" y="628"/>
                  </a:lnTo>
                  <a:lnTo>
                    <a:pt x="225" y="626"/>
                  </a:lnTo>
                  <a:lnTo>
                    <a:pt x="222" y="626"/>
                  </a:lnTo>
                  <a:lnTo>
                    <a:pt x="219" y="625"/>
                  </a:lnTo>
                  <a:lnTo>
                    <a:pt x="216" y="625"/>
                  </a:lnTo>
                  <a:lnTo>
                    <a:pt x="215" y="623"/>
                  </a:lnTo>
                  <a:lnTo>
                    <a:pt x="212" y="622"/>
                  </a:lnTo>
                  <a:lnTo>
                    <a:pt x="208" y="621"/>
                  </a:lnTo>
                  <a:lnTo>
                    <a:pt x="203" y="619"/>
                  </a:lnTo>
                  <a:lnTo>
                    <a:pt x="200" y="618"/>
                  </a:lnTo>
                  <a:lnTo>
                    <a:pt x="198" y="616"/>
                  </a:lnTo>
                  <a:lnTo>
                    <a:pt x="193" y="613"/>
                  </a:lnTo>
                  <a:lnTo>
                    <a:pt x="189" y="610"/>
                  </a:lnTo>
                  <a:lnTo>
                    <a:pt x="186" y="606"/>
                  </a:lnTo>
                  <a:lnTo>
                    <a:pt x="182" y="602"/>
                  </a:lnTo>
                  <a:lnTo>
                    <a:pt x="179" y="599"/>
                  </a:lnTo>
                  <a:lnTo>
                    <a:pt x="177" y="597"/>
                  </a:lnTo>
                  <a:lnTo>
                    <a:pt x="174" y="594"/>
                  </a:lnTo>
                  <a:lnTo>
                    <a:pt x="173" y="591"/>
                  </a:lnTo>
                  <a:lnTo>
                    <a:pt x="170" y="589"/>
                  </a:lnTo>
                  <a:lnTo>
                    <a:pt x="168" y="586"/>
                  </a:lnTo>
                  <a:lnTo>
                    <a:pt x="166" y="583"/>
                  </a:lnTo>
                  <a:lnTo>
                    <a:pt x="164" y="580"/>
                  </a:lnTo>
                  <a:lnTo>
                    <a:pt x="161" y="577"/>
                  </a:lnTo>
                  <a:lnTo>
                    <a:pt x="160" y="574"/>
                  </a:lnTo>
                  <a:lnTo>
                    <a:pt x="157" y="571"/>
                  </a:lnTo>
                  <a:lnTo>
                    <a:pt x="155" y="568"/>
                  </a:lnTo>
                  <a:lnTo>
                    <a:pt x="151" y="562"/>
                  </a:lnTo>
                  <a:lnTo>
                    <a:pt x="148" y="558"/>
                  </a:lnTo>
                  <a:lnTo>
                    <a:pt x="145" y="554"/>
                  </a:lnTo>
                  <a:lnTo>
                    <a:pt x="142" y="551"/>
                  </a:lnTo>
                  <a:lnTo>
                    <a:pt x="139" y="548"/>
                  </a:lnTo>
                  <a:lnTo>
                    <a:pt x="136" y="546"/>
                  </a:lnTo>
                  <a:lnTo>
                    <a:pt x="134" y="545"/>
                  </a:lnTo>
                  <a:lnTo>
                    <a:pt x="131" y="545"/>
                  </a:lnTo>
                  <a:lnTo>
                    <a:pt x="128" y="544"/>
                  </a:lnTo>
                  <a:lnTo>
                    <a:pt x="126" y="542"/>
                  </a:lnTo>
                  <a:lnTo>
                    <a:pt x="123" y="542"/>
                  </a:lnTo>
                  <a:lnTo>
                    <a:pt x="122" y="541"/>
                  </a:lnTo>
                  <a:lnTo>
                    <a:pt x="120" y="538"/>
                  </a:lnTo>
                  <a:lnTo>
                    <a:pt x="119" y="536"/>
                  </a:lnTo>
                  <a:lnTo>
                    <a:pt x="118" y="533"/>
                  </a:lnTo>
                  <a:lnTo>
                    <a:pt x="115" y="530"/>
                  </a:lnTo>
                  <a:lnTo>
                    <a:pt x="113" y="529"/>
                  </a:lnTo>
                  <a:lnTo>
                    <a:pt x="110" y="525"/>
                  </a:lnTo>
                  <a:lnTo>
                    <a:pt x="107" y="522"/>
                  </a:lnTo>
                  <a:lnTo>
                    <a:pt x="104" y="519"/>
                  </a:lnTo>
                  <a:lnTo>
                    <a:pt x="103" y="514"/>
                  </a:lnTo>
                  <a:lnTo>
                    <a:pt x="99" y="512"/>
                  </a:lnTo>
                  <a:lnTo>
                    <a:pt x="96" y="507"/>
                  </a:lnTo>
                  <a:lnTo>
                    <a:pt x="93" y="504"/>
                  </a:lnTo>
                  <a:lnTo>
                    <a:pt x="90" y="501"/>
                  </a:lnTo>
                  <a:lnTo>
                    <a:pt x="87" y="498"/>
                  </a:lnTo>
                  <a:lnTo>
                    <a:pt x="86" y="496"/>
                  </a:lnTo>
                  <a:lnTo>
                    <a:pt x="84" y="493"/>
                  </a:lnTo>
                  <a:lnTo>
                    <a:pt x="83" y="493"/>
                  </a:lnTo>
                  <a:lnTo>
                    <a:pt x="81" y="490"/>
                  </a:lnTo>
                  <a:lnTo>
                    <a:pt x="78" y="488"/>
                  </a:lnTo>
                  <a:lnTo>
                    <a:pt x="77" y="485"/>
                  </a:lnTo>
                  <a:lnTo>
                    <a:pt x="74" y="484"/>
                  </a:lnTo>
                  <a:lnTo>
                    <a:pt x="71" y="481"/>
                  </a:lnTo>
                  <a:lnTo>
                    <a:pt x="68" y="478"/>
                  </a:lnTo>
                  <a:lnTo>
                    <a:pt x="65" y="475"/>
                  </a:lnTo>
                  <a:lnTo>
                    <a:pt x="62" y="474"/>
                  </a:lnTo>
                  <a:lnTo>
                    <a:pt x="58" y="471"/>
                  </a:lnTo>
                  <a:lnTo>
                    <a:pt x="55" y="468"/>
                  </a:lnTo>
                  <a:lnTo>
                    <a:pt x="52" y="466"/>
                  </a:lnTo>
                  <a:lnTo>
                    <a:pt x="51" y="465"/>
                  </a:lnTo>
                  <a:lnTo>
                    <a:pt x="46" y="462"/>
                  </a:lnTo>
                  <a:lnTo>
                    <a:pt x="46" y="461"/>
                  </a:lnTo>
                  <a:lnTo>
                    <a:pt x="38" y="433"/>
                  </a:lnTo>
                  <a:lnTo>
                    <a:pt x="38" y="432"/>
                  </a:lnTo>
                  <a:lnTo>
                    <a:pt x="38" y="429"/>
                  </a:lnTo>
                  <a:lnTo>
                    <a:pt x="36" y="427"/>
                  </a:lnTo>
                  <a:lnTo>
                    <a:pt x="36" y="423"/>
                  </a:lnTo>
                  <a:lnTo>
                    <a:pt x="36" y="420"/>
                  </a:lnTo>
                  <a:lnTo>
                    <a:pt x="35" y="416"/>
                  </a:lnTo>
                  <a:lnTo>
                    <a:pt x="35" y="411"/>
                  </a:lnTo>
                  <a:lnTo>
                    <a:pt x="35" y="407"/>
                  </a:lnTo>
                  <a:lnTo>
                    <a:pt x="33" y="403"/>
                  </a:lnTo>
                  <a:lnTo>
                    <a:pt x="33" y="398"/>
                  </a:lnTo>
                  <a:lnTo>
                    <a:pt x="33" y="395"/>
                  </a:lnTo>
                  <a:lnTo>
                    <a:pt x="33" y="391"/>
                  </a:lnTo>
                  <a:lnTo>
                    <a:pt x="33" y="388"/>
                  </a:lnTo>
                  <a:lnTo>
                    <a:pt x="33" y="385"/>
                  </a:lnTo>
                  <a:lnTo>
                    <a:pt x="35" y="384"/>
                  </a:lnTo>
                  <a:lnTo>
                    <a:pt x="35" y="378"/>
                  </a:lnTo>
                  <a:lnTo>
                    <a:pt x="38" y="373"/>
                  </a:lnTo>
                  <a:lnTo>
                    <a:pt x="39" y="368"/>
                  </a:lnTo>
                  <a:lnTo>
                    <a:pt x="42" y="363"/>
                  </a:lnTo>
                  <a:lnTo>
                    <a:pt x="43" y="359"/>
                  </a:lnTo>
                  <a:lnTo>
                    <a:pt x="45" y="356"/>
                  </a:lnTo>
                  <a:lnTo>
                    <a:pt x="46" y="353"/>
                  </a:lnTo>
                  <a:lnTo>
                    <a:pt x="48" y="353"/>
                  </a:lnTo>
                  <a:lnTo>
                    <a:pt x="46" y="352"/>
                  </a:lnTo>
                  <a:lnTo>
                    <a:pt x="46" y="349"/>
                  </a:lnTo>
                  <a:lnTo>
                    <a:pt x="45" y="344"/>
                  </a:lnTo>
                  <a:lnTo>
                    <a:pt x="43" y="340"/>
                  </a:lnTo>
                  <a:lnTo>
                    <a:pt x="43" y="336"/>
                  </a:lnTo>
                  <a:lnTo>
                    <a:pt x="42" y="333"/>
                  </a:lnTo>
                  <a:lnTo>
                    <a:pt x="42" y="330"/>
                  </a:lnTo>
                  <a:lnTo>
                    <a:pt x="42" y="327"/>
                  </a:lnTo>
                  <a:lnTo>
                    <a:pt x="41" y="324"/>
                  </a:lnTo>
                  <a:lnTo>
                    <a:pt x="41" y="321"/>
                  </a:lnTo>
                  <a:lnTo>
                    <a:pt x="41" y="318"/>
                  </a:lnTo>
                  <a:lnTo>
                    <a:pt x="41" y="315"/>
                  </a:lnTo>
                  <a:lnTo>
                    <a:pt x="41" y="312"/>
                  </a:lnTo>
                  <a:lnTo>
                    <a:pt x="39" y="310"/>
                  </a:lnTo>
                  <a:lnTo>
                    <a:pt x="39" y="307"/>
                  </a:lnTo>
                  <a:lnTo>
                    <a:pt x="39" y="305"/>
                  </a:lnTo>
                  <a:lnTo>
                    <a:pt x="39" y="299"/>
                  </a:lnTo>
                  <a:lnTo>
                    <a:pt x="39" y="295"/>
                  </a:lnTo>
                  <a:lnTo>
                    <a:pt x="38" y="289"/>
                  </a:lnTo>
                  <a:lnTo>
                    <a:pt x="38" y="285"/>
                  </a:lnTo>
                  <a:lnTo>
                    <a:pt x="36" y="282"/>
                  </a:lnTo>
                  <a:lnTo>
                    <a:pt x="36" y="279"/>
                  </a:lnTo>
                  <a:lnTo>
                    <a:pt x="35" y="276"/>
                  </a:lnTo>
                  <a:lnTo>
                    <a:pt x="35" y="275"/>
                  </a:lnTo>
                  <a:lnTo>
                    <a:pt x="33" y="270"/>
                  </a:lnTo>
                  <a:lnTo>
                    <a:pt x="32" y="267"/>
                  </a:lnTo>
                  <a:lnTo>
                    <a:pt x="29" y="263"/>
                  </a:lnTo>
                  <a:lnTo>
                    <a:pt x="27" y="259"/>
                  </a:lnTo>
                  <a:lnTo>
                    <a:pt x="25" y="253"/>
                  </a:lnTo>
                  <a:lnTo>
                    <a:pt x="23" y="247"/>
                  </a:lnTo>
                  <a:lnTo>
                    <a:pt x="22" y="244"/>
                  </a:lnTo>
                  <a:lnTo>
                    <a:pt x="20" y="241"/>
                  </a:lnTo>
                  <a:lnTo>
                    <a:pt x="19" y="238"/>
                  </a:lnTo>
                  <a:lnTo>
                    <a:pt x="17" y="237"/>
                  </a:lnTo>
                  <a:lnTo>
                    <a:pt x="16" y="234"/>
                  </a:lnTo>
                  <a:lnTo>
                    <a:pt x="16" y="231"/>
                  </a:lnTo>
                  <a:lnTo>
                    <a:pt x="14" y="228"/>
                  </a:lnTo>
                  <a:lnTo>
                    <a:pt x="13" y="225"/>
                  </a:lnTo>
                  <a:lnTo>
                    <a:pt x="11" y="222"/>
                  </a:lnTo>
                  <a:lnTo>
                    <a:pt x="11" y="219"/>
                  </a:lnTo>
                  <a:lnTo>
                    <a:pt x="10" y="216"/>
                  </a:lnTo>
                  <a:lnTo>
                    <a:pt x="10" y="215"/>
                  </a:lnTo>
                  <a:lnTo>
                    <a:pt x="9" y="209"/>
                  </a:lnTo>
                  <a:lnTo>
                    <a:pt x="9" y="205"/>
                  </a:lnTo>
                  <a:lnTo>
                    <a:pt x="9" y="202"/>
                  </a:lnTo>
                  <a:lnTo>
                    <a:pt x="9" y="199"/>
                  </a:lnTo>
                  <a:lnTo>
                    <a:pt x="9" y="196"/>
                  </a:lnTo>
                  <a:lnTo>
                    <a:pt x="9" y="193"/>
                  </a:lnTo>
                  <a:lnTo>
                    <a:pt x="9" y="190"/>
                  </a:lnTo>
                  <a:lnTo>
                    <a:pt x="10" y="187"/>
                  </a:lnTo>
                  <a:lnTo>
                    <a:pt x="10" y="185"/>
                  </a:lnTo>
                  <a:lnTo>
                    <a:pt x="11" y="182"/>
                  </a:lnTo>
                  <a:lnTo>
                    <a:pt x="11" y="177"/>
                  </a:lnTo>
                  <a:lnTo>
                    <a:pt x="13" y="174"/>
                  </a:lnTo>
                  <a:lnTo>
                    <a:pt x="13" y="170"/>
                  </a:lnTo>
                  <a:lnTo>
                    <a:pt x="14" y="167"/>
                  </a:lnTo>
                  <a:lnTo>
                    <a:pt x="14" y="164"/>
                  </a:lnTo>
                  <a:lnTo>
                    <a:pt x="16" y="160"/>
                  </a:lnTo>
                  <a:lnTo>
                    <a:pt x="17" y="157"/>
                  </a:lnTo>
                  <a:lnTo>
                    <a:pt x="19" y="154"/>
                  </a:lnTo>
                  <a:lnTo>
                    <a:pt x="19" y="150"/>
                  </a:lnTo>
                  <a:lnTo>
                    <a:pt x="20" y="147"/>
                  </a:lnTo>
                  <a:lnTo>
                    <a:pt x="20" y="144"/>
                  </a:lnTo>
                  <a:lnTo>
                    <a:pt x="22" y="141"/>
                  </a:lnTo>
                  <a:lnTo>
                    <a:pt x="23" y="138"/>
                  </a:lnTo>
                  <a:lnTo>
                    <a:pt x="23" y="135"/>
                  </a:lnTo>
                  <a:lnTo>
                    <a:pt x="25" y="132"/>
                  </a:lnTo>
                  <a:lnTo>
                    <a:pt x="26" y="131"/>
                  </a:lnTo>
                  <a:lnTo>
                    <a:pt x="26" y="126"/>
                  </a:lnTo>
                  <a:lnTo>
                    <a:pt x="27" y="123"/>
                  </a:lnTo>
                  <a:lnTo>
                    <a:pt x="29" y="122"/>
                  </a:lnTo>
                  <a:lnTo>
                    <a:pt x="27" y="121"/>
                  </a:lnTo>
                  <a:lnTo>
                    <a:pt x="27" y="119"/>
                  </a:lnTo>
                  <a:lnTo>
                    <a:pt x="25" y="116"/>
                  </a:lnTo>
                  <a:lnTo>
                    <a:pt x="23" y="115"/>
                  </a:lnTo>
                  <a:lnTo>
                    <a:pt x="20" y="112"/>
                  </a:lnTo>
                  <a:lnTo>
                    <a:pt x="19" y="109"/>
                  </a:lnTo>
                  <a:lnTo>
                    <a:pt x="16" y="106"/>
                  </a:lnTo>
                  <a:lnTo>
                    <a:pt x="16" y="105"/>
                  </a:lnTo>
                  <a:lnTo>
                    <a:pt x="14" y="103"/>
                  </a:lnTo>
                  <a:lnTo>
                    <a:pt x="13" y="102"/>
                  </a:lnTo>
                  <a:lnTo>
                    <a:pt x="11" y="99"/>
                  </a:lnTo>
                  <a:lnTo>
                    <a:pt x="11" y="96"/>
                  </a:lnTo>
                  <a:lnTo>
                    <a:pt x="10" y="93"/>
                  </a:lnTo>
                  <a:lnTo>
                    <a:pt x="9" y="89"/>
                  </a:lnTo>
                  <a:lnTo>
                    <a:pt x="7" y="84"/>
                  </a:lnTo>
                  <a:lnTo>
                    <a:pt x="4" y="80"/>
                  </a:lnTo>
                  <a:lnTo>
                    <a:pt x="3" y="76"/>
                  </a:lnTo>
                  <a:lnTo>
                    <a:pt x="1" y="70"/>
                  </a:lnTo>
                  <a:lnTo>
                    <a:pt x="1" y="65"/>
                  </a:lnTo>
                  <a:lnTo>
                    <a:pt x="0" y="62"/>
                  </a:lnTo>
                  <a:lnTo>
                    <a:pt x="0" y="58"/>
                  </a:lnTo>
                  <a:lnTo>
                    <a:pt x="0" y="55"/>
                  </a:lnTo>
                  <a:lnTo>
                    <a:pt x="0" y="52"/>
                  </a:lnTo>
                  <a:lnTo>
                    <a:pt x="0" y="51"/>
                  </a:lnTo>
                  <a:lnTo>
                    <a:pt x="0" y="48"/>
                  </a:lnTo>
                  <a:lnTo>
                    <a:pt x="1" y="45"/>
                  </a:lnTo>
                  <a:lnTo>
                    <a:pt x="3" y="42"/>
                  </a:lnTo>
                  <a:lnTo>
                    <a:pt x="7" y="39"/>
                  </a:lnTo>
                  <a:lnTo>
                    <a:pt x="9" y="35"/>
                  </a:lnTo>
                  <a:lnTo>
                    <a:pt x="11" y="32"/>
                  </a:lnTo>
                  <a:lnTo>
                    <a:pt x="16" y="28"/>
                  </a:lnTo>
                  <a:lnTo>
                    <a:pt x="19" y="25"/>
                  </a:lnTo>
                  <a:lnTo>
                    <a:pt x="22" y="20"/>
                  </a:lnTo>
                  <a:lnTo>
                    <a:pt x="26" y="17"/>
                  </a:lnTo>
                  <a:lnTo>
                    <a:pt x="29" y="14"/>
                  </a:lnTo>
                  <a:lnTo>
                    <a:pt x="32" y="12"/>
                  </a:lnTo>
                  <a:lnTo>
                    <a:pt x="35" y="10"/>
                  </a:lnTo>
                  <a:lnTo>
                    <a:pt x="38" y="9"/>
                  </a:lnTo>
                  <a:lnTo>
                    <a:pt x="41" y="7"/>
                  </a:lnTo>
                  <a:lnTo>
                    <a:pt x="42" y="7"/>
                  </a:lnTo>
                  <a:lnTo>
                    <a:pt x="43" y="6"/>
                  </a:lnTo>
                  <a:lnTo>
                    <a:pt x="45" y="6"/>
                  </a:lnTo>
                  <a:lnTo>
                    <a:pt x="48" y="6"/>
                  </a:lnTo>
                  <a:lnTo>
                    <a:pt x="51" y="6"/>
                  </a:lnTo>
                  <a:lnTo>
                    <a:pt x="54" y="4"/>
                  </a:lnTo>
                  <a:lnTo>
                    <a:pt x="58" y="4"/>
                  </a:lnTo>
                  <a:lnTo>
                    <a:pt x="61" y="3"/>
                  </a:lnTo>
                  <a:lnTo>
                    <a:pt x="65" y="3"/>
                  </a:lnTo>
                  <a:lnTo>
                    <a:pt x="68" y="1"/>
                  </a:lnTo>
                  <a:lnTo>
                    <a:pt x="71" y="1"/>
                  </a:lnTo>
                  <a:lnTo>
                    <a:pt x="74" y="1"/>
                  </a:lnTo>
                  <a:lnTo>
                    <a:pt x="77" y="1"/>
                  </a:lnTo>
                  <a:lnTo>
                    <a:pt x="81" y="0"/>
                  </a:lnTo>
                  <a:lnTo>
                    <a:pt x="83" y="0"/>
                  </a:lnTo>
                  <a:lnTo>
                    <a:pt x="81" y="1"/>
                  </a:lnTo>
                  <a:lnTo>
                    <a:pt x="77" y="3"/>
                  </a:lnTo>
                  <a:lnTo>
                    <a:pt x="74" y="4"/>
                  </a:lnTo>
                  <a:lnTo>
                    <a:pt x="73" y="6"/>
                  </a:lnTo>
                  <a:lnTo>
                    <a:pt x="70" y="9"/>
                  </a:lnTo>
                  <a:lnTo>
                    <a:pt x="67" y="10"/>
                  </a:lnTo>
                  <a:lnTo>
                    <a:pt x="62" y="13"/>
                  </a:lnTo>
                  <a:lnTo>
                    <a:pt x="59" y="14"/>
                  </a:lnTo>
                  <a:lnTo>
                    <a:pt x="57" y="16"/>
                  </a:lnTo>
                  <a:lnTo>
                    <a:pt x="54" y="19"/>
                  </a:lnTo>
                  <a:lnTo>
                    <a:pt x="49" y="23"/>
                  </a:lnTo>
                  <a:lnTo>
                    <a:pt x="48" y="26"/>
                  </a:lnTo>
                  <a:lnTo>
                    <a:pt x="46" y="28"/>
                  </a:lnTo>
                  <a:lnTo>
                    <a:pt x="45" y="30"/>
                  </a:lnTo>
                  <a:lnTo>
                    <a:pt x="43" y="33"/>
                  </a:lnTo>
                  <a:lnTo>
                    <a:pt x="42" y="38"/>
                  </a:lnTo>
                  <a:lnTo>
                    <a:pt x="42" y="42"/>
                  </a:lnTo>
                  <a:lnTo>
                    <a:pt x="42" y="46"/>
                  </a:lnTo>
                  <a:lnTo>
                    <a:pt x="43" y="49"/>
                  </a:lnTo>
                  <a:lnTo>
                    <a:pt x="46" y="52"/>
                  </a:lnTo>
                  <a:lnTo>
                    <a:pt x="46" y="54"/>
                  </a:lnTo>
                  <a:lnTo>
                    <a:pt x="49" y="57"/>
                  </a:lnTo>
                  <a:lnTo>
                    <a:pt x="52" y="60"/>
                  </a:lnTo>
                  <a:lnTo>
                    <a:pt x="55" y="64"/>
                  </a:lnTo>
                  <a:lnTo>
                    <a:pt x="58" y="68"/>
                  </a:lnTo>
                  <a:lnTo>
                    <a:pt x="61" y="73"/>
                  </a:lnTo>
                  <a:lnTo>
                    <a:pt x="64" y="77"/>
                  </a:lnTo>
                  <a:lnTo>
                    <a:pt x="68" y="83"/>
                  </a:lnTo>
                  <a:lnTo>
                    <a:pt x="71" y="87"/>
                  </a:lnTo>
                  <a:lnTo>
                    <a:pt x="74" y="92"/>
                  </a:lnTo>
                  <a:lnTo>
                    <a:pt x="77" y="96"/>
                  </a:lnTo>
                  <a:lnTo>
                    <a:pt x="80" y="100"/>
                  </a:lnTo>
                  <a:lnTo>
                    <a:pt x="81" y="103"/>
                  </a:lnTo>
                  <a:lnTo>
                    <a:pt x="83" y="106"/>
                  </a:lnTo>
                  <a:lnTo>
                    <a:pt x="84" y="107"/>
                  </a:lnTo>
                  <a:lnTo>
                    <a:pt x="86" y="107"/>
                  </a:lnTo>
                  <a:lnTo>
                    <a:pt x="89" y="109"/>
                  </a:lnTo>
                  <a:lnTo>
                    <a:pt x="91" y="110"/>
                  </a:lnTo>
                  <a:lnTo>
                    <a:pt x="96" y="112"/>
                  </a:lnTo>
                  <a:lnTo>
                    <a:pt x="100" y="115"/>
                  </a:lnTo>
                  <a:lnTo>
                    <a:pt x="103" y="116"/>
                  </a:lnTo>
                  <a:lnTo>
                    <a:pt x="104" y="118"/>
                  </a:lnTo>
                  <a:lnTo>
                    <a:pt x="103" y="119"/>
                  </a:lnTo>
                  <a:lnTo>
                    <a:pt x="100" y="118"/>
                  </a:lnTo>
                  <a:lnTo>
                    <a:pt x="97" y="118"/>
                  </a:lnTo>
                  <a:lnTo>
                    <a:pt x="93" y="118"/>
                  </a:lnTo>
                  <a:lnTo>
                    <a:pt x="90" y="118"/>
                  </a:lnTo>
                  <a:lnTo>
                    <a:pt x="84" y="118"/>
                  </a:lnTo>
                  <a:lnTo>
                    <a:pt x="80" y="118"/>
                  </a:lnTo>
                  <a:lnTo>
                    <a:pt x="77" y="118"/>
                  </a:lnTo>
                  <a:lnTo>
                    <a:pt x="74" y="118"/>
                  </a:lnTo>
                  <a:lnTo>
                    <a:pt x="71" y="118"/>
                  </a:lnTo>
                  <a:lnTo>
                    <a:pt x="68" y="118"/>
                  </a:lnTo>
                  <a:lnTo>
                    <a:pt x="65" y="118"/>
                  </a:lnTo>
                  <a:lnTo>
                    <a:pt x="62" y="118"/>
                  </a:lnTo>
                  <a:lnTo>
                    <a:pt x="59" y="118"/>
                  </a:lnTo>
                  <a:lnTo>
                    <a:pt x="58" y="118"/>
                  </a:lnTo>
                  <a:lnTo>
                    <a:pt x="52" y="118"/>
                  </a:lnTo>
                  <a:lnTo>
                    <a:pt x="48" y="118"/>
                  </a:lnTo>
                  <a:lnTo>
                    <a:pt x="43" y="118"/>
                  </a:lnTo>
                  <a:lnTo>
                    <a:pt x="42" y="118"/>
                  </a:lnTo>
                  <a:lnTo>
                    <a:pt x="39" y="11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607" name="Freeform 114"/>
            <p:cNvSpPr>
              <a:spLocks/>
            </p:cNvSpPr>
            <p:nvPr/>
          </p:nvSpPr>
          <p:spPr bwMode="auto">
            <a:xfrm>
              <a:off x="555" y="2887"/>
              <a:ext cx="127" cy="97"/>
            </a:xfrm>
            <a:custGeom>
              <a:avLst/>
              <a:gdLst>
                <a:gd name="T0" fmla="*/ 1 w 253"/>
                <a:gd name="T1" fmla="*/ 1 h 193"/>
                <a:gd name="T2" fmla="*/ 1 w 253"/>
                <a:gd name="T3" fmla="*/ 1 h 193"/>
                <a:gd name="T4" fmla="*/ 1 w 253"/>
                <a:gd name="T5" fmla="*/ 1 h 193"/>
                <a:gd name="T6" fmla="*/ 1 w 253"/>
                <a:gd name="T7" fmla="*/ 1 h 193"/>
                <a:gd name="T8" fmla="*/ 0 w 253"/>
                <a:gd name="T9" fmla="*/ 1 h 193"/>
                <a:gd name="T10" fmla="*/ 1 w 253"/>
                <a:gd name="T11" fmla="*/ 1 h 193"/>
                <a:gd name="T12" fmla="*/ 1 w 253"/>
                <a:gd name="T13" fmla="*/ 1 h 193"/>
                <a:gd name="T14" fmla="*/ 1 w 253"/>
                <a:gd name="T15" fmla="*/ 1 h 193"/>
                <a:gd name="T16" fmla="*/ 1 w 253"/>
                <a:gd name="T17" fmla="*/ 1 h 193"/>
                <a:gd name="T18" fmla="*/ 1 w 253"/>
                <a:gd name="T19" fmla="*/ 1 h 193"/>
                <a:gd name="T20" fmla="*/ 1 w 253"/>
                <a:gd name="T21" fmla="*/ 1 h 193"/>
                <a:gd name="T22" fmla="*/ 1 w 253"/>
                <a:gd name="T23" fmla="*/ 1 h 193"/>
                <a:gd name="T24" fmla="*/ 1 w 253"/>
                <a:gd name="T25" fmla="*/ 1 h 193"/>
                <a:gd name="T26" fmla="*/ 1 w 253"/>
                <a:gd name="T27" fmla="*/ 1 h 193"/>
                <a:gd name="T28" fmla="*/ 1 w 253"/>
                <a:gd name="T29" fmla="*/ 1 h 193"/>
                <a:gd name="T30" fmla="*/ 1 w 253"/>
                <a:gd name="T31" fmla="*/ 1 h 193"/>
                <a:gd name="T32" fmla="*/ 1 w 253"/>
                <a:gd name="T33" fmla="*/ 1 h 193"/>
                <a:gd name="T34" fmla="*/ 1 w 253"/>
                <a:gd name="T35" fmla="*/ 1 h 193"/>
                <a:gd name="T36" fmla="*/ 1 w 253"/>
                <a:gd name="T37" fmla="*/ 1 h 193"/>
                <a:gd name="T38" fmla="*/ 1 w 253"/>
                <a:gd name="T39" fmla="*/ 1 h 193"/>
                <a:gd name="T40" fmla="*/ 1 w 253"/>
                <a:gd name="T41" fmla="*/ 1 h 193"/>
                <a:gd name="T42" fmla="*/ 1 w 253"/>
                <a:gd name="T43" fmla="*/ 1 h 193"/>
                <a:gd name="T44" fmla="*/ 1 w 253"/>
                <a:gd name="T45" fmla="*/ 1 h 193"/>
                <a:gd name="T46" fmla="*/ 1 w 253"/>
                <a:gd name="T47" fmla="*/ 1 h 193"/>
                <a:gd name="T48" fmla="*/ 1 w 253"/>
                <a:gd name="T49" fmla="*/ 1 h 193"/>
                <a:gd name="T50" fmla="*/ 1 w 253"/>
                <a:gd name="T51" fmla="*/ 1 h 193"/>
                <a:gd name="T52" fmla="*/ 1 w 253"/>
                <a:gd name="T53" fmla="*/ 1 h 193"/>
                <a:gd name="T54" fmla="*/ 1 w 253"/>
                <a:gd name="T55" fmla="*/ 1 h 193"/>
                <a:gd name="T56" fmla="*/ 1 w 253"/>
                <a:gd name="T57" fmla="*/ 1 h 193"/>
                <a:gd name="T58" fmla="*/ 1 w 253"/>
                <a:gd name="T59" fmla="*/ 1 h 193"/>
                <a:gd name="T60" fmla="*/ 1 w 253"/>
                <a:gd name="T61" fmla="*/ 1 h 193"/>
                <a:gd name="T62" fmla="*/ 1 w 253"/>
                <a:gd name="T63" fmla="*/ 1 h 193"/>
                <a:gd name="T64" fmla="*/ 1 w 253"/>
                <a:gd name="T65" fmla="*/ 1 h 193"/>
                <a:gd name="T66" fmla="*/ 1 w 253"/>
                <a:gd name="T67" fmla="*/ 1 h 193"/>
                <a:gd name="T68" fmla="*/ 1 w 253"/>
                <a:gd name="T69" fmla="*/ 1 h 193"/>
                <a:gd name="T70" fmla="*/ 1 w 253"/>
                <a:gd name="T71" fmla="*/ 1 h 193"/>
                <a:gd name="T72" fmla="*/ 1 w 253"/>
                <a:gd name="T73" fmla="*/ 1 h 193"/>
                <a:gd name="T74" fmla="*/ 1 w 253"/>
                <a:gd name="T75" fmla="*/ 1 h 193"/>
                <a:gd name="T76" fmla="*/ 1 w 253"/>
                <a:gd name="T77" fmla="*/ 1 h 193"/>
                <a:gd name="T78" fmla="*/ 1 w 253"/>
                <a:gd name="T79" fmla="*/ 1 h 193"/>
                <a:gd name="T80" fmla="*/ 1 w 253"/>
                <a:gd name="T81" fmla="*/ 0 h 193"/>
                <a:gd name="T82" fmla="*/ 1 w 253"/>
                <a:gd name="T83" fmla="*/ 1 h 193"/>
                <a:gd name="T84" fmla="*/ 1 w 253"/>
                <a:gd name="T85" fmla="*/ 1 h 193"/>
                <a:gd name="T86" fmla="*/ 1 w 253"/>
                <a:gd name="T87" fmla="*/ 1 h 193"/>
                <a:gd name="T88" fmla="*/ 1 w 253"/>
                <a:gd name="T89" fmla="*/ 1 h 193"/>
                <a:gd name="T90" fmla="*/ 1 w 253"/>
                <a:gd name="T91" fmla="*/ 1 h 193"/>
                <a:gd name="T92" fmla="*/ 1 w 253"/>
                <a:gd name="T93" fmla="*/ 1 h 193"/>
                <a:gd name="T94" fmla="*/ 1 w 253"/>
                <a:gd name="T95" fmla="*/ 1 h 193"/>
                <a:gd name="T96" fmla="*/ 1 w 253"/>
                <a:gd name="T97" fmla="*/ 1 h 193"/>
                <a:gd name="T98" fmla="*/ 1 w 253"/>
                <a:gd name="T99" fmla="*/ 1 h 193"/>
                <a:gd name="T100" fmla="*/ 1 w 253"/>
                <a:gd name="T101" fmla="*/ 1 h 193"/>
                <a:gd name="T102" fmla="*/ 1 w 253"/>
                <a:gd name="T103" fmla="*/ 1 h 193"/>
                <a:gd name="T104" fmla="*/ 1 w 253"/>
                <a:gd name="T105" fmla="*/ 1 h 193"/>
                <a:gd name="T106" fmla="*/ 1 w 253"/>
                <a:gd name="T107" fmla="*/ 1 h 193"/>
                <a:gd name="T108" fmla="*/ 1 w 253"/>
                <a:gd name="T109" fmla="*/ 1 h 193"/>
                <a:gd name="T110" fmla="*/ 1 w 253"/>
                <a:gd name="T111" fmla="*/ 1 h 193"/>
                <a:gd name="T112" fmla="*/ 1 w 253"/>
                <a:gd name="T113" fmla="*/ 1 h 193"/>
                <a:gd name="T114" fmla="*/ 1 w 253"/>
                <a:gd name="T115" fmla="*/ 1 h 193"/>
                <a:gd name="T116" fmla="*/ 1 w 253"/>
                <a:gd name="T117" fmla="*/ 1 h 193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253"/>
                <a:gd name="T178" fmla="*/ 0 h 193"/>
                <a:gd name="T179" fmla="*/ 253 w 253"/>
                <a:gd name="T180" fmla="*/ 193 h 193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253" h="193">
                  <a:moveTo>
                    <a:pt x="55" y="193"/>
                  </a:moveTo>
                  <a:lnTo>
                    <a:pt x="54" y="192"/>
                  </a:lnTo>
                  <a:lnTo>
                    <a:pt x="51" y="192"/>
                  </a:lnTo>
                  <a:lnTo>
                    <a:pt x="48" y="190"/>
                  </a:lnTo>
                  <a:lnTo>
                    <a:pt x="44" y="189"/>
                  </a:lnTo>
                  <a:lnTo>
                    <a:pt x="39" y="187"/>
                  </a:lnTo>
                  <a:lnTo>
                    <a:pt x="36" y="186"/>
                  </a:lnTo>
                  <a:lnTo>
                    <a:pt x="34" y="183"/>
                  </a:lnTo>
                  <a:lnTo>
                    <a:pt x="34" y="182"/>
                  </a:lnTo>
                  <a:lnTo>
                    <a:pt x="32" y="180"/>
                  </a:lnTo>
                  <a:lnTo>
                    <a:pt x="31" y="179"/>
                  </a:lnTo>
                  <a:lnTo>
                    <a:pt x="28" y="176"/>
                  </a:lnTo>
                  <a:lnTo>
                    <a:pt x="26" y="173"/>
                  </a:lnTo>
                  <a:lnTo>
                    <a:pt x="23" y="169"/>
                  </a:lnTo>
                  <a:lnTo>
                    <a:pt x="20" y="166"/>
                  </a:lnTo>
                  <a:lnTo>
                    <a:pt x="18" y="161"/>
                  </a:lnTo>
                  <a:lnTo>
                    <a:pt x="15" y="157"/>
                  </a:lnTo>
                  <a:lnTo>
                    <a:pt x="12" y="153"/>
                  </a:lnTo>
                  <a:lnTo>
                    <a:pt x="9" y="148"/>
                  </a:lnTo>
                  <a:lnTo>
                    <a:pt x="6" y="144"/>
                  </a:lnTo>
                  <a:lnTo>
                    <a:pt x="4" y="141"/>
                  </a:lnTo>
                  <a:lnTo>
                    <a:pt x="3" y="138"/>
                  </a:lnTo>
                  <a:lnTo>
                    <a:pt x="2" y="135"/>
                  </a:lnTo>
                  <a:lnTo>
                    <a:pt x="0" y="134"/>
                  </a:lnTo>
                  <a:lnTo>
                    <a:pt x="0" y="132"/>
                  </a:lnTo>
                  <a:lnTo>
                    <a:pt x="0" y="129"/>
                  </a:lnTo>
                  <a:lnTo>
                    <a:pt x="2" y="126"/>
                  </a:lnTo>
                  <a:lnTo>
                    <a:pt x="2" y="122"/>
                  </a:lnTo>
                  <a:lnTo>
                    <a:pt x="3" y="118"/>
                  </a:lnTo>
                  <a:lnTo>
                    <a:pt x="4" y="113"/>
                  </a:lnTo>
                  <a:lnTo>
                    <a:pt x="6" y="109"/>
                  </a:lnTo>
                  <a:lnTo>
                    <a:pt x="6" y="105"/>
                  </a:lnTo>
                  <a:lnTo>
                    <a:pt x="7" y="102"/>
                  </a:lnTo>
                  <a:lnTo>
                    <a:pt x="9" y="97"/>
                  </a:lnTo>
                  <a:lnTo>
                    <a:pt x="10" y="94"/>
                  </a:lnTo>
                  <a:lnTo>
                    <a:pt x="13" y="90"/>
                  </a:lnTo>
                  <a:lnTo>
                    <a:pt x="16" y="86"/>
                  </a:lnTo>
                  <a:lnTo>
                    <a:pt x="19" y="81"/>
                  </a:lnTo>
                  <a:lnTo>
                    <a:pt x="23" y="77"/>
                  </a:lnTo>
                  <a:lnTo>
                    <a:pt x="25" y="74"/>
                  </a:lnTo>
                  <a:lnTo>
                    <a:pt x="28" y="73"/>
                  </a:lnTo>
                  <a:lnTo>
                    <a:pt x="29" y="71"/>
                  </a:lnTo>
                  <a:lnTo>
                    <a:pt x="31" y="68"/>
                  </a:lnTo>
                  <a:lnTo>
                    <a:pt x="34" y="67"/>
                  </a:lnTo>
                  <a:lnTo>
                    <a:pt x="39" y="65"/>
                  </a:lnTo>
                  <a:lnTo>
                    <a:pt x="41" y="64"/>
                  </a:lnTo>
                  <a:lnTo>
                    <a:pt x="44" y="62"/>
                  </a:lnTo>
                  <a:lnTo>
                    <a:pt x="47" y="61"/>
                  </a:lnTo>
                  <a:lnTo>
                    <a:pt x="49" y="59"/>
                  </a:lnTo>
                  <a:lnTo>
                    <a:pt x="52" y="58"/>
                  </a:lnTo>
                  <a:lnTo>
                    <a:pt x="57" y="57"/>
                  </a:lnTo>
                  <a:lnTo>
                    <a:pt x="60" y="55"/>
                  </a:lnTo>
                  <a:lnTo>
                    <a:pt x="63" y="54"/>
                  </a:lnTo>
                  <a:lnTo>
                    <a:pt x="65" y="52"/>
                  </a:lnTo>
                  <a:lnTo>
                    <a:pt x="68" y="51"/>
                  </a:lnTo>
                  <a:lnTo>
                    <a:pt x="71" y="49"/>
                  </a:lnTo>
                  <a:lnTo>
                    <a:pt x="76" y="48"/>
                  </a:lnTo>
                  <a:lnTo>
                    <a:pt x="79" y="46"/>
                  </a:lnTo>
                  <a:lnTo>
                    <a:pt x="81" y="45"/>
                  </a:lnTo>
                  <a:lnTo>
                    <a:pt x="84" y="44"/>
                  </a:lnTo>
                  <a:lnTo>
                    <a:pt x="87" y="42"/>
                  </a:lnTo>
                  <a:lnTo>
                    <a:pt x="92" y="39"/>
                  </a:lnTo>
                  <a:lnTo>
                    <a:pt x="96" y="38"/>
                  </a:lnTo>
                  <a:lnTo>
                    <a:pt x="99" y="36"/>
                  </a:lnTo>
                  <a:lnTo>
                    <a:pt x="102" y="35"/>
                  </a:lnTo>
                  <a:lnTo>
                    <a:pt x="103" y="35"/>
                  </a:lnTo>
                  <a:lnTo>
                    <a:pt x="105" y="33"/>
                  </a:lnTo>
                  <a:lnTo>
                    <a:pt x="108" y="32"/>
                  </a:lnTo>
                  <a:lnTo>
                    <a:pt x="111" y="32"/>
                  </a:lnTo>
                  <a:lnTo>
                    <a:pt x="113" y="30"/>
                  </a:lnTo>
                  <a:lnTo>
                    <a:pt x="118" y="30"/>
                  </a:lnTo>
                  <a:lnTo>
                    <a:pt x="121" y="29"/>
                  </a:lnTo>
                  <a:lnTo>
                    <a:pt x="125" y="29"/>
                  </a:lnTo>
                  <a:lnTo>
                    <a:pt x="128" y="28"/>
                  </a:lnTo>
                  <a:lnTo>
                    <a:pt x="131" y="28"/>
                  </a:lnTo>
                  <a:lnTo>
                    <a:pt x="134" y="26"/>
                  </a:lnTo>
                  <a:lnTo>
                    <a:pt x="138" y="26"/>
                  </a:lnTo>
                  <a:lnTo>
                    <a:pt x="141" y="26"/>
                  </a:lnTo>
                  <a:lnTo>
                    <a:pt x="144" y="26"/>
                  </a:lnTo>
                  <a:lnTo>
                    <a:pt x="141" y="28"/>
                  </a:lnTo>
                  <a:lnTo>
                    <a:pt x="137" y="30"/>
                  </a:lnTo>
                  <a:lnTo>
                    <a:pt x="134" y="32"/>
                  </a:lnTo>
                  <a:lnTo>
                    <a:pt x="131" y="33"/>
                  </a:lnTo>
                  <a:lnTo>
                    <a:pt x="129" y="35"/>
                  </a:lnTo>
                  <a:lnTo>
                    <a:pt x="128" y="35"/>
                  </a:lnTo>
                  <a:lnTo>
                    <a:pt x="127" y="35"/>
                  </a:lnTo>
                  <a:lnTo>
                    <a:pt x="125" y="36"/>
                  </a:lnTo>
                  <a:lnTo>
                    <a:pt x="122" y="38"/>
                  </a:lnTo>
                  <a:lnTo>
                    <a:pt x="118" y="39"/>
                  </a:lnTo>
                  <a:lnTo>
                    <a:pt x="113" y="41"/>
                  </a:lnTo>
                  <a:lnTo>
                    <a:pt x="109" y="44"/>
                  </a:lnTo>
                  <a:lnTo>
                    <a:pt x="105" y="45"/>
                  </a:lnTo>
                  <a:lnTo>
                    <a:pt x="100" y="48"/>
                  </a:lnTo>
                  <a:lnTo>
                    <a:pt x="97" y="49"/>
                  </a:lnTo>
                  <a:lnTo>
                    <a:pt x="95" y="51"/>
                  </a:lnTo>
                  <a:lnTo>
                    <a:pt x="92" y="52"/>
                  </a:lnTo>
                  <a:lnTo>
                    <a:pt x="89" y="54"/>
                  </a:lnTo>
                  <a:lnTo>
                    <a:pt x="84" y="55"/>
                  </a:lnTo>
                  <a:lnTo>
                    <a:pt x="80" y="58"/>
                  </a:lnTo>
                  <a:lnTo>
                    <a:pt x="76" y="59"/>
                  </a:lnTo>
                  <a:lnTo>
                    <a:pt x="73" y="61"/>
                  </a:lnTo>
                  <a:lnTo>
                    <a:pt x="70" y="62"/>
                  </a:lnTo>
                  <a:lnTo>
                    <a:pt x="70" y="64"/>
                  </a:lnTo>
                  <a:lnTo>
                    <a:pt x="64" y="65"/>
                  </a:lnTo>
                  <a:lnTo>
                    <a:pt x="60" y="68"/>
                  </a:lnTo>
                  <a:lnTo>
                    <a:pt x="55" y="73"/>
                  </a:lnTo>
                  <a:lnTo>
                    <a:pt x="55" y="75"/>
                  </a:lnTo>
                  <a:lnTo>
                    <a:pt x="54" y="77"/>
                  </a:lnTo>
                  <a:lnTo>
                    <a:pt x="54" y="78"/>
                  </a:lnTo>
                  <a:lnTo>
                    <a:pt x="54" y="81"/>
                  </a:lnTo>
                  <a:lnTo>
                    <a:pt x="54" y="86"/>
                  </a:lnTo>
                  <a:lnTo>
                    <a:pt x="54" y="89"/>
                  </a:lnTo>
                  <a:lnTo>
                    <a:pt x="54" y="93"/>
                  </a:lnTo>
                  <a:lnTo>
                    <a:pt x="54" y="99"/>
                  </a:lnTo>
                  <a:lnTo>
                    <a:pt x="54" y="103"/>
                  </a:lnTo>
                  <a:lnTo>
                    <a:pt x="54" y="109"/>
                  </a:lnTo>
                  <a:lnTo>
                    <a:pt x="54" y="113"/>
                  </a:lnTo>
                  <a:lnTo>
                    <a:pt x="54" y="118"/>
                  </a:lnTo>
                  <a:lnTo>
                    <a:pt x="55" y="122"/>
                  </a:lnTo>
                  <a:lnTo>
                    <a:pt x="55" y="126"/>
                  </a:lnTo>
                  <a:lnTo>
                    <a:pt x="55" y="129"/>
                  </a:lnTo>
                  <a:lnTo>
                    <a:pt x="55" y="132"/>
                  </a:lnTo>
                  <a:lnTo>
                    <a:pt x="55" y="134"/>
                  </a:lnTo>
                  <a:lnTo>
                    <a:pt x="57" y="135"/>
                  </a:lnTo>
                  <a:lnTo>
                    <a:pt x="58" y="138"/>
                  </a:lnTo>
                  <a:lnTo>
                    <a:pt x="61" y="142"/>
                  </a:lnTo>
                  <a:lnTo>
                    <a:pt x="64" y="145"/>
                  </a:lnTo>
                  <a:lnTo>
                    <a:pt x="65" y="148"/>
                  </a:lnTo>
                  <a:lnTo>
                    <a:pt x="67" y="153"/>
                  </a:lnTo>
                  <a:lnTo>
                    <a:pt x="68" y="154"/>
                  </a:lnTo>
                  <a:lnTo>
                    <a:pt x="70" y="155"/>
                  </a:lnTo>
                  <a:lnTo>
                    <a:pt x="68" y="154"/>
                  </a:lnTo>
                  <a:lnTo>
                    <a:pt x="68" y="150"/>
                  </a:lnTo>
                  <a:lnTo>
                    <a:pt x="68" y="148"/>
                  </a:lnTo>
                  <a:lnTo>
                    <a:pt x="68" y="145"/>
                  </a:lnTo>
                  <a:lnTo>
                    <a:pt x="67" y="142"/>
                  </a:lnTo>
                  <a:lnTo>
                    <a:pt x="67" y="139"/>
                  </a:lnTo>
                  <a:lnTo>
                    <a:pt x="67" y="137"/>
                  </a:lnTo>
                  <a:lnTo>
                    <a:pt x="67" y="134"/>
                  </a:lnTo>
                  <a:lnTo>
                    <a:pt x="65" y="131"/>
                  </a:lnTo>
                  <a:lnTo>
                    <a:pt x="65" y="128"/>
                  </a:lnTo>
                  <a:lnTo>
                    <a:pt x="65" y="123"/>
                  </a:lnTo>
                  <a:lnTo>
                    <a:pt x="65" y="121"/>
                  </a:lnTo>
                  <a:lnTo>
                    <a:pt x="65" y="119"/>
                  </a:lnTo>
                  <a:lnTo>
                    <a:pt x="67" y="116"/>
                  </a:lnTo>
                  <a:lnTo>
                    <a:pt x="67" y="113"/>
                  </a:lnTo>
                  <a:lnTo>
                    <a:pt x="67" y="110"/>
                  </a:lnTo>
                  <a:lnTo>
                    <a:pt x="67" y="107"/>
                  </a:lnTo>
                  <a:lnTo>
                    <a:pt x="67" y="105"/>
                  </a:lnTo>
                  <a:lnTo>
                    <a:pt x="67" y="102"/>
                  </a:lnTo>
                  <a:lnTo>
                    <a:pt x="67" y="97"/>
                  </a:lnTo>
                  <a:lnTo>
                    <a:pt x="67" y="94"/>
                  </a:lnTo>
                  <a:lnTo>
                    <a:pt x="67" y="91"/>
                  </a:lnTo>
                  <a:lnTo>
                    <a:pt x="67" y="89"/>
                  </a:lnTo>
                  <a:lnTo>
                    <a:pt x="67" y="84"/>
                  </a:lnTo>
                  <a:lnTo>
                    <a:pt x="67" y="81"/>
                  </a:lnTo>
                  <a:lnTo>
                    <a:pt x="68" y="80"/>
                  </a:lnTo>
                  <a:lnTo>
                    <a:pt x="68" y="75"/>
                  </a:lnTo>
                  <a:lnTo>
                    <a:pt x="71" y="73"/>
                  </a:lnTo>
                  <a:lnTo>
                    <a:pt x="74" y="70"/>
                  </a:lnTo>
                  <a:lnTo>
                    <a:pt x="80" y="67"/>
                  </a:lnTo>
                  <a:lnTo>
                    <a:pt x="83" y="67"/>
                  </a:lnTo>
                  <a:lnTo>
                    <a:pt x="86" y="67"/>
                  </a:lnTo>
                  <a:lnTo>
                    <a:pt x="102" y="75"/>
                  </a:lnTo>
                  <a:lnTo>
                    <a:pt x="102" y="74"/>
                  </a:lnTo>
                  <a:lnTo>
                    <a:pt x="103" y="73"/>
                  </a:lnTo>
                  <a:lnTo>
                    <a:pt x="103" y="71"/>
                  </a:lnTo>
                  <a:lnTo>
                    <a:pt x="106" y="68"/>
                  </a:lnTo>
                  <a:lnTo>
                    <a:pt x="108" y="64"/>
                  </a:lnTo>
                  <a:lnTo>
                    <a:pt x="109" y="61"/>
                  </a:lnTo>
                  <a:lnTo>
                    <a:pt x="112" y="57"/>
                  </a:lnTo>
                  <a:lnTo>
                    <a:pt x="113" y="54"/>
                  </a:lnTo>
                  <a:lnTo>
                    <a:pt x="115" y="52"/>
                  </a:lnTo>
                  <a:lnTo>
                    <a:pt x="118" y="51"/>
                  </a:lnTo>
                  <a:lnTo>
                    <a:pt x="119" y="48"/>
                  </a:lnTo>
                  <a:lnTo>
                    <a:pt x="124" y="46"/>
                  </a:lnTo>
                  <a:lnTo>
                    <a:pt x="128" y="44"/>
                  </a:lnTo>
                  <a:lnTo>
                    <a:pt x="132" y="41"/>
                  </a:lnTo>
                  <a:lnTo>
                    <a:pt x="138" y="38"/>
                  </a:lnTo>
                  <a:lnTo>
                    <a:pt x="144" y="35"/>
                  </a:lnTo>
                  <a:lnTo>
                    <a:pt x="148" y="32"/>
                  </a:lnTo>
                  <a:lnTo>
                    <a:pt x="153" y="29"/>
                  </a:lnTo>
                  <a:lnTo>
                    <a:pt x="157" y="28"/>
                  </a:lnTo>
                  <a:lnTo>
                    <a:pt x="161" y="26"/>
                  </a:lnTo>
                  <a:lnTo>
                    <a:pt x="164" y="23"/>
                  </a:lnTo>
                  <a:lnTo>
                    <a:pt x="167" y="23"/>
                  </a:lnTo>
                  <a:lnTo>
                    <a:pt x="169" y="22"/>
                  </a:lnTo>
                  <a:lnTo>
                    <a:pt x="170" y="22"/>
                  </a:lnTo>
                  <a:lnTo>
                    <a:pt x="173" y="20"/>
                  </a:lnTo>
                  <a:lnTo>
                    <a:pt x="175" y="20"/>
                  </a:lnTo>
                  <a:lnTo>
                    <a:pt x="179" y="19"/>
                  </a:lnTo>
                  <a:lnTo>
                    <a:pt x="183" y="17"/>
                  </a:lnTo>
                  <a:lnTo>
                    <a:pt x="186" y="14"/>
                  </a:lnTo>
                  <a:lnTo>
                    <a:pt x="192" y="13"/>
                  </a:lnTo>
                  <a:lnTo>
                    <a:pt x="196" y="12"/>
                  </a:lnTo>
                  <a:lnTo>
                    <a:pt x="201" y="9"/>
                  </a:lnTo>
                  <a:lnTo>
                    <a:pt x="207" y="7"/>
                  </a:lnTo>
                  <a:lnTo>
                    <a:pt x="209" y="6"/>
                  </a:lnTo>
                  <a:lnTo>
                    <a:pt x="214" y="4"/>
                  </a:lnTo>
                  <a:lnTo>
                    <a:pt x="217" y="1"/>
                  </a:lnTo>
                  <a:lnTo>
                    <a:pt x="221" y="1"/>
                  </a:lnTo>
                  <a:lnTo>
                    <a:pt x="222" y="0"/>
                  </a:lnTo>
                  <a:lnTo>
                    <a:pt x="224" y="0"/>
                  </a:lnTo>
                  <a:lnTo>
                    <a:pt x="225" y="0"/>
                  </a:lnTo>
                  <a:lnTo>
                    <a:pt x="230" y="0"/>
                  </a:lnTo>
                  <a:lnTo>
                    <a:pt x="234" y="1"/>
                  </a:lnTo>
                  <a:lnTo>
                    <a:pt x="240" y="3"/>
                  </a:lnTo>
                  <a:lnTo>
                    <a:pt x="244" y="4"/>
                  </a:lnTo>
                  <a:lnTo>
                    <a:pt x="249" y="6"/>
                  </a:lnTo>
                  <a:lnTo>
                    <a:pt x="252" y="6"/>
                  </a:lnTo>
                  <a:lnTo>
                    <a:pt x="253" y="7"/>
                  </a:lnTo>
                  <a:lnTo>
                    <a:pt x="225" y="9"/>
                  </a:lnTo>
                  <a:lnTo>
                    <a:pt x="192" y="22"/>
                  </a:lnTo>
                  <a:lnTo>
                    <a:pt x="191" y="22"/>
                  </a:lnTo>
                  <a:lnTo>
                    <a:pt x="186" y="25"/>
                  </a:lnTo>
                  <a:lnTo>
                    <a:pt x="185" y="26"/>
                  </a:lnTo>
                  <a:lnTo>
                    <a:pt x="182" y="28"/>
                  </a:lnTo>
                  <a:lnTo>
                    <a:pt x="179" y="29"/>
                  </a:lnTo>
                  <a:lnTo>
                    <a:pt x="176" y="32"/>
                  </a:lnTo>
                  <a:lnTo>
                    <a:pt x="173" y="33"/>
                  </a:lnTo>
                  <a:lnTo>
                    <a:pt x="170" y="35"/>
                  </a:lnTo>
                  <a:lnTo>
                    <a:pt x="167" y="36"/>
                  </a:lnTo>
                  <a:lnTo>
                    <a:pt x="166" y="39"/>
                  </a:lnTo>
                  <a:lnTo>
                    <a:pt x="161" y="42"/>
                  </a:lnTo>
                  <a:lnTo>
                    <a:pt x="161" y="45"/>
                  </a:lnTo>
                  <a:lnTo>
                    <a:pt x="160" y="45"/>
                  </a:lnTo>
                  <a:lnTo>
                    <a:pt x="159" y="46"/>
                  </a:lnTo>
                  <a:lnTo>
                    <a:pt x="157" y="48"/>
                  </a:lnTo>
                  <a:lnTo>
                    <a:pt x="154" y="49"/>
                  </a:lnTo>
                  <a:lnTo>
                    <a:pt x="151" y="51"/>
                  </a:lnTo>
                  <a:lnTo>
                    <a:pt x="148" y="52"/>
                  </a:lnTo>
                  <a:lnTo>
                    <a:pt x="145" y="54"/>
                  </a:lnTo>
                  <a:lnTo>
                    <a:pt x="143" y="57"/>
                  </a:lnTo>
                  <a:lnTo>
                    <a:pt x="138" y="57"/>
                  </a:lnTo>
                  <a:lnTo>
                    <a:pt x="135" y="58"/>
                  </a:lnTo>
                  <a:lnTo>
                    <a:pt x="132" y="59"/>
                  </a:lnTo>
                  <a:lnTo>
                    <a:pt x="129" y="61"/>
                  </a:lnTo>
                  <a:lnTo>
                    <a:pt x="125" y="62"/>
                  </a:lnTo>
                  <a:lnTo>
                    <a:pt x="125" y="64"/>
                  </a:lnTo>
                  <a:lnTo>
                    <a:pt x="124" y="64"/>
                  </a:lnTo>
                  <a:lnTo>
                    <a:pt x="124" y="67"/>
                  </a:lnTo>
                  <a:lnTo>
                    <a:pt x="122" y="71"/>
                  </a:lnTo>
                  <a:lnTo>
                    <a:pt x="121" y="75"/>
                  </a:lnTo>
                  <a:lnTo>
                    <a:pt x="119" y="81"/>
                  </a:lnTo>
                  <a:lnTo>
                    <a:pt x="118" y="86"/>
                  </a:lnTo>
                  <a:lnTo>
                    <a:pt x="118" y="90"/>
                  </a:lnTo>
                  <a:lnTo>
                    <a:pt x="118" y="94"/>
                  </a:lnTo>
                  <a:lnTo>
                    <a:pt x="118" y="97"/>
                  </a:lnTo>
                  <a:lnTo>
                    <a:pt x="118" y="100"/>
                  </a:lnTo>
                  <a:lnTo>
                    <a:pt x="118" y="103"/>
                  </a:lnTo>
                  <a:lnTo>
                    <a:pt x="118" y="106"/>
                  </a:lnTo>
                  <a:lnTo>
                    <a:pt x="116" y="109"/>
                  </a:lnTo>
                  <a:lnTo>
                    <a:pt x="116" y="112"/>
                  </a:lnTo>
                  <a:lnTo>
                    <a:pt x="116" y="115"/>
                  </a:lnTo>
                  <a:lnTo>
                    <a:pt x="116" y="119"/>
                  </a:lnTo>
                  <a:lnTo>
                    <a:pt x="115" y="123"/>
                  </a:lnTo>
                  <a:lnTo>
                    <a:pt x="115" y="128"/>
                  </a:lnTo>
                  <a:lnTo>
                    <a:pt x="113" y="131"/>
                  </a:lnTo>
                  <a:lnTo>
                    <a:pt x="113" y="135"/>
                  </a:lnTo>
                  <a:lnTo>
                    <a:pt x="113" y="139"/>
                  </a:lnTo>
                  <a:lnTo>
                    <a:pt x="113" y="144"/>
                  </a:lnTo>
                  <a:lnTo>
                    <a:pt x="112" y="148"/>
                  </a:lnTo>
                  <a:lnTo>
                    <a:pt x="112" y="151"/>
                  </a:lnTo>
                  <a:lnTo>
                    <a:pt x="111" y="155"/>
                  </a:lnTo>
                  <a:lnTo>
                    <a:pt x="111" y="160"/>
                  </a:lnTo>
                  <a:lnTo>
                    <a:pt x="109" y="163"/>
                  </a:lnTo>
                  <a:lnTo>
                    <a:pt x="109" y="167"/>
                  </a:lnTo>
                  <a:lnTo>
                    <a:pt x="109" y="170"/>
                  </a:lnTo>
                  <a:lnTo>
                    <a:pt x="109" y="174"/>
                  </a:lnTo>
                  <a:lnTo>
                    <a:pt x="108" y="176"/>
                  </a:lnTo>
                  <a:lnTo>
                    <a:pt x="108" y="179"/>
                  </a:lnTo>
                  <a:lnTo>
                    <a:pt x="108" y="182"/>
                  </a:lnTo>
                  <a:lnTo>
                    <a:pt x="108" y="183"/>
                  </a:lnTo>
                  <a:lnTo>
                    <a:pt x="108" y="186"/>
                  </a:lnTo>
                  <a:lnTo>
                    <a:pt x="108" y="187"/>
                  </a:lnTo>
                  <a:lnTo>
                    <a:pt x="106" y="187"/>
                  </a:lnTo>
                  <a:lnTo>
                    <a:pt x="103" y="187"/>
                  </a:lnTo>
                  <a:lnTo>
                    <a:pt x="100" y="186"/>
                  </a:lnTo>
                  <a:lnTo>
                    <a:pt x="96" y="186"/>
                  </a:lnTo>
                  <a:lnTo>
                    <a:pt x="90" y="186"/>
                  </a:lnTo>
                  <a:lnTo>
                    <a:pt x="87" y="184"/>
                  </a:lnTo>
                  <a:lnTo>
                    <a:pt x="83" y="184"/>
                  </a:lnTo>
                  <a:lnTo>
                    <a:pt x="81" y="183"/>
                  </a:lnTo>
                  <a:lnTo>
                    <a:pt x="79" y="180"/>
                  </a:lnTo>
                  <a:lnTo>
                    <a:pt x="74" y="177"/>
                  </a:lnTo>
                  <a:lnTo>
                    <a:pt x="71" y="176"/>
                  </a:lnTo>
                  <a:lnTo>
                    <a:pt x="71" y="174"/>
                  </a:lnTo>
                  <a:lnTo>
                    <a:pt x="70" y="176"/>
                  </a:lnTo>
                  <a:lnTo>
                    <a:pt x="70" y="180"/>
                  </a:lnTo>
                  <a:lnTo>
                    <a:pt x="68" y="184"/>
                  </a:lnTo>
                  <a:lnTo>
                    <a:pt x="67" y="187"/>
                  </a:lnTo>
                  <a:lnTo>
                    <a:pt x="63" y="190"/>
                  </a:lnTo>
                  <a:lnTo>
                    <a:pt x="60" y="192"/>
                  </a:lnTo>
                  <a:lnTo>
                    <a:pt x="55" y="192"/>
                  </a:lnTo>
                  <a:lnTo>
                    <a:pt x="55" y="19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608" name="Freeform 115"/>
            <p:cNvSpPr>
              <a:spLocks/>
            </p:cNvSpPr>
            <p:nvPr/>
          </p:nvSpPr>
          <p:spPr bwMode="auto">
            <a:xfrm>
              <a:off x="610" y="2889"/>
              <a:ext cx="137" cy="91"/>
            </a:xfrm>
            <a:custGeom>
              <a:avLst/>
              <a:gdLst>
                <a:gd name="T0" fmla="*/ 0 w 275"/>
                <a:gd name="T1" fmla="*/ 0 h 183"/>
                <a:gd name="T2" fmla="*/ 0 w 275"/>
                <a:gd name="T3" fmla="*/ 0 h 183"/>
                <a:gd name="T4" fmla="*/ 0 w 275"/>
                <a:gd name="T5" fmla="*/ 0 h 183"/>
                <a:gd name="T6" fmla="*/ 0 w 275"/>
                <a:gd name="T7" fmla="*/ 0 h 183"/>
                <a:gd name="T8" fmla="*/ 0 w 275"/>
                <a:gd name="T9" fmla="*/ 0 h 183"/>
                <a:gd name="T10" fmla="*/ 0 w 275"/>
                <a:gd name="T11" fmla="*/ 0 h 183"/>
                <a:gd name="T12" fmla="*/ 0 w 275"/>
                <a:gd name="T13" fmla="*/ 0 h 183"/>
                <a:gd name="T14" fmla="*/ 0 w 275"/>
                <a:gd name="T15" fmla="*/ 0 h 183"/>
                <a:gd name="T16" fmla="*/ 0 w 275"/>
                <a:gd name="T17" fmla="*/ 0 h 183"/>
                <a:gd name="T18" fmla="*/ 0 w 275"/>
                <a:gd name="T19" fmla="*/ 0 h 183"/>
                <a:gd name="T20" fmla="*/ 0 w 275"/>
                <a:gd name="T21" fmla="*/ 0 h 183"/>
                <a:gd name="T22" fmla="*/ 0 w 275"/>
                <a:gd name="T23" fmla="*/ 0 h 183"/>
                <a:gd name="T24" fmla="*/ 0 w 275"/>
                <a:gd name="T25" fmla="*/ 0 h 183"/>
                <a:gd name="T26" fmla="*/ 0 w 275"/>
                <a:gd name="T27" fmla="*/ 0 h 183"/>
                <a:gd name="T28" fmla="*/ 0 w 275"/>
                <a:gd name="T29" fmla="*/ 0 h 183"/>
                <a:gd name="T30" fmla="*/ 0 w 275"/>
                <a:gd name="T31" fmla="*/ 0 h 183"/>
                <a:gd name="T32" fmla="*/ 0 w 275"/>
                <a:gd name="T33" fmla="*/ 0 h 183"/>
                <a:gd name="T34" fmla="*/ 0 w 275"/>
                <a:gd name="T35" fmla="*/ 0 h 183"/>
                <a:gd name="T36" fmla="*/ 0 w 275"/>
                <a:gd name="T37" fmla="*/ 0 h 183"/>
                <a:gd name="T38" fmla="*/ 0 w 275"/>
                <a:gd name="T39" fmla="*/ 0 h 183"/>
                <a:gd name="T40" fmla="*/ 0 w 275"/>
                <a:gd name="T41" fmla="*/ 0 h 183"/>
                <a:gd name="T42" fmla="*/ 0 w 275"/>
                <a:gd name="T43" fmla="*/ 0 h 183"/>
                <a:gd name="T44" fmla="*/ 0 w 275"/>
                <a:gd name="T45" fmla="*/ 0 h 183"/>
                <a:gd name="T46" fmla="*/ 0 w 275"/>
                <a:gd name="T47" fmla="*/ 0 h 183"/>
                <a:gd name="T48" fmla="*/ 0 w 275"/>
                <a:gd name="T49" fmla="*/ 0 h 183"/>
                <a:gd name="T50" fmla="*/ 0 w 275"/>
                <a:gd name="T51" fmla="*/ 0 h 183"/>
                <a:gd name="T52" fmla="*/ 0 w 275"/>
                <a:gd name="T53" fmla="*/ 0 h 183"/>
                <a:gd name="T54" fmla="*/ 0 w 275"/>
                <a:gd name="T55" fmla="*/ 0 h 183"/>
                <a:gd name="T56" fmla="*/ 0 w 275"/>
                <a:gd name="T57" fmla="*/ 0 h 183"/>
                <a:gd name="T58" fmla="*/ 0 w 275"/>
                <a:gd name="T59" fmla="*/ 0 h 183"/>
                <a:gd name="T60" fmla="*/ 0 w 275"/>
                <a:gd name="T61" fmla="*/ 0 h 183"/>
                <a:gd name="T62" fmla="*/ 0 w 275"/>
                <a:gd name="T63" fmla="*/ 0 h 183"/>
                <a:gd name="T64" fmla="*/ 0 w 275"/>
                <a:gd name="T65" fmla="*/ 0 h 183"/>
                <a:gd name="T66" fmla="*/ 0 w 275"/>
                <a:gd name="T67" fmla="*/ 0 h 183"/>
                <a:gd name="T68" fmla="*/ 0 w 275"/>
                <a:gd name="T69" fmla="*/ 0 h 183"/>
                <a:gd name="T70" fmla="*/ 0 w 275"/>
                <a:gd name="T71" fmla="*/ 0 h 183"/>
                <a:gd name="T72" fmla="*/ 0 w 275"/>
                <a:gd name="T73" fmla="*/ 0 h 183"/>
                <a:gd name="T74" fmla="*/ 0 w 275"/>
                <a:gd name="T75" fmla="*/ 0 h 183"/>
                <a:gd name="T76" fmla="*/ 0 w 275"/>
                <a:gd name="T77" fmla="*/ 0 h 183"/>
                <a:gd name="T78" fmla="*/ 0 w 275"/>
                <a:gd name="T79" fmla="*/ 0 h 183"/>
                <a:gd name="T80" fmla="*/ 0 w 275"/>
                <a:gd name="T81" fmla="*/ 0 h 183"/>
                <a:gd name="T82" fmla="*/ 0 w 275"/>
                <a:gd name="T83" fmla="*/ 0 h 183"/>
                <a:gd name="T84" fmla="*/ 0 w 275"/>
                <a:gd name="T85" fmla="*/ 0 h 183"/>
                <a:gd name="T86" fmla="*/ 0 w 275"/>
                <a:gd name="T87" fmla="*/ 0 h 183"/>
                <a:gd name="T88" fmla="*/ 0 w 275"/>
                <a:gd name="T89" fmla="*/ 0 h 183"/>
                <a:gd name="T90" fmla="*/ 0 w 275"/>
                <a:gd name="T91" fmla="*/ 0 h 183"/>
                <a:gd name="T92" fmla="*/ 0 w 275"/>
                <a:gd name="T93" fmla="*/ 0 h 183"/>
                <a:gd name="T94" fmla="*/ 0 w 275"/>
                <a:gd name="T95" fmla="*/ 0 h 183"/>
                <a:gd name="T96" fmla="*/ 0 w 275"/>
                <a:gd name="T97" fmla="*/ 0 h 183"/>
                <a:gd name="T98" fmla="*/ 0 w 275"/>
                <a:gd name="T99" fmla="*/ 0 h 183"/>
                <a:gd name="T100" fmla="*/ 0 w 275"/>
                <a:gd name="T101" fmla="*/ 0 h 183"/>
                <a:gd name="T102" fmla="*/ 0 w 275"/>
                <a:gd name="T103" fmla="*/ 0 h 183"/>
                <a:gd name="T104" fmla="*/ 0 w 275"/>
                <a:gd name="T105" fmla="*/ 0 h 183"/>
                <a:gd name="T106" fmla="*/ 0 w 275"/>
                <a:gd name="T107" fmla="*/ 0 h 183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275"/>
                <a:gd name="T163" fmla="*/ 0 h 183"/>
                <a:gd name="T164" fmla="*/ 275 w 275"/>
                <a:gd name="T165" fmla="*/ 183 h 183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275" h="183">
                  <a:moveTo>
                    <a:pt x="0" y="183"/>
                  </a:moveTo>
                  <a:lnTo>
                    <a:pt x="26" y="91"/>
                  </a:lnTo>
                  <a:lnTo>
                    <a:pt x="28" y="93"/>
                  </a:lnTo>
                  <a:lnTo>
                    <a:pt x="31" y="93"/>
                  </a:lnTo>
                  <a:lnTo>
                    <a:pt x="34" y="93"/>
                  </a:lnTo>
                  <a:lnTo>
                    <a:pt x="38" y="90"/>
                  </a:lnTo>
                  <a:lnTo>
                    <a:pt x="38" y="87"/>
                  </a:lnTo>
                  <a:lnTo>
                    <a:pt x="41" y="84"/>
                  </a:lnTo>
                  <a:lnTo>
                    <a:pt x="44" y="78"/>
                  </a:lnTo>
                  <a:lnTo>
                    <a:pt x="47" y="74"/>
                  </a:lnTo>
                  <a:lnTo>
                    <a:pt x="50" y="68"/>
                  </a:lnTo>
                  <a:lnTo>
                    <a:pt x="52" y="64"/>
                  </a:lnTo>
                  <a:lnTo>
                    <a:pt x="55" y="59"/>
                  </a:lnTo>
                  <a:lnTo>
                    <a:pt x="55" y="56"/>
                  </a:lnTo>
                  <a:lnTo>
                    <a:pt x="57" y="51"/>
                  </a:lnTo>
                  <a:lnTo>
                    <a:pt x="60" y="46"/>
                  </a:lnTo>
                  <a:lnTo>
                    <a:pt x="64" y="42"/>
                  </a:lnTo>
                  <a:lnTo>
                    <a:pt x="70" y="38"/>
                  </a:lnTo>
                  <a:lnTo>
                    <a:pt x="73" y="35"/>
                  </a:lnTo>
                  <a:lnTo>
                    <a:pt x="76" y="32"/>
                  </a:lnTo>
                  <a:lnTo>
                    <a:pt x="77" y="29"/>
                  </a:lnTo>
                  <a:lnTo>
                    <a:pt x="82" y="26"/>
                  </a:lnTo>
                  <a:lnTo>
                    <a:pt x="83" y="25"/>
                  </a:lnTo>
                  <a:lnTo>
                    <a:pt x="86" y="22"/>
                  </a:lnTo>
                  <a:lnTo>
                    <a:pt x="90" y="17"/>
                  </a:lnTo>
                  <a:lnTo>
                    <a:pt x="95" y="14"/>
                  </a:lnTo>
                  <a:lnTo>
                    <a:pt x="98" y="11"/>
                  </a:lnTo>
                  <a:lnTo>
                    <a:pt x="99" y="11"/>
                  </a:lnTo>
                  <a:lnTo>
                    <a:pt x="121" y="0"/>
                  </a:lnTo>
                  <a:lnTo>
                    <a:pt x="122" y="0"/>
                  </a:lnTo>
                  <a:lnTo>
                    <a:pt x="124" y="0"/>
                  </a:lnTo>
                  <a:lnTo>
                    <a:pt x="128" y="0"/>
                  </a:lnTo>
                  <a:lnTo>
                    <a:pt x="131" y="0"/>
                  </a:lnTo>
                  <a:lnTo>
                    <a:pt x="134" y="1"/>
                  </a:lnTo>
                  <a:lnTo>
                    <a:pt x="138" y="1"/>
                  </a:lnTo>
                  <a:lnTo>
                    <a:pt x="143" y="1"/>
                  </a:lnTo>
                  <a:lnTo>
                    <a:pt x="147" y="1"/>
                  </a:lnTo>
                  <a:lnTo>
                    <a:pt x="151" y="3"/>
                  </a:lnTo>
                  <a:lnTo>
                    <a:pt x="154" y="3"/>
                  </a:lnTo>
                  <a:lnTo>
                    <a:pt x="159" y="3"/>
                  </a:lnTo>
                  <a:lnTo>
                    <a:pt x="161" y="4"/>
                  </a:lnTo>
                  <a:lnTo>
                    <a:pt x="164" y="4"/>
                  </a:lnTo>
                  <a:lnTo>
                    <a:pt x="166" y="4"/>
                  </a:lnTo>
                  <a:lnTo>
                    <a:pt x="167" y="6"/>
                  </a:lnTo>
                  <a:lnTo>
                    <a:pt x="170" y="6"/>
                  </a:lnTo>
                  <a:lnTo>
                    <a:pt x="175" y="7"/>
                  </a:lnTo>
                  <a:lnTo>
                    <a:pt x="177" y="7"/>
                  </a:lnTo>
                  <a:lnTo>
                    <a:pt x="180" y="9"/>
                  </a:lnTo>
                  <a:lnTo>
                    <a:pt x="183" y="9"/>
                  </a:lnTo>
                  <a:lnTo>
                    <a:pt x="188" y="10"/>
                  </a:lnTo>
                  <a:lnTo>
                    <a:pt x="191" y="10"/>
                  </a:lnTo>
                  <a:lnTo>
                    <a:pt x="193" y="11"/>
                  </a:lnTo>
                  <a:lnTo>
                    <a:pt x="195" y="11"/>
                  </a:lnTo>
                  <a:lnTo>
                    <a:pt x="198" y="13"/>
                  </a:lnTo>
                  <a:lnTo>
                    <a:pt x="202" y="13"/>
                  </a:lnTo>
                  <a:lnTo>
                    <a:pt x="205" y="14"/>
                  </a:lnTo>
                  <a:lnTo>
                    <a:pt x="207" y="16"/>
                  </a:lnTo>
                  <a:lnTo>
                    <a:pt x="209" y="16"/>
                  </a:lnTo>
                  <a:lnTo>
                    <a:pt x="212" y="17"/>
                  </a:lnTo>
                  <a:lnTo>
                    <a:pt x="215" y="19"/>
                  </a:lnTo>
                  <a:lnTo>
                    <a:pt x="220" y="20"/>
                  </a:lnTo>
                  <a:lnTo>
                    <a:pt x="223" y="22"/>
                  </a:lnTo>
                  <a:lnTo>
                    <a:pt x="227" y="23"/>
                  </a:lnTo>
                  <a:lnTo>
                    <a:pt x="231" y="25"/>
                  </a:lnTo>
                  <a:lnTo>
                    <a:pt x="234" y="27"/>
                  </a:lnTo>
                  <a:lnTo>
                    <a:pt x="239" y="29"/>
                  </a:lnTo>
                  <a:lnTo>
                    <a:pt x="241" y="32"/>
                  </a:lnTo>
                  <a:lnTo>
                    <a:pt x="244" y="32"/>
                  </a:lnTo>
                  <a:lnTo>
                    <a:pt x="247" y="35"/>
                  </a:lnTo>
                  <a:lnTo>
                    <a:pt x="249" y="36"/>
                  </a:lnTo>
                  <a:lnTo>
                    <a:pt x="250" y="38"/>
                  </a:lnTo>
                  <a:lnTo>
                    <a:pt x="252" y="41"/>
                  </a:lnTo>
                  <a:lnTo>
                    <a:pt x="255" y="45"/>
                  </a:lnTo>
                  <a:lnTo>
                    <a:pt x="259" y="49"/>
                  </a:lnTo>
                  <a:lnTo>
                    <a:pt x="263" y="52"/>
                  </a:lnTo>
                  <a:lnTo>
                    <a:pt x="268" y="55"/>
                  </a:lnTo>
                  <a:lnTo>
                    <a:pt x="272" y="59"/>
                  </a:lnTo>
                  <a:lnTo>
                    <a:pt x="273" y="61"/>
                  </a:lnTo>
                  <a:lnTo>
                    <a:pt x="275" y="62"/>
                  </a:lnTo>
                  <a:lnTo>
                    <a:pt x="249" y="81"/>
                  </a:lnTo>
                  <a:lnTo>
                    <a:pt x="247" y="81"/>
                  </a:lnTo>
                  <a:lnTo>
                    <a:pt x="246" y="84"/>
                  </a:lnTo>
                  <a:lnTo>
                    <a:pt x="246" y="86"/>
                  </a:lnTo>
                  <a:lnTo>
                    <a:pt x="244" y="88"/>
                  </a:lnTo>
                  <a:lnTo>
                    <a:pt x="243" y="91"/>
                  </a:lnTo>
                  <a:lnTo>
                    <a:pt x="243" y="96"/>
                  </a:lnTo>
                  <a:lnTo>
                    <a:pt x="241" y="99"/>
                  </a:lnTo>
                  <a:lnTo>
                    <a:pt x="240" y="102"/>
                  </a:lnTo>
                  <a:lnTo>
                    <a:pt x="239" y="106"/>
                  </a:lnTo>
                  <a:lnTo>
                    <a:pt x="237" y="110"/>
                  </a:lnTo>
                  <a:lnTo>
                    <a:pt x="236" y="113"/>
                  </a:lnTo>
                  <a:lnTo>
                    <a:pt x="234" y="119"/>
                  </a:lnTo>
                  <a:lnTo>
                    <a:pt x="233" y="123"/>
                  </a:lnTo>
                  <a:lnTo>
                    <a:pt x="231" y="128"/>
                  </a:lnTo>
                  <a:lnTo>
                    <a:pt x="230" y="131"/>
                  </a:lnTo>
                  <a:lnTo>
                    <a:pt x="228" y="135"/>
                  </a:lnTo>
                  <a:lnTo>
                    <a:pt x="227" y="139"/>
                  </a:lnTo>
                  <a:lnTo>
                    <a:pt x="225" y="144"/>
                  </a:lnTo>
                  <a:lnTo>
                    <a:pt x="224" y="147"/>
                  </a:lnTo>
                  <a:lnTo>
                    <a:pt x="223" y="151"/>
                  </a:lnTo>
                  <a:lnTo>
                    <a:pt x="221" y="155"/>
                  </a:lnTo>
                  <a:lnTo>
                    <a:pt x="221" y="158"/>
                  </a:lnTo>
                  <a:lnTo>
                    <a:pt x="220" y="161"/>
                  </a:lnTo>
                  <a:lnTo>
                    <a:pt x="218" y="164"/>
                  </a:lnTo>
                  <a:lnTo>
                    <a:pt x="217" y="167"/>
                  </a:lnTo>
                  <a:lnTo>
                    <a:pt x="217" y="168"/>
                  </a:lnTo>
                  <a:lnTo>
                    <a:pt x="215" y="171"/>
                  </a:lnTo>
                  <a:lnTo>
                    <a:pt x="215" y="173"/>
                  </a:lnTo>
                  <a:lnTo>
                    <a:pt x="214" y="171"/>
                  </a:lnTo>
                  <a:lnTo>
                    <a:pt x="212" y="171"/>
                  </a:lnTo>
                  <a:lnTo>
                    <a:pt x="209" y="170"/>
                  </a:lnTo>
                  <a:lnTo>
                    <a:pt x="207" y="170"/>
                  </a:lnTo>
                  <a:lnTo>
                    <a:pt x="204" y="168"/>
                  </a:lnTo>
                  <a:lnTo>
                    <a:pt x="199" y="168"/>
                  </a:lnTo>
                  <a:lnTo>
                    <a:pt x="195" y="167"/>
                  </a:lnTo>
                  <a:lnTo>
                    <a:pt x="191" y="167"/>
                  </a:lnTo>
                  <a:lnTo>
                    <a:pt x="186" y="166"/>
                  </a:lnTo>
                  <a:lnTo>
                    <a:pt x="182" y="166"/>
                  </a:lnTo>
                  <a:lnTo>
                    <a:pt x="177" y="164"/>
                  </a:lnTo>
                  <a:lnTo>
                    <a:pt x="175" y="164"/>
                  </a:lnTo>
                  <a:lnTo>
                    <a:pt x="170" y="163"/>
                  </a:lnTo>
                  <a:lnTo>
                    <a:pt x="169" y="163"/>
                  </a:lnTo>
                  <a:lnTo>
                    <a:pt x="166" y="163"/>
                  </a:lnTo>
                  <a:lnTo>
                    <a:pt x="207" y="154"/>
                  </a:lnTo>
                  <a:lnTo>
                    <a:pt x="207" y="152"/>
                  </a:lnTo>
                  <a:lnTo>
                    <a:pt x="207" y="151"/>
                  </a:lnTo>
                  <a:lnTo>
                    <a:pt x="207" y="148"/>
                  </a:lnTo>
                  <a:lnTo>
                    <a:pt x="205" y="147"/>
                  </a:lnTo>
                  <a:lnTo>
                    <a:pt x="204" y="147"/>
                  </a:lnTo>
                  <a:lnTo>
                    <a:pt x="201" y="147"/>
                  </a:lnTo>
                  <a:lnTo>
                    <a:pt x="198" y="147"/>
                  </a:lnTo>
                  <a:lnTo>
                    <a:pt x="195" y="147"/>
                  </a:lnTo>
                  <a:lnTo>
                    <a:pt x="191" y="148"/>
                  </a:lnTo>
                  <a:lnTo>
                    <a:pt x="186" y="150"/>
                  </a:lnTo>
                  <a:lnTo>
                    <a:pt x="182" y="151"/>
                  </a:lnTo>
                  <a:lnTo>
                    <a:pt x="177" y="151"/>
                  </a:lnTo>
                  <a:lnTo>
                    <a:pt x="173" y="152"/>
                  </a:lnTo>
                  <a:lnTo>
                    <a:pt x="169" y="154"/>
                  </a:lnTo>
                  <a:lnTo>
                    <a:pt x="167" y="155"/>
                  </a:lnTo>
                  <a:lnTo>
                    <a:pt x="164" y="155"/>
                  </a:lnTo>
                  <a:lnTo>
                    <a:pt x="161" y="157"/>
                  </a:lnTo>
                  <a:lnTo>
                    <a:pt x="160" y="157"/>
                  </a:lnTo>
                  <a:lnTo>
                    <a:pt x="157" y="157"/>
                  </a:lnTo>
                  <a:lnTo>
                    <a:pt x="201" y="139"/>
                  </a:lnTo>
                  <a:lnTo>
                    <a:pt x="202" y="138"/>
                  </a:lnTo>
                  <a:lnTo>
                    <a:pt x="204" y="136"/>
                  </a:lnTo>
                  <a:lnTo>
                    <a:pt x="204" y="134"/>
                  </a:lnTo>
                  <a:lnTo>
                    <a:pt x="202" y="129"/>
                  </a:lnTo>
                  <a:lnTo>
                    <a:pt x="199" y="128"/>
                  </a:lnTo>
                  <a:lnTo>
                    <a:pt x="196" y="128"/>
                  </a:lnTo>
                  <a:lnTo>
                    <a:pt x="195" y="129"/>
                  </a:lnTo>
                  <a:lnTo>
                    <a:pt x="195" y="131"/>
                  </a:lnTo>
                  <a:lnTo>
                    <a:pt x="154" y="155"/>
                  </a:lnTo>
                  <a:lnTo>
                    <a:pt x="192" y="122"/>
                  </a:lnTo>
                  <a:lnTo>
                    <a:pt x="192" y="120"/>
                  </a:lnTo>
                  <a:lnTo>
                    <a:pt x="192" y="119"/>
                  </a:lnTo>
                  <a:lnTo>
                    <a:pt x="192" y="118"/>
                  </a:lnTo>
                  <a:lnTo>
                    <a:pt x="192" y="115"/>
                  </a:lnTo>
                  <a:lnTo>
                    <a:pt x="189" y="112"/>
                  </a:lnTo>
                  <a:lnTo>
                    <a:pt x="188" y="112"/>
                  </a:lnTo>
                  <a:lnTo>
                    <a:pt x="185" y="113"/>
                  </a:lnTo>
                  <a:lnTo>
                    <a:pt x="183" y="115"/>
                  </a:lnTo>
                  <a:lnTo>
                    <a:pt x="182" y="116"/>
                  </a:lnTo>
                  <a:lnTo>
                    <a:pt x="177" y="122"/>
                  </a:lnTo>
                  <a:lnTo>
                    <a:pt x="175" y="123"/>
                  </a:lnTo>
                  <a:lnTo>
                    <a:pt x="173" y="128"/>
                  </a:lnTo>
                  <a:lnTo>
                    <a:pt x="169" y="131"/>
                  </a:lnTo>
                  <a:lnTo>
                    <a:pt x="167" y="134"/>
                  </a:lnTo>
                  <a:lnTo>
                    <a:pt x="163" y="136"/>
                  </a:lnTo>
                  <a:lnTo>
                    <a:pt x="160" y="141"/>
                  </a:lnTo>
                  <a:lnTo>
                    <a:pt x="157" y="144"/>
                  </a:lnTo>
                  <a:lnTo>
                    <a:pt x="156" y="147"/>
                  </a:lnTo>
                  <a:lnTo>
                    <a:pt x="151" y="150"/>
                  </a:lnTo>
                  <a:lnTo>
                    <a:pt x="148" y="152"/>
                  </a:lnTo>
                  <a:lnTo>
                    <a:pt x="179" y="109"/>
                  </a:lnTo>
                  <a:lnTo>
                    <a:pt x="177" y="107"/>
                  </a:lnTo>
                  <a:lnTo>
                    <a:pt x="175" y="106"/>
                  </a:lnTo>
                  <a:lnTo>
                    <a:pt x="172" y="104"/>
                  </a:lnTo>
                  <a:lnTo>
                    <a:pt x="167" y="104"/>
                  </a:lnTo>
                  <a:lnTo>
                    <a:pt x="166" y="106"/>
                  </a:lnTo>
                  <a:lnTo>
                    <a:pt x="164" y="106"/>
                  </a:lnTo>
                  <a:lnTo>
                    <a:pt x="164" y="107"/>
                  </a:lnTo>
                  <a:lnTo>
                    <a:pt x="164" y="109"/>
                  </a:lnTo>
                  <a:lnTo>
                    <a:pt x="163" y="109"/>
                  </a:lnTo>
                  <a:lnTo>
                    <a:pt x="161" y="110"/>
                  </a:lnTo>
                  <a:lnTo>
                    <a:pt x="161" y="113"/>
                  </a:lnTo>
                  <a:lnTo>
                    <a:pt x="160" y="116"/>
                  </a:lnTo>
                  <a:lnTo>
                    <a:pt x="159" y="119"/>
                  </a:lnTo>
                  <a:lnTo>
                    <a:pt x="157" y="123"/>
                  </a:lnTo>
                  <a:lnTo>
                    <a:pt x="156" y="126"/>
                  </a:lnTo>
                  <a:lnTo>
                    <a:pt x="154" y="131"/>
                  </a:lnTo>
                  <a:lnTo>
                    <a:pt x="153" y="134"/>
                  </a:lnTo>
                  <a:lnTo>
                    <a:pt x="151" y="136"/>
                  </a:lnTo>
                  <a:lnTo>
                    <a:pt x="150" y="139"/>
                  </a:lnTo>
                  <a:lnTo>
                    <a:pt x="150" y="144"/>
                  </a:lnTo>
                  <a:lnTo>
                    <a:pt x="148" y="145"/>
                  </a:lnTo>
                  <a:lnTo>
                    <a:pt x="147" y="148"/>
                  </a:lnTo>
                  <a:lnTo>
                    <a:pt x="148" y="138"/>
                  </a:lnTo>
                  <a:lnTo>
                    <a:pt x="150" y="129"/>
                  </a:lnTo>
                  <a:lnTo>
                    <a:pt x="153" y="112"/>
                  </a:lnTo>
                  <a:lnTo>
                    <a:pt x="151" y="112"/>
                  </a:lnTo>
                  <a:lnTo>
                    <a:pt x="150" y="112"/>
                  </a:lnTo>
                  <a:lnTo>
                    <a:pt x="147" y="112"/>
                  </a:lnTo>
                  <a:lnTo>
                    <a:pt x="145" y="113"/>
                  </a:lnTo>
                  <a:lnTo>
                    <a:pt x="144" y="115"/>
                  </a:lnTo>
                  <a:lnTo>
                    <a:pt x="144" y="119"/>
                  </a:lnTo>
                  <a:lnTo>
                    <a:pt x="144" y="122"/>
                  </a:lnTo>
                  <a:lnTo>
                    <a:pt x="144" y="125"/>
                  </a:lnTo>
                  <a:lnTo>
                    <a:pt x="144" y="128"/>
                  </a:lnTo>
                  <a:lnTo>
                    <a:pt x="144" y="131"/>
                  </a:lnTo>
                  <a:lnTo>
                    <a:pt x="144" y="134"/>
                  </a:lnTo>
                  <a:lnTo>
                    <a:pt x="144" y="136"/>
                  </a:lnTo>
                  <a:lnTo>
                    <a:pt x="144" y="139"/>
                  </a:lnTo>
                  <a:lnTo>
                    <a:pt x="144" y="142"/>
                  </a:lnTo>
                  <a:lnTo>
                    <a:pt x="144" y="147"/>
                  </a:lnTo>
                  <a:lnTo>
                    <a:pt x="145" y="148"/>
                  </a:lnTo>
                  <a:lnTo>
                    <a:pt x="115" y="129"/>
                  </a:lnTo>
                  <a:lnTo>
                    <a:pt x="113" y="129"/>
                  </a:lnTo>
                  <a:lnTo>
                    <a:pt x="112" y="131"/>
                  </a:lnTo>
                  <a:lnTo>
                    <a:pt x="111" y="132"/>
                  </a:lnTo>
                  <a:lnTo>
                    <a:pt x="108" y="134"/>
                  </a:lnTo>
                  <a:lnTo>
                    <a:pt x="105" y="135"/>
                  </a:lnTo>
                  <a:lnTo>
                    <a:pt x="102" y="136"/>
                  </a:lnTo>
                  <a:lnTo>
                    <a:pt x="99" y="136"/>
                  </a:lnTo>
                  <a:lnTo>
                    <a:pt x="96" y="138"/>
                  </a:lnTo>
                  <a:lnTo>
                    <a:pt x="92" y="136"/>
                  </a:lnTo>
                  <a:lnTo>
                    <a:pt x="87" y="134"/>
                  </a:lnTo>
                  <a:lnTo>
                    <a:pt x="84" y="132"/>
                  </a:lnTo>
                  <a:lnTo>
                    <a:pt x="84" y="131"/>
                  </a:lnTo>
                  <a:lnTo>
                    <a:pt x="83" y="131"/>
                  </a:lnTo>
                  <a:lnTo>
                    <a:pt x="83" y="132"/>
                  </a:lnTo>
                  <a:lnTo>
                    <a:pt x="80" y="135"/>
                  </a:lnTo>
                  <a:lnTo>
                    <a:pt x="77" y="138"/>
                  </a:lnTo>
                  <a:lnTo>
                    <a:pt x="74" y="139"/>
                  </a:lnTo>
                  <a:lnTo>
                    <a:pt x="73" y="142"/>
                  </a:lnTo>
                  <a:lnTo>
                    <a:pt x="68" y="144"/>
                  </a:lnTo>
                  <a:lnTo>
                    <a:pt x="67" y="144"/>
                  </a:lnTo>
                  <a:lnTo>
                    <a:pt x="63" y="144"/>
                  </a:lnTo>
                  <a:lnTo>
                    <a:pt x="60" y="144"/>
                  </a:lnTo>
                  <a:lnTo>
                    <a:pt x="58" y="142"/>
                  </a:lnTo>
                  <a:lnTo>
                    <a:pt x="58" y="145"/>
                  </a:lnTo>
                  <a:lnTo>
                    <a:pt x="58" y="147"/>
                  </a:lnTo>
                  <a:lnTo>
                    <a:pt x="57" y="150"/>
                  </a:lnTo>
                  <a:lnTo>
                    <a:pt x="57" y="152"/>
                  </a:lnTo>
                  <a:lnTo>
                    <a:pt x="55" y="155"/>
                  </a:lnTo>
                  <a:lnTo>
                    <a:pt x="54" y="157"/>
                  </a:lnTo>
                  <a:lnTo>
                    <a:pt x="54" y="158"/>
                  </a:lnTo>
                  <a:lnTo>
                    <a:pt x="51" y="158"/>
                  </a:lnTo>
                  <a:lnTo>
                    <a:pt x="48" y="158"/>
                  </a:lnTo>
                  <a:lnTo>
                    <a:pt x="47" y="158"/>
                  </a:lnTo>
                  <a:lnTo>
                    <a:pt x="44" y="158"/>
                  </a:lnTo>
                  <a:lnTo>
                    <a:pt x="39" y="158"/>
                  </a:lnTo>
                  <a:lnTo>
                    <a:pt x="38" y="158"/>
                  </a:lnTo>
                  <a:lnTo>
                    <a:pt x="36" y="160"/>
                  </a:lnTo>
                  <a:lnTo>
                    <a:pt x="34" y="161"/>
                  </a:lnTo>
                  <a:lnTo>
                    <a:pt x="32" y="164"/>
                  </a:lnTo>
                  <a:lnTo>
                    <a:pt x="29" y="167"/>
                  </a:lnTo>
                  <a:lnTo>
                    <a:pt x="25" y="170"/>
                  </a:lnTo>
                  <a:lnTo>
                    <a:pt x="23" y="173"/>
                  </a:lnTo>
                  <a:lnTo>
                    <a:pt x="20" y="177"/>
                  </a:lnTo>
                  <a:lnTo>
                    <a:pt x="18" y="179"/>
                  </a:lnTo>
                  <a:lnTo>
                    <a:pt x="15" y="180"/>
                  </a:lnTo>
                  <a:lnTo>
                    <a:pt x="12" y="180"/>
                  </a:lnTo>
                  <a:lnTo>
                    <a:pt x="9" y="181"/>
                  </a:lnTo>
                  <a:lnTo>
                    <a:pt x="4" y="183"/>
                  </a:lnTo>
                  <a:lnTo>
                    <a:pt x="3" y="183"/>
                  </a:lnTo>
                  <a:lnTo>
                    <a:pt x="2" y="183"/>
                  </a:lnTo>
                  <a:lnTo>
                    <a:pt x="0" y="18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609" name="Freeform 116"/>
            <p:cNvSpPr>
              <a:spLocks/>
            </p:cNvSpPr>
            <p:nvPr/>
          </p:nvSpPr>
          <p:spPr bwMode="auto">
            <a:xfrm>
              <a:off x="690" y="2927"/>
              <a:ext cx="114" cy="218"/>
            </a:xfrm>
            <a:custGeom>
              <a:avLst/>
              <a:gdLst>
                <a:gd name="T0" fmla="*/ 0 w 230"/>
                <a:gd name="T1" fmla="*/ 1 h 434"/>
                <a:gd name="T2" fmla="*/ 0 w 230"/>
                <a:gd name="T3" fmla="*/ 1 h 434"/>
                <a:gd name="T4" fmla="*/ 0 w 230"/>
                <a:gd name="T5" fmla="*/ 1 h 434"/>
                <a:gd name="T6" fmla="*/ 0 w 230"/>
                <a:gd name="T7" fmla="*/ 1 h 434"/>
                <a:gd name="T8" fmla="*/ 0 w 230"/>
                <a:gd name="T9" fmla="*/ 1 h 434"/>
                <a:gd name="T10" fmla="*/ 0 w 230"/>
                <a:gd name="T11" fmla="*/ 1 h 434"/>
                <a:gd name="T12" fmla="*/ 0 w 230"/>
                <a:gd name="T13" fmla="*/ 1 h 434"/>
                <a:gd name="T14" fmla="*/ 0 w 230"/>
                <a:gd name="T15" fmla="*/ 1 h 434"/>
                <a:gd name="T16" fmla="*/ 0 w 230"/>
                <a:gd name="T17" fmla="*/ 1 h 434"/>
                <a:gd name="T18" fmla="*/ 0 w 230"/>
                <a:gd name="T19" fmla="*/ 1 h 434"/>
                <a:gd name="T20" fmla="*/ 0 w 230"/>
                <a:gd name="T21" fmla="*/ 1 h 434"/>
                <a:gd name="T22" fmla="*/ 0 w 230"/>
                <a:gd name="T23" fmla="*/ 1 h 434"/>
                <a:gd name="T24" fmla="*/ 0 w 230"/>
                <a:gd name="T25" fmla="*/ 1 h 434"/>
                <a:gd name="T26" fmla="*/ 0 w 230"/>
                <a:gd name="T27" fmla="*/ 1 h 434"/>
                <a:gd name="T28" fmla="*/ 0 w 230"/>
                <a:gd name="T29" fmla="*/ 1 h 434"/>
                <a:gd name="T30" fmla="*/ 0 w 230"/>
                <a:gd name="T31" fmla="*/ 1 h 434"/>
                <a:gd name="T32" fmla="*/ 0 w 230"/>
                <a:gd name="T33" fmla="*/ 1 h 434"/>
                <a:gd name="T34" fmla="*/ 0 w 230"/>
                <a:gd name="T35" fmla="*/ 1 h 434"/>
                <a:gd name="T36" fmla="*/ 0 w 230"/>
                <a:gd name="T37" fmla="*/ 1 h 434"/>
                <a:gd name="T38" fmla="*/ 0 w 230"/>
                <a:gd name="T39" fmla="*/ 1 h 434"/>
                <a:gd name="T40" fmla="*/ 0 w 230"/>
                <a:gd name="T41" fmla="*/ 1 h 434"/>
                <a:gd name="T42" fmla="*/ 0 w 230"/>
                <a:gd name="T43" fmla="*/ 1 h 434"/>
                <a:gd name="T44" fmla="*/ 0 w 230"/>
                <a:gd name="T45" fmla="*/ 1 h 434"/>
                <a:gd name="T46" fmla="*/ 0 w 230"/>
                <a:gd name="T47" fmla="*/ 1 h 434"/>
                <a:gd name="T48" fmla="*/ 0 w 230"/>
                <a:gd name="T49" fmla="*/ 1 h 434"/>
                <a:gd name="T50" fmla="*/ 0 w 230"/>
                <a:gd name="T51" fmla="*/ 1 h 434"/>
                <a:gd name="T52" fmla="*/ 0 w 230"/>
                <a:gd name="T53" fmla="*/ 1 h 434"/>
                <a:gd name="T54" fmla="*/ 0 w 230"/>
                <a:gd name="T55" fmla="*/ 1 h 434"/>
                <a:gd name="T56" fmla="*/ 0 w 230"/>
                <a:gd name="T57" fmla="*/ 1 h 434"/>
                <a:gd name="T58" fmla="*/ 0 w 230"/>
                <a:gd name="T59" fmla="*/ 1 h 434"/>
                <a:gd name="T60" fmla="*/ 0 w 230"/>
                <a:gd name="T61" fmla="*/ 1 h 434"/>
                <a:gd name="T62" fmla="*/ 0 w 230"/>
                <a:gd name="T63" fmla="*/ 1 h 434"/>
                <a:gd name="T64" fmla="*/ 0 w 230"/>
                <a:gd name="T65" fmla="*/ 1 h 434"/>
                <a:gd name="T66" fmla="*/ 0 w 230"/>
                <a:gd name="T67" fmla="*/ 1 h 434"/>
                <a:gd name="T68" fmla="*/ 0 w 230"/>
                <a:gd name="T69" fmla="*/ 1 h 434"/>
                <a:gd name="T70" fmla="*/ 0 w 230"/>
                <a:gd name="T71" fmla="*/ 1 h 434"/>
                <a:gd name="T72" fmla="*/ 0 w 230"/>
                <a:gd name="T73" fmla="*/ 1 h 434"/>
                <a:gd name="T74" fmla="*/ 0 w 230"/>
                <a:gd name="T75" fmla="*/ 1 h 434"/>
                <a:gd name="T76" fmla="*/ 0 w 230"/>
                <a:gd name="T77" fmla="*/ 1 h 434"/>
                <a:gd name="T78" fmla="*/ 0 w 230"/>
                <a:gd name="T79" fmla="*/ 1 h 434"/>
                <a:gd name="T80" fmla="*/ 0 w 230"/>
                <a:gd name="T81" fmla="*/ 1 h 434"/>
                <a:gd name="T82" fmla="*/ 0 w 230"/>
                <a:gd name="T83" fmla="*/ 1 h 434"/>
                <a:gd name="T84" fmla="*/ 0 w 230"/>
                <a:gd name="T85" fmla="*/ 1 h 434"/>
                <a:gd name="T86" fmla="*/ 0 w 230"/>
                <a:gd name="T87" fmla="*/ 1 h 434"/>
                <a:gd name="T88" fmla="*/ 0 w 230"/>
                <a:gd name="T89" fmla="*/ 1 h 434"/>
                <a:gd name="T90" fmla="*/ 0 w 230"/>
                <a:gd name="T91" fmla="*/ 1 h 434"/>
                <a:gd name="T92" fmla="*/ 0 w 230"/>
                <a:gd name="T93" fmla="*/ 1 h 434"/>
                <a:gd name="T94" fmla="*/ 0 w 230"/>
                <a:gd name="T95" fmla="*/ 1 h 434"/>
                <a:gd name="T96" fmla="*/ 0 w 230"/>
                <a:gd name="T97" fmla="*/ 1 h 434"/>
                <a:gd name="T98" fmla="*/ 0 w 230"/>
                <a:gd name="T99" fmla="*/ 1 h 434"/>
                <a:gd name="T100" fmla="*/ 0 w 230"/>
                <a:gd name="T101" fmla="*/ 1 h 434"/>
                <a:gd name="T102" fmla="*/ 0 w 230"/>
                <a:gd name="T103" fmla="*/ 1 h 434"/>
                <a:gd name="T104" fmla="*/ 0 w 230"/>
                <a:gd name="T105" fmla="*/ 1 h 434"/>
                <a:gd name="T106" fmla="*/ 0 w 230"/>
                <a:gd name="T107" fmla="*/ 1 h 434"/>
                <a:gd name="T108" fmla="*/ 0 w 230"/>
                <a:gd name="T109" fmla="*/ 1 h 434"/>
                <a:gd name="T110" fmla="*/ 0 w 230"/>
                <a:gd name="T111" fmla="*/ 1 h 434"/>
                <a:gd name="T112" fmla="*/ 0 w 230"/>
                <a:gd name="T113" fmla="*/ 0 h 434"/>
                <a:gd name="T114" fmla="*/ 0 w 230"/>
                <a:gd name="T115" fmla="*/ 1 h 434"/>
                <a:gd name="T116" fmla="*/ 0 w 230"/>
                <a:gd name="T117" fmla="*/ 1 h 434"/>
                <a:gd name="T118" fmla="*/ 0 w 230"/>
                <a:gd name="T119" fmla="*/ 1 h 434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230"/>
                <a:gd name="T181" fmla="*/ 0 h 434"/>
                <a:gd name="T182" fmla="*/ 230 w 230"/>
                <a:gd name="T183" fmla="*/ 434 h 434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230" h="434">
                  <a:moveTo>
                    <a:pt x="9" y="86"/>
                  </a:moveTo>
                  <a:lnTo>
                    <a:pt x="9" y="86"/>
                  </a:lnTo>
                  <a:lnTo>
                    <a:pt x="7" y="87"/>
                  </a:lnTo>
                  <a:lnTo>
                    <a:pt x="7" y="89"/>
                  </a:lnTo>
                  <a:lnTo>
                    <a:pt x="7" y="91"/>
                  </a:lnTo>
                  <a:lnTo>
                    <a:pt x="6" y="94"/>
                  </a:lnTo>
                  <a:lnTo>
                    <a:pt x="4" y="97"/>
                  </a:lnTo>
                  <a:lnTo>
                    <a:pt x="3" y="102"/>
                  </a:lnTo>
                  <a:lnTo>
                    <a:pt x="3" y="106"/>
                  </a:lnTo>
                  <a:lnTo>
                    <a:pt x="1" y="109"/>
                  </a:lnTo>
                  <a:lnTo>
                    <a:pt x="0" y="113"/>
                  </a:lnTo>
                  <a:lnTo>
                    <a:pt x="0" y="118"/>
                  </a:lnTo>
                  <a:lnTo>
                    <a:pt x="0" y="122"/>
                  </a:lnTo>
                  <a:lnTo>
                    <a:pt x="0" y="125"/>
                  </a:lnTo>
                  <a:lnTo>
                    <a:pt x="0" y="128"/>
                  </a:lnTo>
                  <a:lnTo>
                    <a:pt x="1" y="131"/>
                  </a:lnTo>
                  <a:lnTo>
                    <a:pt x="4" y="134"/>
                  </a:lnTo>
                  <a:lnTo>
                    <a:pt x="6" y="135"/>
                  </a:lnTo>
                  <a:lnTo>
                    <a:pt x="7" y="138"/>
                  </a:lnTo>
                  <a:lnTo>
                    <a:pt x="9" y="142"/>
                  </a:lnTo>
                  <a:lnTo>
                    <a:pt x="12" y="147"/>
                  </a:lnTo>
                  <a:lnTo>
                    <a:pt x="15" y="151"/>
                  </a:lnTo>
                  <a:lnTo>
                    <a:pt x="17" y="155"/>
                  </a:lnTo>
                  <a:lnTo>
                    <a:pt x="20" y="161"/>
                  </a:lnTo>
                  <a:lnTo>
                    <a:pt x="23" y="167"/>
                  </a:lnTo>
                  <a:lnTo>
                    <a:pt x="26" y="171"/>
                  </a:lnTo>
                  <a:lnTo>
                    <a:pt x="29" y="176"/>
                  </a:lnTo>
                  <a:lnTo>
                    <a:pt x="32" y="180"/>
                  </a:lnTo>
                  <a:lnTo>
                    <a:pt x="35" y="184"/>
                  </a:lnTo>
                  <a:lnTo>
                    <a:pt x="36" y="187"/>
                  </a:lnTo>
                  <a:lnTo>
                    <a:pt x="39" y="192"/>
                  </a:lnTo>
                  <a:lnTo>
                    <a:pt x="41" y="193"/>
                  </a:lnTo>
                  <a:lnTo>
                    <a:pt x="42" y="195"/>
                  </a:lnTo>
                  <a:lnTo>
                    <a:pt x="44" y="196"/>
                  </a:lnTo>
                  <a:lnTo>
                    <a:pt x="47" y="198"/>
                  </a:lnTo>
                  <a:lnTo>
                    <a:pt x="49" y="199"/>
                  </a:lnTo>
                  <a:lnTo>
                    <a:pt x="52" y="200"/>
                  </a:lnTo>
                  <a:lnTo>
                    <a:pt x="57" y="203"/>
                  </a:lnTo>
                  <a:lnTo>
                    <a:pt x="61" y="206"/>
                  </a:lnTo>
                  <a:lnTo>
                    <a:pt x="64" y="208"/>
                  </a:lnTo>
                  <a:lnTo>
                    <a:pt x="68" y="211"/>
                  </a:lnTo>
                  <a:lnTo>
                    <a:pt x="73" y="213"/>
                  </a:lnTo>
                  <a:lnTo>
                    <a:pt x="76" y="216"/>
                  </a:lnTo>
                  <a:lnTo>
                    <a:pt x="79" y="218"/>
                  </a:lnTo>
                  <a:lnTo>
                    <a:pt x="83" y="221"/>
                  </a:lnTo>
                  <a:lnTo>
                    <a:pt x="84" y="222"/>
                  </a:lnTo>
                  <a:lnTo>
                    <a:pt x="86" y="224"/>
                  </a:lnTo>
                  <a:lnTo>
                    <a:pt x="87" y="225"/>
                  </a:lnTo>
                  <a:lnTo>
                    <a:pt x="87" y="227"/>
                  </a:lnTo>
                  <a:lnTo>
                    <a:pt x="83" y="228"/>
                  </a:lnTo>
                  <a:lnTo>
                    <a:pt x="79" y="232"/>
                  </a:lnTo>
                  <a:lnTo>
                    <a:pt x="76" y="234"/>
                  </a:lnTo>
                  <a:lnTo>
                    <a:pt x="76" y="235"/>
                  </a:lnTo>
                  <a:lnTo>
                    <a:pt x="77" y="237"/>
                  </a:lnTo>
                  <a:lnTo>
                    <a:pt x="80" y="238"/>
                  </a:lnTo>
                  <a:lnTo>
                    <a:pt x="83" y="243"/>
                  </a:lnTo>
                  <a:lnTo>
                    <a:pt x="84" y="247"/>
                  </a:lnTo>
                  <a:lnTo>
                    <a:pt x="83" y="248"/>
                  </a:lnTo>
                  <a:lnTo>
                    <a:pt x="81" y="251"/>
                  </a:lnTo>
                  <a:lnTo>
                    <a:pt x="80" y="254"/>
                  </a:lnTo>
                  <a:lnTo>
                    <a:pt x="79" y="257"/>
                  </a:lnTo>
                  <a:lnTo>
                    <a:pt x="77" y="259"/>
                  </a:lnTo>
                  <a:lnTo>
                    <a:pt x="77" y="261"/>
                  </a:lnTo>
                  <a:lnTo>
                    <a:pt x="77" y="263"/>
                  </a:lnTo>
                  <a:lnTo>
                    <a:pt x="79" y="264"/>
                  </a:lnTo>
                  <a:lnTo>
                    <a:pt x="81" y="266"/>
                  </a:lnTo>
                  <a:lnTo>
                    <a:pt x="84" y="270"/>
                  </a:lnTo>
                  <a:lnTo>
                    <a:pt x="87" y="273"/>
                  </a:lnTo>
                  <a:lnTo>
                    <a:pt x="89" y="276"/>
                  </a:lnTo>
                  <a:lnTo>
                    <a:pt x="89" y="293"/>
                  </a:lnTo>
                  <a:lnTo>
                    <a:pt x="89" y="308"/>
                  </a:lnTo>
                  <a:lnTo>
                    <a:pt x="93" y="321"/>
                  </a:lnTo>
                  <a:lnTo>
                    <a:pt x="95" y="321"/>
                  </a:lnTo>
                  <a:lnTo>
                    <a:pt x="97" y="321"/>
                  </a:lnTo>
                  <a:lnTo>
                    <a:pt x="102" y="321"/>
                  </a:lnTo>
                  <a:lnTo>
                    <a:pt x="106" y="321"/>
                  </a:lnTo>
                  <a:lnTo>
                    <a:pt x="111" y="323"/>
                  </a:lnTo>
                  <a:lnTo>
                    <a:pt x="115" y="323"/>
                  </a:lnTo>
                  <a:lnTo>
                    <a:pt x="118" y="323"/>
                  </a:lnTo>
                  <a:lnTo>
                    <a:pt x="121" y="321"/>
                  </a:lnTo>
                  <a:lnTo>
                    <a:pt x="124" y="320"/>
                  </a:lnTo>
                  <a:lnTo>
                    <a:pt x="127" y="318"/>
                  </a:lnTo>
                  <a:lnTo>
                    <a:pt x="129" y="317"/>
                  </a:lnTo>
                  <a:lnTo>
                    <a:pt x="132" y="315"/>
                  </a:lnTo>
                  <a:lnTo>
                    <a:pt x="134" y="314"/>
                  </a:lnTo>
                  <a:lnTo>
                    <a:pt x="134" y="312"/>
                  </a:lnTo>
                  <a:lnTo>
                    <a:pt x="134" y="309"/>
                  </a:lnTo>
                  <a:lnTo>
                    <a:pt x="134" y="307"/>
                  </a:lnTo>
                  <a:lnTo>
                    <a:pt x="134" y="304"/>
                  </a:lnTo>
                  <a:lnTo>
                    <a:pt x="134" y="301"/>
                  </a:lnTo>
                  <a:lnTo>
                    <a:pt x="135" y="298"/>
                  </a:lnTo>
                  <a:lnTo>
                    <a:pt x="135" y="295"/>
                  </a:lnTo>
                  <a:lnTo>
                    <a:pt x="135" y="291"/>
                  </a:lnTo>
                  <a:lnTo>
                    <a:pt x="135" y="288"/>
                  </a:lnTo>
                  <a:lnTo>
                    <a:pt x="135" y="283"/>
                  </a:lnTo>
                  <a:lnTo>
                    <a:pt x="135" y="279"/>
                  </a:lnTo>
                  <a:lnTo>
                    <a:pt x="137" y="276"/>
                  </a:lnTo>
                  <a:lnTo>
                    <a:pt x="137" y="272"/>
                  </a:lnTo>
                  <a:lnTo>
                    <a:pt x="138" y="269"/>
                  </a:lnTo>
                  <a:lnTo>
                    <a:pt x="138" y="264"/>
                  </a:lnTo>
                  <a:lnTo>
                    <a:pt x="140" y="261"/>
                  </a:lnTo>
                  <a:lnTo>
                    <a:pt x="141" y="257"/>
                  </a:lnTo>
                  <a:lnTo>
                    <a:pt x="142" y="254"/>
                  </a:lnTo>
                  <a:lnTo>
                    <a:pt x="144" y="251"/>
                  </a:lnTo>
                  <a:lnTo>
                    <a:pt x="145" y="248"/>
                  </a:lnTo>
                  <a:lnTo>
                    <a:pt x="148" y="247"/>
                  </a:lnTo>
                  <a:lnTo>
                    <a:pt x="151" y="244"/>
                  </a:lnTo>
                  <a:lnTo>
                    <a:pt x="153" y="241"/>
                  </a:lnTo>
                  <a:lnTo>
                    <a:pt x="156" y="240"/>
                  </a:lnTo>
                  <a:lnTo>
                    <a:pt x="158" y="238"/>
                  </a:lnTo>
                  <a:lnTo>
                    <a:pt x="161" y="237"/>
                  </a:lnTo>
                  <a:lnTo>
                    <a:pt x="164" y="235"/>
                  </a:lnTo>
                  <a:lnTo>
                    <a:pt x="167" y="234"/>
                  </a:lnTo>
                  <a:lnTo>
                    <a:pt x="170" y="232"/>
                  </a:lnTo>
                  <a:lnTo>
                    <a:pt x="173" y="232"/>
                  </a:lnTo>
                  <a:lnTo>
                    <a:pt x="176" y="232"/>
                  </a:lnTo>
                  <a:lnTo>
                    <a:pt x="179" y="232"/>
                  </a:lnTo>
                  <a:lnTo>
                    <a:pt x="182" y="234"/>
                  </a:lnTo>
                  <a:lnTo>
                    <a:pt x="185" y="235"/>
                  </a:lnTo>
                  <a:lnTo>
                    <a:pt x="188" y="235"/>
                  </a:lnTo>
                  <a:lnTo>
                    <a:pt x="190" y="238"/>
                  </a:lnTo>
                  <a:lnTo>
                    <a:pt x="193" y="240"/>
                  </a:lnTo>
                  <a:lnTo>
                    <a:pt x="196" y="243"/>
                  </a:lnTo>
                  <a:lnTo>
                    <a:pt x="199" y="245"/>
                  </a:lnTo>
                  <a:lnTo>
                    <a:pt x="201" y="248"/>
                  </a:lnTo>
                  <a:lnTo>
                    <a:pt x="204" y="251"/>
                  </a:lnTo>
                  <a:lnTo>
                    <a:pt x="206" y="256"/>
                  </a:lnTo>
                  <a:lnTo>
                    <a:pt x="208" y="260"/>
                  </a:lnTo>
                  <a:lnTo>
                    <a:pt x="209" y="264"/>
                  </a:lnTo>
                  <a:lnTo>
                    <a:pt x="212" y="269"/>
                  </a:lnTo>
                  <a:lnTo>
                    <a:pt x="214" y="273"/>
                  </a:lnTo>
                  <a:lnTo>
                    <a:pt x="215" y="277"/>
                  </a:lnTo>
                  <a:lnTo>
                    <a:pt x="215" y="283"/>
                  </a:lnTo>
                  <a:lnTo>
                    <a:pt x="215" y="286"/>
                  </a:lnTo>
                  <a:lnTo>
                    <a:pt x="217" y="289"/>
                  </a:lnTo>
                  <a:lnTo>
                    <a:pt x="217" y="292"/>
                  </a:lnTo>
                  <a:lnTo>
                    <a:pt x="217" y="295"/>
                  </a:lnTo>
                  <a:lnTo>
                    <a:pt x="217" y="298"/>
                  </a:lnTo>
                  <a:lnTo>
                    <a:pt x="217" y="301"/>
                  </a:lnTo>
                  <a:lnTo>
                    <a:pt x="217" y="304"/>
                  </a:lnTo>
                  <a:lnTo>
                    <a:pt x="217" y="307"/>
                  </a:lnTo>
                  <a:lnTo>
                    <a:pt x="217" y="309"/>
                  </a:lnTo>
                  <a:lnTo>
                    <a:pt x="217" y="312"/>
                  </a:lnTo>
                  <a:lnTo>
                    <a:pt x="215" y="315"/>
                  </a:lnTo>
                  <a:lnTo>
                    <a:pt x="215" y="318"/>
                  </a:lnTo>
                  <a:lnTo>
                    <a:pt x="215" y="321"/>
                  </a:lnTo>
                  <a:lnTo>
                    <a:pt x="214" y="324"/>
                  </a:lnTo>
                  <a:lnTo>
                    <a:pt x="214" y="327"/>
                  </a:lnTo>
                  <a:lnTo>
                    <a:pt x="214" y="330"/>
                  </a:lnTo>
                  <a:lnTo>
                    <a:pt x="212" y="333"/>
                  </a:lnTo>
                  <a:lnTo>
                    <a:pt x="212" y="336"/>
                  </a:lnTo>
                  <a:lnTo>
                    <a:pt x="211" y="338"/>
                  </a:lnTo>
                  <a:lnTo>
                    <a:pt x="211" y="341"/>
                  </a:lnTo>
                  <a:lnTo>
                    <a:pt x="209" y="347"/>
                  </a:lnTo>
                  <a:lnTo>
                    <a:pt x="208" y="352"/>
                  </a:lnTo>
                  <a:lnTo>
                    <a:pt x="206" y="357"/>
                  </a:lnTo>
                  <a:lnTo>
                    <a:pt x="205" y="362"/>
                  </a:lnTo>
                  <a:lnTo>
                    <a:pt x="202" y="366"/>
                  </a:lnTo>
                  <a:lnTo>
                    <a:pt x="201" y="370"/>
                  </a:lnTo>
                  <a:lnTo>
                    <a:pt x="199" y="375"/>
                  </a:lnTo>
                  <a:lnTo>
                    <a:pt x="198" y="379"/>
                  </a:lnTo>
                  <a:lnTo>
                    <a:pt x="195" y="384"/>
                  </a:lnTo>
                  <a:lnTo>
                    <a:pt x="193" y="388"/>
                  </a:lnTo>
                  <a:lnTo>
                    <a:pt x="192" y="391"/>
                  </a:lnTo>
                  <a:lnTo>
                    <a:pt x="190" y="395"/>
                  </a:lnTo>
                  <a:lnTo>
                    <a:pt x="188" y="398"/>
                  </a:lnTo>
                  <a:lnTo>
                    <a:pt x="185" y="401"/>
                  </a:lnTo>
                  <a:lnTo>
                    <a:pt x="183" y="404"/>
                  </a:lnTo>
                  <a:lnTo>
                    <a:pt x="180" y="407"/>
                  </a:lnTo>
                  <a:lnTo>
                    <a:pt x="176" y="411"/>
                  </a:lnTo>
                  <a:lnTo>
                    <a:pt x="172" y="414"/>
                  </a:lnTo>
                  <a:lnTo>
                    <a:pt x="169" y="414"/>
                  </a:lnTo>
                  <a:lnTo>
                    <a:pt x="167" y="416"/>
                  </a:lnTo>
                  <a:lnTo>
                    <a:pt x="164" y="416"/>
                  </a:lnTo>
                  <a:lnTo>
                    <a:pt x="161" y="416"/>
                  </a:lnTo>
                  <a:lnTo>
                    <a:pt x="156" y="414"/>
                  </a:lnTo>
                  <a:lnTo>
                    <a:pt x="151" y="413"/>
                  </a:lnTo>
                  <a:lnTo>
                    <a:pt x="147" y="410"/>
                  </a:lnTo>
                  <a:lnTo>
                    <a:pt x="144" y="408"/>
                  </a:lnTo>
                  <a:lnTo>
                    <a:pt x="141" y="407"/>
                  </a:lnTo>
                  <a:lnTo>
                    <a:pt x="138" y="433"/>
                  </a:lnTo>
                  <a:lnTo>
                    <a:pt x="140" y="433"/>
                  </a:lnTo>
                  <a:lnTo>
                    <a:pt x="142" y="433"/>
                  </a:lnTo>
                  <a:lnTo>
                    <a:pt x="144" y="433"/>
                  </a:lnTo>
                  <a:lnTo>
                    <a:pt x="147" y="433"/>
                  </a:lnTo>
                  <a:lnTo>
                    <a:pt x="150" y="434"/>
                  </a:lnTo>
                  <a:lnTo>
                    <a:pt x="153" y="434"/>
                  </a:lnTo>
                  <a:lnTo>
                    <a:pt x="156" y="434"/>
                  </a:lnTo>
                  <a:lnTo>
                    <a:pt x="158" y="434"/>
                  </a:lnTo>
                  <a:lnTo>
                    <a:pt x="161" y="433"/>
                  </a:lnTo>
                  <a:lnTo>
                    <a:pt x="166" y="433"/>
                  </a:lnTo>
                  <a:lnTo>
                    <a:pt x="169" y="433"/>
                  </a:lnTo>
                  <a:lnTo>
                    <a:pt x="172" y="432"/>
                  </a:lnTo>
                  <a:lnTo>
                    <a:pt x="174" y="430"/>
                  </a:lnTo>
                  <a:lnTo>
                    <a:pt x="177" y="429"/>
                  </a:lnTo>
                  <a:lnTo>
                    <a:pt x="180" y="426"/>
                  </a:lnTo>
                  <a:lnTo>
                    <a:pt x="183" y="423"/>
                  </a:lnTo>
                  <a:lnTo>
                    <a:pt x="185" y="420"/>
                  </a:lnTo>
                  <a:lnTo>
                    <a:pt x="188" y="417"/>
                  </a:lnTo>
                  <a:lnTo>
                    <a:pt x="190" y="411"/>
                  </a:lnTo>
                  <a:lnTo>
                    <a:pt x="193" y="407"/>
                  </a:lnTo>
                  <a:lnTo>
                    <a:pt x="196" y="402"/>
                  </a:lnTo>
                  <a:lnTo>
                    <a:pt x="199" y="400"/>
                  </a:lnTo>
                  <a:lnTo>
                    <a:pt x="201" y="394"/>
                  </a:lnTo>
                  <a:lnTo>
                    <a:pt x="204" y="389"/>
                  </a:lnTo>
                  <a:lnTo>
                    <a:pt x="206" y="385"/>
                  </a:lnTo>
                  <a:lnTo>
                    <a:pt x="208" y="381"/>
                  </a:lnTo>
                  <a:lnTo>
                    <a:pt x="209" y="376"/>
                  </a:lnTo>
                  <a:lnTo>
                    <a:pt x="212" y="373"/>
                  </a:lnTo>
                  <a:lnTo>
                    <a:pt x="214" y="369"/>
                  </a:lnTo>
                  <a:lnTo>
                    <a:pt x="215" y="366"/>
                  </a:lnTo>
                  <a:lnTo>
                    <a:pt x="217" y="362"/>
                  </a:lnTo>
                  <a:lnTo>
                    <a:pt x="218" y="357"/>
                  </a:lnTo>
                  <a:lnTo>
                    <a:pt x="218" y="356"/>
                  </a:lnTo>
                  <a:lnTo>
                    <a:pt x="220" y="353"/>
                  </a:lnTo>
                  <a:lnTo>
                    <a:pt x="220" y="350"/>
                  </a:lnTo>
                  <a:lnTo>
                    <a:pt x="221" y="347"/>
                  </a:lnTo>
                  <a:lnTo>
                    <a:pt x="221" y="344"/>
                  </a:lnTo>
                  <a:lnTo>
                    <a:pt x="221" y="341"/>
                  </a:lnTo>
                  <a:lnTo>
                    <a:pt x="222" y="338"/>
                  </a:lnTo>
                  <a:lnTo>
                    <a:pt x="222" y="336"/>
                  </a:lnTo>
                  <a:lnTo>
                    <a:pt x="224" y="331"/>
                  </a:lnTo>
                  <a:lnTo>
                    <a:pt x="224" y="328"/>
                  </a:lnTo>
                  <a:lnTo>
                    <a:pt x="225" y="324"/>
                  </a:lnTo>
                  <a:lnTo>
                    <a:pt x="225" y="321"/>
                  </a:lnTo>
                  <a:lnTo>
                    <a:pt x="225" y="317"/>
                  </a:lnTo>
                  <a:lnTo>
                    <a:pt x="227" y="314"/>
                  </a:lnTo>
                  <a:lnTo>
                    <a:pt x="227" y="309"/>
                  </a:lnTo>
                  <a:lnTo>
                    <a:pt x="228" y="307"/>
                  </a:lnTo>
                  <a:lnTo>
                    <a:pt x="228" y="302"/>
                  </a:lnTo>
                  <a:lnTo>
                    <a:pt x="228" y="299"/>
                  </a:lnTo>
                  <a:lnTo>
                    <a:pt x="228" y="296"/>
                  </a:lnTo>
                  <a:lnTo>
                    <a:pt x="230" y="293"/>
                  </a:lnTo>
                  <a:lnTo>
                    <a:pt x="230" y="289"/>
                  </a:lnTo>
                  <a:lnTo>
                    <a:pt x="230" y="286"/>
                  </a:lnTo>
                  <a:lnTo>
                    <a:pt x="230" y="282"/>
                  </a:lnTo>
                  <a:lnTo>
                    <a:pt x="230" y="279"/>
                  </a:lnTo>
                  <a:lnTo>
                    <a:pt x="228" y="276"/>
                  </a:lnTo>
                  <a:lnTo>
                    <a:pt x="228" y="273"/>
                  </a:lnTo>
                  <a:lnTo>
                    <a:pt x="228" y="272"/>
                  </a:lnTo>
                  <a:lnTo>
                    <a:pt x="228" y="269"/>
                  </a:lnTo>
                  <a:lnTo>
                    <a:pt x="227" y="264"/>
                  </a:lnTo>
                  <a:lnTo>
                    <a:pt x="225" y="260"/>
                  </a:lnTo>
                  <a:lnTo>
                    <a:pt x="222" y="256"/>
                  </a:lnTo>
                  <a:lnTo>
                    <a:pt x="221" y="253"/>
                  </a:lnTo>
                  <a:lnTo>
                    <a:pt x="218" y="248"/>
                  </a:lnTo>
                  <a:lnTo>
                    <a:pt x="217" y="245"/>
                  </a:lnTo>
                  <a:lnTo>
                    <a:pt x="215" y="243"/>
                  </a:lnTo>
                  <a:lnTo>
                    <a:pt x="212" y="240"/>
                  </a:lnTo>
                  <a:lnTo>
                    <a:pt x="208" y="235"/>
                  </a:lnTo>
                  <a:lnTo>
                    <a:pt x="205" y="231"/>
                  </a:lnTo>
                  <a:lnTo>
                    <a:pt x="202" y="228"/>
                  </a:lnTo>
                  <a:lnTo>
                    <a:pt x="201" y="227"/>
                  </a:lnTo>
                  <a:lnTo>
                    <a:pt x="198" y="224"/>
                  </a:lnTo>
                  <a:lnTo>
                    <a:pt x="193" y="222"/>
                  </a:lnTo>
                  <a:lnTo>
                    <a:pt x="190" y="221"/>
                  </a:lnTo>
                  <a:lnTo>
                    <a:pt x="188" y="219"/>
                  </a:lnTo>
                  <a:lnTo>
                    <a:pt x="185" y="218"/>
                  </a:lnTo>
                  <a:lnTo>
                    <a:pt x="183" y="216"/>
                  </a:lnTo>
                  <a:lnTo>
                    <a:pt x="180" y="215"/>
                  </a:lnTo>
                  <a:lnTo>
                    <a:pt x="177" y="213"/>
                  </a:lnTo>
                  <a:lnTo>
                    <a:pt x="174" y="212"/>
                  </a:lnTo>
                  <a:lnTo>
                    <a:pt x="173" y="211"/>
                  </a:lnTo>
                  <a:lnTo>
                    <a:pt x="169" y="209"/>
                  </a:lnTo>
                  <a:lnTo>
                    <a:pt x="167" y="208"/>
                  </a:lnTo>
                  <a:lnTo>
                    <a:pt x="167" y="206"/>
                  </a:lnTo>
                  <a:lnTo>
                    <a:pt x="167" y="203"/>
                  </a:lnTo>
                  <a:lnTo>
                    <a:pt x="167" y="202"/>
                  </a:lnTo>
                  <a:lnTo>
                    <a:pt x="167" y="199"/>
                  </a:lnTo>
                  <a:lnTo>
                    <a:pt x="167" y="195"/>
                  </a:lnTo>
                  <a:lnTo>
                    <a:pt x="167" y="190"/>
                  </a:lnTo>
                  <a:lnTo>
                    <a:pt x="169" y="186"/>
                  </a:lnTo>
                  <a:lnTo>
                    <a:pt x="170" y="180"/>
                  </a:lnTo>
                  <a:lnTo>
                    <a:pt x="172" y="176"/>
                  </a:lnTo>
                  <a:lnTo>
                    <a:pt x="172" y="171"/>
                  </a:lnTo>
                  <a:lnTo>
                    <a:pt x="173" y="167"/>
                  </a:lnTo>
                  <a:lnTo>
                    <a:pt x="172" y="161"/>
                  </a:lnTo>
                  <a:lnTo>
                    <a:pt x="172" y="158"/>
                  </a:lnTo>
                  <a:lnTo>
                    <a:pt x="172" y="154"/>
                  </a:lnTo>
                  <a:lnTo>
                    <a:pt x="170" y="152"/>
                  </a:lnTo>
                  <a:lnTo>
                    <a:pt x="169" y="150"/>
                  </a:lnTo>
                  <a:lnTo>
                    <a:pt x="164" y="145"/>
                  </a:lnTo>
                  <a:lnTo>
                    <a:pt x="160" y="141"/>
                  </a:lnTo>
                  <a:lnTo>
                    <a:pt x="156" y="136"/>
                  </a:lnTo>
                  <a:lnTo>
                    <a:pt x="150" y="132"/>
                  </a:lnTo>
                  <a:lnTo>
                    <a:pt x="145" y="129"/>
                  </a:lnTo>
                  <a:lnTo>
                    <a:pt x="142" y="126"/>
                  </a:lnTo>
                  <a:lnTo>
                    <a:pt x="142" y="125"/>
                  </a:lnTo>
                  <a:lnTo>
                    <a:pt x="153" y="110"/>
                  </a:lnTo>
                  <a:lnTo>
                    <a:pt x="151" y="109"/>
                  </a:lnTo>
                  <a:lnTo>
                    <a:pt x="151" y="104"/>
                  </a:lnTo>
                  <a:lnTo>
                    <a:pt x="151" y="102"/>
                  </a:lnTo>
                  <a:lnTo>
                    <a:pt x="153" y="99"/>
                  </a:lnTo>
                  <a:lnTo>
                    <a:pt x="154" y="94"/>
                  </a:lnTo>
                  <a:lnTo>
                    <a:pt x="156" y="90"/>
                  </a:lnTo>
                  <a:lnTo>
                    <a:pt x="157" y="86"/>
                  </a:lnTo>
                  <a:lnTo>
                    <a:pt x="158" y="81"/>
                  </a:lnTo>
                  <a:lnTo>
                    <a:pt x="160" y="77"/>
                  </a:lnTo>
                  <a:lnTo>
                    <a:pt x="161" y="74"/>
                  </a:lnTo>
                  <a:lnTo>
                    <a:pt x="161" y="70"/>
                  </a:lnTo>
                  <a:lnTo>
                    <a:pt x="161" y="68"/>
                  </a:lnTo>
                  <a:lnTo>
                    <a:pt x="163" y="65"/>
                  </a:lnTo>
                  <a:lnTo>
                    <a:pt x="161" y="65"/>
                  </a:lnTo>
                  <a:lnTo>
                    <a:pt x="158" y="65"/>
                  </a:lnTo>
                  <a:lnTo>
                    <a:pt x="156" y="65"/>
                  </a:lnTo>
                  <a:lnTo>
                    <a:pt x="153" y="67"/>
                  </a:lnTo>
                  <a:lnTo>
                    <a:pt x="150" y="67"/>
                  </a:lnTo>
                  <a:lnTo>
                    <a:pt x="147" y="67"/>
                  </a:lnTo>
                  <a:lnTo>
                    <a:pt x="144" y="67"/>
                  </a:lnTo>
                  <a:lnTo>
                    <a:pt x="140" y="67"/>
                  </a:lnTo>
                  <a:lnTo>
                    <a:pt x="137" y="67"/>
                  </a:lnTo>
                  <a:lnTo>
                    <a:pt x="134" y="68"/>
                  </a:lnTo>
                  <a:lnTo>
                    <a:pt x="131" y="68"/>
                  </a:lnTo>
                  <a:lnTo>
                    <a:pt x="128" y="68"/>
                  </a:lnTo>
                  <a:lnTo>
                    <a:pt x="125" y="68"/>
                  </a:lnTo>
                  <a:lnTo>
                    <a:pt x="124" y="68"/>
                  </a:lnTo>
                  <a:lnTo>
                    <a:pt x="121" y="68"/>
                  </a:lnTo>
                  <a:lnTo>
                    <a:pt x="118" y="70"/>
                  </a:lnTo>
                  <a:lnTo>
                    <a:pt x="115" y="70"/>
                  </a:lnTo>
                  <a:lnTo>
                    <a:pt x="113" y="70"/>
                  </a:lnTo>
                  <a:lnTo>
                    <a:pt x="111" y="71"/>
                  </a:lnTo>
                  <a:lnTo>
                    <a:pt x="108" y="71"/>
                  </a:lnTo>
                  <a:lnTo>
                    <a:pt x="105" y="73"/>
                  </a:lnTo>
                  <a:lnTo>
                    <a:pt x="100" y="73"/>
                  </a:lnTo>
                  <a:lnTo>
                    <a:pt x="99" y="74"/>
                  </a:lnTo>
                  <a:lnTo>
                    <a:pt x="95" y="74"/>
                  </a:lnTo>
                  <a:lnTo>
                    <a:pt x="92" y="75"/>
                  </a:lnTo>
                  <a:lnTo>
                    <a:pt x="89" y="77"/>
                  </a:lnTo>
                  <a:lnTo>
                    <a:pt x="84" y="77"/>
                  </a:lnTo>
                  <a:lnTo>
                    <a:pt x="81" y="78"/>
                  </a:lnTo>
                  <a:lnTo>
                    <a:pt x="79" y="80"/>
                  </a:lnTo>
                  <a:lnTo>
                    <a:pt x="76" y="80"/>
                  </a:lnTo>
                  <a:lnTo>
                    <a:pt x="71" y="81"/>
                  </a:lnTo>
                  <a:lnTo>
                    <a:pt x="68" y="83"/>
                  </a:lnTo>
                  <a:lnTo>
                    <a:pt x="65" y="83"/>
                  </a:lnTo>
                  <a:lnTo>
                    <a:pt x="63" y="84"/>
                  </a:lnTo>
                  <a:lnTo>
                    <a:pt x="61" y="84"/>
                  </a:lnTo>
                  <a:lnTo>
                    <a:pt x="58" y="86"/>
                  </a:lnTo>
                  <a:lnTo>
                    <a:pt x="54" y="87"/>
                  </a:lnTo>
                  <a:lnTo>
                    <a:pt x="51" y="89"/>
                  </a:lnTo>
                  <a:lnTo>
                    <a:pt x="48" y="89"/>
                  </a:lnTo>
                  <a:lnTo>
                    <a:pt x="51" y="87"/>
                  </a:lnTo>
                  <a:lnTo>
                    <a:pt x="55" y="84"/>
                  </a:lnTo>
                  <a:lnTo>
                    <a:pt x="61" y="81"/>
                  </a:lnTo>
                  <a:lnTo>
                    <a:pt x="63" y="80"/>
                  </a:lnTo>
                  <a:lnTo>
                    <a:pt x="65" y="77"/>
                  </a:lnTo>
                  <a:lnTo>
                    <a:pt x="68" y="75"/>
                  </a:lnTo>
                  <a:lnTo>
                    <a:pt x="73" y="74"/>
                  </a:lnTo>
                  <a:lnTo>
                    <a:pt x="76" y="71"/>
                  </a:lnTo>
                  <a:lnTo>
                    <a:pt x="79" y="70"/>
                  </a:lnTo>
                  <a:lnTo>
                    <a:pt x="81" y="68"/>
                  </a:lnTo>
                  <a:lnTo>
                    <a:pt x="84" y="67"/>
                  </a:lnTo>
                  <a:lnTo>
                    <a:pt x="89" y="64"/>
                  </a:lnTo>
                  <a:lnTo>
                    <a:pt x="95" y="62"/>
                  </a:lnTo>
                  <a:lnTo>
                    <a:pt x="99" y="61"/>
                  </a:lnTo>
                  <a:lnTo>
                    <a:pt x="105" y="59"/>
                  </a:lnTo>
                  <a:lnTo>
                    <a:pt x="108" y="58"/>
                  </a:lnTo>
                  <a:lnTo>
                    <a:pt x="112" y="58"/>
                  </a:lnTo>
                  <a:lnTo>
                    <a:pt x="116" y="57"/>
                  </a:lnTo>
                  <a:lnTo>
                    <a:pt x="119" y="57"/>
                  </a:lnTo>
                  <a:lnTo>
                    <a:pt x="121" y="55"/>
                  </a:lnTo>
                  <a:lnTo>
                    <a:pt x="124" y="55"/>
                  </a:lnTo>
                  <a:lnTo>
                    <a:pt x="125" y="55"/>
                  </a:lnTo>
                  <a:lnTo>
                    <a:pt x="128" y="55"/>
                  </a:lnTo>
                  <a:lnTo>
                    <a:pt x="131" y="55"/>
                  </a:lnTo>
                  <a:lnTo>
                    <a:pt x="135" y="55"/>
                  </a:lnTo>
                  <a:lnTo>
                    <a:pt x="138" y="55"/>
                  </a:lnTo>
                  <a:lnTo>
                    <a:pt x="141" y="55"/>
                  </a:lnTo>
                  <a:lnTo>
                    <a:pt x="144" y="55"/>
                  </a:lnTo>
                  <a:lnTo>
                    <a:pt x="148" y="55"/>
                  </a:lnTo>
                  <a:lnTo>
                    <a:pt x="150" y="55"/>
                  </a:lnTo>
                  <a:lnTo>
                    <a:pt x="153" y="55"/>
                  </a:lnTo>
                  <a:lnTo>
                    <a:pt x="157" y="55"/>
                  </a:lnTo>
                  <a:lnTo>
                    <a:pt x="158" y="55"/>
                  </a:lnTo>
                  <a:lnTo>
                    <a:pt x="158" y="54"/>
                  </a:lnTo>
                  <a:lnTo>
                    <a:pt x="158" y="49"/>
                  </a:lnTo>
                  <a:lnTo>
                    <a:pt x="158" y="45"/>
                  </a:lnTo>
                  <a:lnTo>
                    <a:pt x="158" y="42"/>
                  </a:lnTo>
                  <a:lnTo>
                    <a:pt x="158" y="39"/>
                  </a:lnTo>
                  <a:lnTo>
                    <a:pt x="158" y="36"/>
                  </a:lnTo>
                  <a:lnTo>
                    <a:pt x="157" y="33"/>
                  </a:lnTo>
                  <a:lnTo>
                    <a:pt x="157" y="30"/>
                  </a:lnTo>
                  <a:lnTo>
                    <a:pt x="154" y="26"/>
                  </a:lnTo>
                  <a:lnTo>
                    <a:pt x="151" y="22"/>
                  </a:lnTo>
                  <a:lnTo>
                    <a:pt x="148" y="19"/>
                  </a:lnTo>
                  <a:lnTo>
                    <a:pt x="145" y="14"/>
                  </a:lnTo>
                  <a:lnTo>
                    <a:pt x="142" y="11"/>
                  </a:lnTo>
                  <a:lnTo>
                    <a:pt x="141" y="9"/>
                  </a:lnTo>
                  <a:lnTo>
                    <a:pt x="138" y="4"/>
                  </a:lnTo>
                  <a:lnTo>
                    <a:pt x="135" y="3"/>
                  </a:lnTo>
                  <a:lnTo>
                    <a:pt x="131" y="1"/>
                  </a:lnTo>
                  <a:lnTo>
                    <a:pt x="127" y="1"/>
                  </a:lnTo>
                  <a:lnTo>
                    <a:pt x="122" y="0"/>
                  </a:lnTo>
                  <a:lnTo>
                    <a:pt x="118" y="0"/>
                  </a:lnTo>
                  <a:lnTo>
                    <a:pt x="113" y="0"/>
                  </a:lnTo>
                  <a:lnTo>
                    <a:pt x="109" y="1"/>
                  </a:lnTo>
                  <a:lnTo>
                    <a:pt x="106" y="1"/>
                  </a:lnTo>
                  <a:lnTo>
                    <a:pt x="105" y="1"/>
                  </a:lnTo>
                  <a:lnTo>
                    <a:pt x="100" y="3"/>
                  </a:lnTo>
                  <a:lnTo>
                    <a:pt x="99" y="3"/>
                  </a:lnTo>
                  <a:lnTo>
                    <a:pt x="96" y="4"/>
                  </a:lnTo>
                  <a:lnTo>
                    <a:pt x="93" y="6"/>
                  </a:lnTo>
                  <a:lnTo>
                    <a:pt x="90" y="6"/>
                  </a:lnTo>
                  <a:lnTo>
                    <a:pt x="87" y="7"/>
                  </a:lnTo>
                  <a:lnTo>
                    <a:pt x="84" y="9"/>
                  </a:lnTo>
                  <a:lnTo>
                    <a:pt x="83" y="10"/>
                  </a:lnTo>
                  <a:lnTo>
                    <a:pt x="80" y="10"/>
                  </a:lnTo>
                  <a:lnTo>
                    <a:pt x="79" y="11"/>
                  </a:lnTo>
                  <a:lnTo>
                    <a:pt x="76" y="13"/>
                  </a:lnTo>
                  <a:lnTo>
                    <a:pt x="55" y="71"/>
                  </a:lnTo>
                  <a:lnTo>
                    <a:pt x="38" y="86"/>
                  </a:lnTo>
                  <a:lnTo>
                    <a:pt x="9" y="8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610" name="Freeform 117"/>
            <p:cNvSpPr>
              <a:spLocks/>
            </p:cNvSpPr>
            <p:nvPr/>
          </p:nvSpPr>
          <p:spPr bwMode="auto">
            <a:xfrm>
              <a:off x="765" y="3055"/>
              <a:ext cx="23" cy="61"/>
            </a:xfrm>
            <a:custGeom>
              <a:avLst/>
              <a:gdLst>
                <a:gd name="T0" fmla="*/ 0 w 45"/>
                <a:gd name="T1" fmla="*/ 0 h 124"/>
                <a:gd name="T2" fmla="*/ 1 w 45"/>
                <a:gd name="T3" fmla="*/ 0 h 124"/>
                <a:gd name="T4" fmla="*/ 1 w 45"/>
                <a:gd name="T5" fmla="*/ 0 h 124"/>
                <a:gd name="T6" fmla="*/ 1 w 45"/>
                <a:gd name="T7" fmla="*/ 0 h 124"/>
                <a:gd name="T8" fmla="*/ 1 w 45"/>
                <a:gd name="T9" fmla="*/ 0 h 124"/>
                <a:gd name="T10" fmla="*/ 1 w 45"/>
                <a:gd name="T11" fmla="*/ 0 h 124"/>
                <a:gd name="T12" fmla="*/ 1 w 45"/>
                <a:gd name="T13" fmla="*/ 0 h 124"/>
                <a:gd name="T14" fmla="*/ 1 w 45"/>
                <a:gd name="T15" fmla="*/ 0 h 124"/>
                <a:gd name="T16" fmla="*/ 1 w 45"/>
                <a:gd name="T17" fmla="*/ 0 h 124"/>
                <a:gd name="T18" fmla="*/ 1 w 45"/>
                <a:gd name="T19" fmla="*/ 0 h 124"/>
                <a:gd name="T20" fmla="*/ 1 w 45"/>
                <a:gd name="T21" fmla="*/ 0 h 124"/>
                <a:gd name="T22" fmla="*/ 1 w 45"/>
                <a:gd name="T23" fmla="*/ 0 h 124"/>
                <a:gd name="T24" fmla="*/ 1 w 45"/>
                <a:gd name="T25" fmla="*/ 0 h 124"/>
                <a:gd name="T26" fmla="*/ 1 w 45"/>
                <a:gd name="T27" fmla="*/ 0 h 124"/>
                <a:gd name="T28" fmla="*/ 1 w 45"/>
                <a:gd name="T29" fmla="*/ 0 h 124"/>
                <a:gd name="T30" fmla="*/ 1 w 45"/>
                <a:gd name="T31" fmla="*/ 0 h 124"/>
                <a:gd name="T32" fmla="*/ 1 w 45"/>
                <a:gd name="T33" fmla="*/ 0 h 124"/>
                <a:gd name="T34" fmla="*/ 1 w 45"/>
                <a:gd name="T35" fmla="*/ 0 h 124"/>
                <a:gd name="T36" fmla="*/ 1 w 45"/>
                <a:gd name="T37" fmla="*/ 0 h 124"/>
                <a:gd name="T38" fmla="*/ 1 w 45"/>
                <a:gd name="T39" fmla="*/ 0 h 124"/>
                <a:gd name="T40" fmla="*/ 1 w 45"/>
                <a:gd name="T41" fmla="*/ 0 h 124"/>
                <a:gd name="T42" fmla="*/ 1 w 45"/>
                <a:gd name="T43" fmla="*/ 0 h 124"/>
                <a:gd name="T44" fmla="*/ 1 w 45"/>
                <a:gd name="T45" fmla="*/ 0 h 124"/>
                <a:gd name="T46" fmla="*/ 1 w 45"/>
                <a:gd name="T47" fmla="*/ 0 h 124"/>
                <a:gd name="T48" fmla="*/ 1 w 45"/>
                <a:gd name="T49" fmla="*/ 0 h 124"/>
                <a:gd name="T50" fmla="*/ 1 w 45"/>
                <a:gd name="T51" fmla="*/ 0 h 124"/>
                <a:gd name="T52" fmla="*/ 1 w 45"/>
                <a:gd name="T53" fmla="*/ 0 h 124"/>
                <a:gd name="T54" fmla="*/ 1 w 45"/>
                <a:gd name="T55" fmla="*/ 0 h 124"/>
                <a:gd name="T56" fmla="*/ 1 w 45"/>
                <a:gd name="T57" fmla="*/ 0 h 124"/>
                <a:gd name="T58" fmla="*/ 1 w 45"/>
                <a:gd name="T59" fmla="*/ 0 h 124"/>
                <a:gd name="T60" fmla="*/ 1 w 45"/>
                <a:gd name="T61" fmla="*/ 0 h 124"/>
                <a:gd name="T62" fmla="*/ 1 w 45"/>
                <a:gd name="T63" fmla="*/ 0 h 124"/>
                <a:gd name="T64" fmla="*/ 1 w 45"/>
                <a:gd name="T65" fmla="*/ 0 h 124"/>
                <a:gd name="T66" fmla="*/ 1 w 45"/>
                <a:gd name="T67" fmla="*/ 0 h 124"/>
                <a:gd name="T68" fmla="*/ 1 w 45"/>
                <a:gd name="T69" fmla="*/ 0 h 124"/>
                <a:gd name="T70" fmla="*/ 1 w 45"/>
                <a:gd name="T71" fmla="*/ 0 h 124"/>
                <a:gd name="T72" fmla="*/ 1 w 45"/>
                <a:gd name="T73" fmla="*/ 0 h 124"/>
                <a:gd name="T74" fmla="*/ 1 w 45"/>
                <a:gd name="T75" fmla="*/ 0 h 124"/>
                <a:gd name="T76" fmla="*/ 1 w 45"/>
                <a:gd name="T77" fmla="*/ 0 h 124"/>
                <a:gd name="T78" fmla="*/ 1 w 45"/>
                <a:gd name="T79" fmla="*/ 0 h 124"/>
                <a:gd name="T80" fmla="*/ 1 w 45"/>
                <a:gd name="T81" fmla="*/ 0 h 124"/>
                <a:gd name="T82" fmla="*/ 1 w 45"/>
                <a:gd name="T83" fmla="*/ 0 h 124"/>
                <a:gd name="T84" fmla="*/ 1 w 45"/>
                <a:gd name="T85" fmla="*/ 0 h 124"/>
                <a:gd name="T86" fmla="*/ 1 w 45"/>
                <a:gd name="T87" fmla="*/ 0 h 124"/>
                <a:gd name="T88" fmla="*/ 1 w 45"/>
                <a:gd name="T89" fmla="*/ 0 h 124"/>
                <a:gd name="T90" fmla="*/ 1 w 45"/>
                <a:gd name="T91" fmla="*/ 0 h 124"/>
                <a:gd name="T92" fmla="*/ 1 w 45"/>
                <a:gd name="T93" fmla="*/ 0 h 124"/>
                <a:gd name="T94" fmla="*/ 0 w 45"/>
                <a:gd name="T95" fmla="*/ 0 h 124"/>
                <a:gd name="T96" fmla="*/ 0 w 45"/>
                <a:gd name="T97" fmla="*/ 0 h 124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45"/>
                <a:gd name="T148" fmla="*/ 0 h 124"/>
                <a:gd name="T149" fmla="*/ 45 w 45"/>
                <a:gd name="T150" fmla="*/ 124 h 124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45" h="124">
                  <a:moveTo>
                    <a:pt x="0" y="25"/>
                  </a:moveTo>
                  <a:lnTo>
                    <a:pt x="0" y="22"/>
                  </a:lnTo>
                  <a:lnTo>
                    <a:pt x="2" y="19"/>
                  </a:lnTo>
                  <a:lnTo>
                    <a:pt x="3" y="15"/>
                  </a:lnTo>
                  <a:lnTo>
                    <a:pt x="6" y="12"/>
                  </a:lnTo>
                  <a:lnTo>
                    <a:pt x="7" y="7"/>
                  </a:lnTo>
                  <a:lnTo>
                    <a:pt x="10" y="5"/>
                  </a:lnTo>
                  <a:lnTo>
                    <a:pt x="13" y="2"/>
                  </a:lnTo>
                  <a:lnTo>
                    <a:pt x="18" y="0"/>
                  </a:lnTo>
                  <a:lnTo>
                    <a:pt x="21" y="0"/>
                  </a:lnTo>
                  <a:lnTo>
                    <a:pt x="23" y="2"/>
                  </a:lnTo>
                  <a:lnTo>
                    <a:pt x="28" y="5"/>
                  </a:lnTo>
                  <a:lnTo>
                    <a:pt x="31" y="7"/>
                  </a:lnTo>
                  <a:lnTo>
                    <a:pt x="35" y="12"/>
                  </a:lnTo>
                  <a:lnTo>
                    <a:pt x="38" y="16"/>
                  </a:lnTo>
                  <a:lnTo>
                    <a:pt x="41" y="19"/>
                  </a:lnTo>
                  <a:lnTo>
                    <a:pt x="44" y="23"/>
                  </a:lnTo>
                  <a:lnTo>
                    <a:pt x="44" y="25"/>
                  </a:lnTo>
                  <a:lnTo>
                    <a:pt x="45" y="28"/>
                  </a:lnTo>
                  <a:lnTo>
                    <a:pt x="45" y="32"/>
                  </a:lnTo>
                  <a:lnTo>
                    <a:pt x="45" y="37"/>
                  </a:lnTo>
                  <a:lnTo>
                    <a:pt x="45" y="39"/>
                  </a:lnTo>
                  <a:lnTo>
                    <a:pt x="45" y="44"/>
                  </a:lnTo>
                  <a:lnTo>
                    <a:pt x="45" y="50"/>
                  </a:lnTo>
                  <a:lnTo>
                    <a:pt x="45" y="54"/>
                  </a:lnTo>
                  <a:lnTo>
                    <a:pt x="45" y="58"/>
                  </a:lnTo>
                  <a:lnTo>
                    <a:pt x="44" y="63"/>
                  </a:lnTo>
                  <a:lnTo>
                    <a:pt x="44" y="67"/>
                  </a:lnTo>
                  <a:lnTo>
                    <a:pt x="44" y="73"/>
                  </a:lnTo>
                  <a:lnTo>
                    <a:pt x="44" y="76"/>
                  </a:lnTo>
                  <a:lnTo>
                    <a:pt x="42" y="79"/>
                  </a:lnTo>
                  <a:lnTo>
                    <a:pt x="42" y="82"/>
                  </a:lnTo>
                  <a:lnTo>
                    <a:pt x="42" y="84"/>
                  </a:lnTo>
                  <a:lnTo>
                    <a:pt x="41" y="86"/>
                  </a:lnTo>
                  <a:lnTo>
                    <a:pt x="41" y="89"/>
                  </a:lnTo>
                  <a:lnTo>
                    <a:pt x="39" y="92"/>
                  </a:lnTo>
                  <a:lnTo>
                    <a:pt x="39" y="95"/>
                  </a:lnTo>
                  <a:lnTo>
                    <a:pt x="38" y="96"/>
                  </a:lnTo>
                  <a:lnTo>
                    <a:pt x="37" y="99"/>
                  </a:lnTo>
                  <a:lnTo>
                    <a:pt x="37" y="102"/>
                  </a:lnTo>
                  <a:lnTo>
                    <a:pt x="35" y="106"/>
                  </a:lnTo>
                  <a:lnTo>
                    <a:pt x="34" y="108"/>
                  </a:lnTo>
                  <a:lnTo>
                    <a:pt x="32" y="111"/>
                  </a:lnTo>
                  <a:lnTo>
                    <a:pt x="31" y="114"/>
                  </a:lnTo>
                  <a:lnTo>
                    <a:pt x="31" y="116"/>
                  </a:lnTo>
                  <a:lnTo>
                    <a:pt x="28" y="121"/>
                  </a:lnTo>
                  <a:lnTo>
                    <a:pt x="26" y="124"/>
                  </a:lnTo>
                  <a:lnTo>
                    <a:pt x="21" y="124"/>
                  </a:lnTo>
                  <a:lnTo>
                    <a:pt x="18" y="124"/>
                  </a:lnTo>
                  <a:lnTo>
                    <a:pt x="15" y="122"/>
                  </a:lnTo>
                  <a:lnTo>
                    <a:pt x="16" y="119"/>
                  </a:lnTo>
                  <a:lnTo>
                    <a:pt x="18" y="116"/>
                  </a:lnTo>
                  <a:lnTo>
                    <a:pt x="21" y="116"/>
                  </a:lnTo>
                  <a:lnTo>
                    <a:pt x="23" y="115"/>
                  </a:lnTo>
                  <a:lnTo>
                    <a:pt x="26" y="111"/>
                  </a:lnTo>
                  <a:lnTo>
                    <a:pt x="26" y="109"/>
                  </a:lnTo>
                  <a:lnTo>
                    <a:pt x="26" y="108"/>
                  </a:lnTo>
                  <a:lnTo>
                    <a:pt x="28" y="105"/>
                  </a:lnTo>
                  <a:lnTo>
                    <a:pt x="28" y="102"/>
                  </a:lnTo>
                  <a:lnTo>
                    <a:pt x="29" y="98"/>
                  </a:lnTo>
                  <a:lnTo>
                    <a:pt x="29" y="95"/>
                  </a:lnTo>
                  <a:lnTo>
                    <a:pt x="31" y="92"/>
                  </a:lnTo>
                  <a:lnTo>
                    <a:pt x="32" y="87"/>
                  </a:lnTo>
                  <a:lnTo>
                    <a:pt x="32" y="84"/>
                  </a:lnTo>
                  <a:lnTo>
                    <a:pt x="34" y="80"/>
                  </a:lnTo>
                  <a:lnTo>
                    <a:pt x="34" y="77"/>
                  </a:lnTo>
                  <a:lnTo>
                    <a:pt x="35" y="74"/>
                  </a:lnTo>
                  <a:lnTo>
                    <a:pt x="35" y="70"/>
                  </a:lnTo>
                  <a:lnTo>
                    <a:pt x="35" y="67"/>
                  </a:lnTo>
                  <a:lnTo>
                    <a:pt x="37" y="66"/>
                  </a:lnTo>
                  <a:lnTo>
                    <a:pt x="37" y="64"/>
                  </a:lnTo>
                  <a:lnTo>
                    <a:pt x="37" y="60"/>
                  </a:lnTo>
                  <a:lnTo>
                    <a:pt x="37" y="54"/>
                  </a:lnTo>
                  <a:lnTo>
                    <a:pt x="37" y="51"/>
                  </a:lnTo>
                  <a:lnTo>
                    <a:pt x="37" y="48"/>
                  </a:lnTo>
                  <a:lnTo>
                    <a:pt x="35" y="45"/>
                  </a:lnTo>
                  <a:lnTo>
                    <a:pt x="35" y="42"/>
                  </a:lnTo>
                  <a:lnTo>
                    <a:pt x="35" y="39"/>
                  </a:lnTo>
                  <a:lnTo>
                    <a:pt x="34" y="37"/>
                  </a:lnTo>
                  <a:lnTo>
                    <a:pt x="34" y="34"/>
                  </a:lnTo>
                  <a:lnTo>
                    <a:pt x="32" y="32"/>
                  </a:lnTo>
                  <a:lnTo>
                    <a:pt x="31" y="26"/>
                  </a:lnTo>
                  <a:lnTo>
                    <a:pt x="31" y="23"/>
                  </a:lnTo>
                  <a:lnTo>
                    <a:pt x="28" y="21"/>
                  </a:lnTo>
                  <a:lnTo>
                    <a:pt x="26" y="19"/>
                  </a:lnTo>
                  <a:lnTo>
                    <a:pt x="25" y="18"/>
                  </a:lnTo>
                  <a:lnTo>
                    <a:pt x="23" y="18"/>
                  </a:lnTo>
                  <a:lnTo>
                    <a:pt x="21" y="19"/>
                  </a:lnTo>
                  <a:lnTo>
                    <a:pt x="18" y="22"/>
                  </a:lnTo>
                  <a:lnTo>
                    <a:pt x="13" y="25"/>
                  </a:lnTo>
                  <a:lnTo>
                    <a:pt x="10" y="29"/>
                  </a:lnTo>
                  <a:lnTo>
                    <a:pt x="9" y="32"/>
                  </a:lnTo>
                  <a:lnTo>
                    <a:pt x="6" y="34"/>
                  </a:lnTo>
                  <a:lnTo>
                    <a:pt x="3" y="31"/>
                  </a:lnTo>
                  <a:lnTo>
                    <a:pt x="0" y="28"/>
                  </a:lnTo>
                  <a:lnTo>
                    <a:pt x="0" y="2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611" name="Freeform 118"/>
            <p:cNvSpPr>
              <a:spLocks/>
            </p:cNvSpPr>
            <p:nvPr/>
          </p:nvSpPr>
          <p:spPr bwMode="auto">
            <a:xfrm>
              <a:off x="767" y="3073"/>
              <a:ext cx="18" cy="21"/>
            </a:xfrm>
            <a:custGeom>
              <a:avLst/>
              <a:gdLst>
                <a:gd name="T0" fmla="*/ 0 w 36"/>
                <a:gd name="T1" fmla="*/ 1 h 42"/>
                <a:gd name="T2" fmla="*/ 0 w 36"/>
                <a:gd name="T3" fmla="*/ 1 h 42"/>
                <a:gd name="T4" fmla="*/ 1 w 36"/>
                <a:gd name="T5" fmla="*/ 1 h 42"/>
                <a:gd name="T6" fmla="*/ 1 w 36"/>
                <a:gd name="T7" fmla="*/ 1 h 42"/>
                <a:gd name="T8" fmla="*/ 1 w 36"/>
                <a:gd name="T9" fmla="*/ 1 h 42"/>
                <a:gd name="T10" fmla="*/ 1 w 36"/>
                <a:gd name="T11" fmla="*/ 1 h 42"/>
                <a:gd name="T12" fmla="*/ 1 w 36"/>
                <a:gd name="T13" fmla="*/ 1 h 42"/>
                <a:gd name="T14" fmla="*/ 1 w 36"/>
                <a:gd name="T15" fmla="*/ 1 h 42"/>
                <a:gd name="T16" fmla="*/ 1 w 36"/>
                <a:gd name="T17" fmla="*/ 1 h 42"/>
                <a:gd name="T18" fmla="*/ 1 w 36"/>
                <a:gd name="T19" fmla="*/ 1 h 42"/>
                <a:gd name="T20" fmla="*/ 1 w 36"/>
                <a:gd name="T21" fmla="*/ 1 h 42"/>
                <a:gd name="T22" fmla="*/ 1 w 36"/>
                <a:gd name="T23" fmla="*/ 1 h 42"/>
                <a:gd name="T24" fmla="*/ 1 w 36"/>
                <a:gd name="T25" fmla="*/ 1 h 42"/>
                <a:gd name="T26" fmla="*/ 1 w 36"/>
                <a:gd name="T27" fmla="*/ 1 h 42"/>
                <a:gd name="T28" fmla="*/ 1 w 36"/>
                <a:gd name="T29" fmla="*/ 0 h 42"/>
                <a:gd name="T30" fmla="*/ 1 w 36"/>
                <a:gd name="T31" fmla="*/ 0 h 42"/>
                <a:gd name="T32" fmla="*/ 1 w 36"/>
                <a:gd name="T33" fmla="*/ 0 h 42"/>
                <a:gd name="T34" fmla="*/ 1 w 36"/>
                <a:gd name="T35" fmla="*/ 1 h 42"/>
                <a:gd name="T36" fmla="*/ 1 w 36"/>
                <a:gd name="T37" fmla="*/ 1 h 42"/>
                <a:gd name="T38" fmla="*/ 1 w 36"/>
                <a:gd name="T39" fmla="*/ 1 h 42"/>
                <a:gd name="T40" fmla="*/ 1 w 36"/>
                <a:gd name="T41" fmla="*/ 1 h 42"/>
                <a:gd name="T42" fmla="*/ 1 w 36"/>
                <a:gd name="T43" fmla="*/ 1 h 42"/>
                <a:gd name="T44" fmla="*/ 1 w 36"/>
                <a:gd name="T45" fmla="*/ 1 h 42"/>
                <a:gd name="T46" fmla="*/ 1 w 36"/>
                <a:gd name="T47" fmla="*/ 1 h 42"/>
                <a:gd name="T48" fmla="*/ 1 w 36"/>
                <a:gd name="T49" fmla="*/ 1 h 42"/>
                <a:gd name="T50" fmla="*/ 1 w 36"/>
                <a:gd name="T51" fmla="*/ 1 h 42"/>
                <a:gd name="T52" fmla="*/ 1 w 36"/>
                <a:gd name="T53" fmla="*/ 1 h 42"/>
                <a:gd name="T54" fmla="*/ 1 w 36"/>
                <a:gd name="T55" fmla="*/ 1 h 42"/>
                <a:gd name="T56" fmla="*/ 1 w 36"/>
                <a:gd name="T57" fmla="*/ 1 h 42"/>
                <a:gd name="T58" fmla="*/ 1 w 36"/>
                <a:gd name="T59" fmla="*/ 1 h 42"/>
                <a:gd name="T60" fmla="*/ 1 w 36"/>
                <a:gd name="T61" fmla="*/ 1 h 42"/>
                <a:gd name="T62" fmla="*/ 1 w 36"/>
                <a:gd name="T63" fmla="*/ 1 h 42"/>
                <a:gd name="T64" fmla="*/ 0 w 36"/>
                <a:gd name="T65" fmla="*/ 1 h 42"/>
                <a:gd name="T66" fmla="*/ 0 w 36"/>
                <a:gd name="T67" fmla="*/ 1 h 42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36"/>
                <a:gd name="T103" fmla="*/ 0 h 42"/>
                <a:gd name="T104" fmla="*/ 36 w 36"/>
                <a:gd name="T105" fmla="*/ 42 h 42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36" h="42">
                  <a:moveTo>
                    <a:pt x="0" y="32"/>
                  </a:moveTo>
                  <a:lnTo>
                    <a:pt x="0" y="30"/>
                  </a:lnTo>
                  <a:lnTo>
                    <a:pt x="2" y="27"/>
                  </a:lnTo>
                  <a:lnTo>
                    <a:pt x="3" y="24"/>
                  </a:lnTo>
                  <a:lnTo>
                    <a:pt x="4" y="21"/>
                  </a:lnTo>
                  <a:lnTo>
                    <a:pt x="6" y="18"/>
                  </a:lnTo>
                  <a:lnTo>
                    <a:pt x="7" y="16"/>
                  </a:lnTo>
                  <a:lnTo>
                    <a:pt x="9" y="13"/>
                  </a:lnTo>
                  <a:lnTo>
                    <a:pt x="12" y="11"/>
                  </a:lnTo>
                  <a:lnTo>
                    <a:pt x="13" y="8"/>
                  </a:lnTo>
                  <a:lnTo>
                    <a:pt x="16" y="7"/>
                  </a:lnTo>
                  <a:lnTo>
                    <a:pt x="20" y="5"/>
                  </a:lnTo>
                  <a:lnTo>
                    <a:pt x="25" y="4"/>
                  </a:lnTo>
                  <a:lnTo>
                    <a:pt x="28" y="1"/>
                  </a:lnTo>
                  <a:lnTo>
                    <a:pt x="31" y="0"/>
                  </a:lnTo>
                  <a:lnTo>
                    <a:pt x="34" y="0"/>
                  </a:lnTo>
                  <a:lnTo>
                    <a:pt x="36" y="11"/>
                  </a:lnTo>
                  <a:lnTo>
                    <a:pt x="18" y="14"/>
                  </a:lnTo>
                  <a:lnTo>
                    <a:pt x="18" y="17"/>
                  </a:lnTo>
                  <a:lnTo>
                    <a:pt x="18" y="21"/>
                  </a:lnTo>
                  <a:lnTo>
                    <a:pt x="18" y="27"/>
                  </a:lnTo>
                  <a:lnTo>
                    <a:pt x="18" y="32"/>
                  </a:lnTo>
                  <a:lnTo>
                    <a:pt x="16" y="37"/>
                  </a:lnTo>
                  <a:lnTo>
                    <a:pt x="15" y="40"/>
                  </a:lnTo>
                  <a:lnTo>
                    <a:pt x="13" y="42"/>
                  </a:lnTo>
                  <a:lnTo>
                    <a:pt x="9" y="42"/>
                  </a:lnTo>
                  <a:lnTo>
                    <a:pt x="7" y="40"/>
                  </a:lnTo>
                  <a:lnTo>
                    <a:pt x="4" y="39"/>
                  </a:lnTo>
                  <a:lnTo>
                    <a:pt x="3" y="37"/>
                  </a:lnTo>
                  <a:lnTo>
                    <a:pt x="2" y="33"/>
                  </a:lnTo>
                  <a:lnTo>
                    <a:pt x="0" y="3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pic>
        <p:nvPicPr>
          <p:cNvPr id="122" name="Рисунок 121" descr="марш.WMF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27763" y="3429000"/>
            <a:ext cx="1279525" cy="1512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3" name="TextBox 222"/>
          <p:cNvSpPr txBox="1">
            <a:spLocks noChangeArrowheads="1"/>
          </p:cNvSpPr>
          <p:nvPr/>
        </p:nvSpPr>
        <p:spPr bwMode="auto">
          <a:xfrm>
            <a:off x="3132138" y="4868863"/>
            <a:ext cx="2909887" cy="646112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3600" i="1" dirty="0">
                <a:latin typeface="Calibri" pitchFamily="34" charset="0"/>
              </a:rPr>
              <a:t>трёхдольный</a:t>
            </a:r>
          </a:p>
        </p:txBody>
      </p:sp>
      <p:sp>
        <p:nvSpPr>
          <p:cNvPr id="224" name="TextBox 223"/>
          <p:cNvSpPr txBox="1">
            <a:spLocks noChangeArrowheads="1"/>
          </p:cNvSpPr>
          <p:nvPr/>
        </p:nvSpPr>
        <p:spPr bwMode="auto">
          <a:xfrm>
            <a:off x="3203575" y="4076700"/>
            <a:ext cx="2759075" cy="646113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3600" i="1" dirty="0">
                <a:latin typeface="Calibri" pitchFamily="34" charset="0"/>
              </a:rPr>
              <a:t>двухдольный</a:t>
            </a:r>
          </a:p>
        </p:txBody>
      </p:sp>
      <p:pic>
        <p:nvPicPr>
          <p:cNvPr id="226" name="02. Track 2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211638" y="3141663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8" name="Блок-схема: узел 227"/>
          <p:cNvSpPr/>
          <p:nvPr/>
        </p:nvSpPr>
        <p:spPr>
          <a:xfrm>
            <a:off x="179388" y="3716338"/>
            <a:ext cx="312737" cy="288925"/>
          </a:xfrm>
          <a:prstGeom prst="flowChartConnector">
            <a:avLst/>
          </a:prstGeom>
          <a:solidFill>
            <a:srgbClr val="FF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29" name="Блок-схема: узел 228"/>
          <p:cNvSpPr/>
          <p:nvPr/>
        </p:nvSpPr>
        <p:spPr>
          <a:xfrm>
            <a:off x="611188" y="4005263"/>
            <a:ext cx="314325" cy="287337"/>
          </a:xfrm>
          <a:prstGeom prst="flowChartConnector">
            <a:avLst/>
          </a:prstGeom>
          <a:solidFill>
            <a:srgbClr val="FF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30" name="Блок-схема: узел 229"/>
          <p:cNvSpPr/>
          <p:nvPr/>
        </p:nvSpPr>
        <p:spPr>
          <a:xfrm>
            <a:off x="827088" y="3860800"/>
            <a:ext cx="314325" cy="288925"/>
          </a:xfrm>
          <a:prstGeom prst="flowChartConnector">
            <a:avLst/>
          </a:prstGeom>
          <a:solidFill>
            <a:srgbClr val="FF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31" name="Блок-схема: узел 230"/>
          <p:cNvSpPr/>
          <p:nvPr/>
        </p:nvSpPr>
        <p:spPr>
          <a:xfrm rot="480000">
            <a:off x="287338" y="3492500"/>
            <a:ext cx="298450" cy="280988"/>
          </a:xfrm>
          <a:prstGeom prst="flowChartConnector">
            <a:avLst/>
          </a:prstGeom>
          <a:solidFill>
            <a:srgbClr val="FF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32" name="Блок-схема: узел 231"/>
          <p:cNvSpPr/>
          <p:nvPr/>
        </p:nvSpPr>
        <p:spPr>
          <a:xfrm>
            <a:off x="539750" y="3429000"/>
            <a:ext cx="312738" cy="287338"/>
          </a:xfrm>
          <a:prstGeom prst="flowChartConnector">
            <a:avLst/>
          </a:prstGeom>
          <a:solidFill>
            <a:srgbClr val="FF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33" name="Блок-схема: узел 232"/>
          <p:cNvSpPr/>
          <p:nvPr/>
        </p:nvSpPr>
        <p:spPr>
          <a:xfrm>
            <a:off x="323850" y="3995738"/>
            <a:ext cx="312738" cy="287337"/>
          </a:xfrm>
          <a:prstGeom prst="flowChartConnector">
            <a:avLst/>
          </a:prstGeom>
          <a:solidFill>
            <a:srgbClr val="FF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34" name="Блок-схема: узел 233"/>
          <p:cNvSpPr/>
          <p:nvPr/>
        </p:nvSpPr>
        <p:spPr>
          <a:xfrm>
            <a:off x="827088" y="3573463"/>
            <a:ext cx="314325" cy="287337"/>
          </a:xfrm>
          <a:prstGeom prst="flowChartConnector">
            <a:avLst/>
          </a:prstGeom>
          <a:solidFill>
            <a:srgbClr val="FF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35" name="Восьмиугольник 234"/>
          <p:cNvSpPr/>
          <p:nvPr/>
        </p:nvSpPr>
        <p:spPr>
          <a:xfrm>
            <a:off x="468313" y="3716338"/>
            <a:ext cx="409575" cy="339725"/>
          </a:xfrm>
          <a:prstGeom prst="oct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3</a:t>
            </a:r>
            <a:endParaRPr lang="ru-RU" dirty="0"/>
          </a:p>
        </p:txBody>
      </p:sp>
      <p:pic>
        <p:nvPicPr>
          <p:cNvPr id="237" name="Picture 234" descr="D:\конференции\конф Привалова март 2013\Колодкина ОВ\Синкопированный ритм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580063" y="1557338"/>
            <a:ext cx="3297237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8" name="Picture 235" descr="D:\конференции\конф Привалова март 2013\Колодкина ОВ\Пунктирный ритм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23850" y="1557338"/>
            <a:ext cx="2809875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0506" name="Группа 238"/>
          <p:cNvGrpSpPr>
            <a:grpSpLocks/>
          </p:cNvGrpSpPr>
          <p:nvPr/>
        </p:nvGrpSpPr>
        <p:grpSpPr bwMode="auto">
          <a:xfrm>
            <a:off x="0" y="-171450"/>
            <a:ext cx="8532813" cy="792163"/>
            <a:chOff x="0" y="-171400"/>
            <a:chExt cx="9144000" cy="792088"/>
          </a:xfrm>
        </p:grpSpPr>
        <p:pic>
          <p:nvPicPr>
            <p:cNvPr id="20508" name="Picture 10" descr="D:\конференции и конкурсы\1 сентября конкурс 2014\Заголовок игры.png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1187624" y="-171400"/>
              <a:ext cx="7956376" cy="7920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41" name="TextBox 240"/>
            <p:cNvSpPr txBox="1"/>
            <p:nvPr/>
          </p:nvSpPr>
          <p:spPr>
            <a:xfrm>
              <a:off x="0" y="34"/>
              <a:ext cx="1209560" cy="52382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ru-RU" sz="2800" b="1" i="1" spc="300" dirty="0">
                  <a:solidFill>
                    <a:srgbClr val="009900"/>
                  </a:solidFill>
                  <a:latin typeface="Times New Roman" pitchFamily="18" charset="0"/>
                  <a:cs typeface="Times New Roman" pitchFamily="18" charset="0"/>
                </a:rPr>
                <a:t>Игра</a:t>
              </a:r>
            </a:p>
          </p:txBody>
        </p:sp>
      </p:grpSp>
      <p:sp>
        <p:nvSpPr>
          <p:cNvPr id="236" name="Заголовок 5"/>
          <p:cNvSpPr txBox="1">
            <a:spLocks/>
          </p:cNvSpPr>
          <p:nvPr/>
        </p:nvSpPr>
        <p:spPr>
          <a:xfrm>
            <a:off x="0" y="6093296"/>
            <a:ext cx="9144000" cy="548679"/>
          </a:xfrm>
          <a:prstGeom prst="rect">
            <a:avLst/>
          </a:prstGeom>
        </p:spPr>
        <p:txBody>
          <a:bodyPr spcFirstLastPara="1">
            <a:prstTxWarp prst="textArchDown">
              <a:avLst>
                <a:gd name="adj" fmla="val 21588409"/>
              </a:avLst>
            </a:prstTxWarp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200" b="1" spc="300" dirty="0">
                <a:solidFill>
                  <a:srgbClr val="3333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Фредерик Шопен</a:t>
            </a:r>
            <a:r>
              <a:rPr lang="ru-RU" sz="3200" b="1" spc="300" dirty="0">
                <a:solidFill>
                  <a:srgbClr val="0000CC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lang="ru-RU" sz="3200" b="1" spc="300" dirty="0">
                <a:solidFill>
                  <a:srgbClr val="3333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«Полонез Ля мажор»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" dur="2000" fill="hold"/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8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5" presetID="23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6" dur="200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7" dur="200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8" dur="200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29" dur="200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3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2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4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2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9" dur="170843" fill="hold"/>
                                        <p:tgtEl>
                                          <p:spTgt spid="2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0" presetID="64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-0.00087 0.03653 L 3.88889E-6 2.48555E-6 " pathEditMode="relative" rAng="0" ptsTypes="AA">
                                      <p:cBhvr>
                                        <p:cTn id="41" dur="500" spd="-100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8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3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44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5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6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47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8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9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0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1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6"/>
                  </p:tgtEl>
                </p:cond>
              </p:nextCondLst>
            </p:seq>
            <p:audio>
              <p:cMediaNode>
                <p:cTn id="5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6"/>
                </p:tgtEl>
              </p:cMediaNode>
            </p:audio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mph" presetSubtype="2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9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set>
                                      <p:cBhvr>
                                        <p:cTn id="60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1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23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3" dur="2000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64" dur="2000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65" dur="2000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66" dur="2000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73" restart="whenNotActive" fill="hold" evtFilter="cancelBubble" nodeType="interactiveSeq">
                <p:stCondLst>
                  <p:cond evt="onClick" delay="0">
                    <p:tgtEl>
                      <p:spTgt spid="2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4" fill="hold">
                      <p:stCondLst>
                        <p:cond delay="0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77" dur="1000"/>
                                        <p:tgtEl>
                                          <p:spTgt spid="2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7"/>
                  </p:tgtEl>
                </p:cond>
              </p:nextCondLst>
            </p:seq>
            <p:seq concurrent="1" nextAc="seek">
              <p:cTn id="79" restart="whenNotActive" fill="hold" evtFilter="cancelBubble" nodeType="interactiveSeq">
                <p:stCondLst>
                  <p:cond evt="onClick" delay="0">
                    <p:tgtEl>
                      <p:spTgt spid="2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0" fill="hold">
                      <p:stCondLst>
                        <p:cond delay="0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83" dur="2000" fill="hold"/>
                                        <p:tgtEl>
                                          <p:spTgt spid="2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4" dur="2000" fill="hold"/>
                                        <p:tgtEl>
                                          <p:spTgt spid="2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5" dur="2000" fill="hold"/>
                                        <p:tgtEl>
                                          <p:spTgt spid="23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23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87" dur="200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8" dur="200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9" dur="200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90" dur="200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8"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8" grpId="0" animBg="1"/>
      <p:bldP spid="223" grpId="0" animBg="1"/>
      <p:bldP spid="224" grpId="0" animBg="1"/>
      <p:bldP spid="230" grpId="0" animBg="1"/>
      <p:bldP spid="232" grpId="0" animBg="1"/>
      <p:bldP spid="23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39552" y="260648"/>
            <a:ext cx="7847856" cy="1569660"/>
          </a:xfrm>
          <a:prstGeom prst="rect">
            <a:avLst/>
          </a:prstGeom>
        </p:spPr>
        <p:txBody>
          <a:bodyPr>
            <a:spAutoFit/>
            <a:scene3d>
              <a:camera prst="perspectiveLeft"/>
              <a:lightRig rig="threePt" dir="t"/>
            </a:scene3d>
            <a:sp3d extrusionH="57150">
              <a:bevelT w="82550" h="38100" prst="coolSlant"/>
            </a:sp3d>
          </a:bodyPr>
          <a:lstStyle/>
          <a:p>
            <a:pPr algn="ctr">
              <a:defRPr/>
            </a:pPr>
            <a:r>
              <a:rPr lang="ru-RU" sz="4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интернет-ресурсы</a:t>
            </a:r>
            <a:r>
              <a:rPr lang="ru-RU" sz="480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>
              <a:defRPr/>
            </a:pPr>
            <a:endParaRPr lang="ru-RU" sz="4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23528" y="2348880"/>
            <a:ext cx="8424936" cy="1384995"/>
          </a:xfrm>
          <a:prstGeom prst="rect">
            <a:avLst/>
          </a:prstGeom>
        </p:spPr>
        <p:txBody>
          <a:bodyPr>
            <a:spAutoFit/>
          </a:bodyPr>
          <a:lstStyle/>
          <a:p>
            <a:pPr marL="514350" indent="-514350" algn="ctr">
              <a:defRPr/>
            </a:pPr>
            <a:r>
              <a:rPr lang="ru-RU" sz="2800" b="1" spc="30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90033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Клипы мультимедиа - </a:t>
            </a:r>
            <a:r>
              <a:rPr lang="en-US" sz="2800" spc="300" dirty="0">
                <a:ln w="18415" cmpd="sng">
                  <a:solidFill>
                    <a:srgbClr val="0000FF"/>
                  </a:solidFill>
                  <a:prstDash val="solid"/>
                </a:ln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  <a:hlinkClick r:id="rId2"/>
              </a:rPr>
              <a:t>http://office.microsoft.com/ru-RU/?CTT=97</a:t>
            </a:r>
            <a:r>
              <a:rPr lang="ru-RU" sz="2800" spc="300" dirty="0">
                <a:ln w="18415" cmpd="sng">
                  <a:solidFill>
                    <a:srgbClr val="0000FF"/>
                  </a:solidFill>
                  <a:prstDash val="solid"/>
                </a:ln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2800" spc="300" dirty="0">
              <a:ln w="18415" cmpd="sng">
                <a:solidFill>
                  <a:srgbClr val="0000FF"/>
                </a:solidFill>
                <a:prstDash val="solid"/>
              </a:ln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Блок-схема: узел 7"/>
          <p:cNvSpPr/>
          <p:nvPr/>
        </p:nvSpPr>
        <p:spPr>
          <a:xfrm>
            <a:off x="4138613" y="5013325"/>
            <a:ext cx="312737" cy="287338"/>
          </a:xfrm>
          <a:prstGeom prst="flowChartConnector">
            <a:avLst/>
          </a:prstGeom>
          <a:solidFill>
            <a:srgbClr val="FF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9" name="Блок-схема: узел 8"/>
          <p:cNvSpPr/>
          <p:nvPr/>
        </p:nvSpPr>
        <p:spPr>
          <a:xfrm>
            <a:off x="4570413" y="5300663"/>
            <a:ext cx="314325" cy="288925"/>
          </a:xfrm>
          <a:prstGeom prst="flowChartConnector">
            <a:avLst/>
          </a:prstGeom>
          <a:solidFill>
            <a:srgbClr val="FF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0" name="Блок-схема: узел 9"/>
          <p:cNvSpPr/>
          <p:nvPr/>
        </p:nvSpPr>
        <p:spPr>
          <a:xfrm>
            <a:off x="4786313" y="5156200"/>
            <a:ext cx="314325" cy="288925"/>
          </a:xfrm>
          <a:prstGeom prst="flowChartConnector">
            <a:avLst/>
          </a:prstGeom>
          <a:solidFill>
            <a:srgbClr val="FF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1" name="Блок-схема: узел 10"/>
          <p:cNvSpPr/>
          <p:nvPr/>
        </p:nvSpPr>
        <p:spPr>
          <a:xfrm rot="480000">
            <a:off x="4246563" y="4787900"/>
            <a:ext cx="298450" cy="282575"/>
          </a:xfrm>
          <a:prstGeom prst="flowChartConnector">
            <a:avLst/>
          </a:prstGeom>
          <a:solidFill>
            <a:srgbClr val="FF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2" name="Блок-схема: узел 11"/>
          <p:cNvSpPr/>
          <p:nvPr/>
        </p:nvSpPr>
        <p:spPr>
          <a:xfrm>
            <a:off x="4498975" y="4724400"/>
            <a:ext cx="312738" cy="288925"/>
          </a:xfrm>
          <a:prstGeom prst="flowChartConnector">
            <a:avLst/>
          </a:prstGeom>
          <a:solidFill>
            <a:srgbClr val="FF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3" name="Блок-схема: узел 12"/>
          <p:cNvSpPr/>
          <p:nvPr/>
        </p:nvSpPr>
        <p:spPr>
          <a:xfrm>
            <a:off x="4283075" y="5291138"/>
            <a:ext cx="312738" cy="288925"/>
          </a:xfrm>
          <a:prstGeom prst="flowChartConnector">
            <a:avLst/>
          </a:prstGeom>
          <a:solidFill>
            <a:srgbClr val="FF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4" name="Блок-схема: узел 13"/>
          <p:cNvSpPr/>
          <p:nvPr/>
        </p:nvSpPr>
        <p:spPr>
          <a:xfrm>
            <a:off x="4786313" y="4868863"/>
            <a:ext cx="314325" cy="287337"/>
          </a:xfrm>
          <a:prstGeom prst="flowChartConnector">
            <a:avLst/>
          </a:prstGeom>
          <a:solidFill>
            <a:srgbClr val="FF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5" name="Восьмиугольник 14"/>
          <p:cNvSpPr/>
          <p:nvPr/>
        </p:nvSpPr>
        <p:spPr>
          <a:xfrm>
            <a:off x="4427538" y="5013325"/>
            <a:ext cx="409575" cy="336550"/>
          </a:xfrm>
          <a:prstGeom prst="octago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rgbClr val="FF0000"/>
                </a:solidFill>
              </a:rPr>
              <a:t>7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3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3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14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3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1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3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2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3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2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23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1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2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3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3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3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3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>
          <a:xfrm>
            <a:off x="755650" y="4724400"/>
            <a:ext cx="7772400" cy="1470025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spc="300" dirty="0" smtClean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>Фредерик Шопен</a:t>
            </a:r>
            <a:r>
              <a:rPr lang="ru-RU" b="1" spc="3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spc="3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b="1" spc="3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b="1" spc="3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spc="3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  <a:hlinkClick r:id="" action="ppaction://hlinkshowjump?jump=nextslide"/>
              </a:rPr>
              <a:t>«</a:t>
            </a:r>
            <a:r>
              <a:rPr lang="ru-RU" b="1" spc="300" dirty="0" smtClean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  <a:hlinkClick r:id="" action="ppaction://hlinkshowjump?jump=nextslide"/>
              </a:rPr>
              <a:t>Мазурка Фа мажор»</a:t>
            </a:r>
            <a:r>
              <a:rPr lang="ru-RU" b="1" spc="300" dirty="0" smtClean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spc="300" dirty="0" smtClean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spc="300" dirty="0" smtClean="0">
                <a:solidFill>
                  <a:srgbClr val="333300"/>
                </a:solidFill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«Полонез Ля мажор»</a:t>
            </a:r>
            <a:endParaRPr lang="ru-RU" b="1" spc="300" dirty="0">
              <a:solidFill>
                <a:srgbClr val="33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9" name="Picture 2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35375" y="2060575"/>
            <a:ext cx="1817688" cy="2179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Блок-схема: узел 6"/>
          <p:cNvSpPr/>
          <p:nvPr/>
        </p:nvSpPr>
        <p:spPr>
          <a:xfrm>
            <a:off x="1619250" y="1125538"/>
            <a:ext cx="312738" cy="287337"/>
          </a:xfrm>
          <a:prstGeom prst="flowChartConnector">
            <a:avLst/>
          </a:prstGeom>
          <a:solidFill>
            <a:srgbClr val="FF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Блок-схема: узел 7"/>
          <p:cNvSpPr/>
          <p:nvPr/>
        </p:nvSpPr>
        <p:spPr>
          <a:xfrm>
            <a:off x="2051050" y="1412875"/>
            <a:ext cx="314325" cy="288925"/>
          </a:xfrm>
          <a:prstGeom prst="flowChartConnector">
            <a:avLst/>
          </a:prstGeom>
          <a:solidFill>
            <a:srgbClr val="FF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Блок-схема: узел 8"/>
          <p:cNvSpPr/>
          <p:nvPr/>
        </p:nvSpPr>
        <p:spPr>
          <a:xfrm>
            <a:off x="2266950" y="1268413"/>
            <a:ext cx="314325" cy="288925"/>
          </a:xfrm>
          <a:prstGeom prst="flowChartConnector">
            <a:avLst/>
          </a:prstGeom>
          <a:solidFill>
            <a:srgbClr val="FF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Блок-схема: узел 10"/>
          <p:cNvSpPr/>
          <p:nvPr/>
        </p:nvSpPr>
        <p:spPr>
          <a:xfrm rot="480000">
            <a:off x="1727200" y="900113"/>
            <a:ext cx="298450" cy="282575"/>
          </a:xfrm>
          <a:prstGeom prst="flowChartConnector">
            <a:avLst/>
          </a:prstGeom>
          <a:solidFill>
            <a:srgbClr val="FF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Блок-схема: узел 11"/>
          <p:cNvSpPr/>
          <p:nvPr/>
        </p:nvSpPr>
        <p:spPr>
          <a:xfrm>
            <a:off x="1979613" y="836613"/>
            <a:ext cx="312737" cy="288925"/>
          </a:xfrm>
          <a:prstGeom prst="flowChartConnector">
            <a:avLst/>
          </a:prstGeom>
          <a:solidFill>
            <a:srgbClr val="FF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Блок-схема: узел 12"/>
          <p:cNvSpPr/>
          <p:nvPr/>
        </p:nvSpPr>
        <p:spPr>
          <a:xfrm>
            <a:off x="1763713" y="1403350"/>
            <a:ext cx="312737" cy="288925"/>
          </a:xfrm>
          <a:prstGeom prst="flowChartConnector">
            <a:avLst/>
          </a:prstGeom>
          <a:solidFill>
            <a:srgbClr val="FF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Блок-схема: узел 13"/>
          <p:cNvSpPr/>
          <p:nvPr/>
        </p:nvSpPr>
        <p:spPr>
          <a:xfrm>
            <a:off x="2266950" y="981075"/>
            <a:ext cx="314325" cy="287338"/>
          </a:xfrm>
          <a:prstGeom prst="flowChartConnector">
            <a:avLst/>
          </a:prstGeom>
          <a:solidFill>
            <a:srgbClr val="FF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Восьмиугольник 14"/>
          <p:cNvSpPr/>
          <p:nvPr/>
        </p:nvSpPr>
        <p:spPr>
          <a:xfrm>
            <a:off x="1908175" y="1125538"/>
            <a:ext cx="409575" cy="336550"/>
          </a:xfrm>
          <a:prstGeom prst="octago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7</a:t>
            </a:r>
          </a:p>
        </p:txBody>
      </p:sp>
      <p:sp>
        <p:nvSpPr>
          <p:cNvPr id="16" name="Управляющая кнопка: домой 15">
            <a:hlinkClick r:id="rId5" action="ppaction://hlinksldjump" highlightClick="1"/>
          </p:cNvPr>
          <p:cNvSpPr/>
          <p:nvPr/>
        </p:nvSpPr>
        <p:spPr>
          <a:xfrm>
            <a:off x="8748713" y="0"/>
            <a:ext cx="395287" cy="333375"/>
          </a:xfrm>
          <a:prstGeom prst="actionButtonHome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179512" y="0"/>
            <a:ext cx="8964488" cy="1139934"/>
          </a:xfrm>
          <a:prstGeom prst="rect">
            <a:avLst/>
          </a:prstGeom>
        </p:spPr>
        <p:txBody>
          <a:bodyPr>
            <a:prstTxWarp prst="textWave1">
              <a:avLst>
                <a:gd name="adj1" fmla="val 12500"/>
                <a:gd name="adj2" fmla="val -159"/>
              </a:avLst>
            </a:prstTxWarp>
            <a:spAutoFit/>
          </a:bodyPr>
          <a:lstStyle/>
          <a:p>
            <a:pPr algn="ctr">
              <a:defRPr/>
            </a:pPr>
            <a:r>
              <a:rPr lang="ru-RU" sz="4000" b="1" spc="300" dirty="0">
                <a:ln w="18000">
                  <a:solidFill>
                    <a:srgbClr val="00B050"/>
                  </a:solidFill>
                  <a:prstDash val="solid"/>
                  <a:miter lim="800000"/>
                </a:ln>
                <a:solidFill>
                  <a:srgbClr val="FF99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Игра «</a:t>
            </a:r>
            <a:r>
              <a:rPr lang="ru-RU" sz="4000" b="1" spc="300" dirty="0">
                <a:ln w="18000">
                  <a:solidFill>
                    <a:srgbClr val="00B05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4000" b="1" spc="300" dirty="0">
                <a:ln w="18000">
                  <a:solidFill>
                    <a:srgbClr val="00B050"/>
                  </a:solidFill>
                  <a:prstDash val="solid"/>
                  <a:miter lim="800000"/>
                </a:ln>
                <a:solidFill>
                  <a:srgbClr val="0000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ru-RU" sz="4000" b="1" spc="300" dirty="0">
                <a:ln w="18000">
                  <a:solidFill>
                    <a:srgbClr val="00B050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ru-RU" sz="4000" b="1" spc="300" dirty="0">
                <a:ln w="18000">
                  <a:solidFill>
                    <a:srgbClr val="00B050"/>
                  </a:solidFill>
                  <a:prstDash val="solid"/>
                  <a:miter lim="800000"/>
                </a:ln>
                <a:solidFill>
                  <a:srgbClr val="66FF33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sz="4000" b="1" spc="300" dirty="0">
                <a:ln w="18000">
                  <a:solidFill>
                    <a:srgbClr val="00B050"/>
                  </a:solidFill>
                  <a:prstDash val="solid"/>
                  <a:miter lim="800000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ru-RU" sz="4000" b="1" spc="300" dirty="0">
                <a:ln w="18000">
                  <a:solidFill>
                    <a:srgbClr val="00B050"/>
                  </a:solidFill>
                  <a:prstDash val="solid"/>
                  <a:miter lim="800000"/>
                </a:ln>
                <a:solidFill>
                  <a:srgbClr val="FF33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ru-RU" sz="4000" b="1" spc="300" dirty="0">
                <a:ln w="18000">
                  <a:solidFill>
                    <a:srgbClr val="00B050"/>
                  </a:solidFill>
                  <a:prstDash val="solid"/>
                  <a:miter lim="800000"/>
                </a:ln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ы</a:t>
            </a:r>
            <a:r>
              <a:rPr lang="ru-RU" sz="4000" b="1" spc="300" dirty="0">
                <a:ln w="18000">
                  <a:solidFill>
                    <a:srgbClr val="00B05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spc="300" dirty="0">
                <a:ln w="18000">
                  <a:solidFill>
                    <a:srgbClr val="00B050"/>
                  </a:solidFill>
                  <a:prstDash val="solid"/>
                  <a:miter lim="800000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4000" b="1" spc="300" dirty="0">
                <a:ln w="18000">
                  <a:solidFill>
                    <a:srgbClr val="00B05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4000" b="1" spc="300" dirty="0">
                <a:ln w="18000">
                  <a:solidFill>
                    <a:srgbClr val="00B05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ru-RU" sz="4000" b="1" spc="300" dirty="0">
                <a:ln w="18000">
                  <a:solidFill>
                    <a:srgbClr val="00B050"/>
                  </a:solidFill>
                  <a:prstDash val="solid"/>
                  <a:miter lim="800000"/>
                </a:ln>
                <a:solidFill>
                  <a:srgbClr val="0000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4000" b="1" spc="300" dirty="0">
                <a:ln w="18000">
                  <a:solidFill>
                    <a:srgbClr val="00B050"/>
                  </a:solidFill>
                  <a:prstDash val="solid"/>
                  <a:miter lim="800000"/>
                </a:ln>
                <a:solidFill>
                  <a:srgbClr val="66FF33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4000" b="1" spc="300" dirty="0">
                <a:ln w="18000">
                  <a:solidFill>
                    <a:srgbClr val="00B050"/>
                  </a:solidFill>
                  <a:prstDash val="solid"/>
                  <a:miter lim="800000"/>
                </a:ln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4000" b="1" spc="300" dirty="0">
                <a:ln w="18000">
                  <a:solidFill>
                    <a:srgbClr val="00B050"/>
                  </a:solidFill>
                  <a:prstDash val="solid"/>
                  <a:miter lim="800000"/>
                </a:ln>
                <a:solidFill>
                  <a:schemeClr val="accent5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ц</a:t>
            </a:r>
            <a:r>
              <a:rPr lang="ru-RU" sz="4000" b="1" spc="300" dirty="0">
                <a:ln w="18000">
                  <a:solidFill>
                    <a:srgbClr val="00B050"/>
                  </a:solidFill>
                  <a:prstDash val="solid"/>
                  <a:miter lim="800000"/>
                </a:ln>
                <a:solidFill>
                  <a:srgbClr val="FF3399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4000" b="1" spc="300" dirty="0">
                <a:ln w="18000">
                  <a:solidFill>
                    <a:srgbClr val="00B050"/>
                  </a:solidFill>
                  <a:prstDash val="solid"/>
                  <a:miter lim="800000"/>
                </a:ln>
                <a:solidFill>
                  <a:srgbClr val="0000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4000" b="1" spc="300" dirty="0">
                <a:ln w="18000">
                  <a:solidFill>
                    <a:srgbClr val="00B050"/>
                  </a:solidFill>
                  <a:prstDash val="solid"/>
                  <a:miter lim="800000"/>
                </a:ln>
                <a:solidFill>
                  <a:srgbClr val="FF99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»  </a:t>
            </a:r>
            <a:endParaRPr lang="en-US" sz="4000" b="1" spc="300" dirty="0">
              <a:ln w="18000">
                <a:solidFill>
                  <a:srgbClr val="00B050"/>
                </a:solidFill>
                <a:prstDash val="solid"/>
                <a:miter lim="800000"/>
              </a:ln>
              <a:solidFill>
                <a:srgbClr val="FF99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3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3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14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3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1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3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2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3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2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23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1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2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3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3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3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3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20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override="childStyle">
                                        <p:cTn id="41" dur="250" autoRev="1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CC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42" dur="250" autoRev="1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CC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43" dur="250" autoRev="1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1" grpId="0" animBg="1"/>
      <p:bldP spid="12" grpId="0" animBg="1"/>
      <p:bldP spid="13" grpId="0" animBg="1"/>
      <p:bldP spid="14" grpId="0" animBg="1"/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4294967295"/>
          </p:nvPr>
        </p:nvGraphicFramePr>
        <p:xfrm>
          <a:off x="0" y="476250"/>
          <a:ext cx="9144000" cy="63817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5123" name="Группа 4"/>
          <p:cNvGrpSpPr>
            <a:grpSpLocks/>
          </p:cNvGrpSpPr>
          <p:nvPr/>
        </p:nvGrpSpPr>
        <p:grpSpPr bwMode="auto">
          <a:xfrm>
            <a:off x="1619250" y="3500438"/>
            <a:ext cx="4392613" cy="3097212"/>
            <a:chOff x="2267746" y="3816436"/>
            <a:chExt cx="4731464" cy="2564902"/>
          </a:xfrm>
        </p:grpSpPr>
        <p:sp>
          <p:nvSpPr>
            <p:cNvPr id="6" name="Овал 5"/>
            <p:cNvSpPr/>
            <p:nvPr/>
          </p:nvSpPr>
          <p:spPr>
            <a:xfrm>
              <a:off x="2267746" y="3816436"/>
              <a:ext cx="4731464" cy="2564902"/>
            </a:xfrm>
            <a:prstGeom prst="ellips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6">
                <a:alpha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6">
                <a:alpha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/>
            </a:fontRef>
          </p:style>
        </p:sp>
        <p:sp>
          <p:nvSpPr>
            <p:cNvPr id="7" name="Овал 4"/>
            <p:cNvSpPr/>
            <p:nvPr/>
          </p:nvSpPr>
          <p:spPr>
            <a:xfrm>
              <a:off x="2977381" y="4238442"/>
              <a:ext cx="3344685" cy="181291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  <p:txBody>
            <a:bodyPr lIns="30480" tIns="30480" rIns="30480" bIns="30480" spcCol="1270" anchor="ctr"/>
            <a:lstStyle/>
            <a:p>
              <a:pPr algn="ctr" defTabSz="1066800" fontAlgn="auto">
                <a:lnSpc>
                  <a:spcPct val="90000"/>
                </a:lnSpc>
                <a:spcAft>
                  <a:spcPts val="0"/>
                </a:spcAft>
                <a:defRPr/>
              </a:pPr>
              <a:r>
                <a:rPr lang="ru-RU" sz="2400" b="1" dirty="0">
                  <a:hlinkClick r:id="rId8" action="ppaction://hlinksldjump"/>
                </a:rPr>
                <a:t>Динамика</a:t>
              </a:r>
              <a:endParaRPr lang="ru-RU" sz="2400" b="1" dirty="0"/>
            </a:p>
            <a:p>
              <a:pPr algn="ctr" defTabSz="1066800" fontAlgn="auto">
                <a:spcAft>
                  <a:spcPts val="0"/>
                </a:spcAft>
                <a:defRPr/>
              </a:pPr>
              <a:r>
                <a:rPr lang="ru-RU" sz="2000" b="1" i="1" dirty="0"/>
                <a:t>ФОРТЕ, ПИАНО</a:t>
              </a:r>
            </a:p>
            <a:p>
              <a:pPr defTabSz="1066800" fontAlgn="auto">
                <a:spcAft>
                  <a:spcPts val="0"/>
                </a:spcAft>
                <a:defRPr/>
              </a:pPr>
              <a:r>
                <a:rPr lang="ru-RU" sz="2400" b="1" dirty="0"/>
                <a:t>	</a:t>
              </a:r>
              <a:r>
                <a:rPr lang="ru-RU" sz="2400" b="1" i="1" dirty="0"/>
                <a:t> </a:t>
              </a:r>
              <a:r>
                <a:rPr lang="en-US" sz="2400" b="1" i="1" dirty="0"/>
                <a:t>f</a:t>
              </a:r>
              <a:r>
                <a:rPr lang="ru-RU" sz="2400" b="1" i="1" dirty="0"/>
                <a:t>         </a:t>
              </a:r>
              <a:r>
                <a:rPr lang="en-US" sz="2400" b="1" i="1" dirty="0"/>
                <a:t>P</a:t>
              </a:r>
              <a:endParaRPr lang="ru-RU" sz="2400" b="1" i="1" dirty="0"/>
            </a:p>
            <a:p>
              <a:pPr defTabSz="1066800" fontAlgn="auto">
                <a:spcAft>
                  <a:spcPts val="0"/>
                </a:spcAft>
                <a:defRPr/>
              </a:pPr>
              <a:r>
                <a:rPr lang="ru-RU" sz="2400" b="1" i="1" dirty="0"/>
                <a:t>          громко, тихо</a:t>
              </a:r>
              <a:endParaRPr lang="ru-RU" sz="2400" i="1" dirty="0"/>
            </a:p>
            <a:p>
              <a:pPr algn="ctr" defTabSz="1066800" fontAlgn="auto">
                <a:spcAft>
                  <a:spcPts val="0"/>
                </a:spcAft>
                <a:defRPr/>
              </a:pPr>
              <a:r>
                <a:rPr lang="ru-RU" sz="2400" i="1" dirty="0"/>
                <a:t>меццо-форте</a:t>
              </a:r>
              <a:r>
                <a:rPr lang="ru-RU" sz="2400" dirty="0"/>
                <a:t>(</a:t>
              </a:r>
              <a:r>
                <a:rPr lang="en-US" sz="2400" b="1" dirty="0"/>
                <a:t>mf</a:t>
              </a:r>
              <a:r>
                <a:rPr lang="en-US" sz="2400" dirty="0"/>
                <a:t>)</a:t>
              </a:r>
            </a:p>
            <a:p>
              <a:pPr algn="ctr" defTabSz="1066800" fontAlgn="auto">
                <a:spcAft>
                  <a:spcPts val="0"/>
                </a:spcAft>
                <a:defRPr/>
              </a:pPr>
              <a:r>
                <a:rPr lang="ru-RU" sz="2400" i="1" dirty="0"/>
                <a:t>меццо-пиано</a:t>
              </a:r>
              <a:r>
                <a:rPr lang="ru-RU" sz="2400" dirty="0"/>
                <a:t>(</a:t>
              </a:r>
              <a:r>
                <a:rPr lang="en-US" sz="2400" b="1" dirty="0"/>
                <a:t>mp</a:t>
              </a:r>
              <a:r>
                <a:rPr lang="en-US" sz="2400" dirty="0"/>
                <a:t>)</a:t>
              </a:r>
            </a:p>
            <a:p>
              <a:pPr algn="ctr" defTabSz="1066800" fontAlgn="auto">
                <a:spcAft>
                  <a:spcPts val="0"/>
                </a:spcAft>
                <a:defRPr/>
              </a:pPr>
              <a:r>
                <a:rPr lang="ru-RU" sz="2400" i="1" dirty="0"/>
                <a:t>нарастая</a:t>
              </a:r>
              <a:r>
                <a:rPr lang="en-US" sz="2400" dirty="0"/>
                <a:t>(</a:t>
              </a:r>
              <a:r>
                <a:rPr lang="en-US" sz="2400" b="1" dirty="0"/>
                <a:t>&lt;</a:t>
              </a:r>
              <a:r>
                <a:rPr lang="ru-RU" sz="2400" dirty="0"/>
                <a:t>), </a:t>
              </a:r>
              <a:r>
                <a:rPr lang="ru-RU" sz="2400" i="1" dirty="0"/>
                <a:t>затихая</a:t>
              </a:r>
              <a:r>
                <a:rPr lang="ru-RU" sz="2400" dirty="0"/>
                <a:t>(</a:t>
              </a:r>
              <a:r>
                <a:rPr lang="en-US" sz="2400" b="1" dirty="0"/>
                <a:t>&gt;</a:t>
              </a:r>
              <a:r>
                <a:rPr lang="en-US" sz="2400" dirty="0"/>
                <a:t>) </a:t>
              </a:r>
              <a:endParaRPr lang="ru-RU" sz="1400" dirty="0"/>
            </a:p>
            <a:p>
              <a:pPr algn="ctr" defTabSz="10668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ru-RU" sz="2000" dirty="0"/>
            </a:p>
          </p:txBody>
        </p:sp>
      </p:grpSp>
      <p:sp>
        <p:nvSpPr>
          <p:cNvPr id="12" name="Заголовок 5"/>
          <p:cNvSpPr txBox="1">
            <a:spLocks/>
          </p:cNvSpPr>
          <p:nvPr/>
        </p:nvSpPr>
        <p:spPr>
          <a:xfrm>
            <a:off x="0" y="5661248"/>
            <a:ext cx="9144000" cy="980727"/>
          </a:xfrm>
          <a:prstGeom prst="rect">
            <a:avLst/>
          </a:prstGeom>
        </p:spPr>
        <p:txBody>
          <a:bodyPr spcFirstLastPara="1">
            <a:prstTxWarp prst="textArchDown">
              <a:avLst/>
            </a:prstTxWarp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200" b="1" spc="300" dirty="0">
                <a:solidFill>
                  <a:srgbClr val="333300"/>
                </a:solidFill>
                <a:latin typeface="+mj-lt"/>
                <a:ea typeface="+mj-ea"/>
                <a:cs typeface="+mj-cs"/>
              </a:rPr>
              <a:t>Фредерик Шопен</a:t>
            </a:r>
            <a:r>
              <a:rPr lang="ru-RU" sz="3200" b="1" spc="300" dirty="0">
                <a:solidFill>
                  <a:srgbClr val="0000CC"/>
                </a:solidFill>
                <a:latin typeface="+mj-lt"/>
                <a:ea typeface="+mj-ea"/>
                <a:cs typeface="+mj-cs"/>
              </a:rPr>
              <a:t> </a:t>
            </a:r>
            <a:r>
              <a:rPr lang="ru-RU" sz="3200" b="1" spc="300" dirty="0">
                <a:solidFill>
                  <a:srgbClr val="333300"/>
                </a:solidFill>
                <a:latin typeface="+mj-lt"/>
                <a:ea typeface="+mj-ea"/>
                <a:cs typeface="+mj-cs"/>
              </a:rPr>
              <a:t>«Мазурка Фа мажор»</a:t>
            </a:r>
            <a:br>
              <a:rPr lang="ru-RU" sz="3200" b="1" spc="300" dirty="0">
                <a:solidFill>
                  <a:srgbClr val="333300"/>
                </a:solidFill>
                <a:latin typeface="+mj-lt"/>
                <a:ea typeface="+mj-ea"/>
                <a:cs typeface="+mj-cs"/>
              </a:rPr>
            </a:br>
            <a:endParaRPr lang="ru-RU" sz="3200" b="1" spc="300" dirty="0">
              <a:solidFill>
                <a:srgbClr val="333300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8" name="05. Track 5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211638" y="26368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Управляющая кнопка: домой 9">
            <a:hlinkClick r:id="rId10" action="ppaction://hlinksldjump" highlightClick="1"/>
          </p:cNvPr>
          <p:cNvSpPr/>
          <p:nvPr/>
        </p:nvSpPr>
        <p:spPr>
          <a:xfrm>
            <a:off x="8675688" y="0"/>
            <a:ext cx="468312" cy="476250"/>
          </a:xfrm>
          <a:prstGeom prst="actionButtonHome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grpSp>
        <p:nvGrpSpPr>
          <p:cNvPr id="5127" name="Группа 14"/>
          <p:cNvGrpSpPr>
            <a:grpSpLocks/>
          </p:cNvGrpSpPr>
          <p:nvPr/>
        </p:nvGrpSpPr>
        <p:grpSpPr bwMode="auto">
          <a:xfrm>
            <a:off x="0" y="-171450"/>
            <a:ext cx="8532813" cy="792163"/>
            <a:chOff x="0" y="-171400"/>
            <a:chExt cx="9144000" cy="792088"/>
          </a:xfrm>
        </p:grpSpPr>
        <p:pic>
          <p:nvPicPr>
            <p:cNvPr id="5129" name="Picture 10" descr="D:\конференции и конкурсы\1 сентября конкурс 2014\Заголовок игры.png"/>
            <p:cNvPicPr>
              <a:picLocks noChangeAspect="1" noChangeArrowheads="1"/>
            </p:cNvPicPr>
            <p:nvPr/>
          </p:nvPicPr>
          <p:blipFill>
            <a:blip r:embed="rId11" cstate="print"/>
            <a:srcRect/>
            <a:stretch>
              <a:fillRect/>
            </a:stretch>
          </p:blipFill>
          <p:spPr bwMode="auto">
            <a:xfrm>
              <a:off x="1187624" y="-171400"/>
              <a:ext cx="7956376" cy="7920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4" name="TextBox 13"/>
            <p:cNvSpPr txBox="1"/>
            <p:nvPr/>
          </p:nvSpPr>
          <p:spPr>
            <a:xfrm>
              <a:off x="0" y="34"/>
              <a:ext cx="1209560" cy="52382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ru-RU" sz="2800" b="1" i="1" spc="300" dirty="0">
                  <a:solidFill>
                    <a:srgbClr val="009900"/>
                  </a:solidFill>
                </a:rPr>
                <a:t>Игра</a:t>
              </a:r>
            </a:p>
          </p:txBody>
        </p:sp>
      </p:grpSp>
      <p:pic>
        <p:nvPicPr>
          <p:cNvPr id="5128" name="Picture 12" descr="D:\конференции и конкурсы\1 сентября конкурс 2014\ритм.jpg"/>
          <p:cNvPicPr>
            <a:picLocks noChangeAspect="1" noChangeArrowheads="1"/>
          </p:cNvPicPr>
          <p:nvPr/>
        </p:nvPicPr>
        <p:blipFill>
          <a:blip r:embed="rId12" cstate="print"/>
          <a:srcRect l="13911" t="8885" r="73540" b="83336"/>
          <a:stretch>
            <a:fillRect/>
          </a:stretch>
        </p:blipFill>
        <p:spPr bwMode="auto">
          <a:xfrm>
            <a:off x="1258888" y="981075"/>
            <a:ext cx="1152525" cy="50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1379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Управляющая кнопка: домой 13">
            <a:hlinkClick r:id="rId3" action="ppaction://hlinksldjump" highlightClick="1"/>
          </p:cNvPr>
          <p:cNvSpPr/>
          <p:nvPr/>
        </p:nvSpPr>
        <p:spPr>
          <a:xfrm>
            <a:off x="8605838" y="0"/>
            <a:ext cx="538162" cy="538163"/>
          </a:xfrm>
          <a:prstGeom prst="actionButtonHome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940152" y="4365104"/>
            <a:ext cx="2160240" cy="648072"/>
          </a:xfrm>
          <a:prstGeom prst="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none">
            <a:prstTxWarp prst="textChevronInverted">
              <a:avLst/>
            </a:prstTxWarp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полифония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79512" y="1772816"/>
            <a:ext cx="2221698" cy="584775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i="1" dirty="0"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кантилена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3131840" y="836712"/>
            <a:ext cx="2520280" cy="36004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>
            <a:prstTxWarp prst="textChevronInverted">
              <a:avLst/>
            </a:prstTxWarp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 err="1">
                <a:latin typeface="Times New Roman" pitchFamily="18" charset="0"/>
                <a:cs typeface="Times New Roman" pitchFamily="18" charset="0"/>
              </a:rPr>
              <a:t>песенность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0" y="1052736"/>
            <a:ext cx="2699792" cy="432048"/>
          </a:xfrm>
          <a:prstGeom prst="rect">
            <a:avLst/>
          </a:prstGeom>
          <a:scene3d>
            <a:camera prst="orthographicFront"/>
            <a:lightRig rig="threePt" dir="t"/>
          </a:scene3d>
          <a:sp3d prstMaterial="metal"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none">
            <a:prstTxWarp prst="textChevron">
              <a:avLst/>
            </a:prstTxWarp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 err="1">
                <a:latin typeface="Times New Roman" pitchFamily="18" charset="0"/>
                <a:cs typeface="Times New Roman" pitchFamily="18" charset="0"/>
              </a:rPr>
              <a:t>маршевость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6151" name="Группа 23"/>
          <p:cNvGrpSpPr>
            <a:grpSpLocks/>
          </p:cNvGrpSpPr>
          <p:nvPr/>
        </p:nvGrpSpPr>
        <p:grpSpPr bwMode="auto">
          <a:xfrm>
            <a:off x="2268538" y="1700213"/>
            <a:ext cx="4606925" cy="3117850"/>
            <a:chOff x="2915804" y="-69754"/>
            <a:chExt cx="3214261" cy="1769821"/>
          </a:xfrm>
        </p:grpSpPr>
        <p:sp>
          <p:nvSpPr>
            <p:cNvPr id="25" name="Овал 24"/>
            <p:cNvSpPr/>
            <p:nvPr/>
          </p:nvSpPr>
          <p:spPr>
            <a:xfrm>
              <a:off x="2915804" y="-69754"/>
              <a:ext cx="3214261" cy="1769821"/>
            </a:xfrm>
            <a:prstGeom prst="ellips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alpha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alpha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/>
            </a:fontRef>
          </p:style>
        </p:sp>
        <p:sp>
          <p:nvSpPr>
            <p:cNvPr id="26" name="Овал 4"/>
            <p:cNvSpPr/>
            <p:nvPr/>
          </p:nvSpPr>
          <p:spPr>
            <a:xfrm>
              <a:off x="3386535" y="189772"/>
              <a:ext cx="2272799" cy="125077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  <p:txBody>
            <a:bodyPr lIns="30480" tIns="30480" rIns="30480" bIns="30480" spcCol="1270" anchor="ctr"/>
            <a:lstStyle/>
            <a:p>
              <a:pPr algn="ctr" defTabSz="10668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3200" b="1" u="sng" dirty="0">
                  <a:solidFill>
                    <a:srgbClr val="293BE3"/>
                  </a:solidFill>
                  <a:latin typeface="Times New Roman" pitchFamily="18" charset="0"/>
                  <a:cs typeface="Times New Roman" pitchFamily="18" charset="0"/>
                </a:rPr>
                <a:t>Мелодия</a:t>
              </a:r>
            </a:p>
            <a:p>
              <a:pPr algn="ctr" defTabSz="10668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3200" b="1" u="sng" dirty="0">
                  <a:solidFill>
                    <a:srgbClr val="293BE3"/>
                  </a:solidFill>
                  <a:latin typeface="Times New Roman" pitchFamily="18" charset="0"/>
                  <a:cs typeface="Times New Roman" pitchFamily="18" charset="0"/>
                </a:rPr>
                <a:t>Сопровождение</a:t>
              </a:r>
            </a:p>
            <a:p>
              <a:pPr algn="ctr" defTabSz="10668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3200" b="1" u="sng" dirty="0">
                  <a:solidFill>
                    <a:srgbClr val="293BE3"/>
                  </a:solidFill>
                  <a:latin typeface="Times New Roman" pitchFamily="18" charset="0"/>
                  <a:cs typeface="Times New Roman" pitchFamily="18" charset="0"/>
                </a:rPr>
                <a:t>Склад фактуры</a:t>
              </a:r>
            </a:p>
            <a:p>
              <a:pPr algn="ctr" defTabSz="10668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ru-RU" sz="3200" b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30" name="TextBox 29"/>
          <p:cNvSpPr txBox="1"/>
          <p:nvPr/>
        </p:nvSpPr>
        <p:spPr>
          <a:xfrm>
            <a:off x="6588224" y="1988840"/>
            <a:ext cx="2316660" cy="584775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i="1" dirty="0"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речитатив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251520" y="3068960"/>
            <a:ext cx="2031325" cy="584775"/>
          </a:xfrm>
          <a:prstGeom prst="rect">
            <a:avLst/>
          </a:prstGeom>
          <a:scene3d>
            <a:camera prst="isometricOffAxis2Left"/>
            <a:lightRig rig="threePt" dir="t">
              <a:rot lat="0" lon="0" rev="1200000"/>
            </a:lightRig>
          </a:scene3d>
          <a:sp3d>
            <a:bevelT w="63500" h="254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i="1" dirty="0">
                <a:latin typeface="Times New Roman" pitchFamily="18" charset="0"/>
                <a:cs typeface="Times New Roman" pitchFamily="18" charset="0"/>
              </a:rPr>
              <a:t>арпеджио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54" name="Рисунок 34" descr="ключи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95738" y="3860800"/>
            <a:ext cx="1171575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5" name="Picture 3" descr="C:\Users\1\AppData\Local\Microsoft\Windows\Temporary Internet Files\Content.IE5\F9C1GVN8\MM900205401[1]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95738" y="3860800"/>
            <a:ext cx="1152525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Рисунок 26" descr="ключи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95738" y="3860800"/>
            <a:ext cx="1171575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" name="Заголовок 5"/>
          <p:cNvSpPr txBox="1">
            <a:spLocks/>
          </p:cNvSpPr>
          <p:nvPr/>
        </p:nvSpPr>
        <p:spPr>
          <a:xfrm>
            <a:off x="0" y="5589240"/>
            <a:ext cx="9144000" cy="980727"/>
          </a:xfrm>
          <a:prstGeom prst="rect">
            <a:avLst/>
          </a:prstGeom>
        </p:spPr>
        <p:txBody>
          <a:bodyPr spcFirstLastPara="1">
            <a:prstTxWarp prst="textArchDown">
              <a:avLst/>
            </a:prstTxWarp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200" b="1" spc="300" dirty="0">
                <a:solidFill>
                  <a:srgbClr val="3333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Фредерик Шопен</a:t>
            </a:r>
            <a:r>
              <a:rPr lang="ru-RU" sz="3200" b="1" spc="300" dirty="0">
                <a:solidFill>
                  <a:srgbClr val="0000CC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lang="ru-RU" sz="3200" b="1" spc="300" dirty="0">
                <a:solidFill>
                  <a:srgbClr val="3333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«Мазурка Фа мажор»</a:t>
            </a:r>
            <a:br>
              <a:rPr lang="ru-RU" sz="3200" b="1" spc="300" dirty="0">
                <a:solidFill>
                  <a:srgbClr val="333300"/>
                </a:solidFill>
                <a:latin typeface="Times New Roman" pitchFamily="18" charset="0"/>
                <a:ea typeface="+mj-ea"/>
                <a:cs typeface="Times New Roman" pitchFamily="18" charset="0"/>
              </a:rPr>
            </a:br>
            <a:endParaRPr lang="ru-RU" sz="3200" b="1" spc="300" dirty="0">
              <a:solidFill>
                <a:srgbClr val="333300"/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6158" name="Рисунок 28" descr="ноты.gif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268538" y="2276475"/>
            <a:ext cx="838200" cy="1057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9" name="Picture 6" descr="C:\Users\1\AppData\Local\Microsoft\Windows\Temporary Internet Files\Content.IE5\F9C1GVN8\MM900188333[1].gif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268538" y="2276475"/>
            <a:ext cx="819150" cy="103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" name="Рисунок 34" descr="ноты.gif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268538" y="2276475"/>
            <a:ext cx="838200" cy="1057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TextBox 27"/>
          <p:cNvSpPr txBox="1"/>
          <p:nvPr/>
        </p:nvSpPr>
        <p:spPr>
          <a:xfrm>
            <a:off x="1043608" y="4365104"/>
            <a:ext cx="2088232" cy="648072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none">
            <a:prstTxWarp prst="textTriangleInverted">
              <a:avLst/>
            </a:prstTxWarp>
            <a:spAutoFit/>
          </a:bodyPr>
          <a:lstStyle/>
          <a:p>
            <a:pPr>
              <a:defRPr/>
            </a:pPr>
            <a:r>
              <a:rPr lang="ru-RU" sz="2800" b="1" i="1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гомофония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5940152" y="1052736"/>
            <a:ext cx="3203848" cy="52322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>
            <a:prstTxWarp prst="textCurveUp">
              <a:avLst/>
            </a:prstTxWarp>
            <a:spAutoFit/>
          </a:bodyPr>
          <a:lstStyle/>
          <a:p>
            <a:pPr>
              <a:defRPr/>
            </a:pPr>
            <a:r>
              <a:rPr lang="ru-RU" sz="2800" b="1" i="1" dirty="0" err="1">
                <a:latin typeface="Times New Roman" pitchFamily="18" charset="0"/>
                <a:cs typeface="Times New Roman" pitchFamily="18" charset="0"/>
              </a:rPr>
              <a:t>танцевальность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6876256" y="3212976"/>
            <a:ext cx="1944216" cy="584775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>
            <a:spAutoFit/>
            <a:scene3d>
              <a:camera prst="isometricOffAxis2Left"/>
              <a:lightRig rig="threePt" dir="t"/>
            </a:scene3d>
          </a:bodyPr>
          <a:lstStyle/>
          <a:p>
            <a:pPr>
              <a:defRPr/>
            </a:pPr>
            <a:r>
              <a:rPr lang="ru-RU" sz="3200" b="1" i="1" dirty="0">
                <a:latin typeface="Times New Roman" pitchFamily="18" charset="0"/>
                <a:cs typeface="Times New Roman" pitchFamily="18" charset="0"/>
              </a:rPr>
              <a:t>аккорды</a:t>
            </a:r>
          </a:p>
        </p:txBody>
      </p:sp>
      <p:pic>
        <p:nvPicPr>
          <p:cNvPr id="31" name="05. Track 5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427538" y="17732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6" name="Восьмиугольник 75"/>
          <p:cNvSpPr/>
          <p:nvPr/>
        </p:nvSpPr>
        <p:spPr>
          <a:xfrm>
            <a:off x="4500563" y="5373688"/>
            <a:ext cx="409575" cy="338137"/>
          </a:xfrm>
          <a:prstGeom prst="oct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3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8" name="Блок-схема: узел 77"/>
          <p:cNvSpPr/>
          <p:nvPr/>
        </p:nvSpPr>
        <p:spPr>
          <a:xfrm>
            <a:off x="4211638" y="5373688"/>
            <a:ext cx="312737" cy="287337"/>
          </a:xfrm>
          <a:prstGeom prst="flowChartConnector">
            <a:avLst/>
          </a:prstGeom>
          <a:solidFill>
            <a:srgbClr val="FF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9" name="Блок-схема: узел 78"/>
          <p:cNvSpPr/>
          <p:nvPr/>
        </p:nvSpPr>
        <p:spPr>
          <a:xfrm>
            <a:off x="4643438" y="5661025"/>
            <a:ext cx="314325" cy="288925"/>
          </a:xfrm>
          <a:prstGeom prst="flowChartConnector">
            <a:avLst/>
          </a:prstGeom>
          <a:solidFill>
            <a:srgbClr val="FF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0" name="Блок-схема: узел 79"/>
          <p:cNvSpPr/>
          <p:nvPr/>
        </p:nvSpPr>
        <p:spPr>
          <a:xfrm>
            <a:off x="4859338" y="5516563"/>
            <a:ext cx="314325" cy="288925"/>
          </a:xfrm>
          <a:prstGeom prst="flowChartConnector">
            <a:avLst/>
          </a:prstGeom>
          <a:solidFill>
            <a:srgbClr val="FF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1" name="Блок-схема: узел 80"/>
          <p:cNvSpPr/>
          <p:nvPr/>
        </p:nvSpPr>
        <p:spPr>
          <a:xfrm rot="480000">
            <a:off x="4319588" y="5148263"/>
            <a:ext cx="298450" cy="282575"/>
          </a:xfrm>
          <a:prstGeom prst="flowChartConnector">
            <a:avLst/>
          </a:prstGeom>
          <a:solidFill>
            <a:srgbClr val="FF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2" name="Блок-схема: узел 81"/>
          <p:cNvSpPr/>
          <p:nvPr/>
        </p:nvSpPr>
        <p:spPr>
          <a:xfrm>
            <a:off x="4572000" y="5084763"/>
            <a:ext cx="312738" cy="288925"/>
          </a:xfrm>
          <a:prstGeom prst="flowChartConnector">
            <a:avLst/>
          </a:prstGeom>
          <a:solidFill>
            <a:srgbClr val="FF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7" name="Блок-схема: узел 76"/>
          <p:cNvSpPr/>
          <p:nvPr/>
        </p:nvSpPr>
        <p:spPr>
          <a:xfrm>
            <a:off x="4356100" y="5651500"/>
            <a:ext cx="312738" cy="288925"/>
          </a:xfrm>
          <a:prstGeom prst="flowChartConnector">
            <a:avLst/>
          </a:prstGeom>
          <a:solidFill>
            <a:srgbClr val="FF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3" name="Блок-схема: узел 82"/>
          <p:cNvSpPr/>
          <p:nvPr/>
        </p:nvSpPr>
        <p:spPr>
          <a:xfrm>
            <a:off x="4859338" y="5229225"/>
            <a:ext cx="314325" cy="287338"/>
          </a:xfrm>
          <a:prstGeom prst="flowChartConnector">
            <a:avLst/>
          </a:prstGeom>
          <a:solidFill>
            <a:srgbClr val="FF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6173" name="Группа 36"/>
          <p:cNvGrpSpPr>
            <a:grpSpLocks/>
          </p:cNvGrpSpPr>
          <p:nvPr/>
        </p:nvGrpSpPr>
        <p:grpSpPr bwMode="auto">
          <a:xfrm>
            <a:off x="0" y="-171450"/>
            <a:ext cx="8532813" cy="792163"/>
            <a:chOff x="0" y="-171400"/>
            <a:chExt cx="9144000" cy="792088"/>
          </a:xfrm>
        </p:grpSpPr>
        <p:pic>
          <p:nvPicPr>
            <p:cNvPr id="6174" name="Picture 10" descr="D:\конференции и конкурсы\1 сентября конкурс 2014\Заголовок игры.png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1187624" y="-171400"/>
              <a:ext cx="7956376" cy="7920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9" name="TextBox 38"/>
            <p:cNvSpPr txBox="1"/>
            <p:nvPr/>
          </p:nvSpPr>
          <p:spPr>
            <a:xfrm>
              <a:off x="0" y="34"/>
              <a:ext cx="1209560" cy="52382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ru-RU" sz="2800" b="1" i="1" spc="300" dirty="0">
                  <a:solidFill>
                    <a:srgbClr val="009900"/>
                  </a:solidFill>
                  <a:latin typeface="Times New Roman" pitchFamily="18" charset="0"/>
                  <a:cs typeface="Times New Roman" pitchFamily="18" charset="0"/>
                </a:rPr>
                <a:t>Игра</a:t>
              </a:r>
            </a:p>
          </p:txBody>
        </p:sp>
      </p:grp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3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2" dur="2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3" dur="2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4" dur="2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45" dur="2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3" presetClass="emph" presetSubtype="0" repeatCount="indefinite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49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>
                                      <p:cBhvr>
                                        <p:cTn id="50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>
                                      <p:cBhvr>
                                        <p:cTn id="51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52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3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57" dur="2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58" dur="2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59" dur="2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60" dur="2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3" presetClass="emph" presetSubtype="0" repeatCount="indefinite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64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>
                                      <p:cBhvr>
                                        <p:cTn id="65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>
                                      <p:cBhvr>
                                        <p:cTn id="66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67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2" dur="91379" fill="hold"/>
                                        <p:tgtEl>
                                          <p:spTgt spid="3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audio>
              <p:cMediaNode>
                <p:cTn id="7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1"/>
                </p:tgtEl>
              </p:cMediaNode>
            </p:audio>
            <p:seq concurrent="1" nextAc="seek">
              <p:cTn id="78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9" fill="hold">
                      <p:stCondLst>
                        <p:cond delay="0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3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82" dur="2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3" dur="2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4" dur="2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85" dur="2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3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89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>
                                      <p:cBhvr>
                                        <p:cTn id="90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>
                                      <p:cBhvr>
                                        <p:cTn id="91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92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</p:childTnLst>
        </p:cTn>
      </p:par>
    </p:tnLst>
    <p:bldLst>
      <p:bldP spid="28" grpId="0" animBg="1"/>
      <p:bldP spid="29" grpId="0" animBg="1"/>
      <p:bldP spid="36" grpId="0" animBg="1"/>
      <p:bldP spid="80" grpId="0" animBg="1"/>
      <p:bldP spid="82" grpId="0" animBg="1"/>
      <p:bldP spid="7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" name="Группа 2"/>
          <p:cNvGrpSpPr>
            <a:grpSpLocks/>
          </p:cNvGrpSpPr>
          <p:nvPr/>
        </p:nvGrpSpPr>
        <p:grpSpPr bwMode="auto">
          <a:xfrm>
            <a:off x="2484438" y="1125538"/>
            <a:ext cx="4068762" cy="2995612"/>
            <a:chOff x="5580115" y="288032"/>
            <a:chExt cx="2522723" cy="2390909"/>
          </a:xfrm>
        </p:grpSpPr>
        <p:sp>
          <p:nvSpPr>
            <p:cNvPr id="4" name="Овал 3"/>
            <p:cNvSpPr/>
            <p:nvPr/>
          </p:nvSpPr>
          <p:spPr>
            <a:xfrm>
              <a:off x="5580115" y="288032"/>
              <a:ext cx="2522723" cy="2390909"/>
            </a:xfrm>
            <a:prstGeom prst="ellipse">
              <a:avLst/>
            </a:prstGeom>
            <a:solidFill>
              <a:schemeClr val="accent4">
                <a:alpha val="5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4">
                <a:alpha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4">
                <a:alpha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/>
            </a:fontRef>
          </p:style>
        </p:sp>
        <p:sp>
          <p:nvSpPr>
            <p:cNvPr id="5" name="Овал 4"/>
            <p:cNvSpPr/>
            <p:nvPr/>
          </p:nvSpPr>
          <p:spPr>
            <a:xfrm>
              <a:off x="5949222" y="637736"/>
              <a:ext cx="1784510" cy="1691501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  <p:txBody>
            <a:bodyPr lIns="30480" tIns="30480" rIns="30480" bIns="30480" spcCol="1270" anchor="ctr"/>
            <a:lstStyle/>
            <a:p>
              <a:pPr algn="ctr" defTabSz="10668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3600" b="1" u="sng" dirty="0">
                  <a:solidFill>
                    <a:srgbClr val="293BE3"/>
                  </a:solidFill>
                  <a:latin typeface="Times New Roman" pitchFamily="18" charset="0"/>
                  <a:cs typeface="Times New Roman" pitchFamily="18" charset="0"/>
                </a:rPr>
                <a:t>Регистр</a:t>
              </a:r>
            </a:p>
            <a:p>
              <a:pPr algn="ctr" defTabSz="10668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ru-RU" sz="3600" b="1" dirty="0">
                <a:latin typeface="Times New Roman" pitchFamily="18" charset="0"/>
                <a:cs typeface="Times New Roman" pitchFamily="18" charset="0"/>
              </a:endParaRPr>
            </a:p>
            <a:p>
              <a:pPr algn="ctr" defTabSz="10668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ru-RU" sz="3600" b="1" dirty="0">
                <a:latin typeface="Times New Roman" pitchFamily="18" charset="0"/>
                <a:cs typeface="Times New Roman" pitchFamily="18" charset="0"/>
              </a:endParaRPr>
            </a:p>
            <a:p>
              <a:pPr algn="ctr" defTabSz="10668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ru-RU" sz="3600" i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10" name="Управляющая кнопка: домой 9">
            <a:hlinkClick r:id="rId3" action="ppaction://hlinksldjump" highlightClick="1"/>
          </p:cNvPr>
          <p:cNvSpPr/>
          <p:nvPr/>
        </p:nvSpPr>
        <p:spPr>
          <a:xfrm>
            <a:off x="8605838" y="0"/>
            <a:ext cx="538162" cy="538163"/>
          </a:xfrm>
          <a:prstGeom prst="actionButtonHome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835150" y="4652963"/>
            <a:ext cx="1330325" cy="523875"/>
          </a:xfrm>
          <a:prstGeom prst="rect">
            <a:avLst/>
          </a:prstGeom>
          <a:solidFill>
            <a:schemeClr val="accent2">
              <a:lumMod val="50000"/>
            </a:schemeClr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угрюмо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7164388" y="1773238"/>
            <a:ext cx="1206500" cy="52387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звонко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900113" y="981075"/>
            <a:ext cx="1009650" cy="52387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легко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6011863" y="4724400"/>
            <a:ext cx="1377950" cy="523875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мрачно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7308850" y="3500438"/>
            <a:ext cx="1646238" cy="52387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спокойно</a:t>
            </a:r>
          </a:p>
        </p:txBody>
      </p:sp>
      <p:pic>
        <p:nvPicPr>
          <p:cNvPr id="7177" name="Рисунок 22" descr="птица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11413" y="1412875"/>
            <a:ext cx="1171575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8" name="Picture 5" descr="C:\Users\1\AppData\Local\Microsoft\Windows\Temporary Internet Files\Content.IE5\5MGQ4818\MM900323740[1]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411413" y="1412875"/>
            <a:ext cx="1152525" cy="1144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Рисунок 24" descr="птица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11413" y="1412875"/>
            <a:ext cx="1171575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80" name="Рисунок 25" descr="филин.gif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995738" y="4005263"/>
            <a:ext cx="1249362" cy="136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81" name="Picture 5" descr="C:\Users\1\AppData\Local\Microsoft\Windows\Temporary Internet Files\Content.IE5\5MGQ4818\MM900365150[2].gif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995738" y="4005263"/>
            <a:ext cx="1246187" cy="136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Рисунок 23" descr="филин.gif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995738" y="4005263"/>
            <a:ext cx="1260475" cy="1379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83" name="Рисунок 26" descr="курица.gif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795963" y="2636838"/>
            <a:ext cx="1368425" cy="102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84" name="Picture 11" descr="C:\Users\1\AppData\Local\Microsoft\Windows\Temporary Internet Files\Content.IE5\F9C1GVN8\MM900356724[1].gif"/>
          <p:cNvPicPr>
            <a:picLocks noChangeAspect="1" noChangeArrowheads="1" noCrop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795963" y="2636838"/>
            <a:ext cx="1360487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Рисунок 20" descr="курица.gif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795963" y="2636838"/>
            <a:ext cx="1392237" cy="104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" name="Заголовок 5"/>
          <p:cNvSpPr txBox="1">
            <a:spLocks/>
          </p:cNvSpPr>
          <p:nvPr/>
        </p:nvSpPr>
        <p:spPr>
          <a:xfrm>
            <a:off x="0" y="5589240"/>
            <a:ext cx="9144000" cy="980727"/>
          </a:xfrm>
          <a:prstGeom prst="rect">
            <a:avLst/>
          </a:prstGeom>
        </p:spPr>
        <p:txBody>
          <a:bodyPr spcFirstLastPara="1">
            <a:prstTxWarp prst="textArchDown">
              <a:avLst/>
            </a:prstTxWarp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200" b="1" spc="300" dirty="0">
                <a:solidFill>
                  <a:srgbClr val="3333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Фредерик Шопен</a:t>
            </a:r>
            <a:r>
              <a:rPr lang="ru-RU" sz="3200" b="1" spc="300" dirty="0">
                <a:solidFill>
                  <a:srgbClr val="0000CC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lang="ru-RU" sz="3200" b="1" spc="300" dirty="0">
                <a:solidFill>
                  <a:srgbClr val="3333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«Мазурка Фа мажор»</a:t>
            </a:r>
            <a:br>
              <a:rPr lang="ru-RU" sz="3200" b="1" spc="300" dirty="0">
                <a:solidFill>
                  <a:srgbClr val="333300"/>
                </a:solidFill>
                <a:latin typeface="Times New Roman" pitchFamily="18" charset="0"/>
                <a:ea typeface="+mj-ea"/>
                <a:cs typeface="Times New Roman" pitchFamily="18" charset="0"/>
              </a:rPr>
            </a:br>
            <a:endParaRPr lang="ru-RU" sz="3200" b="1" spc="300" dirty="0">
              <a:solidFill>
                <a:srgbClr val="333300"/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31" name="TextBox 30"/>
          <p:cNvSpPr txBox="1">
            <a:spLocks noChangeArrowheads="1"/>
          </p:cNvSpPr>
          <p:nvPr/>
        </p:nvSpPr>
        <p:spPr bwMode="auto">
          <a:xfrm>
            <a:off x="3635375" y="1844675"/>
            <a:ext cx="1831975" cy="646113"/>
          </a:xfrm>
          <a:prstGeom prst="rect">
            <a:avLst/>
          </a:prstGeom>
          <a:solidFill>
            <a:srgbClr val="8486CA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 i="1">
                <a:latin typeface="Times New Roman" pitchFamily="18" charset="0"/>
                <a:cs typeface="Times New Roman" pitchFamily="18" charset="0"/>
              </a:rPr>
              <a:t>высокий</a:t>
            </a:r>
          </a:p>
        </p:txBody>
      </p:sp>
      <p:sp>
        <p:nvSpPr>
          <p:cNvPr id="35" name="TextBox 34"/>
          <p:cNvSpPr txBox="1">
            <a:spLocks noChangeArrowheads="1"/>
          </p:cNvSpPr>
          <p:nvPr/>
        </p:nvSpPr>
        <p:spPr bwMode="auto">
          <a:xfrm>
            <a:off x="3779838" y="3141663"/>
            <a:ext cx="1550987" cy="646112"/>
          </a:xfrm>
          <a:prstGeom prst="rect">
            <a:avLst/>
          </a:prstGeom>
          <a:solidFill>
            <a:srgbClr val="8486CA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 i="1">
                <a:latin typeface="Times New Roman" pitchFamily="18" charset="0"/>
                <a:cs typeface="Times New Roman" pitchFamily="18" charset="0"/>
              </a:rPr>
              <a:t>низкий</a:t>
            </a:r>
          </a:p>
        </p:txBody>
      </p:sp>
      <p:sp>
        <p:nvSpPr>
          <p:cNvPr id="36" name="TextBox 35"/>
          <p:cNvSpPr txBox="1">
            <a:spLocks noChangeArrowheads="1"/>
          </p:cNvSpPr>
          <p:nvPr/>
        </p:nvSpPr>
        <p:spPr bwMode="auto">
          <a:xfrm>
            <a:off x="3635375" y="2492375"/>
            <a:ext cx="1797050" cy="646113"/>
          </a:xfrm>
          <a:prstGeom prst="rect">
            <a:avLst/>
          </a:prstGeom>
          <a:solidFill>
            <a:srgbClr val="8486CA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 i="1">
                <a:latin typeface="Times New Roman" pitchFamily="18" charset="0"/>
                <a:cs typeface="Times New Roman" pitchFamily="18" charset="0"/>
              </a:rPr>
              <a:t>средний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323850" y="2781300"/>
            <a:ext cx="1573213" cy="523875"/>
          </a:xfrm>
          <a:prstGeom prst="rect">
            <a:avLst/>
          </a:prstGeom>
          <a:solidFill>
            <a:schemeClr val="accent1"/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уверенно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5795963" y="836613"/>
            <a:ext cx="1217612" cy="522287"/>
          </a:xfrm>
          <a:prstGeom prst="rect">
            <a:avLst/>
          </a:prstGeom>
          <a:solidFill>
            <a:srgbClr val="FFFF66"/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тонко</a:t>
            </a:r>
          </a:p>
        </p:txBody>
      </p:sp>
      <p:pic>
        <p:nvPicPr>
          <p:cNvPr id="30" name="05. Track 5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427538" y="11255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" name="Блок-схема: узел 31"/>
          <p:cNvSpPr/>
          <p:nvPr/>
        </p:nvSpPr>
        <p:spPr>
          <a:xfrm>
            <a:off x="1476375" y="3870325"/>
            <a:ext cx="312738" cy="287338"/>
          </a:xfrm>
          <a:prstGeom prst="flowChartConnector">
            <a:avLst/>
          </a:prstGeom>
          <a:solidFill>
            <a:srgbClr val="FF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" name="Блок-схема: узел 32"/>
          <p:cNvSpPr/>
          <p:nvPr/>
        </p:nvSpPr>
        <p:spPr>
          <a:xfrm>
            <a:off x="1908175" y="4157663"/>
            <a:ext cx="312738" cy="288925"/>
          </a:xfrm>
          <a:prstGeom prst="flowChartConnector">
            <a:avLst/>
          </a:prstGeom>
          <a:solidFill>
            <a:srgbClr val="FF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" name="Блок-схема: узел 33"/>
          <p:cNvSpPr/>
          <p:nvPr/>
        </p:nvSpPr>
        <p:spPr>
          <a:xfrm>
            <a:off x="2124075" y="4014788"/>
            <a:ext cx="312738" cy="287337"/>
          </a:xfrm>
          <a:prstGeom prst="flowChartConnector">
            <a:avLst/>
          </a:prstGeom>
          <a:solidFill>
            <a:srgbClr val="FF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" name="Блок-схема: узел 36"/>
          <p:cNvSpPr/>
          <p:nvPr/>
        </p:nvSpPr>
        <p:spPr>
          <a:xfrm rot="480000">
            <a:off x="1584325" y="3644900"/>
            <a:ext cx="296863" cy="282575"/>
          </a:xfrm>
          <a:prstGeom prst="flowChartConnector">
            <a:avLst/>
          </a:prstGeom>
          <a:solidFill>
            <a:srgbClr val="FF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8" name="Блок-схема: узел 37"/>
          <p:cNvSpPr/>
          <p:nvPr/>
        </p:nvSpPr>
        <p:spPr>
          <a:xfrm>
            <a:off x="1835150" y="3582988"/>
            <a:ext cx="314325" cy="287337"/>
          </a:xfrm>
          <a:prstGeom prst="flowChartConnector">
            <a:avLst/>
          </a:prstGeom>
          <a:solidFill>
            <a:srgbClr val="FF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9" name="Блок-схема: узел 38"/>
          <p:cNvSpPr/>
          <p:nvPr/>
        </p:nvSpPr>
        <p:spPr>
          <a:xfrm>
            <a:off x="1619250" y="4149725"/>
            <a:ext cx="314325" cy="287338"/>
          </a:xfrm>
          <a:prstGeom prst="flowChartConnector">
            <a:avLst/>
          </a:prstGeom>
          <a:solidFill>
            <a:srgbClr val="FF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" name="Блок-схема: узел 39"/>
          <p:cNvSpPr/>
          <p:nvPr/>
        </p:nvSpPr>
        <p:spPr>
          <a:xfrm>
            <a:off x="2124075" y="3725863"/>
            <a:ext cx="312738" cy="288925"/>
          </a:xfrm>
          <a:prstGeom prst="flowChartConnector">
            <a:avLst/>
          </a:prstGeom>
          <a:solidFill>
            <a:srgbClr val="FF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" name="Восьмиугольник 40"/>
          <p:cNvSpPr/>
          <p:nvPr/>
        </p:nvSpPr>
        <p:spPr>
          <a:xfrm>
            <a:off x="1763713" y="3860800"/>
            <a:ext cx="409575" cy="338138"/>
          </a:xfrm>
          <a:prstGeom prst="oct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6</a:t>
            </a:r>
          </a:p>
        </p:txBody>
      </p:sp>
      <p:grpSp>
        <p:nvGrpSpPr>
          <p:cNvPr id="7201" name="Группа 42"/>
          <p:cNvGrpSpPr>
            <a:grpSpLocks/>
          </p:cNvGrpSpPr>
          <p:nvPr/>
        </p:nvGrpSpPr>
        <p:grpSpPr bwMode="auto">
          <a:xfrm>
            <a:off x="0" y="-171450"/>
            <a:ext cx="8532813" cy="792163"/>
            <a:chOff x="0" y="-171400"/>
            <a:chExt cx="9144000" cy="792088"/>
          </a:xfrm>
        </p:grpSpPr>
        <p:pic>
          <p:nvPicPr>
            <p:cNvPr id="7202" name="Picture 10" descr="D:\конференции и конкурсы\1 сентября конкурс 2014\Заголовок игры.png"/>
            <p:cNvPicPr>
              <a:picLocks noChangeAspect="1" noChangeArrowheads="1"/>
            </p:cNvPicPr>
            <p:nvPr/>
          </p:nvPicPr>
          <p:blipFill>
            <a:blip r:embed="rId11" cstate="print"/>
            <a:srcRect/>
            <a:stretch>
              <a:fillRect/>
            </a:stretch>
          </p:blipFill>
          <p:spPr bwMode="auto">
            <a:xfrm>
              <a:off x="1187624" y="-171400"/>
              <a:ext cx="7956376" cy="7920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5" name="TextBox 44"/>
            <p:cNvSpPr txBox="1"/>
            <p:nvPr/>
          </p:nvSpPr>
          <p:spPr>
            <a:xfrm>
              <a:off x="0" y="34"/>
              <a:ext cx="1209560" cy="52382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ru-RU" sz="2800" b="1" i="1" spc="300" dirty="0">
                  <a:solidFill>
                    <a:srgbClr val="009900"/>
                  </a:solidFill>
                  <a:latin typeface="Times New Roman" pitchFamily="18" charset="0"/>
                  <a:cs typeface="Times New Roman" pitchFamily="18" charset="0"/>
                </a:rPr>
                <a:t>Игра</a:t>
              </a:r>
            </a:p>
          </p:txBody>
        </p:sp>
      </p:grp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13FB1E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3" presetID="23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5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6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17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13FB1E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3" presetID="23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4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5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6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27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mph" presetSubtype="2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7" dur="3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8" dur="3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9" dur="3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23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1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2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3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44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mph" presetSubtype="2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9" dur="3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D1FC9E"/>
                                      </p:to>
                                    </p:animClr>
                                    <p:set>
                                      <p:cBhvr>
                                        <p:cTn id="50" dur="3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" dur="3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23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53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54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55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56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mph" presetSubtype="2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1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AD23E"/>
                                      </p:to>
                                    </p:animClr>
                                    <p:set>
                                      <p:cBhvr>
                                        <p:cTn id="62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3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23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5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66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67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68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69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0" fill="hold">
                      <p:stCondLst>
                        <p:cond delay="0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mph" presetSubtype="2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3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D1FC9E"/>
                                      </p:to>
                                    </p:animClr>
                                    <p:set>
                                      <p:cBhvr>
                                        <p:cTn id="74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5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23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77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8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9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80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81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2" fill="hold">
                      <p:stCondLst>
                        <p:cond delay="0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87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8" fill="hold">
                      <p:stCondLst>
                        <p:cond delay="0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1" dur="91379" fill="hold"/>
                                        <p:tgtEl>
                                          <p:spTgt spid="3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audio>
              <p:cMediaNode>
                <p:cTn id="9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0"/>
                </p:tgtEl>
              </p:cMediaNode>
            </p:audio>
            <p:seq concurrent="1" nextAc="seek">
              <p:cTn id="99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0" fill="hold">
                      <p:stCondLst>
                        <p:cond delay="0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</p:childTnLst>
        </p:cTn>
      </p:par>
    </p:tnLst>
    <p:bldLst>
      <p:bldP spid="17" grpId="0" animBg="1"/>
      <p:bldP spid="20" grpId="0" animBg="1"/>
      <p:bldP spid="31" grpId="0" animBg="1"/>
      <p:bldP spid="35" grpId="0" animBg="1"/>
      <p:bldP spid="36" grpId="0" animBg="1"/>
      <p:bldP spid="27" grpId="0" animBg="1"/>
      <p:bldP spid="32" grpId="0" animBg="1"/>
      <p:bldP spid="34" grpId="0" animBg="1"/>
      <p:bldP spid="37" grpId="0" animBg="1"/>
      <p:bldP spid="38" grpId="0" animBg="1"/>
      <p:bldP spid="39" grpId="0" animBg="1"/>
      <p:bldP spid="4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4" name="Группа 6"/>
          <p:cNvGrpSpPr>
            <a:grpSpLocks/>
          </p:cNvGrpSpPr>
          <p:nvPr/>
        </p:nvGrpSpPr>
        <p:grpSpPr bwMode="auto">
          <a:xfrm>
            <a:off x="1476375" y="1196975"/>
            <a:ext cx="5975350" cy="3973513"/>
            <a:chOff x="5796143" y="2520289"/>
            <a:chExt cx="3036147" cy="2329694"/>
          </a:xfrm>
        </p:grpSpPr>
        <p:sp>
          <p:nvSpPr>
            <p:cNvPr id="8" name="Овал 7"/>
            <p:cNvSpPr/>
            <p:nvPr/>
          </p:nvSpPr>
          <p:spPr>
            <a:xfrm>
              <a:off x="5796143" y="2520289"/>
              <a:ext cx="3036147" cy="2329694"/>
            </a:xfrm>
            <a:prstGeom prst="ellips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alpha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5">
                <a:alpha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/>
            </a:fontRef>
          </p:style>
        </p:sp>
        <p:sp>
          <p:nvSpPr>
            <p:cNvPr id="9" name="Овал 4"/>
            <p:cNvSpPr/>
            <p:nvPr/>
          </p:nvSpPr>
          <p:spPr>
            <a:xfrm>
              <a:off x="6240595" y="2861878"/>
              <a:ext cx="2147243" cy="164651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  <p:txBody>
            <a:bodyPr lIns="30480" tIns="30480" rIns="30480" bIns="30480" spcCol="1270" anchor="ctr"/>
            <a:lstStyle/>
            <a:p>
              <a:pPr algn="ctr" defTabSz="10668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3600" b="1" u="sng" dirty="0">
                  <a:solidFill>
                    <a:srgbClr val="293BE3"/>
                  </a:solidFill>
                  <a:latin typeface="Times New Roman" pitchFamily="18" charset="0"/>
                  <a:cs typeface="Times New Roman" pitchFamily="18" charset="0"/>
                </a:rPr>
                <a:t>Тембр</a:t>
              </a:r>
            </a:p>
            <a:p>
              <a:pPr algn="ctr" defTabSz="10668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ru-RU" sz="3600" b="1" dirty="0">
                <a:latin typeface="Times New Roman" pitchFamily="18" charset="0"/>
                <a:cs typeface="Times New Roman" pitchFamily="18" charset="0"/>
              </a:endParaRPr>
            </a:p>
            <a:p>
              <a:pPr algn="ctr" defTabSz="10668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ru-RU" sz="3600" b="1" dirty="0">
                <a:latin typeface="Times New Roman" pitchFamily="18" charset="0"/>
                <a:cs typeface="Times New Roman" pitchFamily="18" charset="0"/>
              </a:endParaRPr>
            </a:p>
            <a:p>
              <a:pPr algn="ctr" defTabSz="10668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ru-RU" sz="3600" b="1" dirty="0">
                <a:latin typeface="Times New Roman" pitchFamily="18" charset="0"/>
                <a:cs typeface="Times New Roman" pitchFamily="18" charset="0"/>
              </a:endParaRPr>
            </a:p>
            <a:p>
              <a:pPr algn="ctr" defTabSz="10668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ru-RU" sz="3600" b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13" name="Управляющая кнопка: домой 12">
            <a:hlinkClick r:id="rId3" action="ppaction://hlinksldjump" highlightClick="1"/>
          </p:cNvPr>
          <p:cNvSpPr/>
          <p:nvPr/>
        </p:nvSpPr>
        <p:spPr>
          <a:xfrm>
            <a:off x="8605838" y="0"/>
            <a:ext cx="538162" cy="538163"/>
          </a:xfrm>
          <a:prstGeom prst="actionButtonHome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6" name="Picture 13" descr="C:\Users\1\AppData\Local\Microsoft\Windows\Temporary Internet Files\Content.IE5\5MGQ4818\MP900427826[1].jpg"/>
          <p:cNvPicPr>
            <a:picLocks noChangeAspect="1" noChangeArrowheads="1"/>
          </p:cNvPicPr>
          <p:nvPr/>
        </p:nvPicPr>
        <p:blipFill>
          <a:blip r:embed="rId4" cstate="print">
            <a:lum contrast="20000"/>
          </a:blip>
          <a:srcRect/>
          <a:stretch>
            <a:fillRect/>
          </a:stretch>
        </p:blipFill>
        <p:spPr bwMode="auto">
          <a:xfrm>
            <a:off x="2771775" y="4292600"/>
            <a:ext cx="1081088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TextBox 20"/>
          <p:cNvSpPr txBox="1"/>
          <p:nvPr/>
        </p:nvSpPr>
        <p:spPr>
          <a:xfrm>
            <a:off x="0" y="836613"/>
            <a:ext cx="2100263" cy="522287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прозрачный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0" y="2133600"/>
            <a:ext cx="1741488" cy="523875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зловещий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0" y="3789363"/>
            <a:ext cx="1501775" cy="523875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могучий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7121525" y="4941888"/>
            <a:ext cx="2022475" cy="523875"/>
          </a:xfrm>
          <a:prstGeom prst="rect">
            <a:avLst/>
          </a:prstGeom>
          <a:solidFill>
            <a:srgbClr val="D30F2B"/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бархатный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0" y="5229225"/>
            <a:ext cx="2927350" cy="523875"/>
          </a:xfrm>
          <a:prstGeom prst="rect">
            <a:avLst/>
          </a:prstGeom>
          <a:solidFill>
            <a:srgbClr val="00CC66"/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переливающийся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4284663" y="5229225"/>
            <a:ext cx="2030412" cy="523875"/>
          </a:xfrm>
          <a:prstGeom prst="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свистящий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7566025" y="3644900"/>
            <a:ext cx="1577975" cy="523875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хриплый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6948488" y="692150"/>
            <a:ext cx="1730375" cy="52387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матовый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323850" y="4508500"/>
            <a:ext cx="1450975" cy="523875"/>
          </a:xfrm>
          <a:prstGeom prst="rect">
            <a:avLst/>
          </a:prstGeom>
          <a:solidFill>
            <a:srgbClr val="FFC000"/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певучий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7164388" y="1557338"/>
            <a:ext cx="1874837" cy="522287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жалобный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3276600" y="620713"/>
            <a:ext cx="2754313" cy="523875"/>
          </a:xfrm>
          <a:prstGeom prst="rect">
            <a:avLst/>
          </a:prstGeom>
          <a:solidFill>
            <a:srgbClr val="6600FF"/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пронзительный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6872288" y="4292600"/>
            <a:ext cx="2271712" cy="522288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насыщенный</a:t>
            </a:r>
          </a:p>
        </p:txBody>
      </p:sp>
      <p:pic>
        <p:nvPicPr>
          <p:cNvPr id="8209" name="Рисунок 35" descr="дирижёр.gif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16013" y="2852738"/>
            <a:ext cx="1152525" cy="798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10" name="Рисунок 39" descr="анс.gif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588125" y="2276475"/>
            <a:ext cx="1603375" cy="127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11" name="Picture 6" descr="C:\Users\1\AppData\Local\Microsoft\Windows\Temporary Internet Files\Content.IE5\W8K2G6XT\MM900303457[1].gif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116013" y="2852738"/>
            <a:ext cx="1166812" cy="79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12" name="Picture 10" descr="C:\Users\1\AppData\Local\Microsoft\Windows\Temporary Internet Files\Content.IE5\W8K2G6XT\MM900296950[1].gif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659563" y="2349500"/>
            <a:ext cx="1557337" cy="1223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" name="Рисунок 33" descr="анс.gif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659563" y="2276475"/>
            <a:ext cx="1584325" cy="1255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" name="Рисунок 40" descr="дирижёр.gif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16013" y="2852738"/>
            <a:ext cx="1152525" cy="798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" name="Заголовок 5"/>
          <p:cNvSpPr txBox="1">
            <a:spLocks/>
          </p:cNvSpPr>
          <p:nvPr/>
        </p:nvSpPr>
        <p:spPr>
          <a:xfrm>
            <a:off x="0" y="5661248"/>
            <a:ext cx="9144000" cy="980727"/>
          </a:xfrm>
          <a:prstGeom prst="rect">
            <a:avLst/>
          </a:prstGeom>
        </p:spPr>
        <p:txBody>
          <a:bodyPr spcFirstLastPara="1">
            <a:prstTxWarp prst="textArchDown">
              <a:avLst/>
            </a:prstTxWarp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200" b="1" spc="300" dirty="0">
                <a:solidFill>
                  <a:srgbClr val="3333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Фредерик Шопен</a:t>
            </a:r>
            <a:r>
              <a:rPr lang="ru-RU" sz="3200" b="1" spc="300" dirty="0">
                <a:solidFill>
                  <a:srgbClr val="0000CC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lang="ru-RU" sz="3200" b="1" spc="300" dirty="0">
                <a:solidFill>
                  <a:srgbClr val="3333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«Мазурка Фа мажор»</a:t>
            </a:r>
            <a:br>
              <a:rPr lang="ru-RU" sz="3200" b="1" spc="300" dirty="0">
                <a:solidFill>
                  <a:srgbClr val="333300"/>
                </a:solidFill>
                <a:latin typeface="Times New Roman" pitchFamily="18" charset="0"/>
                <a:ea typeface="+mj-ea"/>
                <a:cs typeface="Times New Roman" pitchFamily="18" charset="0"/>
              </a:rPr>
            </a:br>
            <a:endParaRPr lang="ru-RU" sz="3200" b="1" spc="300" dirty="0">
              <a:solidFill>
                <a:srgbClr val="333300"/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44" name="TextBox 43"/>
          <p:cNvSpPr txBox="1">
            <a:spLocks noChangeArrowheads="1"/>
          </p:cNvSpPr>
          <p:nvPr/>
        </p:nvSpPr>
        <p:spPr bwMode="auto">
          <a:xfrm>
            <a:off x="3203575" y="2060575"/>
            <a:ext cx="2881313" cy="646113"/>
          </a:xfrm>
          <a:prstGeom prst="rect">
            <a:avLst/>
          </a:prstGeom>
          <a:solidFill>
            <a:srgbClr val="66B4E4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i="1">
                <a:latin typeface="Times New Roman" pitchFamily="18" charset="0"/>
                <a:cs typeface="Times New Roman" pitchFamily="18" charset="0"/>
              </a:rPr>
              <a:t>фортепиано</a:t>
            </a:r>
          </a:p>
        </p:txBody>
      </p:sp>
      <p:sp>
        <p:nvSpPr>
          <p:cNvPr id="45" name="TextBox 44"/>
          <p:cNvSpPr txBox="1">
            <a:spLocks noChangeArrowheads="1"/>
          </p:cNvSpPr>
          <p:nvPr/>
        </p:nvSpPr>
        <p:spPr bwMode="auto">
          <a:xfrm>
            <a:off x="4140200" y="3644900"/>
            <a:ext cx="1270000" cy="646113"/>
          </a:xfrm>
          <a:prstGeom prst="rect">
            <a:avLst/>
          </a:prstGeom>
          <a:solidFill>
            <a:srgbClr val="66B4E4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 i="1">
                <a:latin typeface="Times New Roman" pitchFamily="18" charset="0"/>
                <a:cs typeface="Times New Roman" pitchFamily="18" charset="0"/>
              </a:rPr>
              <a:t>голос</a:t>
            </a:r>
          </a:p>
        </p:txBody>
      </p:sp>
      <p:sp>
        <p:nvSpPr>
          <p:cNvPr id="47" name="TextBox 46"/>
          <p:cNvSpPr txBox="1">
            <a:spLocks noChangeArrowheads="1"/>
          </p:cNvSpPr>
          <p:nvPr/>
        </p:nvSpPr>
        <p:spPr bwMode="auto">
          <a:xfrm>
            <a:off x="2268538" y="2708275"/>
            <a:ext cx="4391025" cy="647700"/>
          </a:xfrm>
          <a:prstGeom prst="rect">
            <a:avLst/>
          </a:prstGeom>
          <a:solidFill>
            <a:srgbClr val="66B4E4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i="1">
                <a:latin typeface="Times New Roman" pitchFamily="18" charset="0"/>
                <a:cs typeface="Times New Roman" pitchFamily="18" charset="0"/>
              </a:rPr>
              <a:t>Оркестр (ансамбль)</a:t>
            </a:r>
          </a:p>
        </p:txBody>
      </p:sp>
      <p:sp>
        <p:nvSpPr>
          <p:cNvPr id="48" name="TextBox 47"/>
          <p:cNvSpPr txBox="1">
            <a:spLocks noChangeArrowheads="1"/>
          </p:cNvSpPr>
          <p:nvPr/>
        </p:nvSpPr>
        <p:spPr bwMode="auto">
          <a:xfrm>
            <a:off x="3995738" y="4365625"/>
            <a:ext cx="852487" cy="646113"/>
          </a:xfrm>
          <a:prstGeom prst="rect">
            <a:avLst/>
          </a:prstGeom>
          <a:solidFill>
            <a:srgbClr val="66B4E4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 i="1">
                <a:latin typeface="Times New Roman" pitchFamily="18" charset="0"/>
                <a:cs typeface="Times New Roman" pitchFamily="18" charset="0"/>
              </a:rPr>
              <a:t>хор</a:t>
            </a:r>
          </a:p>
        </p:txBody>
      </p:sp>
      <p:sp>
        <p:nvSpPr>
          <p:cNvPr id="49" name="TextBox 48"/>
          <p:cNvSpPr txBox="1">
            <a:spLocks noChangeArrowheads="1"/>
          </p:cNvSpPr>
          <p:nvPr/>
        </p:nvSpPr>
        <p:spPr bwMode="auto">
          <a:xfrm>
            <a:off x="3059113" y="2060575"/>
            <a:ext cx="2663825" cy="646113"/>
          </a:xfrm>
          <a:prstGeom prst="rect">
            <a:avLst/>
          </a:prstGeom>
          <a:solidFill>
            <a:srgbClr val="66B4E4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 i="1">
                <a:latin typeface="Times New Roman" pitchFamily="18" charset="0"/>
                <a:cs typeface="Times New Roman" pitchFamily="18" charset="0"/>
              </a:rPr>
              <a:t>инструмент</a:t>
            </a:r>
          </a:p>
        </p:txBody>
      </p:sp>
      <p:pic>
        <p:nvPicPr>
          <p:cNvPr id="8221" name="Рисунок 38" descr="певец.gif"/>
          <p:cNvPicPr>
            <a:picLocks noChangeAspect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508625" y="3357563"/>
            <a:ext cx="1136650" cy="154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22" name="Picture 7" descr="C:\Users\1\AppData\Local\Microsoft\Windows\Temporary Internet Files\Content.IE5\V4FD16UG\MM900336701[1].gif"/>
          <p:cNvPicPr>
            <a:picLocks noChangeAspect="1" noChangeArrowheads="1" noCrop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508625" y="3357563"/>
            <a:ext cx="1152525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79" name="Рисунок 37" descr="певец.gif"/>
          <p:cNvPicPr>
            <a:picLocks noChangeAspect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508625" y="3357563"/>
            <a:ext cx="1136650" cy="1617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24" name="Рисунок 37" descr="саксафон.gif"/>
          <p:cNvPicPr>
            <a:picLocks noChangeAspect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1835150" y="1268413"/>
            <a:ext cx="1223963" cy="1189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25" name="Picture 3" descr="C:\Users\1\AppData\Local\Microsoft\Windows\Temporary Internet Files\Content.IE5\V4FD16UG\MM900336592[1].gif"/>
          <p:cNvPicPr>
            <a:picLocks noChangeAspect="1" noChangeArrowheads="1" noCrop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1763713" y="1268413"/>
            <a:ext cx="1223962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" name="Рисунок 38" descr="саксафон.gif"/>
          <p:cNvPicPr>
            <a:picLocks noChangeAspect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1763713" y="1268413"/>
            <a:ext cx="1223962" cy="1189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" name="05. Track 5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4211638" y="26368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" name="Блок-схема: узел 39"/>
          <p:cNvSpPr/>
          <p:nvPr/>
        </p:nvSpPr>
        <p:spPr>
          <a:xfrm>
            <a:off x="3132138" y="5741988"/>
            <a:ext cx="312737" cy="288925"/>
          </a:xfrm>
          <a:prstGeom prst="flowChartConnector">
            <a:avLst/>
          </a:prstGeom>
          <a:solidFill>
            <a:srgbClr val="FF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2" name="Блок-схема: узел 41"/>
          <p:cNvSpPr/>
          <p:nvPr/>
        </p:nvSpPr>
        <p:spPr>
          <a:xfrm>
            <a:off x="3563938" y="6030913"/>
            <a:ext cx="312737" cy="287337"/>
          </a:xfrm>
          <a:prstGeom prst="flowChartConnector">
            <a:avLst/>
          </a:prstGeom>
          <a:solidFill>
            <a:srgbClr val="FF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6" name="Блок-схема: узел 45"/>
          <p:cNvSpPr/>
          <p:nvPr/>
        </p:nvSpPr>
        <p:spPr>
          <a:xfrm>
            <a:off x="3779838" y="5886450"/>
            <a:ext cx="312737" cy="287338"/>
          </a:xfrm>
          <a:prstGeom prst="flowChartConnector">
            <a:avLst/>
          </a:prstGeom>
          <a:solidFill>
            <a:srgbClr val="FF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0" name="Блок-схема: узел 49"/>
          <p:cNvSpPr/>
          <p:nvPr/>
        </p:nvSpPr>
        <p:spPr>
          <a:xfrm rot="480000">
            <a:off x="3240088" y="5516563"/>
            <a:ext cx="296862" cy="282575"/>
          </a:xfrm>
          <a:prstGeom prst="flowChartConnector">
            <a:avLst/>
          </a:prstGeom>
          <a:solidFill>
            <a:srgbClr val="FF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1" name="Блок-схема: узел 50"/>
          <p:cNvSpPr/>
          <p:nvPr/>
        </p:nvSpPr>
        <p:spPr>
          <a:xfrm>
            <a:off x="3492500" y="5454650"/>
            <a:ext cx="312738" cy="287338"/>
          </a:xfrm>
          <a:prstGeom prst="flowChartConnector">
            <a:avLst/>
          </a:prstGeom>
          <a:solidFill>
            <a:srgbClr val="FF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2" name="Блок-схема: узел 51"/>
          <p:cNvSpPr/>
          <p:nvPr/>
        </p:nvSpPr>
        <p:spPr>
          <a:xfrm>
            <a:off x="3276600" y="6021388"/>
            <a:ext cx="312738" cy="287337"/>
          </a:xfrm>
          <a:prstGeom prst="flowChartConnector">
            <a:avLst/>
          </a:prstGeom>
          <a:solidFill>
            <a:srgbClr val="FF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3" name="Блок-схема: узел 52"/>
          <p:cNvSpPr/>
          <p:nvPr/>
        </p:nvSpPr>
        <p:spPr>
          <a:xfrm>
            <a:off x="3779838" y="5599113"/>
            <a:ext cx="312737" cy="287337"/>
          </a:xfrm>
          <a:prstGeom prst="flowChartConnector">
            <a:avLst/>
          </a:prstGeom>
          <a:solidFill>
            <a:srgbClr val="FF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4" name="Восьмиугольник 53"/>
          <p:cNvSpPr/>
          <p:nvPr/>
        </p:nvSpPr>
        <p:spPr>
          <a:xfrm>
            <a:off x="3419475" y="5732463"/>
            <a:ext cx="411163" cy="339725"/>
          </a:xfrm>
          <a:prstGeom prst="oct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3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8236" name="Группа 55"/>
          <p:cNvGrpSpPr>
            <a:grpSpLocks/>
          </p:cNvGrpSpPr>
          <p:nvPr/>
        </p:nvGrpSpPr>
        <p:grpSpPr bwMode="auto">
          <a:xfrm>
            <a:off x="0" y="-171450"/>
            <a:ext cx="8532813" cy="792163"/>
            <a:chOff x="0" y="-171400"/>
            <a:chExt cx="9144000" cy="792088"/>
          </a:xfrm>
        </p:grpSpPr>
        <p:pic>
          <p:nvPicPr>
            <p:cNvPr id="8237" name="Picture 10" descr="D:\конференции и конкурсы\1 сентября конкурс 2014\Заголовок игры.png"/>
            <p:cNvPicPr>
              <a:picLocks noChangeAspect="1" noChangeArrowheads="1"/>
            </p:cNvPicPr>
            <p:nvPr/>
          </p:nvPicPr>
          <p:blipFill>
            <a:blip r:embed="rId14" cstate="print"/>
            <a:srcRect/>
            <a:stretch>
              <a:fillRect/>
            </a:stretch>
          </p:blipFill>
          <p:spPr bwMode="auto">
            <a:xfrm>
              <a:off x="1187624" y="-171400"/>
              <a:ext cx="7956376" cy="7920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8" name="TextBox 57"/>
            <p:cNvSpPr txBox="1"/>
            <p:nvPr/>
          </p:nvSpPr>
          <p:spPr>
            <a:xfrm>
              <a:off x="0" y="34"/>
              <a:ext cx="1209560" cy="52382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ru-RU" sz="2800" b="1" i="1" spc="300" dirty="0">
                  <a:solidFill>
                    <a:srgbClr val="009900"/>
                  </a:solidFill>
                  <a:latin typeface="Times New Roman" pitchFamily="18" charset="0"/>
                  <a:cs typeface="Times New Roman" pitchFamily="18" charset="0"/>
                </a:rPr>
                <a:t>Игра</a:t>
              </a:r>
            </a:p>
          </p:txBody>
        </p:sp>
      </p:grp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3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66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84" presetID="23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85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6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7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88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89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0" fill="hold">
                      <p:stCondLst>
                        <p:cond delay="0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" presetClass="emph" presetSubtype="2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3" dur="3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BAE0E4"/>
                                      </p:to>
                                    </p:animClr>
                                    <p:set>
                                      <p:cBhvr>
                                        <p:cTn id="94" dur="3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5" dur="3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23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97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98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99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100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101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2" fill="hold">
                      <p:stCondLst>
                        <p:cond delay="0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" presetClass="emph" presetSubtype="2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05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AD23E"/>
                                      </p:to>
                                    </p:animClr>
                                    <p:set>
                                      <p:cBhvr>
                                        <p:cTn id="106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7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23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09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10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11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112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113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4" fill="hold">
                      <p:stCondLst>
                        <p:cond delay="0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7" dur="91379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audio>
              <p:cMediaNode>
                <p:cTn id="12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8"/>
                </p:tgtEl>
              </p:cMediaNode>
            </p:audio>
          </p:childTnLst>
        </p:cTn>
      </p:par>
    </p:tnLst>
    <p:bldLst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44" grpId="0" animBg="1"/>
      <p:bldP spid="45" grpId="0" animBg="1"/>
      <p:bldP spid="47" grpId="0" animBg="1"/>
      <p:bldP spid="48" grpId="0" animBg="1"/>
      <p:bldP spid="49" grpId="0" animBg="1"/>
      <p:bldP spid="46" grpId="0" animBg="1"/>
      <p:bldP spid="51" grpId="0" animBg="1"/>
      <p:bldP spid="5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18" name="Группа 9"/>
          <p:cNvGrpSpPr>
            <a:grpSpLocks/>
          </p:cNvGrpSpPr>
          <p:nvPr/>
        </p:nvGrpSpPr>
        <p:grpSpPr bwMode="auto">
          <a:xfrm>
            <a:off x="1763713" y="1052513"/>
            <a:ext cx="6119812" cy="4248150"/>
            <a:chOff x="2267746" y="3816436"/>
            <a:chExt cx="4731464" cy="2564902"/>
          </a:xfrm>
        </p:grpSpPr>
        <p:sp>
          <p:nvSpPr>
            <p:cNvPr id="11" name="Овал 10"/>
            <p:cNvSpPr/>
            <p:nvPr/>
          </p:nvSpPr>
          <p:spPr>
            <a:xfrm>
              <a:off x="2267746" y="3816436"/>
              <a:ext cx="4731464" cy="2564902"/>
            </a:xfrm>
            <a:prstGeom prst="ellips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6">
                <a:alpha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6">
                <a:alpha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/>
            </a:fontRef>
          </p:style>
        </p:sp>
        <p:sp>
          <p:nvSpPr>
            <p:cNvPr id="12" name="Овал 4"/>
            <p:cNvSpPr/>
            <p:nvPr/>
          </p:nvSpPr>
          <p:spPr>
            <a:xfrm>
              <a:off x="2961203" y="4192162"/>
              <a:ext cx="3344550" cy="1813451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  <p:txBody>
            <a:bodyPr lIns="30480" tIns="30480" rIns="30480" bIns="30480" spcCol="1270" anchor="ctr"/>
            <a:lstStyle/>
            <a:p>
              <a:pPr algn="ctr" defTabSz="1066800" fontAlgn="auto">
                <a:lnSpc>
                  <a:spcPct val="90000"/>
                </a:lnSpc>
                <a:spcAft>
                  <a:spcPts val="0"/>
                </a:spcAft>
                <a:defRPr/>
              </a:pPr>
              <a:r>
                <a:rPr lang="ru-RU" sz="3200" b="1" u="sng" dirty="0">
                  <a:solidFill>
                    <a:srgbClr val="293BE3"/>
                  </a:solidFill>
                  <a:latin typeface="Times New Roman" pitchFamily="18" charset="0"/>
                  <a:cs typeface="Times New Roman" pitchFamily="18" charset="0"/>
                </a:rPr>
                <a:t>Динамика</a:t>
              </a:r>
            </a:p>
            <a:p>
              <a:pPr algn="ctr" defTabSz="1066800" fontAlgn="auto">
                <a:spcAft>
                  <a:spcPts val="0"/>
                </a:spcAft>
                <a:defRPr/>
              </a:pPr>
              <a:r>
                <a:rPr lang="ru-RU" sz="2800" b="1" i="1" dirty="0">
                  <a:latin typeface="Times New Roman" pitchFamily="18" charset="0"/>
                  <a:cs typeface="Times New Roman" pitchFamily="18" charset="0"/>
                </a:rPr>
                <a:t>ФОРТЕ</a:t>
              </a:r>
              <a:r>
                <a:rPr lang="en-US" sz="2800" b="1" i="1" dirty="0">
                  <a:latin typeface="Times New Roman" pitchFamily="18" charset="0"/>
                  <a:cs typeface="Times New Roman" pitchFamily="18" charset="0"/>
                </a:rPr>
                <a:t>|</a:t>
              </a:r>
              <a:r>
                <a:rPr lang="ru-RU" sz="2800" b="1" i="1" dirty="0">
                  <a:latin typeface="Times New Roman" pitchFamily="18" charset="0"/>
                  <a:cs typeface="Times New Roman" pitchFamily="18" charset="0"/>
                </a:rPr>
                <a:t>ПИАНО</a:t>
              </a:r>
            </a:p>
            <a:p>
              <a:pPr defTabSz="1066800" fontAlgn="auto">
                <a:spcAft>
                  <a:spcPts val="0"/>
                </a:spcAft>
                <a:defRPr/>
              </a:pPr>
              <a:r>
                <a:rPr lang="ru-RU" sz="3200" b="1" dirty="0">
                  <a:latin typeface="Times New Roman" pitchFamily="18" charset="0"/>
                  <a:cs typeface="Times New Roman" pitchFamily="18" charset="0"/>
                </a:rPr>
                <a:t>	</a:t>
              </a:r>
              <a:endParaRPr lang="ru-RU" sz="3200" b="1" i="1" dirty="0">
                <a:latin typeface="Times New Roman" pitchFamily="18" charset="0"/>
                <a:cs typeface="Times New Roman" pitchFamily="18" charset="0"/>
              </a:endParaRPr>
            </a:p>
            <a:p>
              <a:pPr defTabSz="1066800" fontAlgn="auto">
                <a:spcAft>
                  <a:spcPts val="0"/>
                </a:spcAft>
                <a:defRPr/>
              </a:pPr>
              <a:r>
                <a:rPr lang="ru-RU" sz="3200" b="1" i="1" dirty="0">
                  <a:latin typeface="Times New Roman" pitchFamily="18" charset="0"/>
                  <a:cs typeface="Times New Roman" pitchFamily="18" charset="0"/>
                </a:rPr>
                <a:t>          громко, тихо</a:t>
              </a:r>
              <a:endParaRPr lang="ru-RU" sz="3200" i="1" dirty="0">
                <a:latin typeface="Times New Roman" pitchFamily="18" charset="0"/>
                <a:cs typeface="Times New Roman" pitchFamily="18" charset="0"/>
              </a:endParaRPr>
            </a:p>
            <a:p>
              <a:pPr algn="ctr" defTabSz="1066800" fontAlgn="auto">
                <a:spcAft>
                  <a:spcPts val="0"/>
                </a:spcAft>
                <a:defRPr/>
              </a:pPr>
              <a:r>
                <a:rPr lang="ru-RU" sz="3200" i="1" dirty="0">
                  <a:latin typeface="Times New Roman" pitchFamily="18" charset="0"/>
                  <a:cs typeface="Times New Roman" pitchFamily="18" charset="0"/>
                </a:rPr>
                <a:t>меццо-форте</a:t>
              </a:r>
              <a:r>
                <a:rPr lang="ru-RU" sz="3200" dirty="0">
                  <a:latin typeface="Times New Roman" pitchFamily="18" charset="0"/>
                  <a:cs typeface="Times New Roman" pitchFamily="18" charset="0"/>
                </a:rPr>
                <a:t>(</a:t>
              </a:r>
              <a:r>
                <a:rPr lang="en-US" sz="3200" b="1" dirty="0">
                  <a:latin typeface="Times New Roman" pitchFamily="18" charset="0"/>
                  <a:cs typeface="Times New Roman" pitchFamily="18" charset="0"/>
                </a:rPr>
                <a:t>mf</a:t>
              </a:r>
              <a:r>
                <a:rPr lang="en-US" sz="3200" dirty="0">
                  <a:latin typeface="Times New Roman" pitchFamily="18" charset="0"/>
                  <a:cs typeface="Times New Roman" pitchFamily="18" charset="0"/>
                </a:rPr>
                <a:t>)</a:t>
              </a:r>
            </a:p>
            <a:p>
              <a:pPr algn="ctr" defTabSz="1066800" fontAlgn="auto">
                <a:spcAft>
                  <a:spcPts val="0"/>
                </a:spcAft>
                <a:defRPr/>
              </a:pPr>
              <a:r>
                <a:rPr lang="ru-RU" sz="3200" i="1" dirty="0">
                  <a:latin typeface="Times New Roman" pitchFamily="18" charset="0"/>
                  <a:cs typeface="Times New Roman" pitchFamily="18" charset="0"/>
                </a:rPr>
                <a:t>меццо-пиано</a:t>
              </a:r>
              <a:r>
                <a:rPr lang="ru-RU" sz="3200" dirty="0">
                  <a:latin typeface="Times New Roman" pitchFamily="18" charset="0"/>
                  <a:cs typeface="Times New Roman" pitchFamily="18" charset="0"/>
                </a:rPr>
                <a:t>(</a:t>
              </a:r>
              <a:r>
                <a:rPr lang="en-US" sz="3200" b="1" dirty="0">
                  <a:latin typeface="Times New Roman" pitchFamily="18" charset="0"/>
                  <a:cs typeface="Times New Roman" pitchFamily="18" charset="0"/>
                </a:rPr>
                <a:t>mp</a:t>
              </a:r>
              <a:r>
                <a:rPr lang="en-US" sz="3200" dirty="0">
                  <a:latin typeface="Times New Roman" pitchFamily="18" charset="0"/>
                  <a:cs typeface="Times New Roman" pitchFamily="18" charset="0"/>
                </a:rPr>
                <a:t>)</a:t>
              </a:r>
            </a:p>
            <a:p>
              <a:pPr algn="ctr" defTabSz="1066800" fontAlgn="auto">
                <a:spcAft>
                  <a:spcPts val="0"/>
                </a:spcAft>
                <a:defRPr/>
              </a:pPr>
              <a:r>
                <a:rPr lang="ru-RU" sz="3200" i="1" dirty="0">
                  <a:latin typeface="Times New Roman" pitchFamily="18" charset="0"/>
                  <a:cs typeface="Times New Roman" pitchFamily="18" charset="0"/>
                </a:rPr>
                <a:t>нарастая</a:t>
              </a:r>
              <a:r>
                <a:rPr lang="en-US" sz="3200" dirty="0">
                  <a:latin typeface="Times New Roman" pitchFamily="18" charset="0"/>
                  <a:cs typeface="Times New Roman" pitchFamily="18" charset="0"/>
                </a:rPr>
                <a:t>(</a:t>
              </a:r>
              <a:r>
                <a:rPr lang="en-US" sz="3200" b="1" dirty="0">
                  <a:latin typeface="Times New Roman" pitchFamily="18" charset="0"/>
                  <a:cs typeface="Times New Roman" pitchFamily="18" charset="0"/>
                </a:rPr>
                <a:t>&lt;</a:t>
              </a:r>
              <a:r>
                <a:rPr lang="ru-RU" sz="3200" dirty="0">
                  <a:latin typeface="Times New Roman" pitchFamily="18" charset="0"/>
                  <a:cs typeface="Times New Roman" pitchFamily="18" charset="0"/>
                </a:rPr>
                <a:t>), </a:t>
              </a:r>
              <a:r>
                <a:rPr lang="ru-RU" sz="3200" i="1" dirty="0">
                  <a:latin typeface="Times New Roman" pitchFamily="18" charset="0"/>
                  <a:cs typeface="Times New Roman" pitchFamily="18" charset="0"/>
                </a:rPr>
                <a:t>затихая</a:t>
              </a:r>
              <a:r>
                <a:rPr lang="ru-RU" sz="3200" dirty="0">
                  <a:latin typeface="Times New Roman" pitchFamily="18" charset="0"/>
                  <a:cs typeface="Times New Roman" pitchFamily="18" charset="0"/>
                </a:rPr>
                <a:t>(</a:t>
              </a:r>
              <a:r>
                <a:rPr lang="en-US" sz="3200" b="1" dirty="0">
                  <a:latin typeface="Times New Roman" pitchFamily="18" charset="0"/>
                  <a:cs typeface="Times New Roman" pitchFamily="18" charset="0"/>
                </a:rPr>
                <a:t>&gt;</a:t>
              </a:r>
              <a:r>
                <a:rPr lang="en-US" sz="3200" dirty="0">
                  <a:latin typeface="Times New Roman" pitchFamily="18" charset="0"/>
                  <a:cs typeface="Times New Roman" pitchFamily="18" charset="0"/>
                </a:rPr>
                <a:t>) </a:t>
              </a:r>
              <a:endParaRPr lang="ru-RU" dirty="0">
                <a:latin typeface="Times New Roman" pitchFamily="18" charset="0"/>
                <a:cs typeface="Times New Roman" pitchFamily="18" charset="0"/>
              </a:endParaRPr>
            </a:p>
            <a:p>
              <a:pPr algn="ctr" defTabSz="10668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ru-RU" sz="32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16" name="Управляющая кнопка: домой 15">
            <a:hlinkClick r:id="rId3" action="ppaction://hlinksldjump" highlightClick="1"/>
          </p:cNvPr>
          <p:cNvSpPr/>
          <p:nvPr/>
        </p:nvSpPr>
        <p:spPr>
          <a:xfrm>
            <a:off x="8605838" y="0"/>
            <a:ext cx="538162" cy="538163"/>
          </a:xfrm>
          <a:prstGeom prst="actionButtonHome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619250" y="5013325"/>
            <a:ext cx="1758950" cy="522288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затаённо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011863" y="620713"/>
            <a:ext cx="1951037" cy="523875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сдержанно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851275" y="5300663"/>
            <a:ext cx="1943100" cy="523875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благородно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84213" y="4149725"/>
            <a:ext cx="1735137" cy="522288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неистово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908175" y="549275"/>
            <a:ext cx="1189038" cy="52387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грозно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0" y="692150"/>
            <a:ext cx="1249363" cy="52387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могуче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250825" y="3284538"/>
            <a:ext cx="1309688" cy="523875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мощно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7874000" y="2276475"/>
            <a:ext cx="1270000" cy="523875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игриво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7302500" y="1341438"/>
            <a:ext cx="1841500" cy="522287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вкрадчиво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6842125" y="5373688"/>
            <a:ext cx="2301875" cy="522287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приглушённо</a:t>
            </a:r>
          </a:p>
        </p:txBody>
      </p:sp>
      <p:pic>
        <p:nvPicPr>
          <p:cNvPr id="9230" name="Рисунок 24" descr="море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42988" y="1196975"/>
            <a:ext cx="2312987" cy="169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31" name="Рисунок 27" descr="водопад1.gif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72225" y="3141663"/>
            <a:ext cx="2016125" cy="2173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32" name="Picture 10" descr="C:\Users\1\AppData\Local\Microsoft\Windows\Temporary Internet Files\Content.IE5\F9C1GVN8\MM900285248[1]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042988" y="1196975"/>
            <a:ext cx="2324100" cy="169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Рисунок 26" descr="море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42988" y="1196975"/>
            <a:ext cx="2376487" cy="170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34" name="Picture 7" descr="C:\Users\1\AppData\Local\Microsoft\Windows\Temporary Internet Files\Content.IE5\W8K2G6XT\MM900283220[1].gif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372225" y="3141663"/>
            <a:ext cx="2035175" cy="2195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Рисунок 25" descr="водопад1.gif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72225" y="3141663"/>
            <a:ext cx="2068513" cy="2230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" name="Заголовок 5"/>
          <p:cNvSpPr txBox="1">
            <a:spLocks/>
          </p:cNvSpPr>
          <p:nvPr/>
        </p:nvSpPr>
        <p:spPr>
          <a:xfrm>
            <a:off x="0" y="5589240"/>
            <a:ext cx="9144000" cy="980727"/>
          </a:xfrm>
          <a:prstGeom prst="rect">
            <a:avLst/>
          </a:prstGeom>
        </p:spPr>
        <p:txBody>
          <a:bodyPr spcFirstLastPara="1">
            <a:prstTxWarp prst="textArchDown">
              <a:avLst/>
            </a:prstTxWarp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200" b="1" spc="300" dirty="0">
                <a:solidFill>
                  <a:srgbClr val="3333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Фредерик Шопен</a:t>
            </a:r>
            <a:r>
              <a:rPr lang="ru-RU" sz="3200" b="1" spc="300" dirty="0">
                <a:solidFill>
                  <a:srgbClr val="0000CC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lang="ru-RU" sz="3200" b="1" spc="300" dirty="0">
                <a:solidFill>
                  <a:srgbClr val="3333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«Мазурка Фа мажор»</a:t>
            </a:r>
            <a:br>
              <a:rPr lang="ru-RU" sz="3200" b="1" spc="300" dirty="0">
                <a:solidFill>
                  <a:srgbClr val="333300"/>
                </a:solidFill>
                <a:latin typeface="Times New Roman" pitchFamily="18" charset="0"/>
                <a:ea typeface="+mj-ea"/>
                <a:cs typeface="Times New Roman" pitchFamily="18" charset="0"/>
              </a:rPr>
            </a:br>
            <a:endParaRPr lang="ru-RU" sz="3200" b="1" spc="300" dirty="0">
              <a:solidFill>
                <a:srgbClr val="333300"/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3995738" y="1916113"/>
            <a:ext cx="433387" cy="647700"/>
          </a:xfrm>
          <a:prstGeom prst="rect">
            <a:avLst/>
          </a:prstGeom>
          <a:solidFill>
            <a:srgbClr val="CAA59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600" i="1">
                <a:latin typeface="Times New Roman" pitchFamily="18" charset="0"/>
                <a:cs typeface="Times New Roman" pitchFamily="18" charset="0"/>
              </a:rPr>
              <a:t>f</a:t>
            </a:r>
            <a:endParaRPr lang="ru-RU" sz="3600" i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TextBox 30"/>
          <p:cNvSpPr txBox="1">
            <a:spLocks noChangeArrowheads="1"/>
          </p:cNvSpPr>
          <p:nvPr/>
        </p:nvSpPr>
        <p:spPr bwMode="auto">
          <a:xfrm>
            <a:off x="5148263" y="1844675"/>
            <a:ext cx="431800" cy="646113"/>
          </a:xfrm>
          <a:prstGeom prst="rect">
            <a:avLst/>
          </a:prstGeom>
          <a:solidFill>
            <a:srgbClr val="CAA59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600" i="1">
                <a:latin typeface="Times New Roman" pitchFamily="18" charset="0"/>
                <a:cs typeface="Times New Roman" pitchFamily="18" charset="0"/>
              </a:rPr>
              <a:t>p</a:t>
            </a:r>
            <a:endParaRPr lang="ru-RU" sz="3600" i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0" y="2060575"/>
            <a:ext cx="914400" cy="522288"/>
          </a:xfrm>
          <a:prstGeom prst="rect">
            <a:avLst/>
          </a:prstGeom>
          <a:solidFill>
            <a:srgbClr val="FFC000"/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ярко</a:t>
            </a:r>
          </a:p>
        </p:txBody>
      </p:sp>
      <p:pic>
        <p:nvPicPr>
          <p:cNvPr id="34" name="05. Track 5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572000" y="206057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Блок-схема: узел 27"/>
          <p:cNvSpPr/>
          <p:nvPr/>
        </p:nvSpPr>
        <p:spPr>
          <a:xfrm>
            <a:off x="179388" y="5373688"/>
            <a:ext cx="312737" cy="287337"/>
          </a:xfrm>
          <a:prstGeom prst="flowChartConnector">
            <a:avLst/>
          </a:prstGeom>
          <a:solidFill>
            <a:srgbClr val="FF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Блок-схема: узел 31"/>
          <p:cNvSpPr/>
          <p:nvPr/>
        </p:nvSpPr>
        <p:spPr>
          <a:xfrm>
            <a:off x="611188" y="5661025"/>
            <a:ext cx="314325" cy="288925"/>
          </a:xfrm>
          <a:prstGeom prst="flowChartConnector">
            <a:avLst/>
          </a:prstGeom>
          <a:solidFill>
            <a:srgbClr val="FF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" name="Блок-схема: узел 34"/>
          <p:cNvSpPr/>
          <p:nvPr/>
        </p:nvSpPr>
        <p:spPr>
          <a:xfrm>
            <a:off x="827088" y="5516563"/>
            <a:ext cx="314325" cy="288925"/>
          </a:xfrm>
          <a:prstGeom prst="flowChartConnector">
            <a:avLst/>
          </a:prstGeom>
          <a:solidFill>
            <a:srgbClr val="FF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6" name="Блок-схема: узел 35"/>
          <p:cNvSpPr/>
          <p:nvPr/>
        </p:nvSpPr>
        <p:spPr>
          <a:xfrm rot="480000">
            <a:off x="287338" y="5148263"/>
            <a:ext cx="298450" cy="282575"/>
          </a:xfrm>
          <a:prstGeom prst="flowChartConnector">
            <a:avLst/>
          </a:prstGeom>
          <a:solidFill>
            <a:srgbClr val="FF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" name="Блок-схема: узел 36"/>
          <p:cNvSpPr/>
          <p:nvPr/>
        </p:nvSpPr>
        <p:spPr>
          <a:xfrm>
            <a:off x="539750" y="5084763"/>
            <a:ext cx="312738" cy="288925"/>
          </a:xfrm>
          <a:prstGeom prst="flowChartConnector">
            <a:avLst/>
          </a:prstGeom>
          <a:solidFill>
            <a:srgbClr val="FF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8" name="Блок-схема: узел 37"/>
          <p:cNvSpPr/>
          <p:nvPr/>
        </p:nvSpPr>
        <p:spPr>
          <a:xfrm>
            <a:off x="323850" y="5651500"/>
            <a:ext cx="312738" cy="288925"/>
          </a:xfrm>
          <a:prstGeom prst="flowChartConnector">
            <a:avLst/>
          </a:prstGeom>
          <a:solidFill>
            <a:srgbClr val="FF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9" name="Блок-схема: узел 38"/>
          <p:cNvSpPr/>
          <p:nvPr/>
        </p:nvSpPr>
        <p:spPr>
          <a:xfrm>
            <a:off x="827088" y="5229225"/>
            <a:ext cx="314325" cy="287338"/>
          </a:xfrm>
          <a:prstGeom prst="flowChartConnector">
            <a:avLst/>
          </a:prstGeom>
          <a:solidFill>
            <a:srgbClr val="FF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" name="Восьмиугольник 39"/>
          <p:cNvSpPr/>
          <p:nvPr/>
        </p:nvSpPr>
        <p:spPr>
          <a:xfrm>
            <a:off x="468313" y="5373688"/>
            <a:ext cx="409575" cy="338137"/>
          </a:xfrm>
          <a:prstGeom prst="oct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7</a:t>
            </a:r>
          </a:p>
        </p:txBody>
      </p:sp>
      <p:grpSp>
        <p:nvGrpSpPr>
          <p:cNvPr id="9249" name="Группа 41"/>
          <p:cNvGrpSpPr>
            <a:grpSpLocks/>
          </p:cNvGrpSpPr>
          <p:nvPr/>
        </p:nvGrpSpPr>
        <p:grpSpPr bwMode="auto">
          <a:xfrm>
            <a:off x="0" y="-171450"/>
            <a:ext cx="8388350" cy="792163"/>
            <a:chOff x="0" y="-171400"/>
            <a:chExt cx="9144000" cy="792088"/>
          </a:xfrm>
        </p:grpSpPr>
        <p:pic>
          <p:nvPicPr>
            <p:cNvPr id="9250" name="Picture 10" descr="D:\конференции и конкурсы\1 сентября конкурс 2014\Заголовок игры.png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1187624" y="-171400"/>
              <a:ext cx="7956376" cy="7920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4" name="TextBox 43"/>
            <p:cNvSpPr txBox="1"/>
            <p:nvPr/>
          </p:nvSpPr>
          <p:spPr>
            <a:xfrm>
              <a:off x="0" y="34"/>
              <a:ext cx="1209625" cy="52382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ru-RU" sz="2800" b="1" i="1" spc="300" dirty="0">
                  <a:solidFill>
                    <a:srgbClr val="009900"/>
                  </a:solidFill>
                  <a:latin typeface="Times New Roman" pitchFamily="18" charset="0"/>
                  <a:cs typeface="Times New Roman" pitchFamily="18" charset="0"/>
                </a:rPr>
                <a:t>Игра</a:t>
              </a:r>
            </a:p>
          </p:txBody>
        </p:sp>
      </p:grp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17BB17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1" presetID="23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2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3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4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35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0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17BB17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1" presetID="23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2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3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4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45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mph" presetSubtype="2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0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51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2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23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54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55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56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57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mph" presetSubtype="2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2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AD23E"/>
                                      </p:to>
                                    </p:animClr>
                                    <p:set>
                                      <p:cBhvr>
                                        <p:cTn id="63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4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23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6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67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68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69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70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1" fill="hold">
                      <p:stCondLst>
                        <p:cond delay="0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mph" presetSubtype="2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4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5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23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78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9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0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81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>
                      <p:stCondLst>
                        <p:cond delay="0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mph" presetSubtype="2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8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7B6378"/>
                                      </p:to>
                                    </p:animClr>
                                    <p:set>
                                      <p:cBhvr>
                                        <p:cTn id="8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23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90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91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92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93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94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5" fill="hold">
                      <p:stCondLst>
                        <p:cond delay="0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8" dur="91379" fill="hold"/>
                                        <p:tgtEl>
                                          <p:spTgt spid="3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audio>
              <p:cMediaNode>
                <p:cTn id="10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4"/>
                </p:tgtEl>
              </p:cMediaNode>
            </p:audio>
            <p:seq concurrent="1" nextAc="seek">
              <p:cTn id="104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5" fill="hold">
                      <p:stCondLst>
                        <p:cond delay="0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3" presetClass="emph" presetSubtype="0" repeatCount="indefinite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0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09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1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11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23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13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14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15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116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17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8" fill="hold">
                      <p:stCondLst>
                        <p:cond delay="0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1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123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4" fill="hold">
                      <p:stCondLst>
                        <p:cond delay="0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7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</p:childTnLst>
        </p:cTn>
      </p:par>
    </p:tnLst>
    <p:bldLst>
      <p:bldP spid="14" grpId="0" animBg="1"/>
      <p:bldP spid="18" grpId="0" animBg="1"/>
      <p:bldP spid="19" grpId="0" animBg="1"/>
      <p:bldP spid="20" grpId="0" animBg="1"/>
      <p:bldP spid="21" grpId="0" animBg="1"/>
      <p:bldP spid="24" grpId="0" animBg="1"/>
      <p:bldP spid="25" grpId="0" animBg="1"/>
      <p:bldP spid="31" grpId="0" animBg="1"/>
      <p:bldP spid="33" grpId="0" animBg="1"/>
      <p:bldP spid="28" grpId="0" animBg="1"/>
      <p:bldP spid="32" grpId="0" animBg="1"/>
      <p:bldP spid="35" grpId="0" animBg="1"/>
      <p:bldP spid="36" grpId="0" animBg="1"/>
      <p:bldP spid="37" grpId="0" animBg="1"/>
      <p:bldP spid="38" grpId="0" animBg="1"/>
      <p:bldP spid="3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42" name="Группа 6"/>
          <p:cNvGrpSpPr>
            <a:grpSpLocks/>
          </p:cNvGrpSpPr>
          <p:nvPr/>
        </p:nvGrpSpPr>
        <p:grpSpPr bwMode="auto">
          <a:xfrm>
            <a:off x="2411413" y="1557338"/>
            <a:ext cx="4032250" cy="3240087"/>
            <a:chOff x="323541" y="3888446"/>
            <a:chExt cx="2617442" cy="2051364"/>
          </a:xfrm>
        </p:grpSpPr>
        <p:sp>
          <p:nvSpPr>
            <p:cNvPr id="8" name="Овал 7"/>
            <p:cNvSpPr/>
            <p:nvPr/>
          </p:nvSpPr>
          <p:spPr>
            <a:xfrm>
              <a:off x="323541" y="3888446"/>
              <a:ext cx="2617442" cy="2051364"/>
            </a:xfrm>
            <a:prstGeom prst="ellips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6">
                <a:alpha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6">
                <a:alpha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/>
            </a:fontRef>
          </p:style>
        </p:sp>
        <p:sp>
          <p:nvSpPr>
            <p:cNvPr id="9" name="Овал 4"/>
            <p:cNvSpPr/>
            <p:nvPr/>
          </p:nvSpPr>
          <p:spPr>
            <a:xfrm>
              <a:off x="706883" y="4188964"/>
              <a:ext cx="1850758" cy="145032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  <p:txBody>
            <a:bodyPr lIns="33020" tIns="33020" rIns="33020" bIns="33020" spcCol="1270" anchor="ctr"/>
            <a:lstStyle/>
            <a:p>
              <a:pPr algn="ctr" defTabSz="11557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3200" b="1" u="sng" dirty="0">
                  <a:solidFill>
                    <a:srgbClr val="293BE3"/>
                  </a:solidFill>
                  <a:latin typeface="Times New Roman" pitchFamily="18" charset="0"/>
                  <a:cs typeface="Times New Roman" pitchFamily="18" charset="0"/>
                </a:rPr>
                <a:t>Лад</a:t>
              </a:r>
            </a:p>
            <a:p>
              <a:pPr algn="ctr" defTabSz="11557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ru-RU" sz="3200" b="1" dirty="0">
                <a:latin typeface="Times New Roman" pitchFamily="18" charset="0"/>
                <a:cs typeface="Times New Roman" pitchFamily="18" charset="0"/>
              </a:endParaRPr>
            </a:p>
            <a:p>
              <a:pPr algn="ctr" defTabSz="11557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ru-RU" sz="3200" b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13" name="Управляющая кнопка: домой 12">
            <a:hlinkClick r:id="rId3" action="ppaction://hlinksldjump" highlightClick="1"/>
          </p:cNvPr>
          <p:cNvSpPr/>
          <p:nvPr/>
        </p:nvSpPr>
        <p:spPr>
          <a:xfrm>
            <a:off x="8605838" y="0"/>
            <a:ext cx="538162" cy="538163"/>
          </a:xfrm>
          <a:prstGeom prst="actionButtonHome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900113" y="3284538"/>
            <a:ext cx="1295400" cy="52387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светло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732588" y="3284538"/>
            <a:ext cx="1231900" cy="523875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темно</a:t>
            </a:r>
          </a:p>
        </p:txBody>
      </p:sp>
      <p:pic>
        <p:nvPicPr>
          <p:cNvPr id="10246" name="Рисунок 22" descr="туча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64163" y="3573463"/>
            <a:ext cx="1008062" cy="874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7" name="Рисунок 23" descr="солнце.gif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627313" y="2636838"/>
            <a:ext cx="971550" cy="97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8" name="Picture 9" descr="C:\Users\1\AppData\Local\Microsoft\Windows\Temporary Internet Files\Content.IE5\5MGQ4818\MM900189251[1]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627313" y="2708275"/>
            <a:ext cx="95250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Рисунок 20" descr="солнце.gif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627313" y="2636838"/>
            <a:ext cx="1008062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50" name="Picture 8" descr="C:\Users\1\AppData\Local\Microsoft\Windows\Temporary Internet Files\Content.IE5\5MGQ4818\MM900041152[1].gif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364163" y="3573463"/>
            <a:ext cx="1047750" cy="89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Рисунок 21" descr="туча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64163" y="3573463"/>
            <a:ext cx="10668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Заголовок 5"/>
          <p:cNvSpPr txBox="1">
            <a:spLocks/>
          </p:cNvSpPr>
          <p:nvPr/>
        </p:nvSpPr>
        <p:spPr>
          <a:xfrm>
            <a:off x="0" y="5589240"/>
            <a:ext cx="9144000" cy="980727"/>
          </a:xfrm>
          <a:prstGeom prst="rect">
            <a:avLst/>
          </a:prstGeom>
        </p:spPr>
        <p:txBody>
          <a:bodyPr spcFirstLastPara="1">
            <a:prstTxWarp prst="textArchDown">
              <a:avLst/>
            </a:prstTxWarp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200" b="1" spc="300" dirty="0">
                <a:solidFill>
                  <a:srgbClr val="3333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Фредерик Шопен</a:t>
            </a:r>
            <a:r>
              <a:rPr lang="ru-RU" sz="3200" b="1" spc="300" dirty="0">
                <a:solidFill>
                  <a:srgbClr val="0000CC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lang="ru-RU" sz="3200" b="1" spc="300" dirty="0">
                <a:solidFill>
                  <a:srgbClr val="3333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«Мазурка Фа мажор»</a:t>
            </a:r>
            <a:br>
              <a:rPr lang="ru-RU" sz="3200" b="1" spc="300" dirty="0">
                <a:solidFill>
                  <a:srgbClr val="333300"/>
                </a:solidFill>
                <a:latin typeface="Times New Roman" pitchFamily="18" charset="0"/>
                <a:ea typeface="+mj-ea"/>
                <a:cs typeface="Times New Roman" pitchFamily="18" charset="0"/>
              </a:rPr>
            </a:br>
            <a:endParaRPr lang="ru-RU" sz="3200" b="1" spc="300" dirty="0">
              <a:solidFill>
                <a:srgbClr val="333300"/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3708400" y="2852738"/>
            <a:ext cx="1590675" cy="646112"/>
          </a:xfrm>
          <a:prstGeom prst="rect">
            <a:avLst/>
          </a:prstGeom>
          <a:solidFill>
            <a:srgbClr val="CAA590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 i="1">
                <a:latin typeface="Times New Roman" pitchFamily="18" charset="0"/>
                <a:cs typeface="Times New Roman" pitchFamily="18" charset="0"/>
              </a:rPr>
              <a:t>мажор</a:t>
            </a: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3779838" y="3716338"/>
            <a:ext cx="1452562" cy="647700"/>
          </a:xfrm>
          <a:prstGeom prst="rect">
            <a:avLst/>
          </a:prstGeom>
          <a:solidFill>
            <a:srgbClr val="CAA590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 i="1">
                <a:latin typeface="Times New Roman" pitchFamily="18" charset="0"/>
                <a:cs typeface="Times New Roman" pitchFamily="18" charset="0"/>
              </a:rPr>
              <a:t>минор</a:t>
            </a:r>
          </a:p>
        </p:txBody>
      </p:sp>
      <p:pic>
        <p:nvPicPr>
          <p:cNvPr id="20" name="05. Track 5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284663" y="184467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Блок-схема: узел 22"/>
          <p:cNvSpPr/>
          <p:nvPr/>
        </p:nvSpPr>
        <p:spPr>
          <a:xfrm>
            <a:off x="3924300" y="836613"/>
            <a:ext cx="312738" cy="288925"/>
          </a:xfrm>
          <a:prstGeom prst="flowChartConnector">
            <a:avLst/>
          </a:prstGeom>
          <a:solidFill>
            <a:srgbClr val="FF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Блок-схема: узел 23"/>
          <p:cNvSpPr/>
          <p:nvPr/>
        </p:nvSpPr>
        <p:spPr>
          <a:xfrm>
            <a:off x="4356100" y="1125538"/>
            <a:ext cx="312738" cy="287337"/>
          </a:xfrm>
          <a:prstGeom prst="flowChartConnector">
            <a:avLst/>
          </a:prstGeom>
          <a:solidFill>
            <a:srgbClr val="FF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Блок-схема: узел 24"/>
          <p:cNvSpPr/>
          <p:nvPr/>
        </p:nvSpPr>
        <p:spPr>
          <a:xfrm>
            <a:off x="4572000" y="981075"/>
            <a:ext cx="312738" cy="287338"/>
          </a:xfrm>
          <a:prstGeom prst="flowChartConnector">
            <a:avLst/>
          </a:prstGeom>
          <a:solidFill>
            <a:srgbClr val="FF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Блок-схема: узел 25"/>
          <p:cNvSpPr/>
          <p:nvPr/>
        </p:nvSpPr>
        <p:spPr>
          <a:xfrm rot="480000">
            <a:off x="4032250" y="611188"/>
            <a:ext cx="296863" cy="282575"/>
          </a:xfrm>
          <a:prstGeom prst="flowChartConnector">
            <a:avLst/>
          </a:prstGeom>
          <a:solidFill>
            <a:srgbClr val="FF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Блок-схема: узел 26"/>
          <p:cNvSpPr/>
          <p:nvPr/>
        </p:nvSpPr>
        <p:spPr>
          <a:xfrm>
            <a:off x="4284663" y="549275"/>
            <a:ext cx="312737" cy="287338"/>
          </a:xfrm>
          <a:prstGeom prst="flowChartConnector">
            <a:avLst/>
          </a:prstGeom>
          <a:solidFill>
            <a:srgbClr val="FF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Блок-схема: узел 27"/>
          <p:cNvSpPr/>
          <p:nvPr/>
        </p:nvSpPr>
        <p:spPr>
          <a:xfrm>
            <a:off x="4067175" y="1116013"/>
            <a:ext cx="314325" cy="287337"/>
          </a:xfrm>
          <a:prstGeom prst="flowChartConnector">
            <a:avLst/>
          </a:prstGeom>
          <a:solidFill>
            <a:srgbClr val="FF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Блок-схема: узел 28"/>
          <p:cNvSpPr/>
          <p:nvPr/>
        </p:nvSpPr>
        <p:spPr>
          <a:xfrm>
            <a:off x="4572000" y="692150"/>
            <a:ext cx="312738" cy="288925"/>
          </a:xfrm>
          <a:prstGeom prst="flowChartConnector">
            <a:avLst/>
          </a:prstGeom>
          <a:solidFill>
            <a:srgbClr val="FF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Восьмиугольник 29"/>
          <p:cNvSpPr/>
          <p:nvPr/>
        </p:nvSpPr>
        <p:spPr>
          <a:xfrm>
            <a:off x="4211638" y="836613"/>
            <a:ext cx="411162" cy="338137"/>
          </a:xfrm>
          <a:prstGeom prst="oct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2</a:t>
            </a:r>
          </a:p>
        </p:txBody>
      </p:sp>
      <p:grpSp>
        <p:nvGrpSpPr>
          <p:cNvPr id="10264" name="Группа 31"/>
          <p:cNvGrpSpPr>
            <a:grpSpLocks/>
          </p:cNvGrpSpPr>
          <p:nvPr/>
        </p:nvGrpSpPr>
        <p:grpSpPr bwMode="auto">
          <a:xfrm>
            <a:off x="0" y="-171450"/>
            <a:ext cx="8532813" cy="792163"/>
            <a:chOff x="0" y="-171400"/>
            <a:chExt cx="9144000" cy="792088"/>
          </a:xfrm>
        </p:grpSpPr>
        <p:pic>
          <p:nvPicPr>
            <p:cNvPr id="10265" name="Picture 10" descr="D:\конференции и конкурсы\1 сентября конкурс 2014\Заголовок игры.png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1187624" y="-171400"/>
              <a:ext cx="7956376" cy="7920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4" name="TextBox 33"/>
            <p:cNvSpPr txBox="1"/>
            <p:nvPr/>
          </p:nvSpPr>
          <p:spPr>
            <a:xfrm>
              <a:off x="0" y="34"/>
              <a:ext cx="1209560" cy="52382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ru-RU" sz="2800" b="1" i="1" spc="300" dirty="0">
                  <a:solidFill>
                    <a:srgbClr val="009900"/>
                  </a:solidFill>
                  <a:latin typeface="Times New Roman" pitchFamily="18" charset="0"/>
                  <a:cs typeface="Times New Roman" pitchFamily="18" charset="0"/>
                </a:rPr>
                <a:t>Игра</a:t>
              </a:r>
            </a:p>
          </p:txBody>
        </p:sp>
      </p:grp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99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3" presetID="23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5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6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17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91379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audio>
              <p:cMediaNode>
                <p:cTn id="3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3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7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9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4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23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2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3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4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45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8" grpId="0" animBg="1"/>
      <p:bldP spid="19" grpId="0" animBg="1"/>
      <p:bldP spid="25" grpId="0" animBg="1"/>
      <p:bldP spid="27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2904</TotalTime>
  <Words>441</Words>
  <Application>Microsoft Office PowerPoint</Application>
  <PresentationFormat>Экран (4:3)</PresentationFormat>
  <Paragraphs>316</Paragraphs>
  <Slides>19</Slides>
  <Notes>0</Notes>
  <HiddenSlides>0</HiddenSlides>
  <MMClips>16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4" baseType="lpstr">
      <vt:lpstr>Arial</vt:lpstr>
      <vt:lpstr>Calibri</vt:lpstr>
      <vt:lpstr>Times New Roman</vt:lpstr>
      <vt:lpstr>Maestro Wide</vt:lpstr>
      <vt:lpstr>Тема Office</vt:lpstr>
      <vt:lpstr>Слайд 1</vt:lpstr>
      <vt:lpstr>Слайд 2</vt:lpstr>
      <vt:lpstr>Фредерик Шопен  «Мазурка Фа мажор» «Полонез Ля мажор»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Игра «Музыкальный цветик-семицветик»</dc:title>
  <dc:creator>1</dc:creator>
  <cp:lastModifiedBy>re</cp:lastModifiedBy>
  <cp:revision>105</cp:revision>
  <dcterms:created xsi:type="dcterms:W3CDTF">2012-01-05T13:24:02Z</dcterms:created>
  <dcterms:modified xsi:type="dcterms:W3CDTF">2014-05-06T22:45:12Z</dcterms:modified>
</cp:coreProperties>
</file>